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2" r:id="rId2"/>
    <p:sldId id="276" r:id="rId3"/>
    <p:sldId id="256" r:id="rId4"/>
    <p:sldId id="257" r:id="rId5"/>
    <p:sldId id="258" r:id="rId6"/>
    <p:sldId id="259" r:id="rId7"/>
    <p:sldId id="260" r:id="rId8"/>
    <p:sldId id="275" r:id="rId9"/>
    <p:sldId id="261" r:id="rId10"/>
    <p:sldId id="262" r:id="rId11"/>
    <p:sldId id="263" r:id="rId12"/>
    <p:sldId id="264" r:id="rId13"/>
    <p:sldId id="265" r:id="rId14"/>
    <p:sldId id="274" r:id="rId15"/>
    <p:sldId id="266" r:id="rId16"/>
    <p:sldId id="267" r:id="rId17"/>
    <p:sldId id="268" r:id="rId18"/>
    <p:sldId id="273" r:id="rId19"/>
    <p:sldId id="269" r:id="rId20"/>
    <p:sldId id="270" r:id="rId21"/>
    <p:sldId id="27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8"/>
    <a:srgbClr val="7F7F7F"/>
    <a:srgbClr val="C6C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640" y="-6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F7F7F"/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F454A"/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F454A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F454A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F7F7F"/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596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猪七爷素材淘宝店：https://shop149141837.taobao.com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猪七爷素材淘宝店：https://shop149141837.taobao.com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733C-ECEF-4107-A15F-13C7CB4CC4D3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56B1C-B155-466B-8D9A-E0A101EEB7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266466" y="2660108"/>
            <a:ext cx="3510947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手绘教育课件模板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054350" y="273050"/>
            <a:ext cx="6067425" cy="6169026"/>
            <a:chOff x="1924" y="172"/>
            <a:chExt cx="3822" cy="388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2619" y="371"/>
              <a:ext cx="479" cy="529"/>
            </a:xfrm>
            <a:custGeom>
              <a:avLst/>
              <a:gdLst>
                <a:gd name="T0" fmla="*/ 230 w 324"/>
                <a:gd name="T1" fmla="*/ 6 h 357"/>
                <a:gd name="T2" fmla="*/ 136 w 324"/>
                <a:gd name="T3" fmla="*/ 78 h 357"/>
                <a:gd name="T4" fmla="*/ 15 w 324"/>
                <a:gd name="T5" fmla="*/ 176 h 357"/>
                <a:gd name="T6" fmla="*/ 47 w 324"/>
                <a:gd name="T7" fmla="*/ 236 h 357"/>
                <a:gd name="T8" fmla="*/ 58 w 324"/>
                <a:gd name="T9" fmla="*/ 236 h 357"/>
                <a:gd name="T10" fmla="*/ 64 w 324"/>
                <a:gd name="T11" fmla="*/ 351 h 357"/>
                <a:gd name="T12" fmla="*/ 143 w 324"/>
                <a:gd name="T13" fmla="*/ 307 h 357"/>
                <a:gd name="T14" fmla="*/ 235 w 324"/>
                <a:gd name="T15" fmla="*/ 210 h 357"/>
                <a:gd name="T16" fmla="*/ 237 w 324"/>
                <a:gd name="T17" fmla="*/ 210 h 357"/>
                <a:gd name="T18" fmla="*/ 299 w 324"/>
                <a:gd name="T19" fmla="*/ 95 h 357"/>
                <a:gd name="T20" fmla="*/ 18 w 324"/>
                <a:gd name="T21" fmla="*/ 207 h 357"/>
                <a:gd name="T22" fmla="*/ 34 w 324"/>
                <a:gd name="T23" fmla="*/ 169 h 357"/>
                <a:gd name="T24" fmla="*/ 56 w 324"/>
                <a:gd name="T25" fmla="*/ 230 h 357"/>
                <a:gd name="T26" fmla="*/ 61 w 324"/>
                <a:gd name="T27" fmla="*/ 230 h 357"/>
                <a:gd name="T28" fmla="*/ 97 w 324"/>
                <a:gd name="T29" fmla="*/ 348 h 357"/>
                <a:gd name="T30" fmla="*/ 82 w 324"/>
                <a:gd name="T31" fmla="*/ 337 h 357"/>
                <a:gd name="T32" fmla="*/ 68 w 324"/>
                <a:gd name="T33" fmla="*/ 334 h 357"/>
                <a:gd name="T34" fmla="*/ 87 w 324"/>
                <a:gd name="T35" fmla="*/ 323 h 357"/>
                <a:gd name="T36" fmla="*/ 92 w 324"/>
                <a:gd name="T37" fmla="*/ 309 h 357"/>
                <a:gd name="T38" fmla="*/ 79 w 324"/>
                <a:gd name="T39" fmla="*/ 293 h 357"/>
                <a:gd name="T40" fmla="*/ 79 w 324"/>
                <a:gd name="T41" fmla="*/ 292 h 357"/>
                <a:gd name="T42" fmla="*/ 93 w 324"/>
                <a:gd name="T43" fmla="*/ 276 h 357"/>
                <a:gd name="T44" fmla="*/ 78 w 324"/>
                <a:gd name="T45" fmla="*/ 262 h 357"/>
                <a:gd name="T46" fmla="*/ 78 w 324"/>
                <a:gd name="T47" fmla="*/ 260 h 357"/>
                <a:gd name="T48" fmla="*/ 92 w 324"/>
                <a:gd name="T49" fmla="*/ 244 h 357"/>
                <a:gd name="T50" fmla="*/ 111 w 324"/>
                <a:gd name="T51" fmla="*/ 230 h 357"/>
                <a:gd name="T52" fmla="*/ 122 w 324"/>
                <a:gd name="T53" fmla="*/ 307 h 357"/>
                <a:gd name="T54" fmla="*/ 130 w 324"/>
                <a:gd name="T55" fmla="*/ 301 h 357"/>
                <a:gd name="T56" fmla="*/ 126 w 324"/>
                <a:gd name="T57" fmla="*/ 228 h 357"/>
                <a:gd name="T58" fmla="*/ 247 w 324"/>
                <a:gd name="T59" fmla="*/ 192 h 357"/>
                <a:gd name="T60" fmla="*/ 212 w 324"/>
                <a:gd name="T61" fmla="*/ 208 h 357"/>
                <a:gd name="T62" fmla="*/ 210 w 324"/>
                <a:gd name="T63" fmla="*/ 208 h 357"/>
                <a:gd name="T64" fmla="*/ 193 w 324"/>
                <a:gd name="T65" fmla="*/ 197 h 357"/>
                <a:gd name="T66" fmla="*/ 165 w 324"/>
                <a:gd name="T67" fmla="*/ 216 h 357"/>
                <a:gd name="T68" fmla="*/ 163 w 324"/>
                <a:gd name="T69" fmla="*/ 216 h 357"/>
                <a:gd name="T70" fmla="*/ 156 w 324"/>
                <a:gd name="T71" fmla="*/ 187 h 357"/>
                <a:gd name="T72" fmla="*/ 126 w 324"/>
                <a:gd name="T73" fmla="*/ 220 h 357"/>
                <a:gd name="T74" fmla="*/ 124 w 324"/>
                <a:gd name="T75" fmla="*/ 221 h 357"/>
                <a:gd name="T76" fmla="*/ 111 w 324"/>
                <a:gd name="T77" fmla="*/ 207 h 357"/>
                <a:gd name="T78" fmla="*/ 101 w 324"/>
                <a:gd name="T79" fmla="*/ 224 h 357"/>
                <a:gd name="T80" fmla="*/ 94 w 324"/>
                <a:gd name="T81" fmla="*/ 212 h 357"/>
                <a:gd name="T82" fmla="*/ 71 w 324"/>
                <a:gd name="T83" fmla="*/ 228 h 357"/>
                <a:gd name="T84" fmla="*/ 69 w 324"/>
                <a:gd name="T85" fmla="*/ 228 h 357"/>
                <a:gd name="T86" fmla="*/ 59 w 324"/>
                <a:gd name="T87" fmla="*/ 220 h 357"/>
                <a:gd name="T88" fmla="*/ 58 w 324"/>
                <a:gd name="T89" fmla="*/ 219 h 357"/>
                <a:gd name="T90" fmla="*/ 56 w 324"/>
                <a:gd name="T91" fmla="*/ 186 h 357"/>
                <a:gd name="T92" fmla="*/ 46 w 324"/>
                <a:gd name="T93" fmla="*/ 187 h 357"/>
                <a:gd name="T94" fmla="*/ 55 w 324"/>
                <a:gd name="T95" fmla="*/ 163 h 357"/>
                <a:gd name="T96" fmla="*/ 126 w 324"/>
                <a:gd name="T97" fmla="*/ 94 h 357"/>
                <a:gd name="T98" fmla="*/ 217 w 324"/>
                <a:gd name="T99" fmla="*/ 19 h 357"/>
                <a:gd name="T100" fmla="*/ 243 w 324"/>
                <a:gd name="T101" fmla="*/ 201 h 357"/>
                <a:gd name="T102" fmla="*/ 218 w 324"/>
                <a:gd name="T103" fmla="*/ 64 h 357"/>
                <a:gd name="T104" fmla="*/ 279 w 324"/>
                <a:gd name="T105" fmla="*/ 18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4" h="357">
                  <a:moveTo>
                    <a:pt x="299" y="95"/>
                  </a:moveTo>
                  <a:cubicBezTo>
                    <a:pt x="292" y="71"/>
                    <a:pt x="283" y="46"/>
                    <a:pt x="269" y="25"/>
                  </a:cubicBezTo>
                  <a:cubicBezTo>
                    <a:pt x="261" y="12"/>
                    <a:pt x="246" y="0"/>
                    <a:pt x="230" y="6"/>
                  </a:cubicBezTo>
                  <a:cubicBezTo>
                    <a:pt x="228" y="5"/>
                    <a:pt x="227" y="6"/>
                    <a:pt x="224" y="8"/>
                  </a:cubicBezTo>
                  <a:cubicBezTo>
                    <a:pt x="214" y="12"/>
                    <a:pt x="204" y="24"/>
                    <a:pt x="195" y="31"/>
                  </a:cubicBezTo>
                  <a:cubicBezTo>
                    <a:pt x="175" y="46"/>
                    <a:pt x="156" y="62"/>
                    <a:pt x="136" y="78"/>
                  </a:cubicBezTo>
                  <a:cubicBezTo>
                    <a:pt x="104" y="104"/>
                    <a:pt x="71" y="130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1" y="163"/>
                    <a:pt x="23" y="169"/>
                    <a:pt x="15" y="176"/>
                  </a:cubicBezTo>
                  <a:cubicBezTo>
                    <a:pt x="14" y="177"/>
                    <a:pt x="14" y="178"/>
                    <a:pt x="14" y="179"/>
                  </a:cubicBezTo>
                  <a:cubicBezTo>
                    <a:pt x="0" y="198"/>
                    <a:pt x="20" y="246"/>
                    <a:pt x="46" y="237"/>
                  </a:cubicBezTo>
                  <a:cubicBezTo>
                    <a:pt x="46" y="237"/>
                    <a:pt x="47" y="236"/>
                    <a:pt x="47" y="236"/>
                  </a:cubicBezTo>
                  <a:cubicBezTo>
                    <a:pt x="50" y="236"/>
                    <a:pt x="53" y="236"/>
                    <a:pt x="55" y="236"/>
                  </a:cubicBezTo>
                  <a:cubicBezTo>
                    <a:pt x="55" y="236"/>
                    <a:pt x="56" y="236"/>
                    <a:pt x="56" y="236"/>
                  </a:cubicBezTo>
                  <a:cubicBezTo>
                    <a:pt x="56" y="236"/>
                    <a:pt x="57" y="236"/>
                    <a:pt x="58" y="236"/>
                  </a:cubicBezTo>
                  <a:cubicBezTo>
                    <a:pt x="59" y="235"/>
                    <a:pt x="59" y="235"/>
                    <a:pt x="60" y="235"/>
                  </a:cubicBezTo>
                  <a:cubicBezTo>
                    <a:pt x="79" y="266"/>
                    <a:pt x="75" y="299"/>
                    <a:pt x="62" y="332"/>
                  </a:cubicBezTo>
                  <a:cubicBezTo>
                    <a:pt x="60" y="339"/>
                    <a:pt x="56" y="346"/>
                    <a:pt x="64" y="351"/>
                  </a:cubicBezTo>
                  <a:cubicBezTo>
                    <a:pt x="73" y="357"/>
                    <a:pt x="92" y="356"/>
                    <a:pt x="103" y="354"/>
                  </a:cubicBezTo>
                  <a:cubicBezTo>
                    <a:pt x="107" y="353"/>
                    <a:pt x="110" y="352"/>
                    <a:pt x="113" y="350"/>
                  </a:cubicBezTo>
                  <a:cubicBezTo>
                    <a:pt x="133" y="348"/>
                    <a:pt x="141" y="325"/>
                    <a:pt x="143" y="307"/>
                  </a:cubicBezTo>
                  <a:cubicBezTo>
                    <a:pt x="145" y="280"/>
                    <a:pt x="143" y="252"/>
                    <a:pt x="132" y="227"/>
                  </a:cubicBezTo>
                  <a:cubicBezTo>
                    <a:pt x="144" y="226"/>
                    <a:pt x="155" y="224"/>
                    <a:pt x="167" y="222"/>
                  </a:cubicBezTo>
                  <a:cubicBezTo>
                    <a:pt x="190" y="219"/>
                    <a:pt x="213" y="215"/>
                    <a:pt x="235" y="210"/>
                  </a:cubicBezTo>
                  <a:cubicBezTo>
                    <a:pt x="235" y="210"/>
                    <a:pt x="235" y="210"/>
                    <a:pt x="235" y="211"/>
                  </a:cubicBezTo>
                  <a:cubicBezTo>
                    <a:pt x="234" y="211"/>
                    <a:pt x="235" y="212"/>
                    <a:pt x="236" y="211"/>
                  </a:cubicBezTo>
                  <a:cubicBezTo>
                    <a:pt x="236" y="211"/>
                    <a:pt x="237" y="210"/>
                    <a:pt x="237" y="210"/>
                  </a:cubicBezTo>
                  <a:cubicBezTo>
                    <a:pt x="256" y="206"/>
                    <a:pt x="276" y="201"/>
                    <a:pt x="295" y="195"/>
                  </a:cubicBezTo>
                  <a:cubicBezTo>
                    <a:pt x="296" y="195"/>
                    <a:pt x="296" y="194"/>
                    <a:pt x="297" y="193"/>
                  </a:cubicBezTo>
                  <a:cubicBezTo>
                    <a:pt x="324" y="177"/>
                    <a:pt x="306" y="118"/>
                    <a:pt x="299" y="95"/>
                  </a:cubicBezTo>
                  <a:close/>
                  <a:moveTo>
                    <a:pt x="45" y="232"/>
                  </a:moveTo>
                  <a:cubicBezTo>
                    <a:pt x="45" y="232"/>
                    <a:pt x="45" y="232"/>
                    <a:pt x="45" y="232"/>
                  </a:cubicBezTo>
                  <a:cubicBezTo>
                    <a:pt x="30" y="233"/>
                    <a:pt x="22" y="220"/>
                    <a:pt x="18" y="207"/>
                  </a:cubicBezTo>
                  <a:cubicBezTo>
                    <a:pt x="15" y="198"/>
                    <a:pt x="16" y="190"/>
                    <a:pt x="18" y="181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76"/>
                    <a:pt x="29" y="173"/>
                    <a:pt x="34" y="169"/>
                  </a:cubicBezTo>
                  <a:cubicBezTo>
                    <a:pt x="27" y="191"/>
                    <a:pt x="31" y="218"/>
                    <a:pt x="49" y="232"/>
                  </a:cubicBezTo>
                  <a:cubicBezTo>
                    <a:pt x="48" y="232"/>
                    <a:pt x="47" y="232"/>
                    <a:pt x="45" y="232"/>
                  </a:cubicBezTo>
                  <a:close/>
                  <a:moveTo>
                    <a:pt x="56" y="230"/>
                  </a:moveTo>
                  <a:cubicBezTo>
                    <a:pt x="37" y="211"/>
                    <a:pt x="33" y="191"/>
                    <a:pt x="39" y="164"/>
                  </a:cubicBezTo>
                  <a:cubicBezTo>
                    <a:pt x="41" y="163"/>
                    <a:pt x="42" y="162"/>
                    <a:pt x="44" y="161"/>
                  </a:cubicBezTo>
                  <a:cubicBezTo>
                    <a:pt x="34" y="184"/>
                    <a:pt x="42" y="212"/>
                    <a:pt x="61" y="230"/>
                  </a:cubicBezTo>
                  <a:cubicBezTo>
                    <a:pt x="59" y="230"/>
                    <a:pt x="58" y="230"/>
                    <a:pt x="56" y="230"/>
                  </a:cubicBezTo>
                  <a:close/>
                  <a:moveTo>
                    <a:pt x="122" y="307"/>
                  </a:moveTo>
                  <a:cubicBezTo>
                    <a:pt x="120" y="324"/>
                    <a:pt x="119" y="346"/>
                    <a:pt x="97" y="348"/>
                  </a:cubicBezTo>
                  <a:cubicBezTo>
                    <a:pt x="91" y="348"/>
                    <a:pt x="86" y="348"/>
                    <a:pt x="80" y="348"/>
                  </a:cubicBezTo>
                  <a:cubicBezTo>
                    <a:pt x="70" y="347"/>
                    <a:pt x="66" y="345"/>
                    <a:pt x="68" y="337"/>
                  </a:cubicBezTo>
                  <a:cubicBezTo>
                    <a:pt x="73" y="337"/>
                    <a:pt x="77" y="337"/>
                    <a:pt x="82" y="337"/>
                  </a:cubicBezTo>
                  <a:cubicBezTo>
                    <a:pt x="83" y="336"/>
                    <a:pt x="83" y="335"/>
                    <a:pt x="82" y="335"/>
                  </a:cubicBezTo>
                  <a:cubicBezTo>
                    <a:pt x="78" y="335"/>
                    <a:pt x="73" y="335"/>
                    <a:pt x="68" y="335"/>
                  </a:cubicBezTo>
                  <a:cubicBezTo>
                    <a:pt x="68" y="335"/>
                    <a:pt x="68" y="334"/>
                    <a:pt x="68" y="334"/>
                  </a:cubicBezTo>
                  <a:cubicBezTo>
                    <a:pt x="69" y="330"/>
                    <a:pt x="70" y="326"/>
                    <a:pt x="71" y="323"/>
                  </a:cubicBezTo>
                  <a:cubicBezTo>
                    <a:pt x="76" y="323"/>
                    <a:pt x="81" y="324"/>
                    <a:pt x="87" y="324"/>
                  </a:cubicBezTo>
                  <a:cubicBezTo>
                    <a:pt x="87" y="325"/>
                    <a:pt x="88" y="323"/>
                    <a:pt x="87" y="323"/>
                  </a:cubicBezTo>
                  <a:cubicBezTo>
                    <a:pt x="82" y="322"/>
                    <a:pt x="77" y="322"/>
                    <a:pt x="71" y="322"/>
                  </a:cubicBezTo>
                  <a:cubicBezTo>
                    <a:pt x="73" y="317"/>
                    <a:pt x="74" y="313"/>
                    <a:pt x="75" y="309"/>
                  </a:cubicBezTo>
                  <a:cubicBezTo>
                    <a:pt x="81" y="309"/>
                    <a:pt x="86" y="309"/>
                    <a:pt x="92" y="309"/>
                  </a:cubicBezTo>
                  <a:cubicBezTo>
                    <a:pt x="93" y="309"/>
                    <a:pt x="93" y="307"/>
                    <a:pt x="92" y="307"/>
                  </a:cubicBezTo>
                  <a:cubicBezTo>
                    <a:pt x="86" y="307"/>
                    <a:pt x="81" y="307"/>
                    <a:pt x="76" y="307"/>
                  </a:cubicBezTo>
                  <a:cubicBezTo>
                    <a:pt x="77" y="302"/>
                    <a:pt x="78" y="298"/>
                    <a:pt x="79" y="293"/>
                  </a:cubicBezTo>
                  <a:cubicBezTo>
                    <a:pt x="87" y="293"/>
                    <a:pt x="95" y="293"/>
                    <a:pt x="103" y="294"/>
                  </a:cubicBezTo>
                  <a:cubicBezTo>
                    <a:pt x="104" y="294"/>
                    <a:pt x="104" y="292"/>
                    <a:pt x="103" y="292"/>
                  </a:cubicBezTo>
                  <a:cubicBezTo>
                    <a:pt x="95" y="291"/>
                    <a:pt x="87" y="291"/>
                    <a:pt x="79" y="292"/>
                  </a:cubicBezTo>
                  <a:cubicBezTo>
                    <a:pt x="80" y="287"/>
                    <a:pt x="80" y="282"/>
                    <a:pt x="80" y="277"/>
                  </a:cubicBezTo>
                  <a:cubicBezTo>
                    <a:pt x="84" y="277"/>
                    <a:pt x="89" y="277"/>
                    <a:pt x="93" y="277"/>
                  </a:cubicBezTo>
                  <a:cubicBezTo>
                    <a:pt x="94" y="277"/>
                    <a:pt x="94" y="276"/>
                    <a:pt x="93" y="276"/>
                  </a:cubicBezTo>
                  <a:cubicBezTo>
                    <a:pt x="89" y="276"/>
                    <a:pt x="84" y="276"/>
                    <a:pt x="80" y="276"/>
                  </a:cubicBezTo>
                  <a:cubicBezTo>
                    <a:pt x="80" y="276"/>
                    <a:pt x="80" y="276"/>
                    <a:pt x="80" y="275"/>
                  </a:cubicBezTo>
                  <a:cubicBezTo>
                    <a:pt x="80" y="271"/>
                    <a:pt x="79" y="266"/>
                    <a:pt x="78" y="262"/>
                  </a:cubicBezTo>
                  <a:cubicBezTo>
                    <a:pt x="84" y="262"/>
                    <a:pt x="90" y="262"/>
                    <a:pt x="96" y="262"/>
                  </a:cubicBezTo>
                  <a:cubicBezTo>
                    <a:pt x="97" y="262"/>
                    <a:pt x="97" y="261"/>
                    <a:pt x="96" y="261"/>
                  </a:cubicBezTo>
                  <a:cubicBezTo>
                    <a:pt x="90" y="260"/>
                    <a:pt x="84" y="260"/>
                    <a:pt x="78" y="260"/>
                  </a:cubicBezTo>
                  <a:cubicBezTo>
                    <a:pt x="77" y="255"/>
                    <a:pt x="75" y="250"/>
                    <a:pt x="72" y="245"/>
                  </a:cubicBezTo>
                  <a:cubicBezTo>
                    <a:pt x="79" y="245"/>
                    <a:pt x="85" y="246"/>
                    <a:pt x="92" y="245"/>
                  </a:cubicBezTo>
                  <a:cubicBezTo>
                    <a:pt x="93" y="245"/>
                    <a:pt x="93" y="244"/>
                    <a:pt x="92" y="244"/>
                  </a:cubicBezTo>
                  <a:cubicBezTo>
                    <a:pt x="85" y="244"/>
                    <a:pt x="78" y="244"/>
                    <a:pt x="72" y="244"/>
                  </a:cubicBezTo>
                  <a:cubicBezTo>
                    <a:pt x="70" y="241"/>
                    <a:pt x="68" y="238"/>
                    <a:pt x="66" y="235"/>
                  </a:cubicBezTo>
                  <a:cubicBezTo>
                    <a:pt x="81" y="234"/>
                    <a:pt x="96" y="232"/>
                    <a:pt x="111" y="230"/>
                  </a:cubicBezTo>
                  <a:cubicBezTo>
                    <a:pt x="111" y="231"/>
                    <a:pt x="111" y="231"/>
                    <a:pt x="112" y="232"/>
                  </a:cubicBezTo>
                  <a:cubicBezTo>
                    <a:pt x="120" y="242"/>
                    <a:pt x="121" y="261"/>
                    <a:pt x="122" y="274"/>
                  </a:cubicBezTo>
                  <a:cubicBezTo>
                    <a:pt x="123" y="285"/>
                    <a:pt x="123" y="296"/>
                    <a:pt x="122" y="307"/>
                  </a:cubicBezTo>
                  <a:close/>
                  <a:moveTo>
                    <a:pt x="137" y="290"/>
                  </a:moveTo>
                  <a:cubicBezTo>
                    <a:pt x="137" y="307"/>
                    <a:pt x="135" y="326"/>
                    <a:pt x="124" y="338"/>
                  </a:cubicBezTo>
                  <a:cubicBezTo>
                    <a:pt x="128" y="327"/>
                    <a:pt x="129" y="313"/>
                    <a:pt x="130" y="301"/>
                  </a:cubicBezTo>
                  <a:cubicBezTo>
                    <a:pt x="131" y="286"/>
                    <a:pt x="130" y="271"/>
                    <a:pt x="127" y="256"/>
                  </a:cubicBezTo>
                  <a:cubicBezTo>
                    <a:pt x="125" y="246"/>
                    <a:pt x="124" y="236"/>
                    <a:pt x="116" y="230"/>
                  </a:cubicBezTo>
                  <a:cubicBezTo>
                    <a:pt x="120" y="229"/>
                    <a:pt x="123" y="229"/>
                    <a:pt x="126" y="228"/>
                  </a:cubicBezTo>
                  <a:cubicBezTo>
                    <a:pt x="135" y="248"/>
                    <a:pt x="138" y="269"/>
                    <a:pt x="137" y="290"/>
                  </a:cubicBezTo>
                  <a:close/>
                  <a:moveTo>
                    <a:pt x="243" y="201"/>
                  </a:moveTo>
                  <a:cubicBezTo>
                    <a:pt x="245" y="199"/>
                    <a:pt x="246" y="196"/>
                    <a:pt x="247" y="192"/>
                  </a:cubicBezTo>
                  <a:cubicBezTo>
                    <a:pt x="247" y="191"/>
                    <a:pt x="246" y="191"/>
                    <a:pt x="245" y="192"/>
                  </a:cubicBezTo>
                  <a:cubicBezTo>
                    <a:pt x="244" y="195"/>
                    <a:pt x="242" y="199"/>
                    <a:pt x="241" y="202"/>
                  </a:cubicBezTo>
                  <a:cubicBezTo>
                    <a:pt x="231" y="204"/>
                    <a:pt x="222" y="206"/>
                    <a:pt x="212" y="208"/>
                  </a:cubicBezTo>
                  <a:cubicBezTo>
                    <a:pt x="218" y="198"/>
                    <a:pt x="224" y="188"/>
                    <a:pt x="228" y="177"/>
                  </a:cubicBezTo>
                  <a:cubicBezTo>
                    <a:pt x="228" y="177"/>
                    <a:pt x="227" y="176"/>
                    <a:pt x="226" y="177"/>
                  </a:cubicBezTo>
                  <a:cubicBezTo>
                    <a:pt x="222" y="188"/>
                    <a:pt x="216" y="198"/>
                    <a:pt x="210" y="208"/>
                  </a:cubicBezTo>
                  <a:cubicBezTo>
                    <a:pt x="203" y="210"/>
                    <a:pt x="196" y="211"/>
                    <a:pt x="188" y="212"/>
                  </a:cubicBezTo>
                  <a:cubicBezTo>
                    <a:pt x="191" y="208"/>
                    <a:pt x="193" y="203"/>
                    <a:pt x="195" y="198"/>
                  </a:cubicBezTo>
                  <a:cubicBezTo>
                    <a:pt x="195" y="197"/>
                    <a:pt x="193" y="196"/>
                    <a:pt x="193" y="197"/>
                  </a:cubicBezTo>
                  <a:cubicBezTo>
                    <a:pt x="191" y="203"/>
                    <a:pt x="189" y="208"/>
                    <a:pt x="186" y="213"/>
                  </a:cubicBezTo>
                  <a:cubicBezTo>
                    <a:pt x="180" y="214"/>
                    <a:pt x="174" y="215"/>
                    <a:pt x="168" y="216"/>
                  </a:cubicBezTo>
                  <a:cubicBezTo>
                    <a:pt x="167" y="216"/>
                    <a:pt x="166" y="216"/>
                    <a:pt x="165" y="216"/>
                  </a:cubicBezTo>
                  <a:cubicBezTo>
                    <a:pt x="168" y="210"/>
                    <a:pt x="171" y="204"/>
                    <a:pt x="173" y="199"/>
                  </a:cubicBezTo>
                  <a:cubicBezTo>
                    <a:pt x="174" y="198"/>
                    <a:pt x="172" y="197"/>
                    <a:pt x="172" y="198"/>
                  </a:cubicBezTo>
                  <a:cubicBezTo>
                    <a:pt x="169" y="204"/>
                    <a:pt x="166" y="210"/>
                    <a:pt x="163" y="216"/>
                  </a:cubicBezTo>
                  <a:cubicBezTo>
                    <a:pt x="156" y="217"/>
                    <a:pt x="149" y="218"/>
                    <a:pt x="142" y="219"/>
                  </a:cubicBezTo>
                  <a:cubicBezTo>
                    <a:pt x="148" y="209"/>
                    <a:pt x="153" y="198"/>
                    <a:pt x="157" y="187"/>
                  </a:cubicBezTo>
                  <a:cubicBezTo>
                    <a:pt x="158" y="186"/>
                    <a:pt x="156" y="186"/>
                    <a:pt x="156" y="187"/>
                  </a:cubicBezTo>
                  <a:cubicBezTo>
                    <a:pt x="150" y="197"/>
                    <a:pt x="145" y="208"/>
                    <a:pt x="141" y="219"/>
                  </a:cubicBezTo>
                  <a:cubicBezTo>
                    <a:pt x="137" y="220"/>
                    <a:pt x="133" y="220"/>
                    <a:pt x="129" y="221"/>
                  </a:cubicBezTo>
                  <a:cubicBezTo>
                    <a:pt x="128" y="220"/>
                    <a:pt x="127" y="220"/>
                    <a:pt x="126" y="220"/>
                  </a:cubicBezTo>
                  <a:cubicBezTo>
                    <a:pt x="129" y="215"/>
                    <a:pt x="131" y="210"/>
                    <a:pt x="133" y="204"/>
                  </a:cubicBezTo>
                  <a:cubicBezTo>
                    <a:pt x="133" y="203"/>
                    <a:pt x="132" y="203"/>
                    <a:pt x="131" y="204"/>
                  </a:cubicBezTo>
                  <a:cubicBezTo>
                    <a:pt x="129" y="210"/>
                    <a:pt x="127" y="216"/>
                    <a:pt x="124" y="221"/>
                  </a:cubicBezTo>
                  <a:cubicBezTo>
                    <a:pt x="117" y="222"/>
                    <a:pt x="110" y="223"/>
                    <a:pt x="103" y="224"/>
                  </a:cubicBezTo>
                  <a:cubicBezTo>
                    <a:pt x="103" y="223"/>
                    <a:pt x="104" y="222"/>
                    <a:pt x="104" y="222"/>
                  </a:cubicBezTo>
                  <a:cubicBezTo>
                    <a:pt x="106" y="217"/>
                    <a:pt x="109" y="212"/>
                    <a:pt x="111" y="207"/>
                  </a:cubicBezTo>
                  <a:cubicBezTo>
                    <a:pt x="111" y="206"/>
                    <a:pt x="110" y="206"/>
                    <a:pt x="110" y="206"/>
                  </a:cubicBezTo>
                  <a:cubicBezTo>
                    <a:pt x="108" y="209"/>
                    <a:pt x="107" y="212"/>
                    <a:pt x="105" y="215"/>
                  </a:cubicBezTo>
                  <a:cubicBezTo>
                    <a:pt x="105" y="216"/>
                    <a:pt x="101" y="225"/>
                    <a:pt x="101" y="224"/>
                  </a:cubicBezTo>
                  <a:cubicBezTo>
                    <a:pt x="100" y="224"/>
                    <a:pt x="100" y="224"/>
                    <a:pt x="100" y="224"/>
                  </a:cubicBezTo>
                  <a:cubicBezTo>
                    <a:pt x="96" y="225"/>
                    <a:pt x="91" y="225"/>
                    <a:pt x="87" y="226"/>
                  </a:cubicBezTo>
                  <a:cubicBezTo>
                    <a:pt x="90" y="222"/>
                    <a:pt x="92" y="217"/>
                    <a:pt x="94" y="212"/>
                  </a:cubicBezTo>
                  <a:cubicBezTo>
                    <a:pt x="94" y="211"/>
                    <a:pt x="93" y="211"/>
                    <a:pt x="93" y="211"/>
                  </a:cubicBezTo>
                  <a:cubicBezTo>
                    <a:pt x="91" y="217"/>
                    <a:pt x="88" y="221"/>
                    <a:pt x="86" y="226"/>
                  </a:cubicBezTo>
                  <a:cubicBezTo>
                    <a:pt x="81" y="227"/>
                    <a:pt x="76" y="227"/>
                    <a:pt x="71" y="228"/>
                  </a:cubicBezTo>
                  <a:cubicBezTo>
                    <a:pt x="74" y="222"/>
                    <a:pt x="77" y="216"/>
                    <a:pt x="81" y="210"/>
                  </a:cubicBezTo>
                  <a:cubicBezTo>
                    <a:pt x="81" y="209"/>
                    <a:pt x="80" y="208"/>
                    <a:pt x="79" y="209"/>
                  </a:cubicBezTo>
                  <a:cubicBezTo>
                    <a:pt x="76" y="215"/>
                    <a:pt x="72" y="222"/>
                    <a:pt x="69" y="228"/>
                  </a:cubicBezTo>
                  <a:cubicBezTo>
                    <a:pt x="68" y="229"/>
                    <a:pt x="68" y="229"/>
                    <a:pt x="67" y="229"/>
                  </a:cubicBezTo>
                  <a:cubicBezTo>
                    <a:pt x="64" y="226"/>
                    <a:pt x="61" y="223"/>
                    <a:pt x="59" y="220"/>
                  </a:cubicBezTo>
                  <a:cubicBezTo>
                    <a:pt x="59" y="220"/>
                    <a:pt x="59" y="220"/>
                    <a:pt x="59" y="220"/>
                  </a:cubicBezTo>
                  <a:cubicBezTo>
                    <a:pt x="63" y="211"/>
                    <a:pt x="66" y="203"/>
                    <a:pt x="70" y="194"/>
                  </a:cubicBezTo>
                  <a:cubicBezTo>
                    <a:pt x="70" y="193"/>
                    <a:pt x="69" y="193"/>
                    <a:pt x="68" y="194"/>
                  </a:cubicBezTo>
                  <a:cubicBezTo>
                    <a:pt x="65" y="202"/>
                    <a:pt x="61" y="210"/>
                    <a:pt x="58" y="219"/>
                  </a:cubicBezTo>
                  <a:cubicBezTo>
                    <a:pt x="55" y="214"/>
                    <a:pt x="52" y="209"/>
                    <a:pt x="50" y="203"/>
                  </a:cubicBezTo>
                  <a:cubicBezTo>
                    <a:pt x="50" y="203"/>
                    <a:pt x="50" y="203"/>
                    <a:pt x="50" y="203"/>
                  </a:cubicBezTo>
                  <a:cubicBezTo>
                    <a:pt x="51" y="197"/>
                    <a:pt x="53" y="192"/>
                    <a:pt x="56" y="186"/>
                  </a:cubicBezTo>
                  <a:cubicBezTo>
                    <a:pt x="57" y="185"/>
                    <a:pt x="55" y="184"/>
                    <a:pt x="55" y="185"/>
                  </a:cubicBezTo>
                  <a:cubicBezTo>
                    <a:pt x="52" y="190"/>
                    <a:pt x="50" y="196"/>
                    <a:pt x="49" y="201"/>
                  </a:cubicBezTo>
                  <a:cubicBezTo>
                    <a:pt x="47" y="197"/>
                    <a:pt x="46" y="192"/>
                    <a:pt x="46" y="187"/>
                  </a:cubicBezTo>
                  <a:cubicBezTo>
                    <a:pt x="46" y="187"/>
                    <a:pt x="46" y="187"/>
                    <a:pt x="46" y="186"/>
                  </a:cubicBezTo>
                  <a:cubicBezTo>
                    <a:pt x="49" y="179"/>
                    <a:pt x="52" y="171"/>
                    <a:pt x="56" y="164"/>
                  </a:cubicBezTo>
                  <a:cubicBezTo>
                    <a:pt x="56" y="163"/>
                    <a:pt x="55" y="162"/>
                    <a:pt x="55" y="163"/>
                  </a:cubicBezTo>
                  <a:cubicBezTo>
                    <a:pt x="51" y="170"/>
                    <a:pt x="48" y="177"/>
                    <a:pt x="45" y="185"/>
                  </a:cubicBezTo>
                  <a:cubicBezTo>
                    <a:pt x="45" y="176"/>
                    <a:pt x="46" y="167"/>
                    <a:pt x="48" y="157"/>
                  </a:cubicBezTo>
                  <a:cubicBezTo>
                    <a:pt x="74" y="136"/>
                    <a:pt x="100" y="115"/>
                    <a:pt x="126" y="94"/>
                  </a:cubicBezTo>
                  <a:cubicBezTo>
                    <a:pt x="143" y="80"/>
                    <a:pt x="161" y="66"/>
                    <a:pt x="178" y="52"/>
                  </a:cubicBezTo>
                  <a:cubicBezTo>
                    <a:pt x="187" y="45"/>
                    <a:pt x="195" y="38"/>
                    <a:pt x="204" y="31"/>
                  </a:cubicBezTo>
                  <a:cubicBezTo>
                    <a:pt x="208" y="27"/>
                    <a:pt x="213" y="23"/>
                    <a:pt x="217" y="19"/>
                  </a:cubicBezTo>
                  <a:cubicBezTo>
                    <a:pt x="207" y="43"/>
                    <a:pt x="214" y="95"/>
                    <a:pt x="216" y="107"/>
                  </a:cubicBezTo>
                  <a:cubicBezTo>
                    <a:pt x="222" y="135"/>
                    <a:pt x="238" y="186"/>
                    <a:pt x="270" y="195"/>
                  </a:cubicBezTo>
                  <a:cubicBezTo>
                    <a:pt x="261" y="197"/>
                    <a:pt x="252" y="199"/>
                    <a:pt x="243" y="201"/>
                  </a:cubicBezTo>
                  <a:close/>
                  <a:moveTo>
                    <a:pt x="279" y="189"/>
                  </a:moveTo>
                  <a:cubicBezTo>
                    <a:pt x="247" y="187"/>
                    <a:pt x="231" y="138"/>
                    <a:pt x="225" y="113"/>
                  </a:cubicBezTo>
                  <a:cubicBezTo>
                    <a:pt x="221" y="97"/>
                    <a:pt x="218" y="81"/>
                    <a:pt x="218" y="64"/>
                  </a:cubicBezTo>
                  <a:cubicBezTo>
                    <a:pt x="219" y="47"/>
                    <a:pt x="218" y="22"/>
                    <a:pt x="234" y="12"/>
                  </a:cubicBezTo>
                  <a:cubicBezTo>
                    <a:pt x="266" y="7"/>
                    <a:pt x="284" y="69"/>
                    <a:pt x="291" y="92"/>
                  </a:cubicBezTo>
                  <a:cubicBezTo>
                    <a:pt x="298" y="115"/>
                    <a:pt x="322" y="193"/>
                    <a:pt x="279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2934" y="397"/>
              <a:ext cx="124" cy="253"/>
            </a:xfrm>
            <a:custGeom>
              <a:avLst/>
              <a:gdLst>
                <a:gd name="T0" fmla="*/ 81 w 84"/>
                <a:gd name="T1" fmla="*/ 153 h 171"/>
                <a:gd name="T2" fmla="*/ 50 w 84"/>
                <a:gd name="T3" fmla="*/ 157 h 171"/>
                <a:gd name="T4" fmla="*/ 44 w 84"/>
                <a:gd name="T5" fmla="*/ 151 h 171"/>
                <a:gd name="T6" fmla="*/ 34 w 84"/>
                <a:gd name="T7" fmla="*/ 136 h 171"/>
                <a:gd name="T8" fmla="*/ 22 w 84"/>
                <a:gd name="T9" fmla="*/ 102 h 171"/>
                <a:gd name="T10" fmla="*/ 29 w 84"/>
                <a:gd name="T11" fmla="*/ 3 h 171"/>
                <a:gd name="T12" fmla="*/ 29 w 84"/>
                <a:gd name="T13" fmla="*/ 2 h 171"/>
                <a:gd name="T14" fmla="*/ 11 w 84"/>
                <a:gd name="T15" fmla="*/ 45 h 171"/>
                <a:gd name="T16" fmla="*/ 23 w 84"/>
                <a:gd name="T17" fmla="*/ 121 h 171"/>
                <a:gd name="T18" fmla="*/ 55 w 84"/>
                <a:gd name="T19" fmla="*/ 166 h 171"/>
                <a:gd name="T20" fmla="*/ 84 w 84"/>
                <a:gd name="T21" fmla="*/ 153 h 171"/>
                <a:gd name="T22" fmla="*/ 81 w 84"/>
                <a:gd name="T23" fmla="*/ 15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71">
                  <a:moveTo>
                    <a:pt x="81" y="153"/>
                  </a:moveTo>
                  <a:cubicBezTo>
                    <a:pt x="70" y="165"/>
                    <a:pt x="59" y="166"/>
                    <a:pt x="50" y="157"/>
                  </a:cubicBezTo>
                  <a:cubicBezTo>
                    <a:pt x="48" y="155"/>
                    <a:pt x="46" y="153"/>
                    <a:pt x="44" y="151"/>
                  </a:cubicBezTo>
                  <a:cubicBezTo>
                    <a:pt x="40" y="146"/>
                    <a:pt x="37" y="141"/>
                    <a:pt x="34" y="136"/>
                  </a:cubicBezTo>
                  <a:cubicBezTo>
                    <a:pt x="28" y="125"/>
                    <a:pt x="25" y="114"/>
                    <a:pt x="22" y="102"/>
                  </a:cubicBezTo>
                  <a:cubicBezTo>
                    <a:pt x="18" y="82"/>
                    <a:pt x="0" y="13"/>
                    <a:pt x="29" y="3"/>
                  </a:cubicBezTo>
                  <a:cubicBezTo>
                    <a:pt x="30" y="3"/>
                    <a:pt x="29" y="2"/>
                    <a:pt x="29" y="2"/>
                  </a:cubicBezTo>
                  <a:cubicBezTo>
                    <a:pt x="8" y="0"/>
                    <a:pt x="10" y="32"/>
                    <a:pt x="11" y="45"/>
                  </a:cubicBezTo>
                  <a:cubicBezTo>
                    <a:pt x="11" y="70"/>
                    <a:pt x="15" y="97"/>
                    <a:pt x="23" y="121"/>
                  </a:cubicBezTo>
                  <a:cubicBezTo>
                    <a:pt x="29" y="138"/>
                    <a:pt x="38" y="157"/>
                    <a:pt x="55" y="166"/>
                  </a:cubicBezTo>
                  <a:cubicBezTo>
                    <a:pt x="67" y="171"/>
                    <a:pt x="84" y="169"/>
                    <a:pt x="84" y="153"/>
                  </a:cubicBezTo>
                  <a:cubicBezTo>
                    <a:pt x="84" y="152"/>
                    <a:pt x="82" y="151"/>
                    <a:pt x="81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2969" y="497"/>
              <a:ext cx="45" cy="67"/>
            </a:xfrm>
            <a:custGeom>
              <a:avLst/>
              <a:gdLst>
                <a:gd name="T0" fmla="*/ 3 w 30"/>
                <a:gd name="T1" fmla="*/ 0 h 45"/>
                <a:gd name="T2" fmla="*/ 2 w 30"/>
                <a:gd name="T3" fmla="*/ 3 h 45"/>
                <a:gd name="T4" fmla="*/ 17 w 30"/>
                <a:gd name="T5" fmla="*/ 40 h 45"/>
                <a:gd name="T6" fmla="*/ 23 w 30"/>
                <a:gd name="T7" fmla="*/ 42 h 45"/>
                <a:gd name="T8" fmla="*/ 3 w 3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5">
                  <a:moveTo>
                    <a:pt x="3" y="0"/>
                  </a:moveTo>
                  <a:cubicBezTo>
                    <a:pt x="1" y="0"/>
                    <a:pt x="0" y="2"/>
                    <a:pt x="2" y="3"/>
                  </a:cubicBezTo>
                  <a:cubicBezTo>
                    <a:pt x="16" y="10"/>
                    <a:pt x="23" y="25"/>
                    <a:pt x="17" y="40"/>
                  </a:cubicBezTo>
                  <a:cubicBezTo>
                    <a:pt x="16" y="44"/>
                    <a:pt x="22" y="45"/>
                    <a:pt x="23" y="42"/>
                  </a:cubicBezTo>
                  <a:cubicBezTo>
                    <a:pt x="30" y="24"/>
                    <a:pt x="2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076" y="454"/>
              <a:ext cx="81" cy="37"/>
            </a:xfrm>
            <a:custGeom>
              <a:avLst/>
              <a:gdLst>
                <a:gd name="T0" fmla="*/ 50 w 55"/>
                <a:gd name="T1" fmla="*/ 1 h 25"/>
                <a:gd name="T2" fmla="*/ 1 w 55"/>
                <a:gd name="T3" fmla="*/ 23 h 25"/>
                <a:gd name="T4" fmla="*/ 2 w 55"/>
                <a:gd name="T5" fmla="*/ 25 h 25"/>
                <a:gd name="T6" fmla="*/ 52 w 55"/>
                <a:gd name="T7" fmla="*/ 6 h 25"/>
                <a:gd name="T8" fmla="*/ 50 w 5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5">
                  <a:moveTo>
                    <a:pt x="50" y="1"/>
                  </a:moveTo>
                  <a:cubicBezTo>
                    <a:pt x="33" y="6"/>
                    <a:pt x="16" y="15"/>
                    <a:pt x="1" y="23"/>
                  </a:cubicBezTo>
                  <a:cubicBezTo>
                    <a:pt x="0" y="23"/>
                    <a:pt x="1" y="25"/>
                    <a:pt x="2" y="25"/>
                  </a:cubicBezTo>
                  <a:cubicBezTo>
                    <a:pt x="19" y="20"/>
                    <a:pt x="37" y="14"/>
                    <a:pt x="52" y="6"/>
                  </a:cubicBezTo>
                  <a:cubicBezTo>
                    <a:pt x="55" y="5"/>
                    <a:pt x="53" y="0"/>
                    <a:pt x="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054" y="365"/>
              <a:ext cx="120" cy="80"/>
            </a:xfrm>
            <a:custGeom>
              <a:avLst/>
              <a:gdLst>
                <a:gd name="T0" fmla="*/ 73 w 81"/>
                <a:gd name="T1" fmla="*/ 2 h 54"/>
                <a:gd name="T2" fmla="*/ 1 w 81"/>
                <a:gd name="T3" fmla="*/ 50 h 54"/>
                <a:gd name="T4" fmla="*/ 3 w 81"/>
                <a:gd name="T5" fmla="*/ 53 h 54"/>
                <a:gd name="T6" fmla="*/ 77 w 81"/>
                <a:gd name="T7" fmla="*/ 8 h 54"/>
                <a:gd name="T8" fmla="*/ 73 w 81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4">
                  <a:moveTo>
                    <a:pt x="73" y="2"/>
                  </a:moveTo>
                  <a:cubicBezTo>
                    <a:pt x="48" y="16"/>
                    <a:pt x="25" y="34"/>
                    <a:pt x="1" y="50"/>
                  </a:cubicBezTo>
                  <a:cubicBezTo>
                    <a:pt x="0" y="51"/>
                    <a:pt x="1" y="54"/>
                    <a:pt x="3" y="53"/>
                  </a:cubicBezTo>
                  <a:cubicBezTo>
                    <a:pt x="29" y="40"/>
                    <a:pt x="55" y="26"/>
                    <a:pt x="77" y="8"/>
                  </a:cubicBezTo>
                  <a:cubicBezTo>
                    <a:pt x="81" y="5"/>
                    <a:pt x="76" y="0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3030" y="343"/>
              <a:ext cx="50" cy="49"/>
            </a:xfrm>
            <a:custGeom>
              <a:avLst/>
              <a:gdLst>
                <a:gd name="T0" fmla="*/ 30 w 34"/>
                <a:gd name="T1" fmla="*/ 1 h 33"/>
                <a:gd name="T2" fmla="*/ 15 w 34"/>
                <a:gd name="T3" fmla="*/ 14 h 33"/>
                <a:gd name="T4" fmla="*/ 1 w 34"/>
                <a:gd name="T5" fmla="*/ 29 h 33"/>
                <a:gd name="T6" fmla="*/ 4 w 34"/>
                <a:gd name="T7" fmla="*/ 32 h 33"/>
                <a:gd name="T8" fmla="*/ 19 w 34"/>
                <a:gd name="T9" fmla="*/ 19 h 33"/>
                <a:gd name="T10" fmla="*/ 33 w 34"/>
                <a:gd name="T11" fmla="*/ 5 h 33"/>
                <a:gd name="T12" fmla="*/ 30 w 34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0" y="1"/>
                  </a:moveTo>
                  <a:cubicBezTo>
                    <a:pt x="24" y="4"/>
                    <a:pt x="20" y="10"/>
                    <a:pt x="15" y="14"/>
                  </a:cubicBezTo>
                  <a:cubicBezTo>
                    <a:pt x="10" y="19"/>
                    <a:pt x="6" y="24"/>
                    <a:pt x="1" y="29"/>
                  </a:cubicBezTo>
                  <a:cubicBezTo>
                    <a:pt x="0" y="31"/>
                    <a:pt x="2" y="33"/>
                    <a:pt x="4" y="32"/>
                  </a:cubicBezTo>
                  <a:cubicBezTo>
                    <a:pt x="9" y="28"/>
                    <a:pt x="14" y="24"/>
                    <a:pt x="19" y="19"/>
                  </a:cubicBezTo>
                  <a:cubicBezTo>
                    <a:pt x="24" y="15"/>
                    <a:pt x="30" y="11"/>
                    <a:pt x="33" y="5"/>
                  </a:cubicBezTo>
                  <a:cubicBezTo>
                    <a:pt x="34" y="3"/>
                    <a:pt x="32" y="0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094" y="507"/>
              <a:ext cx="62" cy="29"/>
            </a:xfrm>
            <a:custGeom>
              <a:avLst/>
              <a:gdLst>
                <a:gd name="T0" fmla="*/ 39 w 42"/>
                <a:gd name="T1" fmla="*/ 0 h 19"/>
                <a:gd name="T2" fmla="*/ 20 w 42"/>
                <a:gd name="T3" fmla="*/ 7 h 19"/>
                <a:gd name="T4" fmla="*/ 2 w 42"/>
                <a:gd name="T5" fmla="*/ 15 h 19"/>
                <a:gd name="T6" fmla="*/ 3 w 42"/>
                <a:gd name="T7" fmla="*/ 18 h 19"/>
                <a:gd name="T8" fmla="*/ 24 w 42"/>
                <a:gd name="T9" fmla="*/ 12 h 19"/>
                <a:gd name="T10" fmla="*/ 41 w 42"/>
                <a:gd name="T11" fmla="*/ 5 h 19"/>
                <a:gd name="T12" fmla="*/ 39 w 4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9">
                  <a:moveTo>
                    <a:pt x="39" y="0"/>
                  </a:moveTo>
                  <a:cubicBezTo>
                    <a:pt x="32" y="0"/>
                    <a:pt x="26" y="4"/>
                    <a:pt x="20" y="7"/>
                  </a:cubicBezTo>
                  <a:cubicBezTo>
                    <a:pt x="14" y="9"/>
                    <a:pt x="8" y="12"/>
                    <a:pt x="2" y="15"/>
                  </a:cubicBezTo>
                  <a:cubicBezTo>
                    <a:pt x="0" y="16"/>
                    <a:pt x="1" y="19"/>
                    <a:pt x="3" y="18"/>
                  </a:cubicBezTo>
                  <a:cubicBezTo>
                    <a:pt x="11" y="17"/>
                    <a:pt x="18" y="15"/>
                    <a:pt x="24" y="12"/>
                  </a:cubicBezTo>
                  <a:cubicBezTo>
                    <a:pt x="30" y="10"/>
                    <a:pt x="36" y="9"/>
                    <a:pt x="41" y="5"/>
                  </a:cubicBezTo>
                  <a:cubicBezTo>
                    <a:pt x="42" y="3"/>
                    <a:pt x="41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092" y="571"/>
              <a:ext cx="121" cy="30"/>
            </a:xfrm>
            <a:custGeom>
              <a:avLst/>
              <a:gdLst>
                <a:gd name="T0" fmla="*/ 79 w 82"/>
                <a:gd name="T1" fmla="*/ 14 h 20"/>
                <a:gd name="T2" fmla="*/ 2 w 82"/>
                <a:gd name="T3" fmla="*/ 1 h 20"/>
                <a:gd name="T4" fmla="*/ 2 w 82"/>
                <a:gd name="T5" fmla="*/ 5 h 20"/>
                <a:gd name="T6" fmla="*/ 43 w 82"/>
                <a:gd name="T7" fmla="*/ 13 h 20"/>
                <a:gd name="T8" fmla="*/ 79 w 82"/>
                <a:gd name="T9" fmla="*/ 20 h 20"/>
                <a:gd name="T10" fmla="*/ 79 w 82"/>
                <a:gd name="T1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20">
                  <a:moveTo>
                    <a:pt x="79" y="14"/>
                  </a:moveTo>
                  <a:cubicBezTo>
                    <a:pt x="57" y="6"/>
                    <a:pt x="27" y="0"/>
                    <a:pt x="2" y="1"/>
                  </a:cubicBezTo>
                  <a:cubicBezTo>
                    <a:pt x="0" y="1"/>
                    <a:pt x="0" y="4"/>
                    <a:pt x="2" y="5"/>
                  </a:cubicBezTo>
                  <a:cubicBezTo>
                    <a:pt x="15" y="9"/>
                    <a:pt x="29" y="11"/>
                    <a:pt x="43" y="13"/>
                  </a:cubicBezTo>
                  <a:cubicBezTo>
                    <a:pt x="55" y="16"/>
                    <a:pt x="67" y="19"/>
                    <a:pt x="79" y="20"/>
                  </a:cubicBezTo>
                  <a:cubicBezTo>
                    <a:pt x="82" y="20"/>
                    <a:pt x="82" y="15"/>
                    <a:pt x="7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3103" y="626"/>
              <a:ext cx="68" cy="29"/>
            </a:xfrm>
            <a:custGeom>
              <a:avLst/>
              <a:gdLst>
                <a:gd name="T0" fmla="*/ 43 w 46"/>
                <a:gd name="T1" fmla="*/ 13 h 20"/>
                <a:gd name="T2" fmla="*/ 21 w 46"/>
                <a:gd name="T3" fmla="*/ 5 h 20"/>
                <a:gd name="T4" fmla="*/ 1 w 46"/>
                <a:gd name="T5" fmla="*/ 2 h 20"/>
                <a:gd name="T6" fmla="*/ 1 w 46"/>
                <a:gd name="T7" fmla="*/ 4 h 20"/>
                <a:gd name="T8" fmla="*/ 18 w 46"/>
                <a:gd name="T9" fmla="*/ 11 h 20"/>
                <a:gd name="T10" fmla="*/ 40 w 46"/>
                <a:gd name="T11" fmla="*/ 19 h 20"/>
                <a:gd name="T12" fmla="*/ 43 w 46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0">
                  <a:moveTo>
                    <a:pt x="43" y="13"/>
                  </a:moveTo>
                  <a:cubicBezTo>
                    <a:pt x="37" y="8"/>
                    <a:pt x="28" y="7"/>
                    <a:pt x="21" y="5"/>
                  </a:cubicBezTo>
                  <a:cubicBezTo>
                    <a:pt x="15" y="3"/>
                    <a:pt x="8" y="0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8"/>
                    <a:pt x="12" y="9"/>
                    <a:pt x="18" y="11"/>
                  </a:cubicBezTo>
                  <a:cubicBezTo>
                    <a:pt x="25" y="14"/>
                    <a:pt x="33" y="18"/>
                    <a:pt x="40" y="19"/>
                  </a:cubicBezTo>
                  <a:cubicBezTo>
                    <a:pt x="44" y="20"/>
                    <a:pt x="46" y="15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4523" y="2348"/>
              <a:ext cx="303" cy="438"/>
            </a:xfrm>
            <a:custGeom>
              <a:avLst/>
              <a:gdLst>
                <a:gd name="T0" fmla="*/ 186 w 205"/>
                <a:gd name="T1" fmla="*/ 153 h 296"/>
                <a:gd name="T2" fmla="*/ 203 w 205"/>
                <a:gd name="T3" fmla="*/ 35 h 296"/>
                <a:gd name="T4" fmla="*/ 104 w 205"/>
                <a:gd name="T5" fmla="*/ 51 h 296"/>
                <a:gd name="T6" fmla="*/ 90 w 205"/>
                <a:gd name="T7" fmla="*/ 108 h 296"/>
                <a:gd name="T8" fmla="*/ 4 w 205"/>
                <a:gd name="T9" fmla="*/ 202 h 296"/>
                <a:gd name="T10" fmla="*/ 44 w 205"/>
                <a:gd name="T11" fmla="*/ 274 h 296"/>
                <a:gd name="T12" fmla="*/ 135 w 205"/>
                <a:gd name="T13" fmla="*/ 262 h 296"/>
                <a:gd name="T14" fmla="*/ 188 w 205"/>
                <a:gd name="T15" fmla="*/ 143 h 296"/>
                <a:gd name="T16" fmla="*/ 186 w 205"/>
                <a:gd name="T17" fmla="*/ 138 h 296"/>
                <a:gd name="T18" fmla="*/ 173 w 205"/>
                <a:gd name="T19" fmla="*/ 147 h 296"/>
                <a:gd name="T20" fmla="*/ 177 w 205"/>
                <a:gd name="T21" fmla="*/ 149 h 296"/>
                <a:gd name="T22" fmla="*/ 83 w 205"/>
                <a:gd name="T23" fmla="*/ 83 h 296"/>
                <a:gd name="T24" fmla="*/ 85 w 205"/>
                <a:gd name="T25" fmla="*/ 85 h 296"/>
                <a:gd name="T26" fmla="*/ 85 w 205"/>
                <a:gd name="T27" fmla="*/ 99 h 296"/>
                <a:gd name="T28" fmla="*/ 90 w 205"/>
                <a:gd name="T29" fmla="*/ 102 h 296"/>
                <a:gd name="T30" fmla="*/ 89 w 205"/>
                <a:gd name="T31" fmla="*/ 92 h 296"/>
                <a:gd name="T32" fmla="*/ 89 w 205"/>
                <a:gd name="T33" fmla="*/ 101 h 296"/>
                <a:gd name="T34" fmla="*/ 98 w 205"/>
                <a:gd name="T35" fmla="*/ 93 h 296"/>
                <a:gd name="T36" fmla="*/ 90 w 205"/>
                <a:gd name="T37" fmla="*/ 102 h 296"/>
                <a:gd name="T38" fmla="*/ 111 w 205"/>
                <a:gd name="T39" fmla="*/ 94 h 296"/>
                <a:gd name="T40" fmla="*/ 119 w 205"/>
                <a:gd name="T41" fmla="*/ 48 h 296"/>
                <a:gd name="T42" fmla="*/ 197 w 205"/>
                <a:gd name="T43" fmla="*/ 39 h 296"/>
                <a:gd name="T44" fmla="*/ 175 w 205"/>
                <a:gd name="T45" fmla="*/ 125 h 296"/>
                <a:gd name="T46" fmla="*/ 142 w 205"/>
                <a:gd name="T47" fmla="*/ 221 h 296"/>
                <a:gd name="T48" fmla="*/ 19 w 205"/>
                <a:gd name="T49" fmla="*/ 223 h 296"/>
                <a:gd name="T50" fmla="*/ 171 w 205"/>
                <a:gd name="T51" fmla="*/ 147 h 296"/>
                <a:gd name="T52" fmla="*/ 178 w 205"/>
                <a:gd name="T53" fmla="*/ 136 h 296"/>
                <a:gd name="T54" fmla="*/ 16 w 205"/>
                <a:gd name="T55" fmla="*/ 230 h 296"/>
                <a:gd name="T56" fmla="*/ 6 w 205"/>
                <a:gd name="T57" fmla="*/ 218 h 296"/>
                <a:gd name="T58" fmla="*/ 17 w 205"/>
                <a:gd name="T59" fmla="*/ 232 h 296"/>
                <a:gd name="T60" fmla="*/ 12 w 205"/>
                <a:gd name="T61" fmla="*/ 242 h 296"/>
                <a:gd name="T62" fmla="*/ 31 w 205"/>
                <a:gd name="T63" fmla="*/ 242 h 296"/>
                <a:gd name="T64" fmla="*/ 26 w 205"/>
                <a:gd name="T65" fmla="*/ 257 h 296"/>
                <a:gd name="T66" fmla="*/ 33 w 205"/>
                <a:gd name="T67" fmla="*/ 261 h 296"/>
                <a:gd name="T68" fmla="*/ 41 w 205"/>
                <a:gd name="T69" fmla="*/ 248 h 296"/>
                <a:gd name="T70" fmla="*/ 34 w 205"/>
                <a:gd name="T71" fmla="*/ 262 h 296"/>
                <a:gd name="T72" fmla="*/ 48 w 205"/>
                <a:gd name="T73" fmla="*/ 251 h 296"/>
                <a:gd name="T74" fmla="*/ 42 w 205"/>
                <a:gd name="T75" fmla="*/ 266 h 296"/>
                <a:gd name="T76" fmla="*/ 61 w 205"/>
                <a:gd name="T77" fmla="*/ 258 h 296"/>
                <a:gd name="T78" fmla="*/ 50 w 205"/>
                <a:gd name="T79" fmla="*/ 271 h 296"/>
                <a:gd name="T80" fmla="*/ 76 w 205"/>
                <a:gd name="T81" fmla="*/ 267 h 296"/>
                <a:gd name="T82" fmla="*/ 75 w 205"/>
                <a:gd name="T83" fmla="*/ 284 h 296"/>
                <a:gd name="T84" fmla="*/ 86 w 205"/>
                <a:gd name="T85" fmla="*/ 273 h 296"/>
                <a:gd name="T86" fmla="*/ 81 w 205"/>
                <a:gd name="T87" fmla="*/ 287 h 296"/>
                <a:gd name="T88" fmla="*/ 89 w 205"/>
                <a:gd name="T89" fmla="*/ 289 h 296"/>
                <a:gd name="T90" fmla="*/ 91 w 205"/>
                <a:gd name="T91" fmla="*/ 290 h 296"/>
                <a:gd name="T92" fmla="*/ 97 w 205"/>
                <a:gd name="T93" fmla="*/ 290 h 296"/>
                <a:gd name="T94" fmla="*/ 101 w 205"/>
                <a:gd name="T95" fmla="*/ 289 h 296"/>
                <a:gd name="T96" fmla="*/ 103 w 205"/>
                <a:gd name="T97" fmla="*/ 28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" h="296">
                  <a:moveTo>
                    <a:pt x="135" y="262"/>
                  </a:moveTo>
                  <a:cubicBezTo>
                    <a:pt x="149" y="227"/>
                    <a:pt x="161" y="190"/>
                    <a:pt x="169" y="152"/>
                  </a:cubicBezTo>
                  <a:cubicBezTo>
                    <a:pt x="175" y="155"/>
                    <a:pt x="180" y="158"/>
                    <a:pt x="186" y="153"/>
                  </a:cubicBezTo>
                  <a:cubicBezTo>
                    <a:pt x="193" y="147"/>
                    <a:pt x="197" y="140"/>
                    <a:pt x="199" y="131"/>
                  </a:cubicBezTo>
                  <a:cubicBezTo>
                    <a:pt x="205" y="121"/>
                    <a:pt x="203" y="101"/>
                    <a:pt x="203" y="91"/>
                  </a:cubicBezTo>
                  <a:cubicBezTo>
                    <a:pt x="204" y="72"/>
                    <a:pt x="205" y="53"/>
                    <a:pt x="203" y="35"/>
                  </a:cubicBezTo>
                  <a:cubicBezTo>
                    <a:pt x="202" y="26"/>
                    <a:pt x="200" y="9"/>
                    <a:pt x="191" y="5"/>
                  </a:cubicBezTo>
                  <a:cubicBezTo>
                    <a:pt x="180" y="0"/>
                    <a:pt x="164" y="11"/>
                    <a:pt x="156" y="16"/>
                  </a:cubicBezTo>
                  <a:cubicBezTo>
                    <a:pt x="138" y="27"/>
                    <a:pt x="121" y="39"/>
                    <a:pt x="104" y="51"/>
                  </a:cubicBezTo>
                  <a:cubicBezTo>
                    <a:pt x="97" y="55"/>
                    <a:pt x="80" y="63"/>
                    <a:pt x="79" y="74"/>
                  </a:cubicBezTo>
                  <a:cubicBezTo>
                    <a:pt x="75" y="80"/>
                    <a:pt x="74" y="87"/>
                    <a:pt x="75" y="94"/>
                  </a:cubicBezTo>
                  <a:cubicBezTo>
                    <a:pt x="76" y="100"/>
                    <a:pt x="83" y="106"/>
                    <a:pt x="90" y="108"/>
                  </a:cubicBezTo>
                  <a:cubicBezTo>
                    <a:pt x="77" y="121"/>
                    <a:pt x="65" y="134"/>
                    <a:pt x="53" y="147"/>
                  </a:cubicBezTo>
                  <a:cubicBezTo>
                    <a:pt x="38" y="161"/>
                    <a:pt x="20" y="176"/>
                    <a:pt x="8" y="193"/>
                  </a:cubicBezTo>
                  <a:cubicBezTo>
                    <a:pt x="6" y="196"/>
                    <a:pt x="5" y="199"/>
                    <a:pt x="4" y="202"/>
                  </a:cubicBezTo>
                  <a:cubicBezTo>
                    <a:pt x="3" y="202"/>
                    <a:pt x="2" y="202"/>
                    <a:pt x="2" y="203"/>
                  </a:cubicBezTo>
                  <a:cubicBezTo>
                    <a:pt x="1" y="217"/>
                    <a:pt x="0" y="232"/>
                    <a:pt x="6" y="244"/>
                  </a:cubicBezTo>
                  <a:cubicBezTo>
                    <a:pt x="14" y="259"/>
                    <a:pt x="30" y="267"/>
                    <a:pt x="44" y="274"/>
                  </a:cubicBezTo>
                  <a:cubicBezTo>
                    <a:pt x="56" y="282"/>
                    <a:pt x="76" y="296"/>
                    <a:pt x="91" y="296"/>
                  </a:cubicBezTo>
                  <a:cubicBezTo>
                    <a:pt x="101" y="296"/>
                    <a:pt x="113" y="286"/>
                    <a:pt x="122" y="278"/>
                  </a:cubicBezTo>
                  <a:cubicBezTo>
                    <a:pt x="127" y="276"/>
                    <a:pt x="131" y="270"/>
                    <a:pt x="135" y="262"/>
                  </a:cubicBezTo>
                  <a:close/>
                  <a:moveTo>
                    <a:pt x="186" y="138"/>
                  </a:moveTo>
                  <a:cubicBezTo>
                    <a:pt x="188" y="139"/>
                    <a:pt x="190" y="138"/>
                    <a:pt x="192" y="138"/>
                  </a:cubicBezTo>
                  <a:cubicBezTo>
                    <a:pt x="191" y="140"/>
                    <a:pt x="189" y="142"/>
                    <a:pt x="188" y="143"/>
                  </a:cubicBezTo>
                  <a:cubicBezTo>
                    <a:pt x="186" y="145"/>
                    <a:pt x="185" y="147"/>
                    <a:pt x="183" y="148"/>
                  </a:cubicBezTo>
                  <a:cubicBezTo>
                    <a:pt x="181" y="149"/>
                    <a:pt x="180" y="149"/>
                    <a:pt x="179" y="149"/>
                  </a:cubicBezTo>
                  <a:cubicBezTo>
                    <a:pt x="181" y="146"/>
                    <a:pt x="184" y="142"/>
                    <a:pt x="186" y="138"/>
                  </a:cubicBezTo>
                  <a:close/>
                  <a:moveTo>
                    <a:pt x="177" y="149"/>
                  </a:moveTo>
                  <a:cubicBezTo>
                    <a:pt x="175" y="149"/>
                    <a:pt x="174" y="148"/>
                    <a:pt x="173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5" y="144"/>
                    <a:pt x="178" y="140"/>
                    <a:pt x="180" y="136"/>
                  </a:cubicBezTo>
                  <a:cubicBezTo>
                    <a:pt x="181" y="137"/>
                    <a:pt x="182" y="137"/>
                    <a:pt x="183" y="138"/>
                  </a:cubicBezTo>
                  <a:cubicBezTo>
                    <a:pt x="181" y="141"/>
                    <a:pt x="179" y="145"/>
                    <a:pt x="177" y="149"/>
                  </a:cubicBezTo>
                  <a:close/>
                  <a:moveTo>
                    <a:pt x="80" y="88"/>
                  </a:moveTo>
                  <a:cubicBezTo>
                    <a:pt x="80" y="86"/>
                    <a:pt x="80" y="83"/>
                    <a:pt x="81" y="81"/>
                  </a:cubicBezTo>
                  <a:cubicBezTo>
                    <a:pt x="82" y="82"/>
                    <a:pt x="82" y="82"/>
                    <a:pt x="83" y="83"/>
                  </a:cubicBezTo>
                  <a:cubicBezTo>
                    <a:pt x="82" y="85"/>
                    <a:pt x="81" y="87"/>
                    <a:pt x="80" y="88"/>
                  </a:cubicBezTo>
                  <a:close/>
                  <a:moveTo>
                    <a:pt x="80" y="92"/>
                  </a:moveTo>
                  <a:cubicBezTo>
                    <a:pt x="81" y="90"/>
                    <a:pt x="83" y="87"/>
                    <a:pt x="85" y="85"/>
                  </a:cubicBezTo>
                  <a:cubicBezTo>
                    <a:pt x="86" y="86"/>
                    <a:pt x="87" y="87"/>
                    <a:pt x="89" y="88"/>
                  </a:cubicBezTo>
                  <a:cubicBezTo>
                    <a:pt x="86" y="91"/>
                    <a:pt x="85" y="95"/>
                    <a:pt x="85" y="98"/>
                  </a:cubicBezTo>
                  <a:cubicBezTo>
                    <a:pt x="85" y="98"/>
                    <a:pt x="85" y="99"/>
                    <a:pt x="85" y="99"/>
                  </a:cubicBezTo>
                  <a:cubicBezTo>
                    <a:pt x="83" y="97"/>
                    <a:pt x="81" y="95"/>
                    <a:pt x="80" y="92"/>
                  </a:cubicBezTo>
                  <a:close/>
                  <a:moveTo>
                    <a:pt x="89" y="101"/>
                  </a:moveTo>
                  <a:cubicBezTo>
                    <a:pt x="89" y="101"/>
                    <a:pt x="89" y="101"/>
                    <a:pt x="90" y="102"/>
                  </a:cubicBezTo>
                  <a:cubicBezTo>
                    <a:pt x="88" y="101"/>
                    <a:pt x="86" y="100"/>
                    <a:pt x="85" y="99"/>
                  </a:cubicBezTo>
                  <a:cubicBezTo>
                    <a:pt x="85" y="99"/>
                    <a:pt x="85" y="99"/>
                    <a:pt x="86" y="99"/>
                  </a:cubicBezTo>
                  <a:cubicBezTo>
                    <a:pt x="87" y="97"/>
                    <a:pt x="88" y="94"/>
                    <a:pt x="89" y="92"/>
                  </a:cubicBezTo>
                  <a:cubicBezTo>
                    <a:pt x="89" y="91"/>
                    <a:pt x="90" y="90"/>
                    <a:pt x="91" y="89"/>
                  </a:cubicBezTo>
                  <a:cubicBezTo>
                    <a:pt x="92" y="90"/>
                    <a:pt x="94" y="91"/>
                    <a:pt x="96" y="92"/>
                  </a:cubicBezTo>
                  <a:cubicBezTo>
                    <a:pt x="93" y="94"/>
                    <a:pt x="91" y="98"/>
                    <a:pt x="89" y="101"/>
                  </a:cubicBezTo>
                  <a:close/>
                  <a:moveTo>
                    <a:pt x="90" y="102"/>
                  </a:moveTo>
                  <a:cubicBezTo>
                    <a:pt x="90" y="102"/>
                    <a:pt x="91" y="102"/>
                    <a:pt x="91" y="102"/>
                  </a:cubicBezTo>
                  <a:cubicBezTo>
                    <a:pt x="93" y="98"/>
                    <a:pt x="95" y="96"/>
                    <a:pt x="98" y="93"/>
                  </a:cubicBezTo>
                  <a:cubicBezTo>
                    <a:pt x="100" y="94"/>
                    <a:pt x="102" y="95"/>
                    <a:pt x="104" y="95"/>
                  </a:cubicBezTo>
                  <a:cubicBezTo>
                    <a:pt x="101" y="98"/>
                    <a:pt x="97" y="101"/>
                    <a:pt x="94" y="104"/>
                  </a:cubicBezTo>
                  <a:cubicBezTo>
                    <a:pt x="93" y="103"/>
                    <a:pt x="91" y="103"/>
                    <a:pt x="90" y="102"/>
                  </a:cubicBezTo>
                  <a:close/>
                  <a:moveTo>
                    <a:pt x="39" y="171"/>
                  </a:moveTo>
                  <a:cubicBezTo>
                    <a:pt x="62" y="147"/>
                    <a:pt x="90" y="124"/>
                    <a:pt x="110" y="97"/>
                  </a:cubicBezTo>
                  <a:cubicBezTo>
                    <a:pt x="111" y="97"/>
                    <a:pt x="113" y="95"/>
                    <a:pt x="111" y="94"/>
                  </a:cubicBezTo>
                  <a:cubicBezTo>
                    <a:pt x="104" y="88"/>
                    <a:pt x="85" y="81"/>
                    <a:pt x="91" y="68"/>
                  </a:cubicBezTo>
                  <a:cubicBezTo>
                    <a:pt x="93" y="65"/>
                    <a:pt x="100" y="61"/>
                    <a:pt x="103" y="59"/>
                  </a:cubicBezTo>
                  <a:cubicBezTo>
                    <a:pt x="108" y="55"/>
                    <a:pt x="113" y="52"/>
                    <a:pt x="119" y="48"/>
                  </a:cubicBezTo>
                  <a:cubicBezTo>
                    <a:pt x="128" y="41"/>
                    <a:pt x="138" y="35"/>
                    <a:pt x="147" y="29"/>
                  </a:cubicBezTo>
                  <a:cubicBezTo>
                    <a:pt x="156" y="23"/>
                    <a:pt x="166" y="15"/>
                    <a:pt x="176" y="13"/>
                  </a:cubicBezTo>
                  <a:cubicBezTo>
                    <a:pt x="194" y="8"/>
                    <a:pt x="196" y="25"/>
                    <a:pt x="197" y="39"/>
                  </a:cubicBezTo>
                  <a:cubicBezTo>
                    <a:pt x="198" y="48"/>
                    <a:pt x="197" y="57"/>
                    <a:pt x="197" y="66"/>
                  </a:cubicBezTo>
                  <a:cubicBezTo>
                    <a:pt x="197" y="76"/>
                    <a:pt x="197" y="86"/>
                    <a:pt x="196" y="96"/>
                  </a:cubicBezTo>
                  <a:cubicBezTo>
                    <a:pt x="195" y="105"/>
                    <a:pt x="195" y="140"/>
                    <a:pt x="175" y="125"/>
                  </a:cubicBezTo>
                  <a:cubicBezTo>
                    <a:pt x="174" y="124"/>
                    <a:pt x="172" y="124"/>
                    <a:pt x="171" y="126"/>
                  </a:cubicBezTo>
                  <a:cubicBezTo>
                    <a:pt x="169" y="125"/>
                    <a:pt x="167" y="125"/>
                    <a:pt x="167" y="128"/>
                  </a:cubicBezTo>
                  <a:cubicBezTo>
                    <a:pt x="162" y="160"/>
                    <a:pt x="153" y="191"/>
                    <a:pt x="142" y="221"/>
                  </a:cubicBezTo>
                  <a:cubicBezTo>
                    <a:pt x="136" y="237"/>
                    <a:pt x="128" y="272"/>
                    <a:pt x="110" y="273"/>
                  </a:cubicBezTo>
                  <a:cubicBezTo>
                    <a:pt x="95" y="274"/>
                    <a:pt x="76" y="257"/>
                    <a:pt x="63" y="250"/>
                  </a:cubicBezTo>
                  <a:cubicBezTo>
                    <a:pt x="48" y="242"/>
                    <a:pt x="31" y="235"/>
                    <a:pt x="19" y="223"/>
                  </a:cubicBezTo>
                  <a:cubicBezTo>
                    <a:pt x="0" y="204"/>
                    <a:pt x="26" y="185"/>
                    <a:pt x="39" y="171"/>
                  </a:cubicBezTo>
                  <a:close/>
                  <a:moveTo>
                    <a:pt x="172" y="147"/>
                  </a:moveTo>
                  <a:cubicBezTo>
                    <a:pt x="171" y="147"/>
                    <a:pt x="172" y="147"/>
                    <a:pt x="171" y="147"/>
                  </a:cubicBezTo>
                  <a:cubicBezTo>
                    <a:pt x="171" y="147"/>
                    <a:pt x="171" y="146"/>
                    <a:pt x="170" y="146"/>
                  </a:cubicBezTo>
                  <a:cubicBezTo>
                    <a:pt x="171" y="142"/>
                    <a:pt x="172" y="137"/>
                    <a:pt x="173" y="132"/>
                  </a:cubicBezTo>
                  <a:cubicBezTo>
                    <a:pt x="174" y="133"/>
                    <a:pt x="176" y="135"/>
                    <a:pt x="178" y="136"/>
                  </a:cubicBezTo>
                  <a:cubicBezTo>
                    <a:pt x="175" y="139"/>
                    <a:pt x="173" y="143"/>
                    <a:pt x="172" y="147"/>
                  </a:cubicBezTo>
                  <a:close/>
                  <a:moveTo>
                    <a:pt x="6" y="218"/>
                  </a:moveTo>
                  <a:cubicBezTo>
                    <a:pt x="8" y="222"/>
                    <a:pt x="11" y="226"/>
                    <a:pt x="16" y="230"/>
                  </a:cubicBezTo>
                  <a:cubicBezTo>
                    <a:pt x="14" y="234"/>
                    <a:pt x="13" y="238"/>
                    <a:pt x="11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8" y="234"/>
                    <a:pt x="6" y="226"/>
                    <a:pt x="6" y="218"/>
                  </a:cubicBezTo>
                  <a:close/>
                  <a:moveTo>
                    <a:pt x="12" y="242"/>
                  </a:moveTo>
                  <a:cubicBezTo>
                    <a:pt x="12" y="242"/>
                    <a:pt x="13" y="242"/>
                    <a:pt x="13" y="242"/>
                  </a:cubicBezTo>
                  <a:cubicBezTo>
                    <a:pt x="14" y="238"/>
                    <a:pt x="16" y="235"/>
                    <a:pt x="17" y="232"/>
                  </a:cubicBezTo>
                  <a:cubicBezTo>
                    <a:pt x="19" y="233"/>
                    <a:pt x="21" y="235"/>
                    <a:pt x="23" y="236"/>
                  </a:cubicBezTo>
                  <a:cubicBezTo>
                    <a:pt x="20" y="240"/>
                    <a:pt x="18" y="244"/>
                    <a:pt x="17" y="249"/>
                  </a:cubicBezTo>
                  <a:cubicBezTo>
                    <a:pt x="15" y="247"/>
                    <a:pt x="13" y="245"/>
                    <a:pt x="12" y="242"/>
                  </a:cubicBezTo>
                  <a:close/>
                  <a:moveTo>
                    <a:pt x="18" y="250"/>
                  </a:moveTo>
                  <a:cubicBezTo>
                    <a:pt x="20" y="246"/>
                    <a:pt x="22" y="242"/>
                    <a:pt x="24" y="237"/>
                  </a:cubicBezTo>
                  <a:cubicBezTo>
                    <a:pt x="27" y="239"/>
                    <a:pt x="29" y="240"/>
                    <a:pt x="31" y="242"/>
                  </a:cubicBezTo>
                  <a:cubicBezTo>
                    <a:pt x="28" y="246"/>
                    <a:pt x="26" y="251"/>
                    <a:pt x="25" y="256"/>
                  </a:cubicBezTo>
                  <a:cubicBezTo>
                    <a:pt x="22" y="254"/>
                    <a:pt x="20" y="252"/>
                    <a:pt x="18" y="250"/>
                  </a:cubicBezTo>
                  <a:close/>
                  <a:moveTo>
                    <a:pt x="26" y="257"/>
                  </a:moveTo>
                  <a:cubicBezTo>
                    <a:pt x="28" y="252"/>
                    <a:pt x="31" y="247"/>
                    <a:pt x="33" y="243"/>
                  </a:cubicBezTo>
                  <a:cubicBezTo>
                    <a:pt x="35" y="244"/>
                    <a:pt x="37" y="246"/>
                    <a:pt x="40" y="247"/>
                  </a:cubicBezTo>
                  <a:cubicBezTo>
                    <a:pt x="37" y="251"/>
                    <a:pt x="35" y="256"/>
                    <a:pt x="33" y="261"/>
                  </a:cubicBezTo>
                  <a:cubicBezTo>
                    <a:pt x="31" y="260"/>
                    <a:pt x="28" y="258"/>
                    <a:pt x="26" y="257"/>
                  </a:cubicBezTo>
                  <a:close/>
                  <a:moveTo>
                    <a:pt x="34" y="262"/>
                  </a:moveTo>
                  <a:cubicBezTo>
                    <a:pt x="37" y="257"/>
                    <a:pt x="40" y="253"/>
                    <a:pt x="41" y="248"/>
                  </a:cubicBezTo>
                  <a:cubicBezTo>
                    <a:pt x="43" y="249"/>
                    <a:pt x="45" y="249"/>
                    <a:pt x="46" y="250"/>
                  </a:cubicBezTo>
                  <a:cubicBezTo>
                    <a:pt x="43" y="255"/>
                    <a:pt x="41" y="259"/>
                    <a:pt x="38" y="264"/>
                  </a:cubicBezTo>
                  <a:cubicBezTo>
                    <a:pt x="37" y="263"/>
                    <a:pt x="36" y="263"/>
                    <a:pt x="34" y="262"/>
                  </a:cubicBezTo>
                  <a:close/>
                  <a:moveTo>
                    <a:pt x="42" y="266"/>
                  </a:moveTo>
                  <a:cubicBezTo>
                    <a:pt x="42" y="266"/>
                    <a:pt x="41" y="266"/>
                    <a:pt x="40" y="265"/>
                  </a:cubicBezTo>
                  <a:cubicBezTo>
                    <a:pt x="43" y="261"/>
                    <a:pt x="46" y="256"/>
                    <a:pt x="48" y="251"/>
                  </a:cubicBezTo>
                  <a:cubicBezTo>
                    <a:pt x="51" y="253"/>
                    <a:pt x="53" y="254"/>
                    <a:pt x="55" y="255"/>
                  </a:cubicBezTo>
                  <a:cubicBezTo>
                    <a:pt x="53" y="260"/>
                    <a:pt x="50" y="265"/>
                    <a:pt x="48" y="270"/>
                  </a:cubicBezTo>
                  <a:cubicBezTo>
                    <a:pt x="46" y="269"/>
                    <a:pt x="44" y="267"/>
                    <a:pt x="42" y="266"/>
                  </a:cubicBezTo>
                  <a:close/>
                  <a:moveTo>
                    <a:pt x="50" y="271"/>
                  </a:moveTo>
                  <a:cubicBezTo>
                    <a:pt x="52" y="266"/>
                    <a:pt x="55" y="261"/>
                    <a:pt x="57" y="256"/>
                  </a:cubicBezTo>
                  <a:cubicBezTo>
                    <a:pt x="59" y="257"/>
                    <a:pt x="60" y="257"/>
                    <a:pt x="61" y="258"/>
                  </a:cubicBezTo>
                  <a:cubicBezTo>
                    <a:pt x="63" y="259"/>
                    <a:pt x="65" y="260"/>
                    <a:pt x="66" y="261"/>
                  </a:cubicBezTo>
                  <a:cubicBezTo>
                    <a:pt x="64" y="266"/>
                    <a:pt x="61" y="271"/>
                    <a:pt x="59" y="276"/>
                  </a:cubicBezTo>
                  <a:cubicBezTo>
                    <a:pt x="56" y="274"/>
                    <a:pt x="53" y="272"/>
                    <a:pt x="50" y="271"/>
                  </a:cubicBezTo>
                  <a:close/>
                  <a:moveTo>
                    <a:pt x="61" y="277"/>
                  </a:moveTo>
                  <a:cubicBezTo>
                    <a:pt x="64" y="272"/>
                    <a:pt x="66" y="267"/>
                    <a:pt x="68" y="262"/>
                  </a:cubicBezTo>
                  <a:cubicBezTo>
                    <a:pt x="71" y="264"/>
                    <a:pt x="74" y="266"/>
                    <a:pt x="76" y="267"/>
                  </a:cubicBezTo>
                  <a:cubicBezTo>
                    <a:pt x="74" y="272"/>
                    <a:pt x="72" y="277"/>
                    <a:pt x="70" y="281"/>
                  </a:cubicBezTo>
                  <a:cubicBezTo>
                    <a:pt x="67" y="280"/>
                    <a:pt x="64" y="278"/>
                    <a:pt x="61" y="277"/>
                  </a:cubicBezTo>
                  <a:close/>
                  <a:moveTo>
                    <a:pt x="75" y="284"/>
                  </a:moveTo>
                  <a:cubicBezTo>
                    <a:pt x="73" y="283"/>
                    <a:pt x="72" y="283"/>
                    <a:pt x="71" y="282"/>
                  </a:cubicBezTo>
                  <a:cubicBezTo>
                    <a:pt x="74" y="278"/>
                    <a:pt x="77" y="273"/>
                    <a:pt x="78" y="268"/>
                  </a:cubicBezTo>
                  <a:cubicBezTo>
                    <a:pt x="81" y="270"/>
                    <a:pt x="84" y="272"/>
                    <a:pt x="86" y="273"/>
                  </a:cubicBezTo>
                  <a:cubicBezTo>
                    <a:pt x="84" y="277"/>
                    <a:pt x="81" y="282"/>
                    <a:pt x="79" y="286"/>
                  </a:cubicBezTo>
                  <a:cubicBezTo>
                    <a:pt x="77" y="285"/>
                    <a:pt x="76" y="285"/>
                    <a:pt x="75" y="284"/>
                  </a:cubicBezTo>
                  <a:close/>
                  <a:moveTo>
                    <a:pt x="81" y="287"/>
                  </a:moveTo>
                  <a:cubicBezTo>
                    <a:pt x="83" y="283"/>
                    <a:pt x="86" y="279"/>
                    <a:pt x="89" y="274"/>
                  </a:cubicBezTo>
                  <a:cubicBezTo>
                    <a:pt x="91" y="275"/>
                    <a:pt x="93" y="277"/>
                    <a:pt x="96" y="278"/>
                  </a:cubicBezTo>
                  <a:cubicBezTo>
                    <a:pt x="93" y="281"/>
                    <a:pt x="91" y="285"/>
                    <a:pt x="89" y="289"/>
                  </a:cubicBezTo>
                  <a:cubicBezTo>
                    <a:pt x="89" y="289"/>
                    <a:pt x="89" y="289"/>
                    <a:pt x="89" y="289"/>
                  </a:cubicBezTo>
                  <a:cubicBezTo>
                    <a:pt x="86" y="289"/>
                    <a:pt x="83" y="288"/>
                    <a:pt x="81" y="287"/>
                  </a:cubicBezTo>
                  <a:close/>
                  <a:moveTo>
                    <a:pt x="91" y="290"/>
                  </a:moveTo>
                  <a:cubicBezTo>
                    <a:pt x="93" y="286"/>
                    <a:pt x="96" y="282"/>
                    <a:pt x="98" y="278"/>
                  </a:cubicBezTo>
                  <a:cubicBezTo>
                    <a:pt x="100" y="279"/>
                    <a:pt x="102" y="280"/>
                    <a:pt x="104" y="280"/>
                  </a:cubicBezTo>
                  <a:cubicBezTo>
                    <a:pt x="102" y="283"/>
                    <a:pt x="100" y="287"/>
                    <a:pt x="97" y="290"/>
                  </a:cubicBezTo>
                  <a:cubicBezTo>
                    <a:pt x="95" y="290"/>
                    <a:pt x="93" y="290"/>
                    <a:pt x="91" y="290"/>
                  </a:cubicBezTo>
                  <a:close/>
                  <a:moveTo>
                    <a:pt x="103" y="289"/>
                  </a:moveTo>
                  <a:cubicBezTo>
                    <a:pt x="102" y="289"/>
                    <a:pt x="101" y="289"/>
                    <a:pt x="101" y="289"/>
                  </a:cubicBezTo>
                  <a:cubicBezTo>
                    <a:pt x="103" y="287"/>
                    <a:pt x="105" y="284"/>
                    <a:pt x="106" y="281"/>
                  </a:cubicBezTo>
                  <a:cubicBezTo>
                    <a:pt x="110" y="281"/>
                    <a:pt x="113" y="281"/>
                    <a:pt x="117" y="280"/>
                  </a:cubicBezTo>
                  <a:cubicBezTo>
                    <a:pt x="112" y="284"/>
                    <a:pt x="108" y="288"/>
                    <a:pt x="103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3429" y="2714"/>
              <a:ext cx="426" cy="671"/>
            </a:xfrm>
            <a:custGeom>
              <a:avLst/>
              <a:gdLst>
                <a:gd name="T0" fmla="*/ 13 w 288"/>
                <a:gd name="T1" fmla="*/ 160 h 454"/>
                <a:gd name="T2" fmla="*/ 79 w 288"/>
                <a:gd name="T3" fmla="*/ 270 h 454"/>
                <a:gd name="T4" fmla="*/ 89 w 288"/>
                <a:gd name="T5" fmla="*/ 289 h 454"/>
                <a:gd name="T6" fmla="*/ 86 w 288"/>
                <a:gd name="T7" fmla="*/ 366 h 454"/>
                <a:gd name="T8" fmla="*/ 191 w 288"/>
                <a:gd name="T9" fmla="*/ 412 h 454"/>
                <a:gd name="T10" fmla="*/ 195 w 288"/>
                <a:gd name="T11" fmla="*/ 366 h 454"/>
                <a:gd name="T12" fmla="*/ 186 w 288"/>
                <a:gd name="T13" fmla="*/ 337 h 454"/>
                <a:gd name="T14" fmla="*/ 89 w 288"/>
                <a:gd name="T15" fmla="*/ 370 h 454"/>
                <a:gd name="T16" fmla="*/ 188 w 288"/>
                <a:gd name="T17" fmla="*/ 370 h 454"/>
                <a:gd name="T18" fmla="*/ 103 w 288"/>
                <a:gd name="T19" fmla="*/ 420 h 454"/>
                <a:gd name="T20" fmla="*/ 142 w 288"/>
                <a:gd name="T21" fmla="*/ 436 h 454"/>
                <a:gd name="T22" fmla="*/ 89 w 288"/>
                <a:gd name="T23" fmla="*/ 392 h 454"/>
                <a:gd name="T24" fmla="*/ 186 w 288"/>
                <a:gd name="T25" fmla="*/ 345 h 454"/>
                <a:gd name="T26" fmla="*/ 146 w 288"/>
                <a:gd name="T27" fmla="*/ 378 h 454"/>
                <a:gd name="T28" fmla="*/ 90 w 288"/>
                <a:gd name="T29" fmla="*/ 357 h 454"/>
                <a:gd name="T30" fmla="*/ 95 w 288"/>
                <a:gd name="T31" fmla="*/ 349 h 454"/>
                <a:gd name="T32" fmla="*/ 109 w 288"/>
                <a:gd name="T33" fmla="*/ 358 h 454"/>
                <a:gd name="T34" fmla="*/ 159 w 288"/>
                <a:gd name="T35" fmla="*/ 362 h 454"/>
                <a:gd name="T36" fmla="*/ 122 w 288"/>
                <a:gd name="T37" fmla="*/ 278 h 454"/>
                <a:gd name="T38" fmla="*/ 113 w 288"/>
                <a:gd name="T39" fmla="*/ 184 h 454"/>
                <a:gd name="T40" fmla="*/ 158 w 288"/>
                <a:gd name="T41" fmla="*/ 229 h 454"/>
                <a:gd name="T42" fmla="*/ 120 w 288"/>
                <a:gd name="T43" fmla="*/ 353 h 454"/>
                <a:gd name="T44" fmla="*/ 250 w 288"/>
                <a:gd name="T45" fmla="*/ 184 h 454"/>
                <a:gd name="T46" fmla="*/ 161 w 288"/>
                <a:gd name="T47" fmla="*/ 355 h 454"/>
                <a:gd name="T48" fmla="*/ 209 w 288"/>
                <a:gd name="T49" fmla="*/ 139 h 454"/>
                <a:gd name="T50" fmla="*/ 171 w 288"/>
                <a:gd name="T51" fmla="*/ 163 h 454"/>
                <a:gd name="T52" fmla="*/ 108 w 288"/>
                <a:gd name="T53" fmla="*/ 178 h 454"/>
                <a:gd name="T54" fmla="*/ 64 w 288"/>
                <a:gd name="T55" fmla="*/ 171 h 454"/>
                <a:gd name="T56" fmla="*/ 97 w 288"/>
                <a:gd name="T57" fmla="*/ 189 h 454"/>
                <a:gd name="T58" fmla="*/ 119 w 288"/>
                <a:gd name="T59" fmla="*/ 306 h 454"/>
                <a:gd name="T60" fmla="*/ 115 w 288"/>
                <a:gd name="T61" fmla="*/ 352 h 454"/>
                <a:gd name="T62" fmla="*/ 101 w 288"/>
                <a:gd name="T63" fmla="*/ 326 h 454"/>
                <a:gd name="T64" fmla="*/ 101 w 288"/>
                <a:gd name="T65" fmla="*/ 326 h 454"/>
                <a:gd name="T66" fmla="*/ 108 w 288"/>
                <a:gd name="T67" fmla="*/ 316 h 454"/>
                <a:gd name="T68" fmla="*/ 105 w 288"/>
                <a:gd name="T69" fmla="*/ 301 h 454"/>
                <a:gd name="T70" fmla="*/ 94 w 288"/>
                <a:gd name="T71" fmla="*/ 286 h 454"/>
                <a:gd name="T72" fmla="*/ 94 w 288"/>
                <a:gd name="T73" fmla="*/ 285 h 454"/>
                <a:gd name="T74" fmla="*/ 97 w 288"/>
                <a:gd name="T75" fmla="*/ 270 h 454"/>
                <a:gd name="T76" fmla="*/ 79 w 288"/>
                <a:gd name="T77" fmla="*/ 256 h 454"/>
                <a:gd name="T78" fmla="*/ 78 w 288"/>
                <a:gd name="T79" fmla="*/ 255 h 454"/>
                <a:gd name="T80" fmla="*/ 81 w 288"/>
                <a:gd name="T81" fmla="*/ 240 h 454"/>
                <a:gd name="T82" fmla="*/ 76 w 288"/>
                <a:gd name="T83" fmla="*/ 228 h 454"/>
                <a:gd name="T84" fmla="*/ 47 w 288"/>
                <a:gd name="T85" fmla="*/ 215 h 454"/>
                <a:gd name="T86" fmla="*/ 46 w 288"/>
                <a:gd name="T87" fmla="*/ 214 h 454"/>
                <a:gd name="T88" fmla="*/ 50 w 288"/>
                <a:gd name="T89" fmla="*/ 199 h 454"/>
                <a:gd name="T90" fmla="*/ 29 w 288"/>
                <a:gd name="T91" fmla="*/ 185 h 454"/>
                <a:gd name="T92" fmla="*/ 29 w 288"/>
                <a:gd name="T93" fmla="*/ 184 h 454"/>
                <a:gd name="T94" fmla="*/ 41 w 288"/>
                <a:gd name="T95" fmla="*/ 167 h 454"/>
                <a:gd name="T96" fmla="*/ 35 w 288"/>
                <a:gd name="T97" fmla="*/ 152 h 454"/>
                <a:gd name="T98" fmla="*/ 15 w 288"/>
                <a:gd name="T99" fmla="*/ 133 h 454"/>
                <a:gd name="T100" fmla="*/ 15 w 288"/>
                <a:gd name="T101" fmla="*/ 132 h 454"/>
                <a:gd name="T102" fmla="*/ 32 w 288"/>
                <a:gd name="T103" fmla="*/ 113 h 454"/>
                <a:gd name="T104" fmla="*/ 39 w 288"/>
                <a:gd name="T105" fmla="*/ 95 h 454"/>
                <a:gd name="T106" fmla="*/ 23 w 288"/>
                <a:gd name="T107" fmla="*/ 78 h 454"/>
                <a:gd name="T108" fmla="*/ 23 w 288"/>
                <a:gd name="T109" fmla="*/ 77 h 454"/>
                <a:gd name="T110" fmla="*/ 54 w 288"/>
                <a:gd name="T111" fmla="*/ 58 h 454"/>
                <a:gd name="T112" fmla="*/ 46 w 288"/>
                <a:gd name="T113" fmla="*/ 44 h 454"/>
                <a:gd name="T114" fmla="*/ 48 w 288"/>
                <a:gd name="T115" fmla="*/ 43 h 454"/>
                <a:gd name="T116" fmla="*/ 95 w 288"/>
                <a:gd name="T117" fmla="*/ 29 h 454"/>
                <a:gd name="T118" fmla="*/ 261 w 288"/>
                <a:gd name="T119" fmla="*/ 93 h 454"/>
                <a:gd name="T120" fmla="*/ 191 w 288"/>
                <a:gd name="T121" fmla="*/ 136 h 454"/>
                <a:gd name="T122" fmla="*/ 180 w 288"/>
                <a:gd name="T123" fmla="*/ 160 h 454"/>
                <a:gd name="T124" fmla="*/ 70 w 288"/>
                <a:gd name="T125" fmla="*/ 172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8" h="454">
                  <a:moveTo>
                    <a:pt x="211" y="30"/>
                  </a:moveTo>
                  <a:cubicBezTo>
                    <a:pt x="166" y="7"/>
                    <a:pt x="98" y="0"/>
                    <a:pt x="54" y="30"/>
                  </a:cubicBezTo>
                  <a:cubicBezTo>
                    <a:pt x="11" y="58"/>
                    <a:pt x="0" y="114"/>
                    <a:pt x="13" y="160"/>
                  </a:cubicBezTo>
                  <a:cubicBezTo>
                    <a:pt x="22" y="190"/>
                    <a:pt x="39" y="216"/>
                    <a:pt x="59" y="239"/>
                  </a:cubicBezTo>
                  <a:cubicBezTo>
                    <a:pt x="67" y="249"/>
                    <a:pt x="75" y="259"/>
                    <a:pt x="81" y="270"/>
                  </a:cubicBezTo>
                  <a:cubicBezTo>
                    <a:pt x="80" y="270"/>
                    <a:pt x="80" y="270"/>
                    <a:pt x="79" y="270"/>
                  </a:cubicBezTo>
                  <a:cubicBezTo>
                    <a:pt x="79" y="270"/>
                    <a:pt x="79" y="270"/>
                    <a:pt x="80" y="270"/>
                  </a:cubicBezTo>
                  <a:cubicBezTo>
                    <a:pt x="80" y="270"/>
                    <a:pt x="81" y="270"/>
                    <a:pt x="81" y="270"/>
                  </a:cubicBezTo>
                  <a:cubicBezTo>
                    <a:pt x="84" y="276"/>
                    <a:pt x="87" y="282"/>
                    <a:pt x="89" y="289"/>
                  </a:cubicBezTo>
                  <a:cubicBezTo>
                    <a:pt x="95" y="307"/>
                    <a:pt x="95" y="325"/>
                    <a:pt x="95" y="343"/>
                  </a:cubicBezTo>
                  <a:cubicBezTo>
                    <a:pt x="89" y="343"/>
                    <a:pt x="84" y="350"/>
                    <a:pt x="84" y="356"/>
                  </a:cubicBezTo>
                  <a:cubicBezTo>
                    <a:pt x="83" y="359"/>
                    <a:pt x="84" y="363"/>
                    <a:pt x="86" y="366"/>
                  </a:cubicBezTo>
                  <a:cubicBezTo>
                    <a:pt x="80" y="372"/>
                    <a:pt x="81" y="381"/>
                    <a:pt x="85" y="388"/>
                  </a:cubicBezTo>
                  <a:cubicBezTo>
                    <a:pt x="79" y="400"/>
                    <a:pt x="85" y="410"/>
                    <a:pt x="95" y="416"/>
                  </a:cubicBezTo>
                  <a:cubicBezTo>
                    <a:pt x="108" y="454"/>
                    <a:pt x="181" y="452"/>
                    <a:pt x="191" y="412"/>
                  </a:cubicBezTo>
                  <a:cubicBezTo>
                    <a:pt x="199" y="404"/>
                    <a:pt x="202" y="394"/>
                    <a:pt x="197" y="381"/>
                  </a:cubicBezTo>
                  <a:cubicBezTo>
                    <a:pt x="197" y="380"/>
                    <a:pt x="196" y="380"/>
                    <a:pt x="196" y="380"/>
                  </a:cubicBezTo>
                  <a:cubicBezTo>
                    <a:pt x="197" y="376"/>
                    <a:pt x="197" y="371"/>
                    <a:pt x="195" y="366"/>
                  </a:cubicBezTo>
                  <a:cubicBezTo>
                    <a:pt x="195" y="365"/>
                    <a:pt x="194" y="364"/>
                    <a:pt x="193" y="364"/>
                  </a:cubicBezTo>
                  <a:cubicBezTo>
                    <a:pt x="198" y="355"/>
                    <a:pt x="197" y="346"/>
                    <a:pt x="188" y="338"/>
                  </a:cubicBezTo>
                  <a:cubicBezTo>
                    <a:pt x="187" y="337"/>
                    <a:pt x="186" y="337"/>
                    <a:pt x="186" y="337"/>
                  </a:cubicBezTo>
                  <a:cubicBezTo>
                    <a:pt x="176" y="268"/>
                    <a:pt x="246" y="222"/>
                    <a:pt x="268" y="162"/>
                  </a:cubicBezTo>
                  <a:cubicBezTo>
                    <a:pt x="288" y="109"/>
                    <a:pt x="260" y="56"/>
                    <a:pt x="211" y="30"/>
                  </a:cubicBezTo>
                  <a:close/>
                  <a:moveTo>
                    <a:pt x="89" y="370"/>
                  </a:moveTo>
                  <a:cubicBezTo>
                    <a:pt x="90" y="371"/>
                    <a:pt x="91" y="371"/>
                    <a:pt x="93" y="372"/>
                  </a:cubicBezTo>
                  <a:cubicBezTo>
                    <a:pt x="108" y="389"/>
                    <a:pt x="148" y="386"/>
                    <a:pt x="166" y="383"/>
                  </a:cubicBezTo>
                  <a:cubicBezTo>
                    <a:pt x="174" y="381"/>
                    <a:pt x="182" y="376"/>
                    <a:pt x="188" y="370"/>
                  </a:cubicBezTo>
                  <a:cubicBezTo>
                    <a:pt x="196" y="416"/>
                    <a:pt x="79" y="404"/>
                    <a:pt x="89" y="370"/>
                  </a:cubicBezTo>
                  <a:close/>
                  <a:moveTo>
                    <a:pt x="142" y="436"/>
                  </a:moveTo>
                  <a:cubicBezTo>
                    <a:pt x="127" y="436"/>
                    <a:pt x="113" y="430"/>
                    <a:pt x="103" y="420"/>
                  </a:cubicBezTo>
                  <a:cubicBezTo>
                    <a:pt x="117" y="425"/>
                    <a:pt x="133" y="428"/>
                    <a:pt x="142" y="428"/>
                  </a:cubicBezTo>
                  <a:cubicBezTo>
                    <a:pt x="153" y="428"/>
                    <a:pt x="167" y="426"/>
                    <a:pt x="178" y="421"/>
                  </a:cubicBezTo>
                  <a:cubicBezTo>
                    <a:pt x="169" y="431"/>
                    <a:pt x="157" y="436"/>
                    <a:pt x="142" y="436"/>
                  </a:cubicBezTo>
                  <a:close/>
                  <a:moveTo>
                    <a:pt x="192" y="389"/>
                  </a:moveTo>
                  <a:cubicBezTo>
                    <a:pt x="195" y="413"/>
                    <a:pt x="165" y="421"/>
                    <a:pt x="145" y="421"/>
                  </a:cubicBezTo>
                  <a:cubicBezTo>
                    <a:pt x="125" y="421"/>
                    <a:pt x="87" y="418"/>
                    <a:pt x="89" y="392"/>
                  </a:cubicBezTo>
                  <a:cubicBezTo>
                    <a:pt x="98" y="401"/>
                    <a:pt x="116" y="404"/>
                    <a:pt x="128" y="405"/>
                  </a:cubicBezTo>
                  <a:cubicBezTo>
                    <a:pt x="145" y="407"/>
                    <a:pt x="180" y="405"/>
                    <a:pt x="192" y="389"/>
                  </a:cubicBezTo>
                  <a:close/>
                  <a:moveTo>
                    <a:pt x="186" y="345"/>
                  </a:moveTo>
                  <a:cubicBezTo>
                    <a:pt x="186" y="345"/>
                    <a:pt x="186" y="345"/>
                    <a:pt x="186" y="345"/>
                  </a:cubicBezTo>
                  <a:cubicBezTo>
                    <a:pt x="194" y="356"/>
                    <a:pt x="185" y="370"/>
                    <a:pt x="173" y="374"/>
                  </a:cubicBezTo>
                  <a:cubicBezTo>
                    <a:pt x="164" y="378"/>
                    <a:pt x="155" y="378"/>
                    <a:pt x="146" y="378"/>
                  </a:cubicBezTo>
                  <a:cubicBezTo>
                    <a:pt x="131" y="379"/>
                    <a:pt x="111" y="378"/>
                    <a:pt x="97" y="370"/>
                  </a:cubicBezTo>
                  <a:cubicBezTo>
                    <a:pt x="97" y="369"/>
                    <a:pt x="97" y="369"/>
                    <a:pt x="97" y="369"/>
                  </a:cubicBezTo>
                  <a:cubicBezTo>
                    <a:pt x="94" y="365"/>
                    <a:pt x="90" y="363"/>
                    <a:pt x="90" y="357"/>
                  </a:cubicBezTo>
                  <a:cubicBezTo>
                    <a:pt x="90" y="353"/>
                    <a:pt x="92" y="350"/>
                    <a:pt x="95" y="347"/>
                  </a:cubicBezTo>
                  <a:cubicBezTo>
                    <a:pt x="95" y="347"/>
                    <a:pt x="95" y="348"/>
                    <a:pt x="95" y="348"/>
                  </a:cubicBezTo>
                  <a:cubicBezTo>
                    <a:pt x="95" y="348"/>
                    <a:pt x="95" y="349"/>
                    <a:pt x="95" y="349"/>
                  </a:cubicBezTo>
                  <a:cubicBezTo>
                    <a:pt x="95" y="349"/>
                    <a:pt x="94" y="350"/>
                    <a:pt x="95" y="351"/>
                  </a:cubicBezTo>
                  <a:cubicBezTo>
                    <a:pt x="96" y="353"/>
                    <a:pt x="99" y="355"/>
                    <a:pt x="101" y="356"/>
                  </a:cubicBezTo>
                  <a:cubicBezTo>
                    <a:pt x="103" y="357"/>
                    <a:pt x="106" y="358"/>
                    <a:pt x="109" y="358"/>
                  </a:cubicBezTo>
                  <a:cubicBezTo>
                    <a:pt x="121" y="363"/>
                    <a:pt x="138" y="362"/>
                    <a:pt x="148" y="362"/>
                  </a:cubicBezTo>
                  <a:cubicBezTo>
                    <a:pt x="151" y="362"/>
                    <a:pt x="154" y="362"/>
                    <a:pt x="157" y="362"/>
                  </a:cubicBezTo>
                  <a:cubicBezTo>
                    <a:pt x="158" y="362"/>
                    <a:pt x="159" y="362"/>
                    <a:pt x="159" y="362"/>
                  </a:cubicBezTo>
                  <a:cubicBezTo>
                    <a:pt x="171" y="361"/>
                    <a:pt x="184" y="357"/>
                    <a:pt x="186" y="345"/>
                  </a:cubicBezTo>
                  <a:close/>
                  <a:moveTo>
                    <a:pt x="124" y="339"/>
                  </a:moveTo>
                  <a:cubicBezTo>
                    <a:pt x="127" y="319"/>
                    <a:pt x="124" y="296"/>
                    <a:pt x="122" y="278"/>
                  </a:cubicBezTo>
                  <a:cubicBezTo>
                    <a:pt x="119" y="253"/>
                    <a:pt x="114" y="228"/>
                    <a:pt x="107" y="204"/>
                  </a:cubicBezTo>
                  <a:cubicBezTo>
                    <a:pt x="105" y="199"/>
                    <a:pt x="104" y="193"/>
                    <a:pt x="102" y="186"/>
                  </a:cubicBezTo>
                  <a:cubicBezTo>
                    <a:pt x="106" y="186"/>
                    <a:pt x="109" y="185"/>
                    <a:pt x="113" y="184"/>
                  </a:cubicBezTo>
                  <a:cubicBezTo>
                    <a:pt x="129" y="181"/>
                    <a:pt x="146" y="178"/>
                    <a:pt x="162" y="174"/>
                  </a:cubicBezTo>
                  <a:cubicBezTo>
                    <a:pt x="164" y="173"/>
                    <a:pt x="167" y="172"/>
                    <a:pt x="169" y="172"/>
                  </a:cubicBezTo>
                  <a:cubicBezTo>
                    <a:pt x="164" y="191"/>
                    <a:pt x="161" y="210"/>
                    <a:pt x="158" y="229"/>
                  </a:cubicBezTo>
                  <a:cubicBezTo>
                    <a:pt x="152" y="271"/>
                    <a:pt x="151" y="314"/>
                    <a:pt x="154" y="356"/>
                  </a:cubicBezTo>
                  <a:cubicBezTo>
                    <a:pt x="148" y="356"/>
                    <a:pt x="142" y="356"/>
                    <a:pt x="137" y="356"/>
                  </a:cubicBezTo>
                  <a:cubicBezTo>
                    <a:pt x="131" y="355"/>
                    <a:pt x="125" y="354"/>
                    <a:pt x="120" y="353"/>
                  </a:cubicBezTo>
                  <a:cubicBezTo>
                    <a:pt x="121" y="350"/>
                    <a:pt x="122" y="348"/>
                    <a:pt x="123" y="345"/>
                  </a:cubicBezTo>
                  <a:cubicBezTo>
                    <a:pt x="123" y="343"/>
                    <a:pt x="124" y="341"/>
                    <a:pt x="124" y="339"/>
                  </a:cubicBezTo>
                  <a:close/>
                  <a:moveTo>
                    <a:pt x="250" y="184"/>
                  </a:moveTo>
                  <a:cubicBezTo>
                    <a:pt x="222" y="234"/>
                    <a:pt x="164" y="280"/>
                    <a:pt x="180" y="344"/>
                  </a:cubicBezTo>
                  <a:cubicBezTo>
                    <a:pt x="180" y="344"/>
                    <a:pt x="180" y="344"/>
                    <a:pt x="180" y="344"/>
                  </a:cubicBezTo>
                  <a:cubicBezTo>
                    <a:pt x="177" y="351"/>
                    <a:pt x="169" y="354"/>
                    <a:pt x="161" y="355"/>
                  </a:cubicBezTo>
                  <a:cubicBezTo>
                    <a:pt x="158" y="317"/>
                    <a:pt x="159" y="279"/>
                    <a:pt x="164" y="242"/>
                  </a:cubicBezTo>
                  <a:cubicBezTo>
                    <a:pt x="167" y="218"/>
                    <a:pt x="170" y="193"/>
                    <a:pt x="177" y="169"/>
                  </a:cubicBezTo>
                  <a:cubicBezTo>
                    <a:pt x="193" y="164"/>
                    <a:pt x="211" y="156"/>
                    <a:pt x="209" y="139"/>
                  </a:cubicBezTo>
                  <a:cubicBezTo>
                    <a:pt x="208" y="126"/>
                    <a:pt x="192" y="121"/>
                    <a:pt x="185" y="132"/>
                  </a:cubicBezTo>
                  <a:cubicBezTo>
                    <a:pt x="184" y="133"/>
                    <a:pt x="184" y="133"/>
                    <a:pt x="184" y="134"/>
                  </a:cubicBezTo>
                  <a:cubicBezTo>
                    <a:pt x="177" y="142"/>
                    <a:pt x="174" y="153"/>
                    <a:pt x="171" y="163"/>
                  </a:cubicBezTo>
                  <a:cubicBezTo>
                    <a:pt x="170" y="164"/>
                    <a:pt x="169" y="164"/>
                    <a:pt x="168" y="164"/>
                  </a:cubicBezTo>
                  <a:cubicBezTo>
                    <a:pt x="159" y="167"/>
                    <a:pt x="149" y="170"/>
                    <a:pt x="139" y="172"/>
                  </a:cubicBezTo>
                  <a:cubicBezTo>
                    <a:pt x="128" y="174"/>
                    <a:pt x="118" y="176"/>
                    <a:pt x="108" y="178"/>
                  </a:cubicBezTo>
                  <a:cubicBezTo>
                    <a:pt x="105" y="178"/>
                    <a:pt x="103" y="179"/>
                    <a:pt x="100" y="179"/>
                  </a:cubicBezTo>
                  <a:cubicBezTo>
                    <a:pt x="97" y="170"/>
                    <a:pt x="92" y="163"/>
                    <a:pt x="84" y="159"/>
                  </a:cubicBezTo>
                  <a:cubicBezTo>
                    <a:pt x="75" y="155"/>
                    <a:pt x="64" y="160"/>
                    <a:pt x="64" y="171"/>
                  </a:cubicBezTo>
                  <a:cubicBezTo>
                    <a:pt x="62" y="178"/>
                    <a:pt x="70" y="187"/>
                    <a:pt x="79" y="188"/>
                  </a:cubicBezTo>
                  <a:cubicBezTo>
                    <a:pt x="84" y="189"/>
                    <a:pt x="90" y="189"/>
                    <a:pt x="96" y="188"/>
                  </a:cubicBezTo>
                  <a:cubicBezTo>
                    <a:pt x="96" y="188"/>
                    <a:pt x="96" y="189"/>
                    <a:pt x="97" y="189"/>
                  </a:cubicBezTo>
                  <a:cubicBezTo>
                    <a:pt x="99" y="196"/>
                    <a:pt x="101" y="204"/>
                    <a:pt x="103" y="211"/>
                  </a:cubicBezTo>
                  <a:cubicBezTo>
                    <a:pt x="107" y="226"/>
                    <a:pt x="111" y="241"/>
                    <a:pt x="113" y="256"/>
                  </a:cubicBezTo>
                  <a:cubicBezTo>
                    <a:pt x="116" y="273"/>
                    <a:pt x="118" y="289"/>
                    <a:pt x="119" y="306"/>
                  </a:cubicBezTo>
                  <a:cubicBezTo>
                    <a:pt x="119" y="318"/>
                    <a:pt x="117" y="330"/>
                    <a:pt x="117" y="341"/>
                  </a:cubicBezTo>
                  <a:cubicBezTo>
                    <a:pt x="116" y="342"/>
                    <a:pt x="116" y="342"/>
                    <a:pt x="116" y="343"/>
                  </a:cubicBezTo>
                  <a:cubicBezTo>
                    <a:pt x="116" y="346"/>
                    <a:pt x="115" y="349"/>
                    <a:pt x="115" y="352"/>
                  </a:cubicBezTo>
                  <a:cubicBezTo>
                    <a:pt x="115" y="352"/>
                    <a:pt x="115" y="352"/>
                    <a:pt x="115" y="352"/>
                  </a:cubicBezTo>
                  <a:cubicBezTo>
                    <a:pt x="110" y="351"/>
                    <a:pt x="105" y="349"/>
                    <a:pt x="101" y="347"/>
                  </a:cubicBezTo>
                  <a:cubicBezTo>
                    <a:pt x="101" y="340"/>
                    <a:pt x="101" y="333"/>
                    <a:pt x="101" y="326"/>
                  </a:cubicBezTo>
                  <a:cubicBezTo>
                    <a:pt x="103" y="327"/>
                    <a:pt x="106" y="327"/>
                    <a:pt x="108" y="326"/>
                  </a:cubicBezTo>
                  <a:cubicBezTo>
                    <a:pt x="109" y="326"/>
                    <a:pt x="109" y="326"/>
                    <a:pt x="108" y="326"/>
                  </a:cubicBezTo>
                  <a:cubicBezTo>
                    <a:pt x="106" y="325"/>
                    <a:pt x="103" y="326"/>
                    <a:pt x="101" y="326"/>
                  </a:cubicBezTo>
                  <a:cubicBezTo>
                    <a:pt x="101" y="322"/>
                    <a:pt x="101" y="319"/>
                    <a:pt x="100" y="316"/>
                  </a:cubicBezTo>
                  <a:cubicBezTo>
                    <a:pt x="103" y="316"/>
                    <a:pt x="105" y="316"/>
                    <a:pt x="107" y="316"/>
                  </a:cubicBezTo>
                  <a:cubicBezTo>
                    <a:pt x="108" y="316"/>
                    <a:pt x="108" y="316"/>
                    <a:pt x="108" y="316"/>
                  </a:cubicBezTo>
                  <a:cubicBezTo>
                    <a:pt x="105" y="315"/>
                    <a:pt x="103" y="315"/>
                    <a:pt x="100" y="315"/>
                  </a:cubicBezTo>
                  <a:cubicBezTo>
                    <a:pt x="100" y="310"/>
                    <a:pt x="99" y="306"/>
                    <a:pt x="98" y="301"/>
                  </a:cubicBezTo>
                  <a:cubicBezTo>
                    <a:pt x="100" y="301"/>
                    <a:pt x="103" y="301"/>
                    <a:pt x="105" y="301"/>
                  </a:cubicBezTo>
                  <a:cubicBezTo>
                    <a:pt x="105" y="301"/>
                    <a:pt x="105" y="300"/>
                    <a:pt x="105" y="300"/>
                  </a:cubicBezTo>
                  <a:cubicBezTo>
                    <a:pt x="103" y="300"/>
                    <a:pt x="100" y="300"/>
                    <a:pt x="98" y="300"/>
                  </a:cubicBezTo>
                  <a:cubicBezTo>
                    <a:pt x="97" y="296"/>
                    <a:pt x="96" y="291"/>
                    <a:pt x="94" y="286"/>
                  </a:cubicBezTo>
                  <a:cubicBezTo>
                    <a:pt x="97" y="286"/>
                    <a:pt x="100" y="286"/>
                    <a:pt x="103" y="286"/>
                  </a:cubicBezTo>
                  <a:cubicBezTo>
                    <a:pt x="104" y="286"/>
                    <a:pt x="104" y="285"/>
                    <a:pt x="103" y="285"/>
                  </a:cubicBezTo>
                  <a:cubicBezTo>
                    <a:pt x="100" y="285"/>
                    <a:pt x="97" y="285"/>
                    <a:pt x="94" y="285"/>
                  </a:cubicBezTo>
                  <a:cubicBezTo>
                    <a:pt x="93" y="281"/>
                    <a:pt x="91" y="277"/>
                    <a:pt x="89" y="274"/>
                  </a:cubicBezTo>
                  <a:cubicBezTo>
                    <a:pt x="89" y="272"/>
                    <a:pt x="88" y="271"/>
                    <a:pt x="88" y="270"/>
                  </a:cubicBezTo>
                  <a:cubicBezTo>
                    <a:pt x="91" y="270"/>
                    <a:pt x="94" y="270"/>
                    <a:pt x="97" y="270"/>
                  </a:cubicBezTo>
                  <a:cubicBezTo>
                    <a:pt x="98" y="270"/>
                    <a:pt x="98" y="269"/>
                    <a:pt x="97" y="269"/>
                  </a:cubicBezTo>
                  <a:cubicBezTo>
                    <a:pt x="94" y="269"/>
                    <a:pt x="91" y="269"/>
                    <a:pt x="87" y="269"/>
                  </a:cubicBezTo>
                  <a:cubicBezTo>
                    <a:pt x="85" y="264"/>
                    <a:pt x="82" y="260"/>
                    <a:pt x="79" y="256"/>
                  </a:cubicBezTo>
                  <a:cubicBezTo>
                    <a:pt x="82" y="256"/>
                    <a:pt x="86" y="256"/>
                    <a:pt x="89" y="256"/>
                  </a:cubicBezTo>
                  <a:cubicBezTo>
                    <a:pt x="89" y="256"/>
                    <a:pt x="89" y="255"/>
                    <a:pt x="89" y="255"/>
                  </a:cubicBezTo>
                  <a:cubicBezTo>
                    <a:pt x="85" y="254"/>
                    <a:pt x="82" y="255"/>
                    <a:pt x="78" y="255"/>
                  </a:cubicBezTo>
                  <a:cubicBezTo>
                    <a:pt x="75" y="250"/>
                    <a:pt x="72" y="246"/>
                    <a:pt x="68" y="241"/>
                  </a:cubicBezTo>
                  <a:cubicBezTo>
                    <a:pt x="72" y="241"/>
                    <a:pt x="77" y="241"/>
                    <a:pt x="81" y="241"/>
                  </a:cubicBezTo>
                  <a:cubicBezTo>
                    <a:pt x="82" y="241"/>
                    <a:pt x="82" y="240"/>
                    <a:pt x="81" y="240"/>
                  </a:cubicBezTo>
                  <a:cubicBezTo>
                    <a:pt x="77" y="240"/>
                    <a:pt x="72" y="240"/>
                    <a:pt x="67" y="240"/>
                  </a:cubicBezTo>
                  <a:cubicBezTo>
                    <a:pt x="63" y="236"/>
                    <a:pt x="59" y="231"/>
                    <a:pt x="55" y="226"/>
                  </a:cubicBezTo>
                  <a:cubicBezTo>
                    <a:pt x="62" y="227"/>
                    <a:pt x="69" y="227"/>
                    <a:pt x="76" y="228"/>
                  </a:cubicBezTo>
                  <a:cubicBezTo>
                    <a:pt x="77" y="228"/>
                    <a:pt x="77" y="227"/>
                    <a:pt x="76" y="227"/>
                  </a:cubicBezTo>
                  <a:cubicBezTo>
                    <a:pt x="69" y="226"/>
                    <a:pt x="62" y="226"/>
                    <a:pt x="55" y="225"/>
                  </a:cubicBezTo>
                  <a:cubicBezTo>
                    <a:pt x="52" y="222"/>
                    <a:pt x="49" y="219"/>
                    <a:pt x="47" y="215"/>
                  </a:cubicBezTo>
                  <a:cubicBezTo>
                    <a:pt x="52" y="215"/>
                    <a:pt x="58" y="215"/>
                    <a:pt x="64" y="215"/>
                  </a:cubicBezTo>
                  <a:cubicBezTo>
                    <a:pt x="64" y="215"/>
                    <a:pt x="64" y="214"/>
                    <a:pt x="64" y="214"/>
                  </a:cubicBezTo>
                  <a:cubicBezTo>
                    <a:pt x="58" y="214"/>
                    <a:pt x="52" y="214"/>
                    <a:pt x="46" y="214"/>
                  </a:cubicBezTo>
                  <a:cubicBezTo>
                    <a:pt x="46" y="213"/>
                    <a:pt x="45" y="213"/>
                    <a:pt x="45" y="212"/>
                  </a:cubicBezTo>
                  <a:cubicBezTo>
                    <a:pt x="41" y="208"/>
                    <a:pt x="39" y="203"/>
                    <a:pt x="36" y="198"/>
                  </a:cubicBezTo>
                  <a:cubicBezTo>
                    <a:pt x="41" y="199"/>
                    <a:pt x="45" y="199"/>
                    <a:pt x="50" y="199"/>
                  </a:cubicBezTo>
                  <a:cubicBezTo>
                    <a:pt x="51" y="199"/>
                    <a:pt x="51" y="198"/>
                    <a:pt x="50" y="198"/>
                  </a:cubicBezTo>
                  <a:cubicBezTo>
                    <a:pt x="45" y="198"/>
                    <a:pt x="40" y="198"/>
                    <a:pt x="35" y="197"/>
                  </a:cubicBezTo>
                  <a:cubicBezTo>
                    <a:pt x="33" y="193"/>
                    <a:pt x="31" y="189"/>
                    <a:pt x="29" y="185"/>
                  </a:cubicBezTo>
                  <a:cubicBezTo>
                    <a:pt x="35" y="185"/>
                    <a:pt x="41" y="185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1" y="184"/>
                    <a:pt x="35" y="184"/>
                    <a:pt x="29" y="184"/>
                  </a:cubicBezTo>
                  <a:cubicBezTo>
                    <a:pt x="26" y="178"/>
                    <a:pt x="24" y="173"/>
                    <a:pt x="22" y="168"/>
                  </a:cubicBezTo>
                  <a:cubicBezTo>
                    <a:pt x="28" y="168"/>
                    <a:pt x="35" y="168"/>
                    <a:pt x="41" y="168"/>
                  </a:cubicBezTo>
                  <a:cubicBezTo>
                    <a:pt x="41" y="168"/>
                    <a:pt x="41" y="167"/>
                    <a:pt x="41" y="167"/>
                  </a:cubicBezTo>
                  <a:cubicBezTo>
                    <a:pt x="35" y="167"/>
                    <a:pt x="28" y="167"/>
                    <a:pt x="22" y="167"/>
                  </a:cubicBezTo>
                  <a:cubicBezTo>
                    <a:pt x="20" y="162"/>
                    <a:pt x="19" y="157"/>
                    <a:pt x="18" y="152"/>
                  </a:cubicBezTo>
                  <a:cubicBezTo>
                    <a:pt x="24" y="152"/>
                    <a:pt x="29" y="152"/>
                    <a:pt x="35" y="152"/>
                  </a:cubicBezTo>
                  <a:cubicBezTo>
                    <a:pt x="35" y="152"/>
                    <a:pt x="35" y="151"/>
                    <a:pt x="35" y="151"/>
                  </a:cubicBezTo>
                  <a:cubicBezTo>
                    <a:pt x="29" y="151"/>
                    <a:pt x="23" y="151"/>
                    <a:pt x="18" y="151"/>
                  </a:cubicBezTo>
                  <a:cubicBezTo>
                    <a:pt x="16" y="145"/>
                    <a:pt x="16" y="139"/>
                    <a:pt x="15" y="133"/>
                  </a:cubicBezTo>
                  <a:cubicBezTo>
                    <a:pt x="23" y="132"/>
                    <a:pt x="30" y="132"/>
                    <a:pt x="38" y="133"/>
                  </a:cubicBezTo>
                  <a:cubicBezTo>
                    <a:pt x="39" y="133"/>
                    <a:pt x="39" y="131"/>
                    <a:pt x="38" y="131"/>
                  </a:cubicBezTo>
                  <a:cubicBezTo>
                    <a:pt x="30" y="131"/>
                    <a:pt x="23" y="131"/>
                    <a:pt x="15" y="132"/>
                  </a:cubicBezTo>
                  <a:cubicBezTo>
                    <a:pt x="14" y="126"/>
                    <a:pt x="14" y="120"/>
                    <a:pt x="15" y="115"/>
                  </a:cubicBezTo>
                  <a:cubicBezTo>
                    <a:pt x="21" y="115"/>
                    <a:pt x="26" y="114"/>
                    <a:pt x="32" y="114"/>
                  </a:cubicBezTo>
                  <a:cubicBezTo>
                    <a:pt x="33" y="114"/>
                    <a:pt x="33" y="113"/>
                    <a:pt x="32" y="113"/>
                  </a:cubicBezTo>
                  <a:cubicBezTo>
                    <a:pt x="26" y="113"/>
                    <a:pt x="21" y="114"/>
                    <a:pt x="15" y="114"/>
                  </a:cubicBezTo>
                  <a:cubicBezTo>
                    <a:pt x="15" y="108"/>
                    <a:pt x="16" y="101"/>
                    <a:pt x="17" y="95"/>
                  </a:cubicBezTo>
                  <a:cubicBezTo>
                    <a:pt x="25" y="95"/>
                    <a:pt x="32" y="95"/>
                    <a:pt x="39" y="95"/>
                  </a:cubicBezTo>
                  <a:cubicBezTo>
                    <a:pt x="40" y="95"/>
                    <a:pt x="40" y="94"/>
                    <a:pt x="39" y="94"/>
                  </a:cubicBezTo>
                  <a:cubicBezTo>
                    <a:pt x="32" y="94"/>
                    <a:pt x="25" y="94"/>
                    <a:pt x="18" y="94"/>
                  </a:cubicBezTo>
                  <a:cubicBezTo>
                    <a:pt x="19" y="89"/>
                    <a:pt x="20" y="83"/>
                    <a:pt x="23" y="78"/>
                  </a:cubicBezTo>
                  <a:cubicBezTo>
                    <a:pt x="31" y="78"/>
                    <a:pt x="40" y="78"/>
                    <a:pt x="48" y="78"/>
                  </a:cubicBezTo>
                  <a:cubicBezTo>
                    <a:pt x="49" y="78"/>
                    <a:pt x="49" y="77"/>
                    <a:pt x="48" y="77"/>
                  </a:cubicBezTo>
                  <a:cubicBezTo>
                    <a:pt x="40" y="77"/>
                    <a:pt x="31" y="77"/>
                    <a:pt x="23" y="77"/>
                  </a:cubicBezTo>
                  <a:cubicBezTo>
                    <a:pt x="26" y="71"/>
                    <a:pt x="29" y="65"/>
                    <a:pt x="33" y="59"/>
                  </a:cubicBezTo>
                  <a:cubicBezTo>
                    <a:pt x="40" y="59"/>
                    <a:pt x="47" y="59"/>
                    <a:pt x="54" y="59"/>
                  </a:cubicBezTo>
                  <a:cubicBezTo>
                    <a:pt x="55" y="59"/>
                    <a:pt x="55" y="58"/>
                    <a:pt x="54" y="58"/>
                  </a:cubicBezTo>
                  <a:cubicBezTo>
                    <a:pt x="48" y="58"/>
                    <a:pt x="41" y="58"/>
                    <a:pt x="34" y="58"/>
                  </a:cubicBezTo>
                  <a:cubicBezTo>
                    <a:pt x="35" y="56"/>
                    <a:pt x="36" y="55"/>
                    <a:pt x="37" y="54"/>
                  </a:cubicBezTo>
                  <a:cubicBezTo>
                    <a:pt x="40" y="50"/>
                    <a:pt x="43" y="47"/>
                    <a:pt x="46" y="44"/>
                  </a:cubicBezTo>
                  <a:cubicBezTo>
                    <a:pt x="54" y="43"/>
                    <a:pt x="63" y="43"/>
                    <a:pt x="71" y="43"/>
                  </a:cubicBezTo>
                  <a:cubicBezTo>
                    <a:pt x="72" y="43"/>
                    <a:pt x="72" y="42"/>
                    <a:pt x="71" y="42"/>
                  </a:cubicBezTo>
                  <a:cubicBezTo>
                    <a:pt x="63" y="41"/>
                    <a:pt x="55" y="42"/>
                    <a:pt x="48" y="43"/>
                  </a:cubicBezTo>
                  <a:cubicBezTo>
                    <a:pt x="53" y="38"/>
                    <a:pt x="59" y="34"/>
                    <a:pt x="66" y="30"/>
                  </a:cubicBezTo>
                  <a:cubicBezTo>
                    <a:pt x="76" y="30"/>
                    <a:pt x="85" y="30"/>
                    <a:pt x="95" y="31"/>
                  </a:cubicBezTo>
                  <a:cubicBezTo>
                    <a:pt x="96" y="31"/>
                    <a:pt x="96" y="30"/>
                    <a:pt x="95" y="29"/>
                  </a:cubicBezTo>
                  <a:cubicBezTo>
                    <a:pt x="86" y="29"/>
                    <a:pt x="78" y="29"/>
                    <a:pt x="69" y="29"/>
                  </a:cubicBezTo>
                  <a:cubicBezTo>
                    <a:pt x="109" y="10"/>
                    <a:pt x="163" y="16"/>
                    <a:pt x="201" y="33"/>
                  </a:cubicBezTo>
                  <a:cubicBezTo>
                    <a:pt x="227" y="46"/>
                    <a:pt x="249" y="66"/>
                    <a:pt x="261" y="93"/>
                  </a:cubicBezTo>
                  <a:cubicBezTo>
                    <a:pt x="273" y="124"/>
                    <a:pt x="267" y="156"/>
                    <a:pt x="250" y="184"/>
                  </a:cubicBezTo>
                  <a:close/>
                  <a:moveTo>
                    <a:pt x="180" y="160"/>
                  </a:moveTo>
                  <a:cubicBezTo>
                    <a:pt x="183" y="152"/>
                    <a:pt x="187" y="144"/>
                    <a:pt x="191" y="136"/>
                  </a:cubicBezTo>
                  <a:cubicBezTo>
                    <a:pt x="203" y="139"/>
                    <a:pt x="205" y="143"/>
                    <a:pt x="197" y="149"/>
                  </a:cubicBezTo>
                  <a:cubicBezTo>
                    <a:pt x="195" y="153"/>
                    <a:pt x="192" y="155"/>
                    <a:pt x="188" y="157"/>
                  </a:cubicBezTo>
                  <a:cubicBezTo>
                    <a:pt x="186" y="158"/>
                    <a:pt x="183" y="159"/>
                    <a:pt x="180" y="160"/>
                  </a:cubicBezTo>
                  <a:close/>
                  <a:moveTo>
                    <a:pt x="94" y="180"/>
                  </a:moveTo>
                  <a:cubicBezTo>
                    <a:pt x="93" y="180"/>
                    <a:pt x="92" y="180"/>
                    <a:pt x="91" y="180"/>
                  </a:cubicBezTo>
                  <a:cubicBezTo>
                    <a:pt x="85" y="181"/>
                    <a:pt x="72" y="178"/>
                    <a:pt x="70" y="172"/>
                  </a:cubicBezTo>
                  <a:cubicBezTo>
                    <a:pt x="83" y="166"/>
                    <a:pt x="91" y="169"/>
                    <a:pt x="93" y="180"/>
                  </a:cubicBezTo>
                  <a:cubicBezTo>
                    <a:pt x="93" y="180"/>
                    <a:pt x="93" y="180"/>
                    <a:pt x="9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3304" y="2850"/>
              <a:ext cx="100" cy="69"/>
            </a:xfrm>
            <a:custGeom>
              <a:avLst/>
              <a:gdLst>
                <a:gd name="T0" fmla="*/ 67 w 68"/>
                <a:gd name="T1" fmla="*/ 33 h 47"/>
                <a:gd name="T2" fmla="*/ 66 w 68"/>
                <a:gd name="T3" fmla="*/ 21 h 47"/>
                <a:gd name="T4" fmla="*/ 66 w 68"/>
                <a:gd name="T5" fmla="*/ 20 h 47"/>
                <a:gd name="T6" fmla="*/ 65 w 68"/>
                <a:gd name="T7" fmla="*/ 19 h 47"/>
                <a:gd name="T8" fmla="*/ 64 w 68"/>
                <a:gd name="T9" fmla="*/ 18 h 47"/>
                <a:gd name="T10" fmla="*/ 5 w 68"/>
                <a:gd name="T11" fmla="*/ 1 h 47"/>
                <a:gd name="T12" fmla="*/ 1 w 68"/>
                <a:gd name="T13" fmla="*/ 5 h 47"/>
                <a:gd name="T14" fmla="*/ 7 w 68"/>
                <a:gd name="T15" fmla="*/ 45 h 47"/>
                <a:gd name="T16" fmla="*/ 12 w 68"/>
                <a:gd name="T17" fmla="*/ 46 h 47"/>
                <a:gd name="T18" fmla="*/ 34 w 68"/>
                <a:gd name="T19" fmla="*/ 42 h 47"/>
                <a:gd name="T20" fmla="*/ 64 w 68"/>
                <a:gd name="T21" fmla="*/ 37 h 47"/>
                <a:gd name="T22" fmla="*/ 67 w 68"/>
                <a:gd name="T23" fmla="*/ 33 h 47"/>
                <a:gd name="T24" fmla="*/ 12 w 68"/>
                <a:gd name="T25" fmla="*/ 42 h 47"/>
                <a:gd name="T26" fmla="*/ 8 w 68"/>
                <a:gd name="T27" fmla="*/ 8 h 47"/>
                <a:gd name="T28" fmla="*/ 60 w 68"/>
                <a:gd name="T29" fmla="*/ 21 h 47"/>
                <a:gd name="T30" fmla="*/ 60 w 68"/>
                <a:gd name="T31" fmla="*/ 21 h 47"/>
                <a:gd name="T32" fmla="*/ 60 w 68"/>
                <a:gd name="T33" fmla="*/ 32 h 47"/>
                <a:gd name="T34" fmla="*/ 12 w 68"/>
                <a:gd name="T35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47">
                  <a:moveTo>
                    <a:pt x="67" y="33"/>
                  </a:moveTo>
                  <a:cubicBezTo>
                    <a:pt x="66" y="29"/>
                    <a:pt x="66" y="25"/>
                    <a:pt x="66" y="21"/>
                  </a:cubicBezTo>
                  <a:cubicBezTo>
                    <a:pt x="66" y="21"/>
                    <a:pt x="66" y="21"/>
                    <a:pt x="66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4" y="18"/>
                    <a:pt x="64" y="18"/>
                  </a:cubicBezTo>
                  <a:cubicBezTo>
                    <a:pt x="47" y="7"/>
                    <a:pt x="24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ubicBezTo>
                    <a:pt x="1" y="18"/>
                    <a:pt x="3" y="32"/>
                    <a:pt x="7" y="45"/>
                  </a:cubicBezTo>
                  <a:cubicBezTo>
                    <a:pt x="8" y="46"/>
                    <a:pt x="10" y="47"/>
                    <a:pt x="12" y="46"/>
                  </a:cubicBezTo>
                  <a:cubicBezTo>
                    <a:pt x="19" y="46"/>
                    <a:pt x="27" y="43"/>
                    <a:pt x="34" y="42"/>
                  </a:cubicBezTo>
                  <a:cubicBezTo>
                    <a:pt x="44" y="40"/>
                    <a:pt x="54" y="39"/>
                    <a:pt x="64" y="37"/>
                  </a:cubicBezTo>
                  <a:cubicBezTo>
                    <a:pt x="66" y="37"/>
                    <a:pt x="68" y="36"/>
                    <a:pt x="67" y="33"/>
                  </a:cubicBezTo>
                  <a:close/>
                  <a:moveTo>
                    <a:pt x="12" y="42"/>
                  </a:moveTo>
                  <a:cubicBezTo>
                    <a:pt x="11" y="31"/>
                    <a:pt x="9" y="20"/>
                    <a:pt x="8" y="8"/>
                  </a:cubicBezTo>
                  <a:cubicBezTo>
                    <a:pt x="25" y="14"/>
                    <a:pt x="43" y="16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5"/>
                    <a:pt x="60" y="28"/>
                    <a:pt x="60" y="32"/>
                  </a:cubicBezTo>
                  <a:cubicBezTo>
                    <a:pt x="45" y="33"/>
                    <a:pt x="26" y="35"/>
                    <a:pt x="1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3392" y="2648"/>
              <a:ext cx="107" cy="106"/>
            </a:xfrm>
            <a:custGeom>
              <a:avLst/>
              <a:gdLst>
                <a:gd name="T0" fmla="*/ 71 w 72"/>
                <a:gd name="T1" fmla="*/ 57 h 71"/>
                <a:gd name="T2" fmla="*/ 40 w 72"/>
                <a:gd name="T3" fmla="*/ 2 h 71"/>
                <a:gd name="T4" fmla="*/ 36 w 72"/>
                <a:gd name="T5" fmla="*/ 1 h 71"/>
                <a:gd name="T6" fmla="*/ 33 w 72"/>
                <a:gd name="T7" fmla="*/ 1 h 71"/>
                <a:gd name="T8" fmla="*/ 2 w 72"/>
                <a:gd name="T9" fmla="*/ 28 h 71"/>
                <a:gd name="T10" fmla="*/ 4 w 72"/>
                <a:gd name="T11" fmla="*/ 33 h 71"/>
                <a:gd name="T12" fmla="*/ 44 w 72"/>
                <a:gd name="T13" fmla="*/ 63 h 71"/>
                <a:gd name="T14" fmla="*/ 69 w 72"/>
                <a:gd name="T15" fmla="*/ 62 h 71"/>
                <a:gd name="T16" fmla="*/ 71 w 72"/>
                <a:gd name="T17" fmla="*/ 57 h 71"/>
                <a:gd name="T18" fmla="*/ 45 w 72"/>
                <a:gd name="T19" fmla="*/ 55 h 71"/>
                <a:gd name="T20" fmla="*/ 33 w 72"/>
                <a:gd name="T21" fmla="*/ 46 h 71"/>
                <a:gd name="T22" fmla="*/ 8 w 72"/>
                <a:gd name="T23" fmla="*/ 30 h 71"/>
                <a:gd name="T24" fmla="*/ 36 w 72"/>
                <a:gd name="T25" fmla="*/ 8 h 71"/>
                <a:gd name="T26" fmla="*/ 62 w 72"/>
                <a:gd name="T27" fmla="*/ 57 h 71"/>
                <a:gd name="T28" fmla="*/ 45 w 72"/>
                <a:gd name="T29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71">
                  <a:moveTo>
                    <a:pt x="71" y="57"/>
                  </a:moveTo>
                  <a:cubicBezTo>
                    <a:pt x="60" y="39"/>
                    <a:pt x="51" y="20"/>
                    <a:pt x="40" y="2"/>
                  </a:cubicBezTo>
                  <a:cubicBezTo>
                    <a:pt x="39" y="0"/>
                    <a:pt x="37" y="0"/>
                    <a:pt x="36" y="1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20" y="6"/>
                    <a:pt x="10" y="17"/>
                    <a:pt x="2" y="28"/>
                  </a:cubicBezTo>
                  <a:cubicBezTo>
                    <a:pt x="0" y="30"/>
                    <a:pt x="2" y="32"/>
                    <a:pt x="4" y="33"/>
                  </a:cubicBezTo>
                  <a:cubicBezTo>
                    <a:pt x="16" y="44"/>
                    <a:pt x="31" y="53"/>
                    <a:pt x="44" y="63"/>
                  </a:cubicBezTo>
                  <a:cubicBezTo>
                    <a:pt x="54" y="71"/>
                    <a:pt x="58" y="67"/>
                    <a:pt x="69" y="62"/>
                  </a:cubicBezTo>
                  <a:cubicBezTo>
                    <a:pt x="71" y="61"/>
                    <a:pt x="72" y="58"/>
                    <a:pt x="71" y="57"/>
                  </a:cubicBezTo>
                  <a:close/>
                  <a:moveTo>
                    <a:pt x="45" y="55"/>
                  </a:moveTo>
                  <a:cubicBezTo>
                    <a:pt x="41" y="52"/>
                    <a:pt x="37" y="49"/>
                    <a:pt x="33" y="46"/>
                  </a:cubicBezTo>
                  <a:cubicBezTo>
                    <a:pt x="25" y="40"/>
                    <a:pt x="17" y="34"/>
                    <a:pt x="8" y="30"/>
                  </a:cubicBezTo>
                  <a:cubicBezTo>
                    <a:pt x="17" y="22"/>
                    <a:pt x="26" y="15"/>
                    <a:pt x="36" y="8"/>
                  </a:cubicBezTo>
                  <a:cubicBezTo>
                    <a:pt x="44" y="25"/>
                    <a:pt x="53" y="41"/>
                    <a:pt x="62" y="57"/>
                  </a:cubicBezTo>
                  <a:cubicBezTo>
                    <a:pt x="56" y="59"/>
                    <a:pt x="52" y="60"/>
                    <a:pt x="4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3548" y="2580"/>
              <a:ext cx="68" cy="117"/>
            </a:xfrm>
            <a:custGeom>
              <a:avLst/>
              <a:gdLst>
                <a:gd name="T0" fmla="*/ 44 w 46"/>
                <a:gd name="T1" fmla="*/ 5 h 79"/>
                <a:gd name="T2" fmla="*/ 41 w 46"/>
                <a:gd name="T3" fmla="*/ 2 h 79"/>
                <a:gd name="T4" fmla="*/ 5 w 46"/>
                <a:gd name="T5" fmla="*/ 5 h 79"/>
                <a:gd name="T6" fmla="*/ 2 w 46"/>
                <a:gd name="T7" fmla="*/ 11 h 79"/>
                <a:gd name="T8" fmla="*/ 1 w 46"/>
                <a:gd name="T9" fmla="*/ 13 h 79"/>
                <a:gd name="T10" fmla="*/ 15 w 46"/>
                <a:gd name="T11" fmla="*/ 73 h 79"/>
                <a:gd name="T12" fmla="*/ 18 w 46"/>
                <a:gd name="T13" fmla="*/ 76 h 79"/>
                <a:gd name="T14" fmla="*/ 41 w 46"/>
                <a:gd name="T15" fmla="*/ 62 h 79"/>
                <a:gd name="T16" fmla="*/ 43 w 46"/>
                <a:gd name="T17" fmla="*/ 31 h 79"/>
                <a:gd name="T18" fmla="*/ 44 w 46"/>
                <a:gd name="T19" fmla="*/ 5 h 79"/>
                <a:gd name="T20" fmla="*/ 36 w 46"/>
                <a:gd name="T21" fmla="*/ 25 h 79"/>
                <a:gd name="T22" fmla="*/ 34 w 46"/>
                <a:gd name="T23" fmla="*/ 51 h 79"/>
                <a:gd name="T24" fmla="*/ 21 w 46"/>
                <a:gd name="T25" fmla="*/ 68 h 79"/>
                <a:gd name="T26" fmla="*/ 5 w 46"/>
                <a:gd name="T27" fmla="*/ 12 h 79"/>
                <a:gd name="T28" fmla="*/ 29 w 46"/>
                <a:gd name="T29" fmla="*/ 11 h 79"/>
                <a:gd name="T30" fmla="*/ 36 w 46"/>
                <a:gd name="T31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79">
                  <a:moveTo>
                    <a:pt x="44" y="5"/>
                  </a:moveTo>
                  <a:cubicBezTo>
                    <a:pt x="44" y="3"/>
                    <a:pt x="42" y="2"/>
                    <a:pt x="41" y="2"/>
                  </a:cubicBezTo>
                  <a:cubicBezTo>
                    <a:pt x="30" y="0"/>
                    <a:pt x="16" y="4"/>
                    <a:pt x="5" y="5"/>
                  </a:cubicBezTo>
                  <a:cubicBezTo>
                    <a:pt x="1" y="5"/>
                    <a:pt x="0" y="9"/>
                    <a:pt x="2" y="11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6" y="33"/>
                    <a:pt x="12" y="53"/>
                    <a:pt x="15" y="73"/>
                  </a:cubicBezTo>
                  <a:cubicBezTo>
                    <a:pt x="15" y="75"/>
                    <a:pt x="17" y="76"/>
                    <a:pt x="18" y="76"/>
                  </a:cubicBezTo>
                  <a:cubicBezTo>
                    <a:pt x="34" y="76"/>
                    <a:pt x="39" y="79"/>
                    <a:pt x="41" y="62"/>
                  </a:cubicBezTo>
                  <a:cubicBezTo>
                    <a:pt x="42" y="51"/>
                    <a:pt x="43" y="41"/>
                    <a:pt x="43" y="31"/>
                  </a:cubicBezTo>
                  <a:cubicBezTo>
                    <a:pt x="44" y="22"/>
                    <a:pt x="46" y="13"/>
                    <a:pt x="44" y="5"/>
                  </a:cubicBezTo>
                  <a:close/>
                  <a:moveTo>
                    <a:pt x="36" y="25"/>
                  </a:moveTo>
                  <a:cubicBezTo>
                    <a:pt x="35" y="34"/>
                    <a:pt x="35" y="43"/>
                    <a:pt x="34" y="51"/>
                  </a:cubicBezTo>
                  <a:cubicBezTo>
                    <a:pt x="33" y="63"/>
                    <a:pt x="32" y="68"/>
                    <a:pt x="21" y="68"/>
                  </a:cubicBezTo>
                  <a:cubicBezTo>
                    <a:pt x="18" y="49"/>
                    <a:pt x="13" y="30"/>
                    <a:pt x="5" y="12"/>
                  </a:cubicBezTo>
                  <a:cubicBezTo>
                    <a:pt x="13" y="12"/>
                    <a:pt x="21" y="12"/>
                    <a:pt x="29" y="11"/>
                  </a:cubicBezTo>
                  <a:cubicBezTo>
                    <a:pt x="39" y="9"/>
                    <a:pt x="36" y="17"/>
                    <a:pt x="3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3706" y="2592"/>
              <a:ext cx="104" cy="116"/>
            </a:xfrm>
            <a:custGeom>
              <a:avLst/>
              <a:gdLst>
                <a:gd name="T0" fmla="*/ 68 w 70"/>
                <a:gd name="T1" fmla="*/ 21 h 78"/>
                <a:gd name="T2" fmla="*/ 52 w 70"/>
                <a:gd name="T3" fmla="*/ 11 h 78"/>
                <a:gd name="T4" fmla="*/ 33 w 70"/>
                <a:gd name="T5" fmla="*/ 1 h 78"/>
                <a:gd name="T6" fmla="*/ 30 w 70"/>
                <a:gd name="T7" fmla="*/ 3 h 78"/>
                <a:gd name="T8" fmla="*/ 29 w 70"/>
                <a:gd name="T9" fmla="*/ 4 h 78"/>
                <a:gd name="T10" fmla="*/ 5 w 70"/>
                <a:gd name="T11" fmla="*/ 61 h 78"/>
                <a:gd name="T12" fmla="*/ 18 w 70"/>
                <a:gd name="T13" fmla="*/ 78 h 78"/>
                <a:gd name="T14" fmla="*/ 20 w 70"/>
                <a:gd name="T15" fmla="*/ 78 h 78"/>
                <a:gd name="T16" fmla="*/ 21 w 70"/>
                <a:gd name="T17" fmla="*/ 78 h 78"/>
                <a:gd name="T18" fmla="*/ 46 w 70"/>
                <a:gd name="T19" fmla="*/ 56 h 78"/>
                <a:gd name="T20" fmla="*/ 67 w 70"/>
                <a:gd name="T21" fmla="*/ 29 h 78"/>
                <a:gd name="T22" fmla="*/ 67 w 70"/>
                <a:gd name="T23" fmla="*/ 27 h 78"/>
                <a:gd name="T24" fmla="*/ 68 w 70"/>
                <a:gd name="T25" fmla="*/ 21 h 78"/>
                <a:gd name="T26" fmla="*/ 40 w 70"/>
                <a:gd name="T27" fmla="*/ 50 h 78"/>
                <a:gd name="T28" fmla="*/ 21 w 70"/>
                <a:gd name="T29" fmla="*/ 72 h 78"/>
                <a:gd name="T30" fmla="*/ 21 w 70"/>
                <a:gd name="T31" fmla="*/ 72 h 78"/>
                <a:gd name="T32" fmla="*/ 13 w 70"/>
                <a:gd name="T33" fmla="*/ 68 h 78"/>
                <a:gd name="T34" fmla="*/ 13 w 70"/>
                <a:gd name="T35" fmla="*/ 63 h 78"/>
                <a:gd name="T36" fmla="*/ 19 w 70"/>
                <a:gd name="T37" fmla="*/ 45 h 78"/>
                <a:gd name="T38" fmla="*/ 33 w 70"/>
                <a:gd name="T39" fmla="*/ 6 h 78"/>
                <a:gd name="T40" fmla="*/ 47 w 70"/>
                <a:gd name="T41" fmla="*/ 16 h 78"/>
                <a:gd name="T42" fmla="*/ 60 w 70"/>
                <a:gd name="T43" fmla="*/ 25 h 78"/>
                <a:gd name="T44" fmla="*/ 40 w 70"/>
                <a:gd name="T4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8">
                  <a:moveTo>
                    <a:pt x="68" y="21"/>
                  </a:moveTo>
                  <a:cubicBezTo>
                    <a:pt x="63" y="17"/>
                    <a:pt x="57" y="14"/>
                    <a:pt x="52" y="11"/>
                  </a:cubicBezTo>
                  <a:cubicBezTo>
                    <a:pt x="45" y="7"/>
                    <a:pt x="39" y="4"/>
                    <a:pt x="33" y="1"/>
                  </a:cubicBezTo>
                  <a:cubicBezTo>
                    <a:pt x="31" y="0"/>
                    <a:pt x="29" y="2"/>
                    <a:pt x="30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19" y="22"/>
                    <a:pt x="12" y="42"/>
                    <a:pt x="5" y="61"/>
                  </a:cubicBezTo>
                  <a:cubicBezTo>
                    <a:pt x="0" y="73"/>
                    <a:pt x="6" y="74"/>
                    <a:pt x="18" y="78"/>
                  </a:cubicBezTo>
                  <a:cubicBezTo>
                    <a:pt x="19" y="78"/>
                    <a:pt x="19" y="78"/>
                    <a:pt x="20" y="78"/>
                  </a:cubicBezTo>
                  <a:cubicBezTo>
                    <a:pt x="20" y="78"/>
                    <a:pt x="21" y="78"/>
                    <a:pt x="21" y="78"/>
                  </a:cubicBezTo>
                  <a:cubicBezTo>
                    <a:pt x="30" y="72"/>
                    <a:pt x="39" y="64"/>
                    <a:pt x="46" y="56"/>
                  </a:cubicBezTo>
                  <a:cubicBezTo>
                    <a:pt x="53" y="48"/>
                    <a:pt x="62" y="39"/>
                    <a:pt x="67" y="29"/>
                  </a:cubicBezTo>
                  <a:cubicBezTo>
                    <a:pt x="67" y="28"/>
                    <a:pt x="67" y="28"/>
                    <a:pt x="67" y="27"/>
                  </a:cubicBezTo>
                  <a:cubicBezTo>
                    <a:pt x="69" y="26"/>
                    <a:pt x="70" y="23"/>
                    <a:pt x="68" y="21"/>
                  </a:cubicBezTo>
                  <a:close/>
                  <a:moveTo>
                    <a:pt x="40" y="50"/>
                  </a:moveTo>
                  <a:cubicBezTo>
                    <a:pt x="34" y="57"/>
                    <a:pt x="27" y="64"/>
                    <a:pt x="21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9" y="70"/>
                    <a:pt x="16" y="69"/>
                    <a:pt x="13" y="68"/>
                  </a:cubicBezTo>
                  <a:cubicBezTo>
                    <a:pt x="9" y="67"/>
                    <a:pt x="8" y="65"/>
                    <a:pt x="13" y="63"/>
                  </a:cubicBezTo>
                  <a:cubicBezTo>
                    <a:pt x="13" y="57"/>
                    <a:pt x="17" y="50"/>
                    <a:pt x="19" y="45"/>
                  </a:cubicBezTo>
                  <a:cubicBezTo>
                    <a:pt x="24" y="32"/>
                    <a:pt x="29" y="19"/>
                    <a:pt x="33" y="6"/>
                  </a:cubicBezTo>
                  <a:cubicBezTo>
                    <a:pt x="37" y="10"/>
                    <a:pt x="42" y="13"/>
                    <a:pt x="47" y="16"/>
                  </a:cubicBezTo>
                  <a:cubicBezTo>
                    <a:pt x="51" y="19"/>
                    <a:pt x="55" y="23"/>
                    <a:pt x="60" y="25"/>
                  </a:cubicBezTo>
                  <a:cubicBezTo>
                    <a:pt x="53" y="33"/>
                    <a:pt x="47" y="42"/>
                    <a:pt x="4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16" y="2697"/>
              <a:ext cx="116" cy="98"/>
            </a:xfrm>
            <a:custGeom>
              <a:avLst/>
              <a:gdLst>
                <a:gd name="T0" fmla="*/ 77 w 79"/>
                <a:gd name="T1" fmla="*/ 35 h 66"/>
                <a:gd name="T2" fmla="*/ 77 w 79"/>
                <a:gd name="T3" fmla="*/ 33 h 66"/>
                <a:gd name="T4" fmla="*/ 65 w 79"/>
                <a:gd name="T5" fmla="*/ 17 h 66"/>
                <a:gd name="T6" fmla="*/ 49 w 79"/>
                <a:gd name="T7" fmla="*/ 1 h 66"/>
                <a:gd name="T8" fmla="*/ 46 w 79"/>
                <a:gd name="T9" fmla="*/ 0 h 66"/>
                <a:gd name="T10" fmla="*/ 44 w 79"/>
                <a:gd name="T11" fmla="*/ 1 h 66"/>
                <a:gd name="T12" fmla="*/ 18 w 79"/>
                <a:gd name="T13" fmla="*/ 25 h 66"/>
                <a:gd name="T14" fmla="*/ 3 w 79"/>
                <a:gd name="T15" fmla="*/ 44 h 66"/>
                <a:gd name="T16" fmla="*/ 1 w 79"/>
                <a:gd name="T17" fmla="*/ 48 h 66"/>
                <a:gd name="T18" fmla="*/ 6 w 79"/>
                <a:gd name="T19" fmla="*/ 57 h 66"/>
                <a:gd name="T20" fmla="*/ 11 w 79"/>
                <a:gd name="T21" fmla="*/ 65 h 66"/>
                <a:gd name="T22" fmla="*/ 15 w 79"/>
                <a:gd name="T23" fmla="*/ 64 h 66"/>
                <a:gd name="T24" fmla="*/ 15 w 79"/>
                <a:gd name="T25" fmla="*/ 64 h 66"/>
                <a:gd name="T26" fmla="*/ 75 w 79"/>
                <a:gd name="T27" fmla="*/ 42 h 66"/>
                <a:gd name="T28" fmla="*/ 77 w 79"/>
                <a:gd name="T29" fmla="*/ 35 h 66"/>
                <a:gd name="T30" fmla="*/ 14 w 79"/>
                <a:gd name="T31" fmla="*/ 59 h 66"/>
                <a:gd name="T32" fmla="*/ 11 w 79"/>
                <a:gd name="T33" fmla="*/ 54 h 66"/>
                <a:gd name="T34" fmla="*/ 6 w 79"/>
                <a:gd name="T35" fmla="*/ 47 h 66"/>
                <a:gd name="T36" fmla="*/ 6 w 79"/>
                <a:gd name="T37" fmla="*/ 47 h 66"/>
                <a:gd name="T38" fmla="*/ 17 w 79"/>
                <a:gd name="T39" fmla="*/ 35 h 66"/>
                <a:gd name="T40" fmla="*/ 27 w 79"/>
                <a:gd name="T41" fmla="*/ 26 h 66"/>
                <a:gd name="T42" fmla="*/ 47 w 79"/>
                <a:gd name="T43" fmla="*/ 7 h 66"/>
                <a:gd name="T44" fmla="*/ 59 w 79"/>
                <a:gd name="T45" fmla="*/ 23 h 66"/>
                <a:gd name="T46" fmla="*/ 69 w 79"/>
                <a:gd name="T47" fmla="*/ 35 h 66"/>
                <a:gd name="T48" fmla="*/ 14 w 79"/>
                <a:gd name="T4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66">
                  <a:moveTo>
                    <a:pt x="77" y="35"/>
                  </a:moveTo>
                  <a:cubicBezTo>
                    <a:pt x="77" y="34"/>
                    <a:pt x="77" y="34"/>
                    <a:pt x="77" y="33"/>
                  </a:cubicBezTo>
                  <a:cubicBezTo>
                    <a:pt x="76" y="27"/>
                    <a:pt x="69" y="21"/>
                    <a:pt x="65" y="17"/>
                  </a:cubicBezTo>
                  <a:cubicBezTo>
                    <a:pt x="60" y="11"/>
                    <a:pt x="55" y="6"/>
                    <a:pt x="49" y="1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5" y="0"/>
                    <a:pt x="45" y="1"/>
                    <a:pt x="44" y="1"/>
                  </a:cubicBezTo>
                  <a:cubicBezTo>
                    <a:pt x="34" y="8"/>
                    <a:pt x="26" y="17"/>
                    <a:pt x="18" y="25"/>
                  </a:cubicBezTo>
                  <a:cubicBezTo>
                    <a:pt x="13" y="31"/>
                    <a:pt x="4" y="37"/>
                    <a:pt x="3" y="44"/>
                  </a:cubicBezTo>
                  <a:cubicBezTo>
                    <a:pt x="1" y="45"/>
                    <a:pt x="0" y="46"/>
                    <a:pt x="1" y="48"/>
                  </a:cubicBezTo>
                  <a:cubicBezTo>
                    <a:pt x="3" y="51"/>
                    <a:pt x="5" y="54"/>
                    <a:pt x="6" y="57"/>
                  </a:cubicBezTo>
                  <a:cubicBezTo>
                    <a:pt x="7" y="60"/>
                    <a:pt x="8" y="64"/>
                    <a:pt x="11" y="65"/>
                  </a:cubicBezTo>
                  <a:cubicBezTo>
                    <a:pt x="12" y="66"/>
                    <a:pt x="14" y="66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35" y="58"/>
                    <a:pt x="55" y="50"/>
                    <a:pt x="75" y="42"/>
                  </a:cubicBezTo>
                  <a:cubicBezTo>
                    <a:pt x="79" y="41"/>
                    <a:pt x="79" y="37"/>
                    <a:pt x="77" y="35"/>
                  </a:cubicBezTo>
                  <a:close/>
                  <a:moveTo>
                    <a:pt x="14" y="59"/>
                  </a:moveTo>
                  <a:cubicBezTo>
                    <a:pt x="14" y="57"/>
                    <a:pt x="12" y="55"/>
                    <a:pt x="11" y="54"/>
                  </a:cubicBezTo>
                  <a:cubicBezTo>
                    <a:pt x="10" y="51"/>
                    <a:pt x="8" y="49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8" y="42"/>
                    <a:pt x="13" y="39"/>
                    <a:pt x="17" y="35"/>
                  </a:cubicBezTo>
                  <a:cubicBezTo>
                    <a:pt x="20" y="32"/>
                    <a:pt x="24" y="29"/>
                    <a:pt x="27" y="26"/>
                  </a:cubicBezTo>
                  <a:cubicBezTo>
                    <a:pt x="34" y="20"/>
                    <a:pt x="41" y="14"/>
                    <a:pt x="47" y="7"/>
                  </a:cubicBezTo>
                  <a:cubicBezTo>
                    <a:pt x="51" y="12"/>
                    <a:pt x="56" y="17"/>
                    <a:pt x="59" y="23"/>
                  </a:cubicBezTo>
                  <a:cubicBezTo>
                    <a:pt x="63" y="27"/>
                    <a:pt x="65" y="32"/>
                    <a:pt x="69" y="35"/>
                  </a:cubicBezTo>
                  <a:cubicBezTo>
                    <a:pt x="51" y="42"/>
                    <a:pt x="32" y="50"/>
                    <a:pt x="1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851" y="2896"/>
              <a:ext cx="112" cy="102"/>
            </a:xfrm>
            <a:custGeom>
              <a:avLst/>
              <a:gdLst>
                <a:gd name="T0" fmla="*/ 73 w 76"/>
                <a:gd name="T1" fmla="*/ 14 h 69"/>
                <a:gd name="T2" fmla="*/ 11 w 76"/>
                <a:gd name="T3" fmla="*/ 0 h 69"/>
                <a:gd name="T4" fmla="*/ 9 w 76"/>
                <a:gd name="T5" fmla="*/ 1 h 69"/>
                <a:gd name="T6" fmla="*/ 8 w 76"/>
                <a:gd name="T7" fmla="*/ 3 h 69"/>
                <a:gd name="T8" fmla="*/ 5 w 76"/>
                <a:gd name="T9" fmla="*/ 12 h 69"/>
                <a:gd name="T10" fmla="*/ 1 w 76"/>
                <a:gd name="T11" fmla="*/ 21 h 69"/>
                <a:gd name="T12" fmla="*/ 3 w 76"/>
                <a:gd name="T13" fmla="*/ 26 h 69"/>
                <a:gd name="T14" fmla="*/ 23 w 76"/>
                <a:gd name="T15" fmla="*/ 48 h 69"/>
                <a:gd name="T16" fmla="*/ 47 w 76"/>
                <a:gd name="T17" fmla="*/ 68 h 69"/>
                <a:gd name="T18" fmla="*/ 51 w 76"/>
                <a:gd name="T19" fmla="*/ 68 h 69"/>
                <a:gd name="T20" fmla="*/ 54 w 76"/>
                <a:gd name="T21" fmla="*/ 66 h 69"/>
                <a:gd name="T22" fmla="*/ 75 w 76"/>
                <a:gd name="T23" fmla="*/ 20 h 69"/>
                <a:gd name="T24" fmla="*/ 73 w 76"/>
                <a:gd name="T25" fmla="*/ 14 h 69"/>
                <a:gd name="T26" fmla="*/ 49 w 76"/>
                <a:gd name="T27" fmla="*/ 60 h 69"/>
                <a:gd name="T28" fmla="*/ 29 w 76"/>
                <a:gd name="T29" fmla="*/ 43 h 69"/>
                <a:gd name="T30" fmla="*/ 8 w 76"/>
                <a:gd name="T31" fmla="*/ 24 h 69"/>
                <a:gd name="T32" fmla="*/ 12 w 76"/>
                <a:gd name="T33" fmla="*/ 6 h 69"/>
                <a:gd name="T34" fmla="*/ 66 w 76"/>
                <a:gd name="T35" fmla="*/ 21 h 69"/>
                <a:gd name="T36" fmla="*/ 49 w 76"/>
                <a:gd name="T37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69">
                  <a:moveTo>
                    <a:pt x="73" y="14"/>
                  </a:moveTo>
                  <a:cubicBezTo>
                    <a:pt x="53" y="8"/>
                    <a:pt x="32" y="3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6" y="6"/>
                    <a:pt x="6" y="9"/>
                    <a:pt x="5" y="12"/>
                  </a:cubicBezTo>
                  <a:cubicBezTo>
                    <a:pt x="3" y="15"/>
                    <a:pt x="2" y="18"/>
                    <a:pt x="1" y="21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9" y="34"/>
                    <a:pt x="16" y="42"/>
                    <a:pt x="23" y="48"/>
                  </a:cubicBezTo>
                  <a:cubicBezTo>
                    <a:pt x="30" y="55"/>
                    <a:pt x="38" y="64"/>
                    <a:pt x="47" y="68"/>
                  </a:cubicBezTo>
                  <a:cubicBezTo>
                    <a:pt x="49" y="69"/>
                    <a:pt x="50" y="69"/>
                    <a:pt x="51" y="68"/>
                  </a:cubicBezTo>
                  <a:cubicBezTo>
                    <a:pt x="52" y="69"/>
                    <a:pt x="53" y="68"/>
                    <a:pt x="54" y="66"/>
                  </a:cubicBezTo>
                  <a:cubicBezTo>
                    <a:pt x="61" y="51"/>
                    <a:pt x="68" y="36"/>
                    <a:pt x="75" y="20"/>
                  </a:cubicBezTo>
                  <a:cubicBezTo>
                    <a:pt x="76" y="18"/>
                    <a:pt x="76" y="15"/>
                    <a:pt x="73" y="14"/>
                  </a:cubicBezTo>
                  <a:close/>
                  <a:moveTo>
                    <a:pt x="49" y="60"/>
                  </a:moveTo>
                  <a:cubicBezTo>
                    <a:pt x="43" y="53"/>
                    <a:pt x="35" y="48"/>
                    <a:pt x="29" y="43"/>
                  </a:cubicBezTo>
                  <a:cubicBezTo>
                    <a:pt x="22" y="37"/>
                    <a:pt x="15" y="30"/>
                    <a:pt x="8" y="24"/>
                  </a:cubicBezTo>
                  <a:cubicBezTo>
                    <a:pt x="11" y="19"/>
                    <a:pt x="13" y="12"/>
                    <a:pt x="12" y="6"/>
                  </a:cubicBezTo>
                  <a:cubicBezTo>
                    <a:pt x="30" y="11"/>
                    <a:pt x="48" y="16"/>
                    <a:pt x="66" y="21"/>
                  </a:cubicBezTo>
                  <a:cubicBezTo>
                    <a:pt x="60" y="34"/>
                    <a:pt x="55" y="47"/>
                    <a:pt x="4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61" y="3061"/>
              <a:ext cx="108" cy="99"/>
            </a:xfrm>
            <a:custGeom>
              <a:avLst/>
              <a:gdLst>
                <a:gd name="T0" fmla="*/ 71 w 73"/>
                <a:gd name="T1" fmla="*/ 31 h 67"/>
                <a:gd name="T2" fmla="*/ 46 w 73"/>
                <a:gd name="T3" fmla="*/ 15 h 67"/>
                <a:gd name="T4" fmla="*/ 16 w 73"/>
                <a:gd name="T5" fmla="*/ 0 h 67"/>
                <a:gd name="T6" fmla="*/ 14 w 73"/>
                <a:gd name="T7" fmla="*/ 1 h 67"/>
                <a:gd name="T8" fmla="*/ 11 w 73"/>
                <a:gd name="T9" fmla="*/ 1 h 67"/>
                <a:gd name="T10" fmla="*/ 6 w 73"/>
                <a:gd name="T11" fmla="*/ 9 h 67"/>
                <a:gd name="T12" fmla="*/ 0 w 73"/>
                <a:gd name="T13" fmla="*/ 16 h 67"/>
                <a:gd name="T14" fmla="*/ 1 w 73"/>
                <a:gd name="T15" fmla="*/ 19 h 67"/>
                <a:gd name="T16" fmla="*/ 16 w 73"/>
                <a:gd name="T17" fmla="*/ 42 h 67"/>
                <a:gd name="T18" fmla="*/ 34 w 73"/>
                <a:gd name="T19" fmla="*/ 65 h 67"/>
                <a:gd name="T20" fmla="*/ 36 w 73"/>
                <a:gd name="T21" fmla="*/ 66 h 67"/>
                <a:gd name="T22" fmla="*/ 38 w 73"/>
                <a:gd name="T23" fmla="*/ 67 h 67"/>
                <a:gd name="T24" fmla="*/ 56 w 73"/>
                <a:gd name="T25" fmla="*/ 54 h 67"/>
                <a:gd name="T26" fmla="*/ 68 w 73"/>
                <a:gd name="T27" fmla="*/ 37 h 67"/>
                <a:gd name="T28" fmla="*/ 71 w 73"/>
                <a:gd name="T29" fmla="*/ 31 h 67"/>
                <a:gd name="T30" fmla="*/ 52 w 73"/>
                <a:gd name="T31" fmla="*/ 45 h 67"/>
                <a:gd name="T32" fmla="*/ 39 w 73"/>
                <a:gd name="T33" fmla="*/ 60 h 67"/>
                <a:gd name="T34" fmla="*/ 23 w 73"/>
                <a:gd name="T35" fmla="*/ 38 h 67"/>
                <a:gd name="T36" fmla="*/ 5 w 73"/>
                <a:gd name="T37" fmla="*/ 19 h 67"/>
                <a:gd name="T38" fmla="*/ 11 w 73"/>
                <a:gd name="T39" fmla="*/ 13 h 67"/>
                <a:gd name="T40" fmla="*/ 16 w 73"/>
                <a:gd name="T41" fmla="*/ 5 h 67"/>
                <a:gd name="T42" fmla="*/ 16 w 73"/>
                <a:gd name="T43" fmla="*/ 4 h 67"/>
                <a:gd name="T44" fmla="*/ 37 w 73"/>
                <a:gd name="T45" fmla="*/ 19 h 67"/>
                <a:gd name="T46" fmla="*/ 51 w 73"/>
                <a:gd name="T47" fmla="*/ 27 h 67"/>
                <a:gd name="T48" fmla="*/ 60 w 73"/>
                <a:gd name="T49" fmla="*/ 33 h 67"/>
                <a:gd name="T50" fmla="*/ 52 w 73"/>
                <a:gd name="T51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67">
                  <a:moveTo>
                    <a:pt x="71" y="31"/>
                  </a:moveTo>
                  <a:cubicBezTo>
                    <a:pt x="66" y="24"/>
                    <a:pt x="54" y="19"/>
                    <a:pt x="46" y="15"/>
                  </a:cubicBezTo>
                  <a:cubicBezTo>
                    <a:pt x="37" y="10"/>
                    <a:pt x="26" y="3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9" y="4"/>
                    <a:pt x="7" y="6"/>
                    <a:pt x="6" y="9"/>
                  </a:cubicBezTo>
                  <a:cubicBezTo>
                    <a:pt x="4" y="11"/>
                    <a:pt x="2" y="14"/>
                    <a:pt x="0" y="16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3" y="28"/>
                    <a:pt x="11" y="35"/>
                    <a:pt x="16" y="42"/>
                  </a:cubicBezTo>
                  <a:cubicBezTo>
                    <a:pt x="21" y="49"/>
                    <a:pt x="27" y="59"/>
                    <a:pt x="34" y="65"/>
                  </a:cubicBezTo>
                  <a:cubicBezTo>
                    <a:pt x="35" y="66"/>
                    <a:pt x="35" y="66"/>
                    <a:pt x="36" y="66"/>
                  </a:cubicBezTo>
                  <a:cubicBezTo>
                    <a:pt x="36" y="66"/>
                    <a:pt x="37" y="67"/>
                    <a:pt x="38" y="67"/>
                  </a:cubicBezTo>
                  <a:cubicBezTo>
                    <a:pt x="45" y="66"/>
                    <a:pt x="51" y="59"/>
                    <a:pt x="56" y="54"/>
                  </a:cubicBezTo>
                  <a:cubicBezTo>
                    <a:pt x="60" y="49"/>
                    <a:pt x="65" y="43"/>
                    <a:pt x="68" y="37"/>
                  </a:cubicBezTo>
                  <a:cubicBezTo>
                    <a:pt x="71" y="36"/>
                    <a:pt x="73" y="33"/>
                    <a:pt x="71" y="31"/>
                  </a:cubicBezTo>
                  <a:close/>
                  <a:moveTo>
                    <a:pt x="52" y="45"/>
                  </a:moveTo>
                  <a:cubicBezTo>
                    <a:pt x="48" y="50"/>
                    <a:pt x="44" y="56"/>
                    <a:pt x="39" y="60"/>
                  </a:cubicBezTo>
                  <a:cubicBezTo>
                    <a:pt x="35" y="52"/>
                    <a:pt x="28" y="45"/>
                    <a:pt x="23" y="38"/>
                  </a:cubicBezTo>
                  <a:cubicBezTo>
                    <a:pt x="18" y="31"/>
                    <a:pt x="12" y="23"/>
                    <a:pt x="5" y="19"/>
                  </a:cubicBezTo>
                  <a:cubicBezTo>
                    <a:pt x="7" y="17"/>
                    <a:pt x="9" y="15"/>
                    <a:pt x="11" y="13"/>
                  </a:cubicBezTo>
                  <a:cubicBezTo>
                    <a:pt x="13" y="11"/>
                    <a:pt x="15" y="8"/>
                    <a:pt x="16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23" y="10"/>
                    <a:pt x="30" y="14"/>
                    <a:pt x="37" y="19"/>
                  </a:cubicBezTo>
                  <a:cubicBezTo>
                    <a:pt x="42" y="22"/>
                    <a:pt x="46" y="25"/>
                    <a:pt x="51" y="27"/>
                  </a:cubicBezTo>
                  <a:cubicBezTo>
                    <a:pt x="53" y="29"/>
                    <a:pt x="57" y="31"/>
                    <a:pt x="60" y="33"/>
                  </a:cubicBezTo>
                  <a:cubicBezTo>
                    <a:pt x="57" y="37"/>
                    <a:pt x="55" y="41"/>
                    <a:pt x="5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348" y="2999"/>
              <a:ext cx="107" cy="99"/>
            </a:xfrm>
            <a:custGeom>
              <a:avLst/>
              <a:gdLst>
                <a:gd name="T0" fmla="*/ 72 w 72"/>
                <a:gd name="T1" fmla="*/ 17 h 67"/>
                <a:gd name="T2" fmla="*/ 65 w 72"/>
                <a:gd name="T3" fmla="*/ 9 h 67"/>
                <a:gd name="T4" fmla="*/ 59 w 72"/>
                <a:gd name="T5" fmla="*/ 1 h 67"/>
                <a:gd name="T6" fmla="*/ 59 w 72"/>
                <a:gd name="T7" fmla="*/ 1 h 67"/>
                <a:gd name="T8" fmla="*/ 57 w 72"/>
                <a:gd name="T9" fmla="*/ 0 h 67"/>
                <a:gd name="T10" fmla="*/ 31 w 72"/>
                <a:gd name="T11" fmla="*/ 8 h 67"/>
                <a:gd name="T12" fmla="*/ 4 w 72"/>
                <a:gd name="T13" fmla="*/ 19 h 67"/>
                <a:gd name="T14" fmla="*/ 4 w 72"/>
                <a:gd name="T15" fmla="*/ 23 h 67"/>
                <a:gd name="T16" fmla="*/ 2 w 72"/>
                <a:gd name="T17" fmla="*/ 25 h 67"/>
                <a:gd name="T18" fmla="*/ 8 w 72"/>
                <a:gd name="T19" fmla="*/ 45 h 67"/>
                <a:gd name="T20" fmla="*/ 24 w 72"/>
                <a:gd name="T21" fmla="*/ 65 h 67"/>
                <a:gd name="T22" fmla="*/ 29 w 72"/>
                <a:gd name="T23" fmla="*/ 64 h 67"/>
                <a:gd name="T24" fmla="*/ 32 w 72"/>
                <a:gd name="T25" fmla="*/ 63 h 67"/>
                <a:gd name="T26" fmla="*/ 55 w 72"/>
                <a:gd name="T27" fmla="*/ 41 h 67"/>
                <a:gd name="T28" fmla="*/ 72 w 72"/>
                <a:gd name="T29" fmla="*/ 20 h 67"/>
                <a:gd name="T30" fmla="*/ 72 w 72"/>
                <a:gd name="T31" fmla="*/ 20 h 67"/>
                <a:gd name="T32" fmla="*/ 72 w 72"/>
                <a:gd name="T33" fmla="*/ 17 h 67"/>
                <a:gd name="T34" fmla="*/ 46 w 72"/>
                <a:gd name="T35" fmla="*/ 38 h 67"/>
                <a:gd name="T36" fmla="*/ 26 w 72"/>
                <a:gd name="T37" fmla="*/ 57 h 67"/>
                <a:gd name="T38" fmla="*/ 7 w 72"/>
                <a:gd name="T39" fmla="*/ 26 h 67"/>
                <a:gd name="T40" fmla="*/ 7 w 72"/>
                <a:gd name="T41" fmla="*/ 25 h 67"/>
                <a:gd name="T42" fmla="*/ 7 w 72"/>
                <a:gd name="T43" fmla="*/ 25 h 67"/>
                <a:gd name="T44" fmla="*/ 7 w 72"/>
                <a:gd name="T45" fmla="*/ 25 h 67"/>
                <a:gd name="T46" fmla="*/ 34 w 72"/>
                <a:gd name="T47" fmla="*/ 15 h 67"/>
                <a:gd name="T48" fmla="*/ 57 w 72"/>
                <a:gd name="T49" fmla="*/ 4 h 67"/>
                <a:gd name="T50" fmla="*/ 67 w 72"/>
                <a:gd name="T51" fmla="*/ 20 h 67"/>
                <a:gd name="T52" fmla="*/ 46 w 72"/>
                <a:gd name="T53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67">
                  <a:moveTo>
                    <a:pt x="72" y="17"/>
                  </a:moveTo>
                  <a:cubicBezTo>
                    <a:pt x="70" y="14"/>
                    <a:pt x="67" y="12"/>
                    <a:pt x="65" y="9"/>
                  </a:cubicBezTo>
                  <a:cubicBezTo>
                    <a:pt x="63" y="7"/>
                    <a:pt x="61" y="4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48" y="1"/>
                    <a:pt x="39" y="5"/>
                    <a:pt x="31" y="8"/>
                  </a:cubicBezTo>
                  <a:cubicBezTo>
                    <a:pt x="22" y="12"/>
                    <a:pt x="13" y="15"/>
                    <a:pt x="4" y="19"/>
                  </a:cubicBezTo>
                  <a:cubicBezTo>
                    <a:pt x="3" y="20"/>
                    <a:pt x="3" y="22"/>
                    <a:pt x="4" y="23"/>
                  </a:cubicBezTo>
                  <a:cubicBezTo>
                    <a:pt x="3" y="24"/>
                    <a:pt x="2" y="24"/>
                    <a:pt x="2" y="25"/>
                  </a:cubicBezTo>
                  <a:cubicBezTo>
                    <a:pt x="0" y="31"/>
                    <a:pt x="5" y="40"/>
                    <a:pt x="8" y="45"/>
                  </a:cubicBezTo>
                  <a:cubicBezTo>
                    <a:pt x="12" y="52"/>
                    <a:pt x="17" y="61"/>
                    <a:pt x="24" y="65"/>
                  </a:cubicBezTo>
                  <a:cubicBezTo>
                    <a:pt x="26" y="67"/>
                    <a:pt x="28" y="65"/>
                    <a:pt x="29" y="64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9" y="55"/>
                    <a:pt x="47" y="48"/>
                    <a:pt x="55" y="41"/>
                  </a:cubicBezTo>
                  <a:cubicBezTo>
                    <a:pt x="62" y="36"/>
                    <a:pt x="69" y="29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19"/>
                    <a:pt x="72" y="18"/>
                    <a:pt x="72" y="17"/>
                  </a:cubicBezTo>
                  <a:close/>
                  <a:moveTo>
                    <a:pt x="46" y="38"/>
                  </a:moveTo>
                  <a:cubicBezTo>
                    <a:pt x="39" y="44"/>
                    <a:pt x="32" y="50"/>
                    <a:pt x="26" y="57"/>
                  </a:cubicBezTo>
                  <a:cubicBezTo>
                    <a:pt x="19" y="48"/>
                    <a:pt x="9" y="38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6" y="22"/>
                    <a:pt x="25" y="18"/>
                    <a:pt x="34" y="15"/>
                  </a:cubicBezTo>
                  <a:cubicBezTo>
                    <a:pt x="42" y="12"/>
                    <a:pt x="50" y="9"/>
                    <a:pt x="57" y="4"/>
                  </a:cubicBezTo>
                  <a:cubicBezTo>
                    <a:pt x="58" y="10"/>
                    <a:pt x="62" y="17"/>
                    <a:pt x="67" y="20"/>
                  </a:cubicBezTo>
                  <a:cubicBezTo>
                    <a:pt x="60" y="26"/>
                    <a:pt x="53" y="32"/>
                    <a:pt x="4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438" y="3100"/>
              <a:ext cx="99" cy="99"/>
            </a:xfrm>
            <a:custGeom>
              <a:avLst/>
              <a:gdLst>
                <a:gd name="T0" fmla="*/ 67 w 67"/>
                <a:gd name="T1" fmla="*/ 12 h 67"/>
                <a:gd name="T2" fmla="*/ 60 w 67"/>
                <a:gd name="T3" fmla="*/ 7 h 67"/>
                <a:gd name="T4" fmla="*/ 52 w 67"/>
                <a:gd name="T5" fmla="*/ 1 h 67"/>
                <a:gd name="T6" fmla="*/ 49 w 67"/>
                <a:gd name="T7" fmla="*/ 2 h 67"/>
                <a:gd name="T8" fmla="*/ 47 w 67"/>
                <a:gd name="T9" fmla="*/ 2 h 67"/>
                <a:gd name="T10" fmla="*/ 2 w 67"/>
                <a:gd name="T11" fmla="*/ 35 h 67"/>
                <a:gd name="T12" fmla="*/ 2 w 67"/>
                <a:gd name="T13" fmla="*/ 40 h 67"/>
                <a:gd name="T14" fmla="*/ 15 w 67"/>
                <a:gd name="T15" fmla="*/ 56 h 67"/>
                <a:gd name="T16" fmla="*/ 39 w 67"/>
                <a:gd name="T17" fmla="*/ 67 h 67"/>
                <a:gd name="T18" fmla="*/ 41 w 67"/>
                <a:gd name="T19" fmla="*/ 63 h 67"/>
                <a:gd name="T20" fmla="*/ 45 w 67"/>
                <a:gd name="T21" fmla="*/ 61 h 67"/>
                <a:gd name="T22" fmla="*/ 66 w 67"/>
                <a:gd name="T23" fmla="*/ 15 h 67"/>
                <a:gd name="T24" fmla="*/ 66 w 67"/>
                <a:gd name="T25" fmla="*/ 14 h 67"/>
                <a:gd name="T26" fmla="*/ 67 w 67"/>
                <a:gd name="T27" fmla="*/ 12 h 67"/>
                <a:gd name="T28" fmla="*/ 38 w 67"/>
                <a:gd name="T29" fmla="*/ 58 h 67"/>
                <a:gd name="T30" fmla="*/ 38 w 67"/>
                <a:gd name="T31" fmla="*/ 61 h 67"/>
                <a:gd name="T32" fmla="*/ 21 w 67"/>
                <a:gd name="T33" fmla="*/ 53 h 67"/>
                <a:gd name="T34" fmla="*/ 7 w 67"/>
                <a:gd name="T35" fmla="*/ 40 h 67"/>
                <a:gd name="T36" fmla="*/ 50 w 67"/>
                <a:gd name="T37" fmla="*/ 5 h 67"/>
                <a:gd name="T38" fmla="*/ 50 w 67"/>
                <a:gd name="T39" fmla="*/ 4 h 67"/>
                <a:gd name="T40" fmla="*/ 56 w 67"/>
                <a:gd name="T41" fmla="*/ 11 h 67"/>
                <a:gd name="T42" fmla="*/ 62 w 67"/>
                <a:gd name="T43" fmla="*/ 15 h 67"/>
                <a:gd name="T44" fmla="*/ 38 w 67"/>
                <a:gd name="T45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67">
                  <a:moveTo>
                    <a:pt x="67" y="12"/>
                  </a:moveTo>
                  <a:cubicBezTo>
                    <a:pt x="66" y="9"/>
                    <a:pt x="62" y="8"/>
                    <a:pt x="60" y="7"/>
                  </a:cubicBezTo>
                  <a:cubicBezTo>
                    <a:pt x="57" y="5"/>
                    <a:pt x="55" y="3"/>
                    <a:pt x="52" y="1"/>
                  </a:cubicBezTo>
                  <a:cubicBezTo>
                    <a:pt x="51" y="0"/>
                    <a:pt x="50" y="0"/>
                    <a:pt x="49" y="2"/>
                  </a:cubicBezTo>
                  <a:cubicBezTo>
                    <a:pt x="49" y="1"/>
                    <a:pt x="48" y="1"/>
                    <a:pt x="47" y="2"/>
                  </a:cubicBezTo>
                  <a:cubicBezTo>
                    <a:pt x="32" y="12"/>
                    <a:pt x="15" y="22"/>
                    <a:pt x="2" y="35"/>
                  </a:cubicBezTo>
                  <a:cubicBezTo>
                    <a:pt x="0" y="37"/>
                    <a:pt x="0" y="39"/>
                    <a:pt x="2" y="40"/>
                  </a:cubicBezTo>
                  <a:cubicBezTo>
                    <a:pt x="4" y="47"/>
                    <a:pt x="10" y="52"/>
                    <a:pt x="15" y="56"/>
                  </a:cubicBezTo>
                  <a:cubicBezTo>
                    <a:pt x="21" y="61"/>
                    <a:pt x="30" y="67"/>
                    <a:pt x="39" y="67"/>
                  </a:cubicBezTo>
                  <a:cubicBezTo>
                    <a:pt x="41" y="67"/>
                    <a:pt x="42" y="64"/>
                    <a:pt x="41" y="63"/>
                  </a:cubicBezTo>
                  <a:cubicBezTo>
                    <a:pt x="42" y="63"/>
                    <a:pt x="44" y="62"/>
                    <a:pt x="45" y="61"/>
                  </a:cubicBezTo>
                  <a:cubicBezTo>
                    <a:pt x="54" y="47"/>
                    <a:pt x="62" y="30"/>
                    <a:pt x="66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3"/>
                    <a:pt x="67" y="13"/>
                    <a:pt x="67" y="12"/>
                  </a:cubicBezTo>
                  <a:close/>
                  <a:moveTo>
                    <a:pt x="38" y="58"/>
                  </a:moveTo>
                  <a:cubicBezTo>
                    <a:pt x="38" y="59"/>
                    <a:pt x="38" y="60"/>
                    <a:pt x="38" y="61"/>
                  </a:cubicBezTo>
                  <a:cubicBezTo>
                    <a:pt x="33" y="58"/>
                    <a:pt x="27" y="56"/>
                    <a:pt x="21" y="53"/>
                  </a:cubicBezTo>
                  <a:cubicBezTo>
                    <a:pt x="16" y="49"/>
                    <a:pt x="11" y="45"/>
                    <a:pt x="7" y="40"/>
                  </a:cubicBezTo>
                  <a:cubicBezTo>
                    <a:pt x="23" y="31"/>
                    <a:pt x="37" y="17"/>
                    <a:pt x="50" y="5"/>
                  </a:cubicBezTo>
                  <a:cubicBezTo>
                    <a:pt x="50" y="5"/>
                    <a:pt x="50" y="5"/>
                    <a:pt x="50" y="4"/>
                  </a:cubicBezTo>
                  <a:cubicBezTo>
                    <a:pt x="51" y="7"/>
                    <a:pt x="54" y="9"/>
                    <a:pt x="56" y="11"/>
                  </a:cubicBezTo>
                  <a:cubicBezTo>
                    <a:pt x="57" y="13"/>
                    <a:pt x="59" y="14"/>
                    <a:pt x="62" y="15"/>
                  </a:cubicBezTo>
                  <a:cubicBezTo>
                    <a:pt x="52" y="28"/>
                    <a:pt x="44" y="44"/>
                    <a:pt x="3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5741" y="2853"/>
              <a:ext cx="0" cy="1"/>
            </a:xfrm>
            <a:custGeom>
              <a:avLst/>
              <a:gdLst>
                <a:gd name="T0" fmla="*/ 1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 w="0" cap="rnd">
              <a:solidFill>
                <a:srgbClr val="1D1D1B"/>
              </a:solidFill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910" y="2564"/>
              <a:ext cx="419" cy="826"/>
            </a:xfrm>
            <a:custGeom>
              <a:avLst/>
              <a:gdLst>
                <a:gd name="T0" fmla="*/ 229 w 283"/>
                <a:gd name="T1" fmla="*/ 387 h 558"/>
                <a:gd name="T2" fmla="*/ 244 w 283"/>
                <a:gd name="T3" fmla="*/ 281 h 558"/>
                <a:gd name="T4" fmla="*/ 259 w 283"/>
                <a:gd name="T5" fmla="*/ 188 h 558"/>
                <a:gd name="T6" fmla="*/ 258 w 283"/>
                <a:gd name="T7" fmla="*/ 96 h 558"/>
                <a:gd name="T8" fmla="*/ 245 w 283"/>
                <a:gd name="T9" fmla="*/ 27 h 558"/>
                <a:gd name="T10" fmla="*/ 134 w 283"/>
                <a:gd name="T11" fmla="*/ 69 h 558"/>
                <a:gd name="T12" fmla="*/ 94 w 283"/>
                <a:gd name="T13" fmla="*/ 74 h 558"/>
                <a:gd name="T14" fmla="*/ 55 w 283"/>
                <a:gd name="T15" fmla="*/ 193 h 558"/>
                <a:gd name="T16" fmla="*/ 1 w 283"/>
                <a:gd name="T17" fmla="*/ 273 h 558"/>
                <a:gd name="T18" fmla="*/ 23 w 283"/>
                <a:gd name="T19" fmla="*/ 352 h 558"/>
                <a:gd name="T20" fmla="*/ 38 w 283"/>
                <a:gd name="T21" fmla="*/ 439 h 558"/>
                <a:gd name="T22" fmla="*/ 151 w 283"/>
                <a:gd name="T23" fmla="*/ 519 h 558"/>
                <a:gd name="T24" fmla="*/ 232 w 283"/>
                <a:gd name="T25" fmla="*/ 506 h 558"/>
                <a:gd name="T26" fmla="*/ 240 w 283"/>
                <a:gd name="T27" fmla="*/ 450 h 558"/>
                <a:gd name="T28" fmla="*/ 231 w 283"/>
                <a:gd name="T29" fmla="*/ 445 h 558"/>
                <a:gd name="T30" fmla="*/ 226 w 283"/>
                <a:gd name="T31" fmla="*/ 445 h 558"/>
                <a:gd name="T32" fmla="*/ 247 w 283"/>
                <a:gd name="T33" fmla="*/ 472 h 558"/>
                <a:gd name="T34" fmla="*/ 227 w 283"/>
                <a:gd name="T35" fmla="*/ 501 h 558"/>
                <a:gd name="T36" fmla="*/ 220 w 283"/>
                <a:gd name="T37" fmla="*/ 503 h 558"/>
                <a:gd name="T38" fmla="*/ 189 w 283"/>
                <a:gd name="T39" fmla="*/ 548 h 558"/>
                <a:gd name="T40" fmla="*/ 159 w 283"/>
                <a:gd name="T41" fmla="*/ 511 h 558"/>
                <a:gd name="T42" fmla="*/ 159 w 283"/>
                <a:gd name="T43" fmla="*/ 506 h 558"/>
                <a:gd name="T44" fmla="*/ 155 w 283"/>
                <a:gd name="T45" fmla="*/ 507 h 558"/>
                <a:gd name="T46" fmla="*/ 121 w 283"/>
                <a:gd name="T47" fmla="*/ 506 h 558"/>
                <a:gd name="T48" fmla="*/ 110 w 283"/>
                <a:gd name="T49" fmla="*/ 470 h 558"/>
                <a:gd name="T50" fmla="*/ 59 w 283"/>
                <a:gd name="T51" fmla="*/ 367 h 558"/>
                <a:gd name="T52" fmla="*/ 32 w 283"/>
                <a:gd name="T53" fmla="*/ 340 h 558"/>
                <a:gd name="T54" fmla="*/ 52 w 283"/>
                <a:gd name="T55" fmla="*/ 316 h 558"/>
                <a:gd name="T56" fmla="*/ 37 w 283"/>
                <a:gd name="T57" fmla="*/ 225 h 558"/>
                <a:gd name="T58" fmla="*/ 60 w 283"/>
                <a:gd name="T59" fmla="*/ 236 h 558"/>
                <a:gd name="T60" fmla="*/ 67 w 283"/>
                <a:gd name="T61" fmla="*/ 201 h 558"/>
                <a:gd name="T62" fmla="*/ 59 w 283"/>
                <a:gd name="T63" fmla="*/ 154 h 558"/>
                <a:gd name="T64" fmla="*/ 97 w 283"/>
                <a:gd name="T65" fmla="*/ 136 h 558"/>
                <a:gd name="T66" fmla="*/ 101 w 283"/>
                <a:gd name="T67" fmla="*/ 131 h 558"/>
                <a:gd name="T68" fmla="*/ 86 w 283"/>
                <a:gd name="T69" fmla="*/ 109 h 558"/>
                <a:gd name="T70" fmla="*/ 120 w 283"/>
                <a:gd name="T71" fmla="*/ 73 h 558"/>
                <a:gd name="T72" fmla="*/ 138 w 283"/>
                <a:gd name="T73" fmla="*/ 90 h 558"/>
                <a:gd name="T74" fmla="*/ 187 w 283"/>
                <a:gd name="T75" fmla="*/ 10 h 558"/>
                <a:gd name="T76" fmla="*/ 227 w 283"/>
                <a:gd name="T77" fmla="*/ 68 h 558"/>
                <a:gd name="T78" fmla="*/ 225 w 283"/>
                <a:gd name="T79" fmla="*/ 73 h 558"/>
                <a:gd name="T80" fmla="*/ 250 w 283"/>
                <a:gd name="T81" fmla="*/ 93 h 558"/>
                <a:gd name="T82" fmla="*/ 232 w 283"/>
                <a:gd name="T83" fmla="*/ 135 h 558"/>
                <a:gd name="T84" fmla="*/ 218 w 283"/>
                <a:gd name="T85" fmla="*/ 213 h 558"/>
                <a:gd name="T86" fmla="*/ 215 w 283"/>
                <a:gd name="T87" fmla="*/ 215 h 558"/>
                <a:gd name="T88" fmla="*/ 249 w 283"/>
                <a:gd name="T89" fmla="*/ 239 h 558"/>
                <a:gd name="T90" fmla="*/ 231 w 283"/>
                <a:gd name="T91" fmla="*/ 287 h 558"/>
                <a:gd name="T92" fmla="*/ 234 w 283"/>
                <a:gd name="T93" fmla="*/ 358 h 558"/>
                <a:gd name="T94" fmla="*/ 229 w 283"/>
                <a:gd name="T95" fmla="*/ 361 h 558"/>
                <a:gd name="T96" fmla="*/ 213 w 283"/>
                <a:gd name="T97" fmla="*/ 386 h 558"/>
                <a:gd name="T98" fmla="*/ 248 w 283"/>
                <a:gd name="T99" fmla="*/ 40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3" h="558">
                  <a:moveTo>
                    <a:pt x="263" y="418"/>
                  </a:moveTo>
                  <a:cubicBezTo>
                    <a:pt x="260" y="400"/>
                    <a:pt x="245" y="391"/>
                    <a:pt x="229" y="387"/>
                  </a:cubicBezTo>
                  <a:cubicBezTo>
                    <a:pt x="236" y="382"/>
                    <a:pt x="240" y="372"/>
                    <a:pt x="236" y="363"/>
                  </a:cubicBezTo>
                  <a:cubicBezTo>
                    <a:pt x="276" y="365"/>
                    <a:pt x="283" y="290"/>
                    <a:pt x="244" y="281"/>
                  </a:cubicBezTo>
                  <a:cubicBezTo>
                    <a:pt x="268" y="264"/>
                    <a:pt x="260" y="226"/>
                    <a:pt x="234" y="216"/>
                  </a:cubicBezTo>
                  <a:cubicBezTo>
                    <a:pt x="245" y="211"/>
                    <a:pt x="256" y="197"/>
                    <a:pt x="259" y="188"/>
                  </a:cubicBezTo>
                  <a:cubicBezTo>
                    <a:pt x="266" y="167"/>
                    <a:pt x="257" y="145"/>
                    <a:pt x="240" y="133"/>
                  </a:cubicBezTo>
                  <a:cubicBezTo>
                    <a:pt x="253" y="125"/>
                    <a:pt x="261" y="111"/>
                    <a:pt x="258" y="96"/>
                  </a:cubicBezTo>
                  <a:cubicBezTo>
                    <a:pt x="256" y="84"/>
                    <a:pt x="247" y="72"/>
                    <a:pt x="235" y="69"/>
                  </a:cubicBezTo>
                  <a:cubicBezTo>
                    <a:pt x="246" y="58"/>
                    <a:pt x="250" y="43"/>
                    <a:pt x="245" y="27"/>
                  </a:cubicBezTo>
                  <a:cubicBezTo>
                    <a:pt x="238" y="9"/>
                    <a:pt x="220" y="0"/>
                    <a:pt x="201" y="0"/>
                  </a:cubicBezTo>
                  <a:cubicBezTo>
                    <a:pt x="166" y="1"/>
                    <a:pt x="133" y="34"/>
                    <a:pt x="134" y="69"/>
                  </a:cubicBezTo>
                  <a:cubicBezTo>
                    <a:pt x="132" y="68"/>
                    <a:pt x="129" y="67"/>
                    <a:pt x="127" y="66"/>
                  </a:cubicBezTo>
                  <a:cubicBezTo>
                    <a:pt x="116" y="61"/>
                    <a:pt x="103" y="67"/>
                    <a:pt x="94" y="74"/>
                  </a:cubicBezTo>
                  <a:cubicBezTo>
                    <a:pt x="78" y="87"/>
                    <a:pt x="72" y="114"/>
                    <a:pt x="86" y="129"/>
                  </a:cubicBezTo>
                  <a:cubicBezTo>
                    <a:pt x="57" y="131"/>
                    <a:pt x="37" y="171"/>
                    <a:pt x="55" y="193"/>
                  </a:cubicBezTo>
                  <a:cubicBezTo>
                    <a:pt x="42" y="194"/>
                    <a:pt x="35" y="208"/>
                    <a:pt x="36" y="220"/>
                  </a:cubicBezTo>
                  <a:cubicBezTo>
                    <a:pt x="14" y="224"/>
                    <a:pt x="2" y="253"/>
                    <a:pt x="1" y="273"/>
                  </a:cubicBezTo>
                  <a:cubicBezTo>
                    <a:pt x="0" y="299"/>
                    <a:pt x="17" y="314"/>
                    <a:pt x="39" y="320"/>
                  </a:cubicBezTo>
                  <a:cubicBezTo>
                    <a:pt x="28" y="327"/>
                    <a:pt x="21" y="338"/>
                    <a:pt x="23" y="352"/>
                  </a:cubicBezTo>
                  <a:cubicBezTo>
                    <a:pt x="26" y="363"/>
                    <a:pt x="36" y="371"/>
                    <a:pt x="46" y="371"/>
                  </a:cubicBezTo>
                  <a:cubicBezTo>
                    <a:pt x="29" y="388"/>
                    <a:pt x="30" y="417"/>
                    <a:pt x="38" y="439"/>
                  </a:cubicBezTo>
                  <a:cubicBezTo>
                    <a:pt x="48" y="466"/>
                    <a:pt x="75" y="486"/>
                    <a:pt x="104" y="479"/>
                  </a:cubicBezTo>
                  <a:cubicBezTo>
                    <a:pt x="99" y="504"/>
                    <a:pt x="130" y="532"/>
                    <a:pt x="151" y="519"/>
                  </a:cubicBezTo>
                  <a:cubicBezTo>
                    <a:pt x="150" y="540"/>
                    <a:pt x="174" y="558"/>
                    <a:pt x="196" y="556"/>
                  </a:cubicBezTo>
                  <a:cubicBezTo>
                    <a:pt x="218" y="554"/>
                    <a:pt x="247" y="526"/>
                    <a:pt x="232" y="506"/>
                  </a:cubicBezTo>
                  <a:cubicBezTo>
                    <a:pt x="245" y="507"/>
                    <a:pt x="255" y="497"/>
                    <a:pt x="256" y="483"/>
                  </a:cubicBezTo>
                  <a:cubicBezTo>
                    <a:pt x="257" y="470"/>
                    <a:pt x="251" y="457"/>
                    <a:pt x="240" y="450"/>
                  </a:cubicBezTo>
                  <a:cubicBezTo>
                    <a:pt x="255" y="449"/>
                    <a:pt x="266" y="434"/>
                    <a:pt x="263" y="418"/>
                  </a:cubicBezTo>
                  <a:close/>
                  <a:moveTo>
                    <a:pt x="231" y="445"/>
                  </a:moveTo>
                  <a:cubicBezTo>
                    <a:pt x="230" y="445"/>
                    <a:pt x="230" y="446"/>
                    <a:pt x="229" y="446"/>
                  </a:cubicBezTo>
                  <a:cubicBezTo>
                    <a:pt x="228" y="446"/>
                    <a:pt x="227" y="446"/>
                    <a:pt x="226" y="445"/>
                  </a:cubicBezTo>
                  <a:cubicBezTo>
                    <a:pt x="224" y="445"/>
                    <a:pt x="223" y="449"/>
                    <a:pt x="225" y="450"/>
                  </a:cubicBezTo>
                  <a:cubicBezTo>
                    <a:pt x="235" y="455"/>
                    <a:pt x="244" y="461"/>
                    <a:pt x="247" y="472"/>
                  </a:cubicBezTo>
                  <a:cubicBezTo>
                    <a:pt x="249" y="479"/>
                    <a:pt x="248" y="488"/>
                    <a:pt x="245" y="494"/>
                  </a:cubicBezTo>
                  <a:cubicBezTo>
                    <a:pt x="240" y="501"/>
                    <a:pt x="234" y="502"/>
                    <a:pt x="227" y="501"/>
                  </a:cubicBezTo>
                  <a:cubicBezTo>
                    <a:pt x="226" y="500"/>
                    <a:pt x="225" y="500"/>
                    <a:pt x="224" y="499"/>
                  </a:cubicBezTo>
                  <a:cubicBezTo>
                    <a:pt x="222" y="498"/>
                    <a:pt x="219" y="501"/>
                    <a:pt x="220" y="503"/>
                  </a:cubicBezTo>
                  <a:cubicBezTo>
                    <a:pt x="228" y="514"/>
                    <a:pt x="230" y="526"/>
                    <a:pt x="219" y="537"/>
                  </a:cubicBezTo>
                  <a:cubicBezTo>
                    <a:pt x="211" y="544"/>
                    <a:pt x="200" y="549"/>
                    <a:pt x="189" y="548"/>
                  </a:cubicBezTo>
                  <a:cubicBezTo>
                    <a:pt x="169" y="548"/>
                    <a:pt x="157" y="531"/>
                    <a:pt x="159" y="512"/>
                  </a:cubicBezTo>
                  <a:cubicBezTo>
                    <a:pt x="159" y="512"/>
                    <a:pt x="159" y="512"/>
                    <a:pt x="159" y="511"/>
                  </a:cubicBezTo>
                  <a:cubicBezTo>
                    <a:pt x="160" y="510"/>
                    <a:pt x="160" y="509"/>
                    <a:pt x="159" y="508"/>
                  </a:cubicBezTo>
                  <a:cubicBezTo>
                    <a:pt x="159" y="507"/>
                    <a:pt x="159" y="507"/>
                    <a:pt x="159" y="506"/>
                  </a:cubicBezTo>
                  <a:cubicBezTo>
                    <a:pt x="160" y="504"/>
                    <a:pt x="157" y="503"/>
                    <a:pt x="156" y="505"/>
                  </a:cubicBezTo>
                  <a:cubicBezTo>
                    <a:pt x="155" y="505"/>
                    <a:pt x="155" y="506"/>
                    <a:pt x="155" y="507"/>
                  </a:cubicBezTo>
                  <a:cubicBezTo>
                    <a:pt x="154" y="507"/>
                    <a:pt x="154" y="507"/>
                    <a:pt x="154" y="507"/>
                  </a:cubicBezTo>
                  <a:cubicBezTo>
                    <a:pt x="145" y="518"/>
                    <a:pt x="129" y="515"/>
                    <a:pt x="121" y="506"/>
                  </a:cubicBezTo>
                  <a:cubicBezTo>
                    <a:pt x="112" y="498"/>
                    <a:pt x="108" y="486"/>
                    <a:pt x="114" y="475"/>
                  </a:cubicBezTo>
                  <a:cubicBezTo>
                    <a:pt x="116" y="473"/>
                    <a:pt x="113" y="468"/>
                    <a:pt x="110" y="470"/>
                  </a:cubicBezTo>
                  <a:cubicBezTo>
                    <a:pt x="53" y="491"/>
                    <a:pt x="17" y="404"/>
                    <a:pt x="57" y="369"/>
                  </a:cubicBezTo>
                  <a:cubicBezTo>
                    <a:pt x="58" y="368"/>
                    <a:pt x="59" y="368"/>
                    <a:pt x="59" y="367"/>
                  </a:cubicBezTo>
                  <a:cubicBezTo>
                    <a:pt x="63" y="365"/>
                    <a:pt x="60" y="359"/>
                    <a:pt x="56" y="361"/>
                  </a:cubicBezTo>
                  <a:cubicBezTo>
                    <a:pt x="41" y="368"/>
                    <a:pt x="27" y="355"/>
                    <a:pt x="32" y="340"/>
                  </a:cubicBezTo>
                  <a:cubicBezTo>
                    <a:pt x="34" y="331"/>
                    <a:pt x="43" y="326"/>
                    <a:pt x="52" y="323"/>
                  </a:cubicBezTo>
                  <a:cubicBezTo>
                    <a:pt x="55" y="322"/>
                    <a:pt x="56" y="316"/>
                    <a:pt x="52" y="316"/>
                  </a:cubicBezTo>
                  <a:cubicBezTo>
                    <a:pt x="28" y="311"/>
                    <a:pt x="8" y="300"/>
                    <a:pt x="8" y="273"/>
                  </a:cubicBezTo>
                  <a:cubicBezTo>
                    <a:pt x="9" y="251"/>
                    <a:pt x="21" y="236"/>
                    <a:pt x="37" y="225"/>
                  </a:cubicBezTo>
                  <a:cubicBezTo>
                    <a:pt x="40" y="234"/>
                    <a:pt x="47" y="241"/>
                    <a:pt x="59" y="241"/>
                  </a:cubicBezTo>
                  <a:cubicBezTo>
                    <a:pt x="62" y="241"/>
                    <a:pt x="63" y="237"/>
                    <a:pt x="60" y="236"/>
                  </a:cubicBezTo>
                  <a:cubicBezTo>
                    <a:pt x="52" y="233"/>
                    <a:pt x="47" y="230"/>
                    <a:pt x="44" y="222"/>
                  </a:cubicBezTo>
                  <a:cubicBezTo>
                    <a:pt x="39" y="210"/>
                    <a:pt x="51" y="194"/>
                    <a:pt x="67" y="201"/>
                  </a:cubicBezTo>
                  <a:cubicBezTo>
                    <a:pt x="71" y="203"/>
                    <a:pt x="74" y="197"/>
                    <a:pt x="70" y="195"/>
                  </a:cubicBezTo>
                  <a:cubicBezTo>
                    <a:pt x="54" y="188"/>
                    <a:pt x="52" y="169"/>
                    <a:pt x="59" y="154"/>
                  </a:cubicBezTo>
                  <a:cubicBezTo>
                    <a:pt x="67" y="141"/>
                    <a:pt x="79" y="136"/>
                    <a:pt x="93" y="134"/>
                  </a:cubicBezTo>
                  <a:cubicBezTo>
                    <a:pt x="94" y="135"/>
                    <a:pt x="96" y="135"/>
                    <a:pt x="97" y="136"/>
                  </a:cubicBezTo>
                  <a:cubicBezTo>
                    <a:pt x="98" y="136"/>
                    <a:pt x="100" y="135"/>
                    <a:pt x="100" y="134"/>
                  </a:cubicBezTo>
                  <a:cubicBezTo>
                    <a:pt x="102" y="133"/>
                    <a:pt x="102" y="131"/>
                    <a:pt x="101" y="131"/>
                  </a:cubicBezTo>
                  <a:cubicBezTo>
                    <a:pt x="100" y="131"/>
                    <a:pt x="100" y="131"/>
                    <a:pt x="99" y="131"/>
                  </a:cubicBezTo>
                  <a:cubicBezTo>
                    <a:pt x="92" y="124"/>
                    <a:pt x="86" y="120"/>
                    <a:pt x="86" y="109"/>
                  </a:cubicBezTo>
                  <a:cubicBezTo>
                    <a:pt x="86" y="99"/>
                    <a:pt x="90" y="89"/>
                    <a:pt x="97" y="83"/>
                  </a:cubicBezTo>
                  <a:cubicBezTo>
                    <a:pt x="103" y="77"/>
                    <a:pt x="112" y="72"/>
                    <a:pt x="120" y="73"/>
                  </a:cubicBezTo>
                  <a:cubicBezTo>
                    <a:pt x="127" y="73"/>
                    <a:pt x="131" y="76"/>
                    <a:pt x="135" y="81"/>
                  </a:cubicBezTo>
                  <a:cubicBezTo>
                    <a:pt x="136" y="84"/>
                    <a:pt x="137" y="87"/>
                    <a:pt x="138" y="90"/>
                  </a:cubicBezTo>
                  <a:cubicBezTo>
                    <a:pt x="139" y="93"/>
                    <a:pt x="145" y="92"/>
                    <a:pt x="144" y="88"/>
                  </a:cubicBezTo>
                  <a:cubicBezTo>
                    <a:pt x="138" y="54"/>
                    <a:pt x="152" y="21"/>
                    <a:pt x="187" y="10"/>
                  </a:cubicBezTo>
                  <a:cubicBezTo>
                    <a:pt x="203" y="6"/>
                    <a:pt x="221" y="8"/>
                    <a:pt x="232" y="21"/>
                  </a:cubicBezTo>
                  <a:cubicBezTo>
                    <a:pt x="244" y="36"/>
                    <a:pt x="240" y="55"/>
                    <a:pt x="227" y="68"/>
                  </a:cubicBezTo>
                  <a:cubicBezTo>
                    <a:pt x="227" y="68"/>
                    <a:pt x="227" y="68"/>
                    <a:pt x="226" y="68"/>
                  </a:cubicBezTo>
                  <a:cubicBezTo>
                    <a:pt x="223" y="68"/>
                    <a:pt x="223" y="72"/>
                    <a:pt x="225" y="73"/>
                  </a:cubicBezTo>
                  <a:cubicBezTo>
                    <a:pt x="225" y="74"/>
                    <a:pt x="226" y="74"/>
                    <a:pt x="227" y="74"/>
                  </a:cubicBezTo>
                  <a:cubicBezTo>
                    <a:pt x="237" y="78"/>
                    <a:pt x="245" y="82"/>
                    <a:pt x="250" y="93"/>
                  </a:cubicBezTo>
                  <a:cubicBezTo>
                    <a:pt x="255" y="108"/>
                    <a:pt x="248" y="123"/>
                    <a:pt x="233" y="129"/>
                  </a:cubicBezTo>
                  <a:cubicBezTo>
                    <a:pt x="230" y="130"/>
                    <a:pt x="229" y="134"/>
                    <a:pt x="232" y="135"/>
                  </a:cubicBezTo>
                  <a:cubicBezTo>
                    <a:pt x="248" y="145"/>
                    <a:pt x="258" y="163"/>
                    <a:pt x="253" y="182"/>
                  </a:cubicBezTo>
                  <a:cubicBezTo>
                    <a:pt x="250" y="196"/>
                    <a:pt x="234" y="217"/>
                    <a:pt x="218" y="213"/>
                  </a:cubicBezTo>
                  <a:cubicBezTo>
                    <a:pt x="217" y="213"/>
                    <a:pt x="216" y="214"/>
                    <a:pt x="216" y="214"/>
                  </a:cubicBezTo>
                  <a:cubicBezTo>
                    <a:pt x="216" y="214"/>
                    <a:pt x="215" y="214"/>
                    <a:pt x="215" y="215"/>
                  </a:cubicBezTo>
                  <a:cubicBezTo>
                    <a:pt x="212" y="215"/>
                    <a:pt x="212" y="219"/>
                    <a:pt x="215" y="220"/>
                  </a:cubicBezTo>
                  <a:cubicBezTo>
                    <a:pt x="229" y="222"/>
                    <a:pt x="242" y="225"/>
                    <a:pt x="249" y="239"/>
                  </a:cubicBezTo>
                  <a:cubicBezTo>
                    <a:pt x="259" y="255"/>
                    <a:pt x="249" y="277"/>
                    <a:pt x="230" y="280"/>
                  </a:cubicBezTo>
                  <a:cubicBezTo>
                    <a:pt x="226" y="281"/>
                    <a:pt x="227" y="287"/>
                    <a:pt x="231" y="287"/>
                  </a:cubicBezTo>
                  <a:cubicBezTo>
                    <a:pt x="272" y="287"/>
                    <a:pt x="272" y="353"/>
                    <a:pt x="234" y="358"/>
                  </a:cubicBezTo>
                  <a:cubicBezTo>
                    <a:pt x="234" y="358"/>
                    <a:pt x="234" y="358"/>
                    <a:pt x="234" y="358"/>
                  </a:cubicBezTo>
                  <a:cubicBezTo>
                    <a:pt x="233" y="354"/>
                    <a:pt x="228" y="357"/>
                    <a:pt x="228" y="360"/>
                  </a:cubicBezTo>
                  <a:cubicBezTo>
                    <a:pt x="228" y="360"/>
                    <a:pt x="229" y="361"/>
                    <a:pt x="229" y="361"/>
                  </a:cubicBezTo>
                  <a:cubicBezTo>
                    <a:pt x="232" y="377"/>
                    <a:pt x="228" y="385"/>
                    <a:pt x="216" y="386"/>
                  </a:cubicBezTo>
                  <a:cubicBezTo>
                    <a:pt x="215" y="386"/>
                    <a:pt x="214" y="386"/>
                    <a:pt x="213" y="386"/>
                  </a:cubicBezTo>
                  <a:cubicBezTo>
                    <a:pt x="209" y="386"/>
                    <a:pt x="209" y="392"/>
                    <a:pt x="213" y="392"/>
                  </a:cubicBezTo>
                  <a:cubicBezTo>
                    <a:pt x="226" y="393"/>
                    <a:pt x="239" y="395"/>
                    <a:pt x="248" y="405"/>
                  </a:cubicBezTo>
                  <a:cubicBezTo>
                    <a:pt x="261" y="419"/>
                    <a:pt x="256" y="450"/>
                    <a:pt x="231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018" y="2635"/>
              <a:ext cx="187" cy="203"/>
            </a:xfrm>
            <a:custGeom>
              <a:avLst/>
              <a:gdLst>
                <a:gd name="T0" fmla="*/ 125 w 126"/>
                <a:gd name="T1" fmla="*/ 9 h 137"/>
                <a:gd name="T2" fmla="*/ 95 w 126"/>
                <a:gd name="T3" fmla="*/ 27 h 137"/>
                <a:gd name="T4" fmla="*/ 97 w 126"/>
                <a:gd name="T5" fmla="*/ 82 h 137"/>
                <a:gd name="T6" fmla="*/ 63 w 126"/>
                <a:gd name="T7" fmla="*/ 79 h 137"/>
                <a:gd name="T8" fmla="*/ 57 w 126"/>
                <a:gd name="T9" fmla="*/ 50 h 137"/>
                <a:gd name="T10" fmla="*/ 51 w 126"/>
                <a:gd name="T11" fmla="*/ 48 h 137"/>
                <a:gd name="T12" fmla="*/ 35 w 126"/>
                <a:gd name="T13" fmla="*/ 55 h 137"/>
                <a:gd name="T14" fmla="*/ 32 w 126"/>
                <a:gd name="T15" fmla="*/ 61 h 137"/>
                <a:gd name="T16" fmla="*/ 50 w 126"/>
                <a:gd name="T17" fmla="*/ 61 h 137"/>
                <a:gd name="T18" fmla="*/ 58 w 126"/>
                <a:gd name="T19" fmla="*/ 81 h 137"/>
                <a:gd name="T20" fmla="*/ 55 w 126"/>
                <a:gd name="T21" fmla="*/ 84 h 137"/>
                <a:gd name="T22" fmla="*/ 39 w 126"/>
                <a:gd name="T23" fmla="*/ 117 h 137"/>
                <a:gd name="T24" fmla="*/ 22 w 126"/>
                <a:gd name="T25" fmla="*/ 107 h 137"/>
                <a:gd name="T26" fmla="*/ 0 w 126"/>
                <a:gd name="T27" fmla="*/ 124 h 137"/>
                <a:gd name="T28" fmla="*/ 7 w 126"/>
                <a:gd name="T29" fmla="*/ 125 h 137"/>
                <a:gd name="T30" fmla="*/ 39 w 126"/>
                <a:gd name="T31" fmla="*/ 133 h 137"/>
                <a:gd name="T32" fmla="*/ 47 w 126"/>
                <a:gd name="T33" fmla="*/ 132 h 137"/>
                <a:gd name="T34" fmla="*/ 54 w 126"/>
                <a:gd name="T35" fmla="*/ 95 h 137"/>
                <a:gd name="T36" fmla="*/ 103 w 126"/>
                <a:gd name="T37" fmla="*/ 92 h 137"/>
                <a:gd name="T38" fmla="*/ 108 w 126"/>
                <a:gd name="T39" fmla="*/ 87 h 137"/>
                <a:gd name="T40" fmla="*/ 125 w 126"/>
                <a:gd name="T41" fmla="*/ 11 h 137"/>
                <a:gd name="T42" fmla="*/ 125 w 126"/>
                <a:gd name="T43" fmla="*/ 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6" h="137">
                  <a:moveTo>
                    <a:pt x="125" y="9"/>
                  </a:moveTo>
                  <a:cubicBezTo>
                    <a:pt x="111" y="0"/>
                    <a:pt x="99" y="16"/>
                    <a:pt x="95" y="27"/>
                  </a:cubicBezTo>
                  <a:cubicBezTo>
                    <a:pt x="89" y="45"/>
                    <a:pt x="91" y="64"/>
                    <a:pt x="97" y="82"/>
                  </a:cubicBezTo>
                  <a:cubicBezTo>
                    <a:pt x="86" y="78"/>
                    <a:pt x="74" y="76"/>
                    <a:pt x="63" y="79"/>
                  </a:cubicBezTo>
                  <a:cubicBezTo>
                    <a:pt x="55" y="71"/>
                    <a:pt x="55" y="61"/>
                    <a:pt x="57" y="50"/>
                  </a:cubicBezTo>
                  <a:cubicBezTo>
                    <a:pt x="58" y="46"/>
                    <a:pt x="51" y="44"/>
                    <a:pt x="51" y="48"/>
                  </a:cubicBezTo>
                  <a:cubicBezTo>
                    <a:pt x="49" y="57"/>
                    <a:pt x="42" y="58"/>
                    <a:pt x="35" y="55"/>
                  </a:cubicBezTo>
                  <a:cubicBezTo>
                    <a:pt x="32" y="54"/>
                    <a:pt x="29" y="58"/>
                    <a:pt x="32" y="61"/>
                  </a:cubicBezTo>
                  <a:cubicBezTo>
                    <a:pt x="37" y="65"/>
                    <a:pt x="44" y="65"/>
                    <a:pt x="50" y="61"/>
                  </a:cubicBezTo>
                  <a:cubicBezTo>
                    <a:pt x="50" y="69"/>
                    <a:pt x="52" y="78"/>
                    <a:pt x="58" y="81"/>
                  </a:cubicBezTo>
                  <a:cubicBezTo>
                    <a:pt x="57" y="82"/>
                    <a:pt x="56" y="83"/>
                    <a:pt x="55" y="84"/>
                  </a:cubicBezTo>
                  <a:cubicBezTo>
                    <a:pt x="43" y="92"/>
                    <a:pt x="40" y="104"/>
                    <a:pt x="39" y="117"/>
                  </a:cubicBezTo>
                  <a:cubicBezTo>
                    <a:pt x="35" y="111"/>
                    <a:pt x="29" y="107"/>
                    <a:pt x="22" y="107"/>
                  </a:cubicBezTo>
                  <a:cubicBezTo>
                    <a:pt x="11" y="106"/>
                    <a:pt x="1" y="113"/>
                    <a:pt x="0" y="124"/>
                  </a:cubicBezTo>
                  <a:cubicBezTo>
                    <a:pt x="0" y="128"/>
                    <a:pt x="6" y="128"/>
                    <a:pt x="7" y="125"/>
                  </a:cubicBezTo>
                  <a:cubicBezTo>
                    <a:pt x="14" y="103"/>
                    <a:pt x="34" y="121"/>
                    <a:pt x="39" y="133"/>
                  </a:cubicBezTo>
                  <a:cubicBezTo>
                    <a:pt x="41" y="137"/>
                    <a:pt x="47" y="137"/>
                    <a:pt x="47" y="132"/>
                  </a:cubicBezTo>
                  <a:cubicBezTo>
                    <a:pt x="46" y="120"/>
                    <a:pt x="46" y="106"/>
                    <a:pt x="54" y="95"/>
                  </a:cubicBezTo>
                  <a:cubicBezTo>
                    <a:pt x="66" y="80"/>
                    <a:pt x="87" y="85"/>
                    <a:pt x="103" y="92"/>
                  </a:cubicBezTo>
                  <a:cubicBezTo>
                    <a:pt x="106" y="94"/>
                    <a:pt x="110" y="91"/>
                    <a:pt x="108" y="87"/>
                  </a:cubicBezTo>
                  <a:cubicBezTo>
                    <a:pt x="97" y="64"/>
                    <a:pt x="91" y="16"/>
                    <a:pt x="125" y="11"/>
                  </a:cubicBezTo>
                  <a:cubicBezTo>
                    <a:pt x="126" y="10"/>
                    <a:pt x="126" y="9"/>
                    <a:pt x="1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981" y="2715"/>
              <a:ext cx="249" cy="447"/>
            </a:xfrm>
            <a:custGeom>
              <a:avLst/>
              <a:gdLst>
                <a:gd name="T0" fmla="*/ 164 w 168"/>
                <a:gd name="T1" fmla="*/ 7 h 302"/>
                <a:gd name="T2" fmla="*/ 160 w 168"/>
                <a:gd name="T3" fmla="*/ 2 h 302"/>
                <a:gd name="T4" fmla="*/ 145 w 168"/>
                <a:gd name="T5" fmla="*/ 48 h 302"/>
                <a:gd name="T6" fmla="*/ 149 w 168"/>
                <a:gd name="T7" fmla="*/ 58 h 302"/>
                <a:gd name="T8" fmla="*/ 152 w 168"/>
                <a:gd name="T9" fmla="*/ 65 h 302"/>
                <a:gd name="T10" fmla="*/ 87 w 168"/>
                <a:gd name="T11" fmla="*/ 87 h 302"/>
                <a:gd name="T12" fmla="*/ 82 w 168"/>
                <a:gd name="T13" fmla="*/ 93 h 302"/>
                <a:gd name="T14" fmla="*/ 83 w 168"/>
                <a:gd name="T15" fmla="*/ 128 h 302"/>
                <a:gd name="T16" fmla="*/ 45 w 168"/>
                <a:gd name="T17" fmla="*/ 128 h 302"/>
                <a:gd name="T18" fmla="*/ 41 w 168"/>
                <a:gd name="T19" fmla="*/ 134 h 302"/>
                <a:gd name="T20" fmla="*/ 50 w 168"/>
                <a:gd name="T21" fmla="*/ 179 h 302"/>
                <a:gd name="T22" fmla="*/ 6 w 168"/>
                <a:gd name="T23" fmla="*/ 191 h 302"/>
                <a:gd name="T24" fmla="*/ 3 w 168"/>
                <a:gd name="T25" fmla="*/ 197 h 302"/>
                <a:gd name="T26" fmla="*/ 55 w 168"/>
                <a:gd name="T27" fmla="*/ 141 h 302"/>
                <a:gd name="T28" fmla="*/ 91 w 168"/>
                <a:gd name="T29" fmla="*/ 130 h 302"/>
                <a:gd name="T30" fmla="*/ 96 w 168"/>
                <a:gd name="T31" fmla="*/ 100 h 302"/>
                <a:gd name="T32" fmla="*/ 125 w 168"/>
                <a:gd name="T33" fmla="*/ 96 h 302"/>
                <a:gd name="T34" fmla="*/ 147 w 168"/>
                <a:gd name="T35" fmla="*/ 154 h 302"/>
                <a:gd name="T36" fmla="*/ 130 w 168"/>
                <a:gd name="T37" fmla="*/ 186 h 302"/>
                <a:gd name="T38" fmla="*/ 152 w 168"/>
                <a:gd name="T39" fmla="*/ 216 h 302"/>
                <a:gd name="T40" fmla="*/ 122 w 168"/>
                <a:gd name="T41" fmla="*/ 261 h 302"/>
                <a:gd name="T42" fmla="*/ 148 w 168"/>
                <a:gd name="T43" fmla="*/ 288 h 302"/>
                <a:gd name="T44" fmla="*/ 147 w 168"/>
                <a:gd name="T45" fmla="*/ 287 h 302"/>
                <a:gd name="T46" fmla="*/ 133 w 168"/>
                <a:gd name="T47" fmla="*/ 244 h 302"/>
                <a:gd name="T48" fmla="*/ 162 w 168"/>
                <a:gd name="T49" fmla="*/ 221 h 302"/>
                <a:gd name="T50" fmla="*/ 163 w 168"/>
                <a:gd name="T51" fmla="*/ 214 h 302"/>
                <a:gd name="T52" fmla="*/ 138 w 168"/>
                <a:gd name="T53" fmla="*/ 191 h 302"/>
                <a:gd name="T54" fmla="*/ 158 w 168"/>
                <a:gd name="T55" fmla="*/ 154 h 302"/>
                <a:gd name="T56" fmla="*/ 157 w 168"/>
                <a:gd name="T57" fmla="*/ 149 h 302"/>
                <a:gd name="T58" fmla="*/ 126 w 168"/>
                <a:gd name="T59" fmla="*/ 107 h 302"/>
                <a:gd name="T60" fmla="*/ 139 w 168"/>
                <a:gd name="T61" fmla="*/ 86 h 302"/>
                <a:gd name="T62" fmla="*/ 140 w 168"/>
                <a:gd name="T63" fmla="*/ 84 h 302"/>
                <a:gd name="T64" fmla="*/ 159 w 168"/>
                <a:gd name="T65" fmla="*/ 74 h 302"/>
                <a:gd name="T66" fmla="*/ 161 w 168"/>
                <a:gd name="T67" fmla="*/ 69 h 302"/>
                <a:gd name="T68" fmla="*/ 164 w 168"/>
                <a:gd name="T69" fmla="*/ 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302">
                  <a:moveTo>
                    <a:pt x="164" y="7"/>
                  </a:moveTo>
                  <a:cubicBezTo>
                    <a:pt x="168" y="4"/>
                    <a:pt x="163" y="0"/>
                    <a:pt x="160" y="2"/>
                  </a:cubicBezTo>
                  <a:cubicBezTo>
                    <a:pt x="146" y="13"/>
                    <a:pt x="142" y="30"/>
                    <a:pt x="145" y="48"/>
                  </a:cubicBezTo>
                  <a:cubicBezTo>
                    <a:pt x="146" y="51"/>
                    <a:pt x="147" y="55"/>
                    <a:pt x="149" y="58"/>
                  </a:cubicBezTo>
                  <a:cubicBezTo>
                    <a:pt x="150" y="62"/>
                    <a:pt x="151" y="64"/>
                    <a:pt x="152" y="65"/>
                  </a:cubicBezTo>
                  <a:cubicBezTo>
                    <a:pt x="135" y="82"/>
                    <a:pt x="112" y="104"/>
                    <a:pt x="87" y="87"/>
                  </a:cubicBezTo>
                  <a:cubicBezTo>
                    <a:pt x="83" y="84"/>
                    <a:pt x="79" y="90"/>
                    <a:pt x="82" y="93"/>
                  </a:cubicBezTo>
                  <a:cubicBezTo>
                    <a:pt x="92" y="101"/>
                    <a:pt x="93" y="118"/>
                    <a:pt x="83" y="128"/>
                  </a:cubicBezTo>
                  <a:cubicBezTo>
                    <a:pt x="72" y="137"/>
                    <a:pt x="57" y="136"/>
                    <a:pt x="45" y="128"/>
                  </a:cubicBezTo>
                  <a:cubicBezTo>
                    <a:pt x="42" y="126"/>
                    <a:pt x="38" y="132"/>
                    <a:pt x="41" y="134"/>
                  </a:cubicBezTo>
                  <a:cubicBezTo>
                    <a:pt x="54" y="145"/>
                    <a:pt x="59" y="164"/>
                    <a:pt x="50" y="179"/>
                  </a:cubicBezTo>
                  <a:cubicBezTo>
                    <a:pt x="41" y="193"/>
                    <a:pt x="22" y="196"/>
                    <a:pt x="6" y="191"/>
                  </a:cubicBezTo>
                  <a:cubicBezTo>
                    <a:pt x="2" y="190"/>
                    <a:pt x="0" y="196"/>
                    <a:pt x="3" y="197"/>
                  </a:cubicBezTo>
                  <a:cubicBezTo>
                    <a:pt x="42" y="216"/>
                    <a:pt x="73" y="172"/>
                    <a:pt x="55" y="141"/>
                  </a:cubicBezTo>
                  <a:cubicBezTo>
                    <a:pt x="68" y="144"/>
                    <a:pt x="82" y="141"/>
                    <a:pt x="91" y="130"/>
                  </a:cubicBezTo>
                  <a:cubicBezTo>
                    <a:pt x="98" y="121"/>
                    <a:pt x="99" y="110"/>
                    <a:pt x="96" y="100"/>
                  </a:cubicBezTo>
                  <a:cubicBezTo>
                    <a:pt x="106" y="103"/>
                    <a:pt x="116" y="100"/>
                    <a:pt x="125" y="96"/>
                  </a:cubicBezTo>
                  <a:cubicBezTo>
                    <a:pt x="113" y="118"/>
                    <a:pt x="121" y="150"/>
                    <a:pt x="147" y="154"/>
                  </a:cubicBezTo>
                  <a:cubicBezTo>
                    <a:pt x="137" y="162"/>
                    <a:pt x="129" y="173"/>
                    <a:pt x="130" y="186"/>
                  </a:cubicBezTo>
                  <a:cubicBezTo>
                    <a:pt x="132" y="199"/>
                    <a:pt x="142" y="209"/>
                    <a:pt x="152" y="216"/>
                  </a:cubicBezTo>
                  <a:cubicBezTo>
                    <a:pt x="134" y="223"/>
                    <a:pt x="121" y="240"/>
                    <a:pt x="122" y="261"/>
                  </a:cubicBezTo>
                  <a:cubicBezTo>
                    <a:pt x="122" y="270"/>
                    <a:pt x="134" y="302"/>
                    <a:pt x="148" y="288"/>
                  </a:cubicBezTo>
                  <a:cubicBezTo>
                    <a:pt x="148" y="288"/>
                    <a:pt x="148" y="287"/>
                    <a:pt x="147" y="287"/>
                  </a:cubicBezTo>
                  <a:cubicBezTo>
                    <a:pt x="127" y="291"/>
                    <a:pt x="130" y="252"/>
                    <a:pt x="133" y="244"/>
                  </a:cubicBezTo>
                  <a:cubicBezTo>
                    <a:pt x="139" y="232"/>
                    <a:pt x="149" y="224"/>
                    <a:pt x="162" y="221"/>
                  </a:cubicBezTo>
                  <a:cubicBezTo>
                    <a:pt x="165" y="220"/>
                    <a:pt x="166" y="216"/>
                    <a:pt x="163" y="214"/>
                  </a:cubicBezTo>
                  <a:cubicBezTo>
                    <a:pt x="153" y="208"/>
                    <a:pt x="142" y="202"/>
                    <a:pt x="138" y="191"/>
                  </a:cubicBezTo>
                  <a:cubicBezTo>
                    <a:pt x="132" y="174"/>
                    <a:pt x="144" y="160"/>
                    <a:pt x="158" y="154"/>
                  </a:cubicBezTo>
                  <a:cubicBezTo>
                    <a:pt x="160" y="153"/>
                    <a:pt x="159" y="149"/>
                    <a:pt x="157" y="149"/>
                  </a:cubicBezTo>
                  <a:cubicBezTo>
                    <a:pt x="133" y="150"/>
                    <a:pt x="120" y="129"/>
                    <a:pt x="126" y="107"/>
                  </a:cubicBezTo>
                  <a:cubicBezTo>
                    <a:pt x="128" y="99"/>
                    <a:pt x="133" y="92"/>
                    <a:pt x="139" y="86"/>
                  </a:cubicBezTo>
                  <a:cubicBezTo>
                    <a:pt x="139" y="85"/>
                    <a:pt x="140" y="85"/>
                    <a:pt x="140" y="84"/>
                  </a:cubicBezTo>
                  <a:cubicBezTo>
                    <a:pt x="146" y="80"/>
                    <a:pt x="152" y="76"/>
                    <a:pt x="159" y="74"/>
                  </a:cubicBezTo>
                  <a:cubicBezTo>
                    <a:pt x="161" y="73"/>
                    <a:pt x="162" y="71"/>
                    <a:pt x="161" y="69"/>
                  </a:cubicBezTo>
                  <a:cubicBezTo>
                    <a:pt x="149" y="49"/>
                    <a:pt x="144" y="23"/>
                    <a:pt x="16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999" y="3075"/>
              <a:ext cx="234" cy="238"/>
            </a:xfrm>
            <a:custGeom>
              <a:avLst/>
              <a:gdLst>
                <a:gd name="T0" fmla="*/ 154 w 158"/>
                <a:gd name="T1" fmla="*/ 107 h 161"/>
                <a:gd name="T2" fmla="*/ 132 w 158"/>
                <a:gd name="T3" fmla="*/ 56 h 161"/>
                <a:gd name="T4" fmla="*/ 127 w 158"/>
                <a:gd name="T5" fmla="*/ 53 h 161"/>
                <a:gd name="T6" fmla="*/ 144 w 158"/>
                <a:gd name="T7" fmla="*/ 111 h 161"/>
                <a:gd name="T8" fmla="*/ 132 w 158"/>
                <a:gd name="T9" fmla="*/ 140 h 161"/>
                <a:gd name="T10" fmla="*/ 107 w 158"/>
                <a:gd name="T11" fmla="*/ 123 h 161"/>
                <a:gd name="T12" fmla="*/ 82 w 158"/>
                <a:gd name="T13" fmla="*/ 127 h 161"/>
                <a:gd name="T14" fmla="*/ 24 w 158"/>
                <a:gd name="T15" fmla="*/ 79 h 161"/>
                <a:gd name="T16" fmla="*/ 34 w 158"/>
                <a:gd name="T17" fmla="*/ 24 h 161"/>
                <a:gd name="T18" fmla="*/ 2 w 158"/>
                <a:gd name="T19" fmla="*/ 5 h 161"/>
                <a:gd name="T20" fmla="*/ 3 w 158"/>
                <a:gd name="T21" fmla="*/ 8 h 161"/>
                <a:gd name="T22" fmla="*/ 12 w 158"/>
                <a:gd name="T23" fmla="*/ 84 h 161"/>
                <a:gd name="T24" fmla="*/ 17 w 158"/>
                <a:gd name="T25" fmla="*/ 89 h 161"/>
                <a:gd name="T26" fmla="*/ 73 w 158"/>
                <a:gd name="T27" fmla="*/ 137 h 161"/>
                <a:gd name="T28" fmla="*/ 80 w 158"/>
                <a:gd name="T29" fmla="*/ 139 h 161"/>
                <a:gd name="T30" fmla="*/ 136 w 158"/>
                <a:gd name="T31" fmla="*/ 158 h 161"/>
                <a:gd name="T32" fmla="*/ 142 w 158"/>
                <a:gd name="T33" fmla="*/ 155 h 161"/>
                <a:gd name="T34" fmla="*/ 154 w 158"/>
                <a:gd name="T35" fmla="*/ 114 h 161"/>
                <a:gd name="T36" fmla="*/ 154 w 158"/>
                <a:gd name="T37" fmla="*/ 10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161">
                  <a:moveTo>
                    <a:pt x="154" y="107"/>
                  </a:moveTo>
                  <a:cubicBezTo>
                    <a:pt x="131" y="101"/>
                    <a:pt x="121" y="77"/>
                    <a:pt x="132" y="56"/>
                  </a:cubicBezTo>
                  <a:cubicBezTo>
                    <a:pt x="134" y="53"/>
                    <a:pt x="129" y="50"/>
                    <a:pt x="127" y="53"/>
                  </a:cubicBezTo>
                  <a:cubicBezTo>
                    <a:pt x="114" y="75"/>
                    <a:pt x="123" y="100"/>
                    <a:pt x="144" y="111"/>
                  </a:cubicBezTo>
                  <a:cubicBezTo>
                    <a:pt x="134" y="117"/>
                    <a:pt x="131" y="128"/>
                    <a:pt x="132" y="140"/>
                  </a:cubicBezTo>
                  <a:cubicBezTo>
                    <a:pt x="125" y="132"/>
                    <a:pt x="117" y="125"/>
                    <a:pt x="107" y="123"/>
                  </a:cubicBezTo>
                  <a:cubicBezTo>
                    <a:pt x="98" y="121"/>
                    <a:pt x="89" y="122"/>
                    <a:pt x="82" y="127"/>
                  </a:cubicBezTo>
                  <a:cubicBezTo>
                    <a:pt x="84" y="95"/>
                    <a:pt x="55" y="71"/>
                    <a:pt x="24" y="79"/>
                  </a:cubicBezTo>
                  <a:cubicBezTo>
                    <a:pt x="33" y="62"/>
                    <a:pt x="39" y="42"/>
                    <a:pt x="34" y="24"/>
                  </a:cubicBezTo>
                  <a:cubicBezTo>
                    <a:pt x="30" y="11"/>
                    <a:pt x="17" y="0"/>
                    <a:pt x="2" y="5"/>
                  </a:cubicBezTo>
                  <a:cubicBezTo>
                    <a:pt x="0" y="5"/>
                    <a:pt x="1" y="8"/>
                    <a:pt x="3" y="8"/>
                  </a:cubicBezTo>
                  <a:cubicBezTo>
                    <a:pt x="44" y="9"/>
                    <a:pt x="25" y="64"/>
                    <a:pt x="12" y="84"/>
                  </a:cubicBezTo>
                  <a:cubicBezTo>
                    <a:pt x="10" y="87"/>
                    <a:pt x="14" y="90"/>
                    <a:pt x="17" y="89"/>
                  </a:cubicBezTo>
                  <a:cubicBezTo>
                    <a:pt x="50" y="73"/>
                    <a:pt x="83" y="102"/>
                    <a:pt x="73" y="137"/>
                  </a:cubicBezTo>
                  <a:cubicBezTo>
                    <a:pt x="72" y="141"/>
                    <a:pt x="78" y="143"/>
                    <a:pt x="80" y="139"/>
                  </a:cubicBezTo>
                  <a:cubicBezTo>
                    <a:pt x="97" y="113"/>
                    <a:pt x="125" y="141"/>
                    <a:pt x="136" y="158"/>
                  </a:cubicBezTo>
                  <a:cubicBezTo>
                    <a:pt x="138" y="161"/>
                    <a:pt x="143" y="159"/>
                    <a:pt x="142" y="155"/>
                  </a:cubicBezTo>
                  <a:cubicBezTo>
                    <a:pt x="136" y="140"/>
                    <a:pt x="135" y="119"/>
                    <a:pt x="154" y="114"/>
                  </a:cubicBezTo>
                  <a:cubicBezTo>
                    <a:pt x="158" y="113"/>
                    <a:pt x="158" y="108"/>
                    <a:pt x="154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5051" y="2953"/>
              <a:ext cx="117" cy="284"/>
            </a:xfrm>
            <a:custGeom>
              <a:avLst/>
              <a:gdLst>
                <a:gd name="T0" fmla="*/ 77 w 79"/>
                <a:gd name="T1" fmla="*/ 186 h 192"/>
                <a:gd name="T2" fmla="*/ 62 w 79"/>
                <a:gd name="T3" fmla="*/ 164 h 192"/>
                <a:gd name="T4" fmla="*/ 58 w 79"/>
                <a:gd name="T5" fmla="*/ 162 h 192"/>
                <a:gd name="T6" fmla="*/ 36 w 79"/>
                <a:gd name="T7" fmla="*/ 136 h 192"/>
                <a:gd name="T8" fmla="*/ 33 w 79"/>
                <a:gd name="T9" fmla="*/ 131 h 192"/>
                <a:gd name="T10" fmla="*/ 17 w 79"/>
                <a:gd name="T11" fmla="*/ 109 h 192"/>
                <a:gd name="T12" fmla="*/ 18 w 79"/>
                <a:gd name="T13" fmla="*/ 94 h 192"/>
                <a:gd name="T14" fmla="*/ 33 w 79"/>
                <a:gd name="T15" fmla="*/ 68 h 192"/>
                <a:gd name="T16" fmla="*/ 33 w 79"/>
                <a:gd name="T17" fmla="*/ 62 h 192"/>
                <a:gd name="T18" fmla="*/ 21 w 79"/>
                <a:gd name="T19" fmla="*/ 30 h 192"/>
                <a:gd name="T20" fmla="*/ 46 w 79"/>
                <a:gd name="T21" fmla="*/ 4 h 192"/>
                <a:gd name="T22" fmla="*/ 44 w 79"/>
                <a:gd name="T23" fmla="*/ 0 h 192"/>
                <a:gd name="T24" fmla="*/ 13 w 79"/>
                <a:gd name="T25" fmla="*/ 38 h 192"/>
                <a:gd name="T26" fmla="*/ 26 w 79"/>
                <a:gd name="T27" fmla="*/ 66 h 192"/>
                <a:gd name="T28" fmla="*/ 28 w 79"/>
                <a:gd name="T29" fmla="*/ 136 h 192"/>
                <a:gd name="T30" fmla="*/ 57 w 79"/>
                <a:gd name="T31" fmla="*/ 168 h 192"/>
                <a:gd name="T32" fmla="*/ 73 w 79"/>
                <a:gd name="T33" fmla="*/ 190 h 192"/>
                <a:gd name="T34" fmla="*/ 77 w 79"/>
                <a:gd name="T35" fmla="*/ 18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192">
                  <a:moveTo>
                    <a:pt x="77" y="186"/>
                  </a:moveTo>
                  <a:cubicBezTo>
                    <a:pt x="69" y="180"/>
                    <a:pt x="64" y="173"/>
                    <a:pt x="62" y="164"/>
                  </a:cubicBezTo>
                  <a:cubicBezTo>
                    <a:pt x="62" y="162"/>
                    <a:pt x="59" y="161"/>
                    <a:pt x="58" y="162"/>
                  </a:cubicBezTo>
                  <a:cubicBezTo>
                    <a:pt x="39" y="171"/>
                    <a:pt x="25" y="151"/>
                    <a:pt x="36" y="136"/>
                  </a:cubicBezTo>
                  <a:cubicBezTo>
                    <a:pt x="37" y="134"/>
                    <a:pt x="35" y="131"/>
                    <a:pt x="33" y="131"/>
                  </a:cubicBezTo>
                  <a:cubicBezTo>
                    <a:pt x="22" y="130"/>
                    <a:pt x="17" y="118"/>
                    <a:pt x="17" y="109"/>
                  </a:cubicBezTo>
                  <a:cubicBezTo>
                    <a:pt x="17" y="104"/>
                    <a:pt x="18" y="99"/>
                    <a:pt x="18" y="94"/>
                  </a:cubicBezTo>
                  <a:cubicBezTo>
                    <a:pt x="21" y="84"/>
                    <a:pt x="24" y="74"/>
                    <a:pt x="33" y="68"/>
                  </a:cubicBezTo>
                  <a:cubicBezTo>
                    <a:pt x="35" y="66"/>
                    <a:pt x="35" y="63"/>
                    <a:pt x="33" y="62"/>
                  </a:cubicBezTo>
                  <a:cubicBezTo>
                    <a:pt x="18" y="59"/>
                    <a:pt x="17" y="42"/>
                    <a:pt x="21" y="30"/>
                  </a:cubicBezTo>
                  <a:cubicBezTo>
                    <a:pt x="25" y="19"/>
                    <a:pt x="35" y="10"/>
                    <a:pt x="46" y="4"/>
                  </a:cubicBezTo>
                  <a:cubicBezTo>
                    <a:pt x="48" y="3"/>
                    <a:pt x="46" y="0"/>
                    <a:pt x="44" y="0"/>
                  </a:cubicBezTo>
                  <a:cubicBezTo>
                    <a:pt x="27" y="5"/>
                    <a:pt x="15" y="20"/>
                    <a:pt x="13" y="38"/>
                  </a:cubicBezTo>
                  <a:cubicBezTo>
                    <a:pt x="12" y="49"/>
                    <a:pt x="16" y="61"/>
                    <a:pt x="26" y="66"/>
                  </a:cubicBezTo>
                  <a:cubicBezTo>
                    <a:pt x="9" y="84"/>
                    <a:pt x="0" y="130"/>
                    <a:pt x="28" y="136"/>
                  </a:cubicBezTo>
                  <a:cubicBezTo>
                    <a:pt x="19" y="156"/>
                    <a:pt x="37" y="175"/>
                    <a:pt x="57" y="168"/>
                  </a:cubicBezTo>
                  <a:cubicBezTo>
                    <a:pt x="60" y="178"/>
                    <a:pt x="65" y="185"/>
                    <a:pt x="73" y="190"/>
                  </a:cubicBezTo>
                  <a:cubicBezTo>
                    <a:pt x="76" y="192"/>
                    <a:pt x="79" y="188"/>
                    <a:pt x="77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5108" y="2934"/>
              <a:ext cx="61" cy="225"/>
            </a:xfrm>
            <a:custGeom>
              <a:avLst/>
              <a:gdLst>
                <a:gd name="T0" fmla="*/ 9 w 41"/>
                <a:gd name="T1" fmla="*/ 109 h 152"/>
                <a:gd name="T2" fmla="*/ 13 w 41"/>
                <a:gd name="T3" fmla="*/ 52 h 152"/>
                <a:gd name="T4" fmla="*/ 28 w 41"/>
                <a:gd name="T5" fmla="*/ 4 h 152"/>
                <a:gd name="T6" fmla="*/ 23 w 41"/>
                <a:gd name="T7" fmla="*/ 6 h 152"/>
                <a:gd name="T8" fmla="*/ 8 w 41"/>
                <a:gd name="T9" fmla="*/ 49 h 152"/>
                <a:gd name="T10" fmla="*/ 7 w 41"/>
                <a:gd name="T11" fmla="*/ 53 h 152"/>
                <a:gd name="T12" fmla="*/ 2 w 41"/>
                <a:gd name="T13" fmla="*/ 107 h 152"/>
                <a:gd name="T14" fmla="*/ 2 w 41"/>
                <a:gd name="T15" fmla="*/ 111 h 152"/>
                <a:gd name="T16" fmla="*/ 22 w 41"/>
                <a:gd name="T17" fmla="*/ 149 h 152"/>
                <a:gd name="T18" fmla="*/ 24 w 41"/>
                <a:gd name="T19" fmla="*/ 151 h 152"/>
                <a:gd name="T20" fmla="*/ 9 w 41"/>
                <a:gd name="T21" fmla="*/ 10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52">
                  <a:moveTo>
                    <a:pt x="9" y="109"/>
                  </a:moveTo>
                  <a:cubicBezTo>
                    <a:pt x="25" y="93"/>
                    <a:pt x="27" y="70"/>
                    <a:pt x="13" y="52"/>
                  </a:cubicBezTo>
                  <a:cubicBezTo>
                    <a:pt x="29" y="42"/>
                    <a:pt x="36" y="22"/>
                    <a:pt x="28" y="4"/>
                  </a:cubicBezTo>
                  <a:cubicBezTo>
                    <a:pt x="27" y="0"/>
                    <a:pt x="21" y="3"/>
                    <a:pt x="23" y="6"/>
                  </a:cubicBezTo>
                  <a:cubicBezTo>
                    <a:pt x="28" y="23"/>
                    <a:pt x="24" y="40"/>
                    <a:pt x="8" y="49"/>
                  </a:cubicBezTo>
                  <a:cubicBezTo>
                    <a:pt x="6" y="50"/>
                    <a:pt x="6" y="52"/>
                    <a:pt x="7" y="53"/>
                  </a:cubicBezTo>
                  <a:cubicBezTo>
                    <a:pt x="22" y="70"/>
                    <a:pt x="20" y="93"/>
                    <a:pt x="2" y="107"/>
                  </a:cubicBezTo>
                  <a:cubicBezTo>
                    <a:pt x="1" y="108"/>
                    <a:pt x="0" y="110"/>
                    <a:pt x="2" y="111"/>
                  </a:cubicBezTo>
                  <a:cubicBezTo>
                    <a:pt x="17" y="118"/>
                    <a:pt x="35" y="132"/>
                    <a:pt x="22" y="149"/>
                  </a:cubicBezTo>
                  <a:cubicBezTo>
                    <a:pt x="21" y="151"/>
                    <a:pt x="23" y="152"/>
                    <a:pt x="24" y="151"/>
                  </a:cubicBezTo>
                  <a:cubicBezTo>
                    <a:pt x="41" y="135"/>
                    <a:pt x="24" y="117"/>
                    <a:pt x="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286" y="2564"/>
              <a:ext cx="417" cy="826"/>
            </a:xfrm>
            <a:custGeom>
              <a:avLst/>
              <a:gdLst>
                <a:gd name="T0" fmla="*/ 27 w 282"/>
                <a:gd name="T1" fmla="*/ 483 h 558"/>
                <a:gd name="T2" fmla="*/ 87 w 282"/>
                <a:gd name="T3" fmla="*/ 556 h 558"/>
                <a:gd name="T4" fmla="*/ 179 w 282"/>
                <a:gd name="T5" fmla="*/ 479 h 558"/>
                <a:gd name="T6" fmla="*/ 237 w 282"/>
                <a:gd name="T7" fmla="*/ 371 h 558"/>
                <a:gd name="T8" fmla="*/ 244 w 282"/>
                <a:gd name="T9" fmla="*/ 320 h 558"/>
                <a:gd name="T10" fmla="*/ 247 w 282"/>
                <a:gd name="T11" fmla="*/ 220 h 558"/>
                <a:gd name="T12" fmla="*/ 197 w 282"/>
                <a:gd name="T13" fmla="*/ 129 h 558"/>
                <a:gd name="T14" fmla="*/ 156 w 282"/>
                <a:gd name="T15" fmla="*/ 66 h 558"/>
                <a:gd name="T16" fmla="*/ 82 w 282"/>
                <a:gd name="T17" fmla="*/ 0 h 558"/>
                <a:gd name="T18" fmla="*/ 48 w 282"/>
                <a:gd name="T19" fmla="*/ 69 h 558"/>
                <a:gd name="T20" fmla="*/ 43 w 282"/>
                <a:gd name="T21" fmla="*/ 133 h 558"/>
                <a:gd name="T22" fmla="*/ 49 w 282"/>
                <a:gd name="T23" fmla="*/ 216 h 558"/>
                <a:gd name="T24" fmla="*/ 46 w 282"/>
                <a:gd name="T25" fmla="*/ 363 h 558"/>
                <a:gd name="T26" fmla="*/ 20 w 282"/>
                <a:gd name="T27" fmla="*/ 418 h 558"/>
                <a:gd name="T28" fmla="*/ 35 w 282"/>
                <a:gd name="T29" fmla="*/ 405 h 558"/>
                <a:gd name="T30" fmla="*/ 70 w 282"/>
                <a:gd name="T31" fmla="*/ 386 h 558"/>
                <a:gd name="T32" fmla="*/ 54 w 282"/>
                <a:gd name="T33" fmla="*/ 361 h 558"/>
                <a:gd name="T34" fmla="*/ 48 w 282"/>
                <a:gd name="T35" fmla="*/ 358 h 558"/>
                <a:gd name="T36" fmla="*/ 52 w 282"/>
                <a:gd name="T37" fmla="*/ 287 h 558"/>
                <a:gd name="T38" fmla="*/ 33 w 282"/>
                <a:gd name="T39" fmla="*/ 239 h 558"/>
                <a:gd name="T40" fmla="*/ 68 w 282"/>
                <a:gd name="T41" fmla="*/ 215 h 558"/>
                <a:gd name="T42" fmla="*/ 65 w 282"/>
                <a:gd name="T43" fmla="*/ 213 h 558"/>
                <a:gd name="T44" fmla="*/ 51 w 282"/>
                <a:gd name="T45" fmla="*/ 135 h 558"/>
                <a:gd name="T46" fmla="*/ 33 w 282"/>
                <a:gd name="T47" fmla="*/ 93 h 558"/>
                <a:gd name="T48" fmla="*/ 58 w 282"/>
                <a:gd name="T49" fmla="*/ 73 h 558"/>
                <a:gd name="T50" fmla="*/ 56 w 282"/>
                <a:gd name="T51" fmla="*/ 68 h 558"/>
                <a:gd name="T52" fmla="*/ 95 w 282"/>
                <a:gd name="T53" fmla="*/ 10 h 558"/>
                <a:gd name="T54" fmla="*/ 145 w 282"/>
                <a:gd name="T55" fmla="*/ 90 h 558"/>
                <a:gd name="T56" fmla="*/ 163 w 282"/>
                <a:gd name="T57" fmla="*/ 73 h 558"/>
                <a:gd name="T58" fmla="*/ 197 w 282"/>
                <a:gd name="T59" fmla="*/ 109 h 558"/>
                <a:gd name="T60" fmla="*/ 182 w 282"/>
                <a:gd name="T61" fmla="*/ 131 h 558"/>
                <a:gd name="T62" fmla="*/ 186 w 282"/>
                <a:gd name="T63" fmla="*/ 136 h 558"/>
                <a:gd name="T64" fmla="*/ 224 w 282"/>
                <a:gd name="T65" fmla="*/ 154 h 558"/>
                <a:gd name="T66" fmla="*/ 216 w 282"/>
                <a:gd name="T67" fmla="*/ 201 h 558"/>
                <a:gd name="T68" fmla="*/ 223 w 282"/>
                <a:gd name="T69" fmla="*/ 236 h 558"/>
                <a:gd name="T70" fmla="*/ 246 w 282"/>
                <a:gd name="T71" fmla="*/ 225 h 558"/>
                <a:gd name="T72" fmla="*/ 231 w 282"/>
                <a:gd name="T73" fmla="*/ 316 h 558"/>
                <a:gd name="T74" fmla="*/ 251 w 282"/>
                <a:gd name="T75" fmla="*/ 340 h 558"/>
                <a:gd name="T76" fmla="*/ 224 w 282"/>
                <a:gd name="T77" fmla="*/ 367 h 558"/>
                <a:gd name="T78" fmla="*/ 173 w 282"/>
                <a:gd name="T79" fmla="*/ 470 h 558"/>
                <a:gd name="T80" fmla="*/ 162 w 282"/>
                <a:gd name="T81" fmla="*/ 506 h 558"/>
                <a:gd name="T82" fmla="*/ 128 w 282"/>
                <a:gd name="T83" fmla="*/ 507 h 558"/>
                <a:gd name="T84" fmla="*/ 124 w 282"/>
                <a:gd name="T85" fmla="*/ 506 h 558"/>
                <a:gd name="T86" fmla="*/ 124 w 282"/>
                <a:gd name="T87" fmla="*/ 511 h 558"/>
                <a:gd name="T88" fmla="*/ 94 w 282"/>
                <a:gd name="T89" fmla="*/ 548 h 558"/>
                <a:gd name="T90" fmla="*/ 62 w 282"/>
                <a:gd name="T91" fmla="*/ 503 h 558"/>
                <a:gd name="T92" fmla="*/ 56 w 282"/>
                <a:gd name="T93" fmla="*/ 501 h 558"/>
                <a:gd name="T94" fmla="*/ 36 w 282"/>
                <a:gd name="T95" fmla="*/ 472 h 558"/>
                <a:gd name="T96" fmla="*/ 57 w 282"/>
                <a:gd name="T97" fmla="*/ 445 h 558"/>
                <a:gd name="T98" fmla="*/ 52 w 282"/>
                <a:gd name="T99" fmla="*/ 44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2" h="558">
                  <a:moveTo>
                    <a:pt x="43" y="450"/>
                  </a:moveTo>
                  <a:cubicBezTo>
                    <a:pt x="32" y="457"/>
                    <a:pt x="26" y="470"/>
                    <a:pt x="27" y="483"/>
                  </a:cubicBezTo>
                  <a:cubicBezTo>
                    <a:pt x="28" y="497"/>
                    <a:pt x="38" y="507"/>
                    <a:pt x="51" y="506"/>
                  </a:cubicBezTo>
                  <a:cubicBezTo>
                    <a:pt x="36" y="526"/>
                    <a:pt x="65" y="554"/>
                    <a:pt x="87" y="556"/>
                  </a:cubicBezTo>
                  <a:cubicBezTo>
                    <a:pt x="109" y="558"/>
                    <a:pt x="133" y="540"/>
                    <a:pt x="132" y="519"/>
                  </a:cubicBezTo>
                  <a:cubicBezTo>
                    <a:pt x="153" y="532"/>
                    <a:pt x="184" y="504"/>
                    <a:pt x="179" y="479"/>
                  </a:cubicBezTo>
                  <a:cubicBezTo>
                    <a:pt x="208" y="486"/>
                    <a:pt x="234" y="466"/>
                    <a:pt x="245" y="439"/>
                  </a:cubicBezTo>
                  <a:cubicBezTo>
                    <a:pt x="253" y="417"/>
                    <a:pt x="253" y="388"/>
                    <a:pt x="237" y="371"/>
                  </a:cubicBezTo>
                  <a:cubicBezTo>
                    <a:pt x="247" y="371"/>
                    <a:pt x="257" y="363"/>
                    <a:pt x="259" y="352"/>
                  </a:cubicBezTo>
                  <a:cubicBezTo>
                    <a:pt x="262" y="338"/>
                    <a:pt x="255" y="327"/>
                    <a:pt x="244" y="320"/>
                  </a:cubicBezTo>
                  <a:cubicBezTo>
                    <a:pt x="266" y="314"/>
                    <a:pt x="282" y="299"/>
                    <a:pt x="282" y="273"/>
                  </a:cubicBezTo>
                  <a:cubicBezTo>
                    <a:pt x="281" y="253"/>
                    <a:pt x="268" y="224"/>
                    <a:pt x="247" y="220"/>
                  </a:cubicBezTo>
                  <a:cubicBezTo>
                    <a:pt x="248" y="208"/>
                    <a:pt x="241" y="194"/>
                    <a:pt x="228" y="193"/>
                  </a:cubicBezTo>
                  <a:cubicBezTo>
                    <a:pt x="246" y="171"/>
                    <a:pt x="226" y="131"/>
                    <a:pt x="197" y="129"/>
                  </a:cubicBezTo>
                  <a:cubicBezTo>
                    <a:pt x="211" y="114"/>
                    <a:pt x="205" y="87"/>
                    <a:pt x="189" y="74"/>
                  </a:cubicBezTo>
                  <a:cubicBezTo>
                    <a:pt x="180" y="67"/>
                    <a:pt x="167" y="61"/>
                    <a:pt x="156" y="66"/>
                  </a:cubicBezTo>
                  <a:cubicBezTo>
                    <a:pt x="153" y="67"/>
                    <a:pt x="151" y="68"/>
                    <a:pt x="149" y="69"/>
                  </a:cubicBezTo>
                  <a:cubicBezTo>
                    <a:pt x="150" y="34"/>
                    <a:pt x="117" y="1"/>
                    <a:pt x="82" y="0"/>
                  </a:cubicBezTo>
                  <a:cubicBezTo>
                    <a:pt x="63" y="0"/>
                    <a:pt x="45" y="9"/>
                    <a:pt x="38" y="27"/>
                  </a:cubicBezTo>
                  <a:cubicBezTo>
                    <a:pt x="33" y="43"/>
                    <a:pt x="37" y="58"/>
                    <a:pt x="48" y="69"/>
                  </a:cubicBezTo>
                  <a:cubicBezTo>
                    <a:pt x="36" y="72"/>
                    <a:pt x="27" y="84"/>
                    <a:pt x="25" y="96"/>
                  </a:cubicBezTo>
                  <a:cubicBezTo>
                    <a:pt x="22" y="111"/>
                    <a:pt x="30" y="125"/>
                    <a:pt x="43" y="133"/>
                  </a:cubicBezTo>
                  <a:cubicBezTo>
                    <a:pt x="25" y="145"/>
                    <a:pt x="16" y="167"/>
                    <a:pt x="24" y="188"/>
                  </a:cubicBezTo>
                  <a:cubicBezTo>
                    <a:pt x="27" y="197"/>
                    <a:pt x="37" y="211"/>
                    <a:pt x="49" y="216"/>
                  </a:cubicBezTo>
                  <a:cubicBezTo>
                    <a:pt x="23" y="226"/>
                    <a:pt x="15" y="264"/>
                    <a:pt x="39" y="281"/>
                  </a:cubicBezTo>
                  <a:cubicBezTo>
                    <a:pt x="0" y="290"/>
                    <a:pt x="7" y="365"/>
                    <a:pt x="46" y="363"/>
                  </a:cubicBezTo>
                  <a:cubicBezTo>
                    <a:pt x="43" y="372"/>
                    <a:pt x="46" y="382"/>
                    <a:pt x="54" y="387"/>
                  </a:cubicBezTo>
                  <a:cubicBezTo>
                    <a:pt x="38" y="391"/>
                    <a:pt x="23" y="400"/>
                    <a:pt x="20" y="418"/>
                  </a:cubicBezTo>
                  <a:cubicBezTo>
                    <a:pt x="17" y="434"/>
                    <a:pt x="28" y="449"/>
                    <a:pt x="43" y="450"/>
                  </a:cubicBezTo>
                  <a:close/>
                  <a:moveTo>
                    <a:pt x="35" y="405"/>
                  </a:moveTo>
                  <a:cubicBezTo>
                    <a:pt x="44" y="395"/>
                    <a:pt x="57" y="393"/>
                    <a:pt x="70" y="392"/>
                  </a:cubicBezTo>
                  <a:cubicBezTo>
                    <a:pt x="74" y="392"/>
                    <a:pt x="74" y="386"/>
                    <a:pt x="70" y="386"/>
                  </a:cubicBezTo>
                  <a:cubicBezTo>
                    <a:pt x="69" y="386"/>
                    <a:pt x="68" y="386"/>
                    <a:pt x="67" y="386"/>
                  </a:cubicBezTo>
                  <a:cubicBezTo>
                    <a:pt x="55" y="385"/>
                    <a:pt x="50" y="377"/>
                    <a:pt x="54" y="361"/>
                  </a:cubicBezTo>
                  <a:cubicBezTo>
                    <a:pt x="54" y="361"/>
                    <a:pt x="54" y="360"/>
                    <a:pt x="54" y="360"/>
                  </a:cubicBezTo>
                  <a:cubicBezTo>
                    <a:pt x="55" y="357"/>
                    <a:pt x="50" y="354"/>
                    <a:pt x="48" y="358"/>
                  </a:cubicBezTo>
                  <a:cubicBezTo>
                    <a:pt x="48" y="358"/>
                    <a:pt x="48" y="358"/>
                    <a:pt x="48" y="358"/>
                  </a:cubicBezTo>
                  <a:cubicBezTo>
                    <a:pt x="11" y="353"/>
                    <a:pt x="11" y="287"/>
                    <a:pt x="52" y="287"/>
                  </a:cubicBezTo>
                  <a:cubicBezTo>
                    <a:pt x="55" y="287"/>
                    <a:pt x="56" y="281"/>
                    <a:pt x="53" y="280"/>
                  </a:cubicBezTo>
                  <a:cubicBezTo>
                    <a:pt x="34" y="277"/>
                    <a:pt x="24" y="255"/>
                    <a:pt x="33" y="239"/>
                  </a:cubicBezTo>
                  <a:cubicBezTo>
                    <a:pt x="41" y="225"/>
                    <a:pt x="54" y="222"/>
                    <a:pt x="68" y="220"/>
                  </a:cubicBezTo>
                  <a:cubicBezTo>
                    <a:pt x="71" y="219"/>
                    <a:pt x="71" y="215"/>
                    <a:pt x="68" y="215"/>
                  </a:cubicBezTo>
                  <a:cubicBezTo>
                    <a:pt x="68" y="214"/>
                    <a:pt x="67" y="214"/>
                    <a:pt x="67" y="214"/>
                  </a:cubicBezTo>
                  <a:cubicBezTo>
                    <a:pt x="67" y="214"/>
                    <a:pt x="66" y="213"/>
                    <a:pt x="65" y="213"/>
                  </a:cubicBezTo>
                  <a:cubicBezTo>
                    <a:pt x="49" y="217"/>
                    <a:pt x="33" y="196"/>
                    <a:pt x="29" y="182"/>
                  </a:cubicBezTo>
                  <a:cubicBezTo>
                    <a:pt x="25" y="163"/>
                    <a:pt x="35" y="145"/>
                    <a:pt x="51" y="135"/>
                  </a:cubicBezTo>
                  <a:cubicBezTo>
                    <a:pt x="54" y="134"/>
                    <a:pt x="53" y="130"/>
                    <a:pt x="50" y="129"/>
                  </a:cubicBezTo>
                  <a:cubicBezTo>
                    <a:pt x="35" y="123"/>
                    <a:pt x="27" y="108"/>
                    <a:pt x="33" y="93"/>
                  </a:cubicBezTo>
                  <a:cubicBezTo>
                    <a:pt x="37" y="82"/>
                    <a:pt x="46" y="78"/>
                    <a:pt x="56" y="74"/>
                  </a:cubicBezTo>
                  <a:cubicBezTo>
                    <a:pt x="57" y="74"/>
                    <a:pt x="57" y="74"/>
                    <a:pt x="58" y="73"/>
                  </a:cubicBezTo>
                  <a:cubicBezTo>
                    <a:pt x="60" y="72"/>
                    <a:pt x="60" y="68"/>
                    <a:pt x="57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43" y="55"/>
                    <a:pt x="38" y="36"/>
                    <a:pt x="51" y="21"/>
                  </a:cubicBezTo>
                  <a:cubicBezTo>
                    <a:pt x="62" y="8"/>
                    <a:pt x="80" y="6"/>
                    <a:pt x="95" y="10"/>
                  </a:cubicBezTo>
                  <a:cubicBezTo>
                    <a:pt x="131" y="21"/>
                    <a:pt x="144" y="54"/>
                    <a:pt x="139" y="88"/>
                  </a:cubicBezTo>
                  <a:cubicBezTo>
                    <a:pt x="138" y="92"/>
                    <a:pt x="143" y="93"/>
                    <a:pt x="145" y="90"/>
                  </a:cubicBezTo>
                  <a:cubicBezTo>
                    <a:pt x="146" y="87"/>
                    <a:pt x="147" y="84"/>
                    <a:pt x="148" y="81"/>
                  </a:cubicBezTo>
                  <a:cubicBezTo>
                    <a:pt x="152" y="76"/>
                    <a:pt x="156" y="73"/>
                    <a:pt x="163" y="73"/>
                  </a:cubicBezTo>
                  <a:cubicBezTo>
                    <a:pt x="171" y="72"/>
                    <a:pt x="180" y="77"/>
                    <a:pt x="186" y="83"/>
                  </a:cubicBezTo>
                  <a:cubicBezTo>
                    <a:pt x="193" y="89"/>
                    <a:pt x="197" y="99"/>
                    <a:pt x="197" y="109"/>
                  </a:cubicBezTo>
                  <a:cubicBezTo>
                    <a:pt x="197" y="120"/>
                    <a:pt x="191" y="124"/>
                    <a:pt x="183" y="131"/>
                  </a:cubicBezTo>
                  <a:cubicBezTo>
                    <a:pt x="183" y="131"/>
                    <a:pt x="183" y="131"/>
                    <a:pt x="182" y="131"/>
                  </a:cubicBezTo>
                  <a:cubicBezTo>
                    <a:pt x="181" y="131"/>
                    <a:pt x="181" y="133"/>
                    <a:pt x="182" y="134"/>
                  </a:cubicBezTo>
                  <a:cubicBezTo>
                    <a:pt x="183" y="135"/>
                    <a:pt x="184" y="136"/>
                    <a:pt x="186" y="136"/>
                  </a:cubicBezTo>
                  <a:cubicBezTo>
                    <a:pt x="187" y="135"/>
                    <a:pt x="188" y="135"/>
                    <a:pt x="190" y="134"/>
                  </a:cubicBezTo>
                  <a:cubicBezTo>
                    <a:pt x="204" y="136"/>
                    <a:pt x="216" y="141"/>
                    <a:pt x="224" y="154"/>
                  </a:cubicBezTo>
                  <a:cubicBezTo>
                    <a:pt x="231" y="169"/>
                    <a:pt x="229" y="188"/>
                    <a:pt x="213" y="195"/>
                  </a:cubicBezTo>
                  <a:cubicBezTo>
                    <a:pt x="209" y="197"/>
                    <a:pt x="212" y="203"/>
                    <a:pt x="216" y="201"/>
                  </a:cubicBezTo>
                  <a:cubicBezTo>
                    <a:pt x="232" y="194"/>
                    <a:pt x="243" y="210"/>
                    <a:pt x="238" y="222"/>
                  </a:cubicBezTo>
                  <a:cubicBezTo>
                    <a:pt x="235" y="230"/>
                    <a:pt x="231" y="233"/>
                    <a:pt x="223" y="236"/>
                  </a:cubicBezTo>
                  <a:cubicBezTo>
                    <a:pt x="220" y="237"/>
                    <a:pt x="220" y="241"/>
                    <a:pt x="224" y="241"/>
                  </a:cubicBezTo>
                  <a:cubicBezTo>
                    <a:pt x="236" y="241"/>
                    <a:pt x="243" y="234"/>
                    <a:pt x="246" y="225"/>
                  </a:cubicBezTo>
                  <a:cubicBezTo>
                    <a:pt x="262" y="236"/>
                    <a:pt x="274" y="251"/>
                    <a:pt x="274" y="273"/>
                  </a:cubicBezTo>
                  <a:cubicBezTo>
                    <a:pt x="275" y="300"/>
                    <a:pt x="255" y="311"/>
                    <a:pt x="231" y="316"/>
                  </a:cubicBezTo>
                  <a:cubicBezTo>
                    <a:pt x="227" y="316"/>
                    <a:pt x="228" y="322"/>
                    <a:pt x="231" y="323"/>
                  </a:cubicBezTo>
                  <a:cubicBezTo>
                    <a:pt x="240" y="326"/>
                    <a:pt x="248" y="331"/>
                    <a:pt x="251" y="340"/>
                  </a:cubicBezTo>
                  <a:cubicBezTo>
                    <a:pt x="256" y="355"/>
                    <a:pt x="242" y="368"/>
                    <a:pt x="227" y="361"/>
                  </a:cubicBezTo>
                  <a:cubicBezTo>
                    <a:pt x="223" y="359"/>
                    <a:pt x="220" y="365"/>
                    <a:pt x="224" y="367"/>
                  </a:cubicBezTo>
                  <a:cubicBezTo>
                    <a:pt x="224" y="368"/>
                    <a:pt x="225" y="368"/>
                    <a:pt x="226" y="369"/>
                  </a:cubicBezTo>
                  <a:cubicBezTo>
                    <a:pt x="266" y="404"/>
                    <a:pt x="229" y="491"/>
                    <a:pt x="173" y="470"/>
                  </a:cubicBezTo>
                  <a:cubicBezTo>
                    <a:pt x="170" y="468"/>
                    <a:pt x="167" y="473"/>
                    <a:pt x="169" y="475"/>
                  </a:cubicBezTo>
                  <a:cubicBezTo>
                    <a:pt x="175" y="486"/>
                    <a:pt x="170" y="498"/>
                    <a:pt x="162" y="506"/>
                  </a:cubicBezTo>
                  <a:cubicBezTo>
                    <a:pt x="153" y="515"/>
                    <a:pt x="138" y="518"/>
                    <a:pt x="129" y="507"/>
                  </a:cubicBezTo>
                  <a:cubicBezTo>
                    <a:pt x="129" y="507"/>
                    <a:pt x="129" y="507"/>
                    <a:pt x="128" y="507"/>
                  </a:cubicBezTo>
                  <a:cubicBezTo>
                    <a:pt x="128" y="506"/>
                    <a:pt x="128" y="505"/>
                    <a:pt x="127" y="505"/>
                  </a:cubicBezTo>
                  <a:cubicBezTo>
                    <a:pt x="126" y="503"/>
                    <a:pt x="123" y="504"/>
                    <a:pt x="124" y="506"/>
                  </a:cubicBezTo>
                  <a:cubicBezTo>
                    <a:pt x="124" y="507"/>
                    <a:pt x="124" y="507"/>
                    <a:pt x="124" y="508"/>
                  </a:cubicBezTo>
                  <a:cubicBezTo>
                    <a:pt x="123" y="509"/>
                    <a:pt x="123" y="510"/>
                    <a:pt x="124" y="511"/>
                  </a:cubicBezTo>
                  <a:cubicBezTo>
                    <a:pt x="124" y="512"/>
                    <a:pt x="124" y="512"/>
                    <a:pt x="124" y="512"/>
                  </a:cubicBezTo>
                  <a:cubicBezTo>
                    <a:pt x="125" y="531"/>
                    <a:pt x="114" y="548"/>
                    <a:pt x="94" y="548"/>
                  </a:cubicBezTo>
                  <a:cubicBezTo>
                    <a:pt x="83" y="549"/>
                    <a:pt x="71" y="544"/>
                    <a:pt x="64" y="537"/>
                  </a:cubicBezTo>
                  <a:cubicBezTo>
                    <a:pt x="53" y="526"/>
                    <a:pt x="55" y="514"/>
                    <a:pt x="62" y="503"/>
                  </a:cubicBezTo>
                  <a:cubicBezTo>
                    <a:pt x="64" y="501"/>
                    <a:pt x="61" y="498"/>
                    <a:pt x="59" y="499"/>
                  </a:cubicBezTo>
                  <a:cubicBezTo>
                    <a:pt x="58" y="500"/>
                    <a:pt x="57" y="500"/>
                    <a:pt x="56" y="501"/>
                  </a:cubicBezTo>
                  <a:cubicBezTo>
                    <a:pt x="49" y="502"/>
                    <a:pt x="42" y="501"/>
                    <a:pt x="38" y="494"/>
                  </a:cubicBezTo>
                  <a:cubicBezTo>
                    <a:pt x="34" y="488"/>
                    <a:pt x="34" y="479"/>
                    <a:pt x="36" y="472"/>
                  </a:cubicBezTo>
                  <a:cubicBezTo>
                    <a:pt x="39" y="461"/>
                    <a:pt x="48" y="455"/>
                    <a:pt x="58" y="450"/>
                  </a:cubicBezTo>
                  <a:cubicBezTo>
                    <a:pt x="60" y="449"/>
                    <a:pt x="59" y="445"/>
                    <a:pt x="57" y="445"/>
                  </a:cubicBezTo>
                  <a:cubicBezTo>
                    <a:pt x="56" y="446"/>
                    <a:pt x="54" y="446"/>
                    <a:pt x="53" y="446"/>
                  </a:cubicBezTo>
                  <a:cubicBezTo>
                    <a:pt x="53" y="446"/>
                    <a:pt x="53" y="445"/>
                    <a:pt x="52" y="445"/>
                  </a:cubicBezTo>
                  <a:cubicBezTo>
                    <a:pt x="27" y="450"/>
                    <a:pt x="22" y="419"/>
                    <a:pt x="35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5410" y="2635"/>
              <a:ext cx="187" cy="203"/>
            </a:xfrm>
            <a:custGeom>
              <a:avLst/>
              <a:gdLst>
                <a:gd name="T0" fmla="*/ 1 w 126"/>
                <a:gd name="T1" fmla="*/ 9 h 137"/>
                <a:gd name="T2" fmla="*/ 30 w 126"/>
                <a:gd name="T3" fmla="*/ 27 h 137"/>
                <a:gd name="T4" fmla="*/ 28 w 126"/>
                <a:gd name="T5" fmla="*/ 82 h 137"/>
                <a:gd name="T6" fmla="*/ 63 w 126"/>
                <a:gd name="T7" fmla="*/ 79 h 137"/>
                <a:gd name="T8" fmla="*/ 69 w 126"/>
                <a:gd name="T9" fmla="*/ 50 h 137"/>
                <a:gd name="T10" fmla="*/ 75 w 126"/>
                <a:gd name="T11" fmla="*/ 48 h 137"/>
                <a:gd name="T12" fmla="*/ 91 w 126"/>
                <a:gd name="T13" fmla="*/ 55 h 137"/>
                <a:gd name="T14" fmla="*/ 94 w 126"/>
                <a:gd name="T15" fmla="*/ 61 h 137"/>
                <a:gd name="T16" fmla="*/ 76 w 126"/>
                <a:gd name="T17" fmla="*/ 61 h 137"/>
                <a:gd name="T18" fmla="*/ 68 w 126"/>
                <a:gd name="T19" fmla="*/ 81 h 137"/>
                <a:gd name="T20" fmla="*/ 71 w 126"/>
                <a:gd name="T21" fmla="*/ 84 h 137"/>
                <a:gd name="T22" fmla="*/ 87 w 126"/>
                <a:gd name="T23" fmla="*/ 117 h 137"/>
                <a:gd name="T24" fmla="*/ 104 w 126"/>
                <a:gd name="T25" fmla="*/ 107 h 137"/>
                <a:gd name="T26" fmla="*/ 125 w 126"/>
                <a:gd name="T27" fmla="*/ 124 h 137"/>
                <a:gd name="T28" fmla="*/ 119 w 126"/>
                <a:gd name="T29" fmla="*/ 125 h 137"/>
                <a:gd name="T30" fmla="*/ 87 w 126"/>
                <a:gd name="T31" fmla="*/ 133 h 137"/>
                <a:gd name="T32" fmla="*/ 79 w 126"/>
                <a:gd name="T33" fmla="*/ 132 h 137"/>
                <a:gd name="T34" fmla="*/ 72 w 126"/>
                <a:gd name="T35" fmla="*/ 95 h 137"/>
                <a:gd name="T36" fmla="*/ 23 w 126"/>
                <a:gd name="T37" fmla="*/ 92 h 137"/>
                <a:gd name="T38" fmla="*/ 18 w 126"/>
                <a:gd name="T39" fmla="*/ 87 h 137"/>
                <a:gd name="T40" fmla="*/ 1 w 126"/>
                <a:gd name="T41" fmla="*/ 11 h 137"/>
                <a:gd name="T42" fmla="*/ 1 w 126"/>
                <a:gd name="T43" fmla="*/ 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6" h="137">
                  <a:moveTo>
                    <a:pt x="1" y="9"/>
                  </a:moveTo>
                  <a:cubicBezTo>
                    <a:pt x="15" y="0"/>
                    <a:pt x="27" y="16"/>
                    <a:pt x="30" y="27"/>
                  </a:cubicBezTo>
                  <a:cubicBezTo>
                    <a:pt x="36" y="45"/>
                    <a:pt x="35" y="64"/>
                    <a:pt x="28" y="82"/>
                  </a:cubicBezTo>
                  <a:cubicBezTo>
                    <a:pt x="40" y="78"/>
                    <a:pt x="52" y="76"/>
                    <a:pt x="63" y="79"/>
                  </a:cubicBezTo>
                  <a:cubicBezTo>
                    <a:pt x="70" y="71"/>
                    <a:pt x="71" y="61"/>
                    <a:pt x="69" y="50"/>
                  </a:cubicBezTo>
                  <a:cubicBezTo>
                    <a:pt x="68" y="46"/>
                    <a:pt x="74" y="44"/>
                    <a:pt x="75" y="48"/>
                  </a:cubicBezTo>
                  <a:cubicBezTo>
                    <a:pt x="77" y="57"/>
                    <a:pt x="84" y="58"/>
                    <a:pt x="91" y="55"/>
                  </a:cubicBezTo>
                  <a:cubicBezTo>
                    <a:pt x="94" y="54"/>
                    <a:pt x="97" y="58"/>
                    <a:pt x="94" y="61"/>
                  </a:cubicBezTo>
                  <a:cubicBezTo>
                    <a:pt x="89" y="65"/>
                    <a:pt x="82" y="65"/>
                    <a:pt x="76" y="61"/>
                  </a:cubicBezTo>
                  <a:cubicBezTo>
                    <a:pt x="76" y="69"/>
                    <a:pt x="74" y="78"/>
                    <a:pt x="68" y="81"/>
                  </a:cubicBezTo>
                  <a:cubicBezTo>
                    <a:pt x="69" y="82"/>
                    <a:pt x="70" y="83"/>
                    <a:pt x="71" y="84"/>
                  </a:cubicBezTo>
                  <a:cubicBezTo>
                    <a:pt x="82" y="92"/>
                    <a:pt x="86" y="104"/>
                    <a:pt x="87" y="117"/>
                  </a:cubicBezTo>
                  <a:cubicBezTo>
                    <a:pt x="91" y="111"/>
                    <a:pt x="97" y="107"/>
                    <a:pt x="104" y="107"/>
                  </a:cubicBezTo>
                  <a:cubicBezTo>
                    <a:pt x="115" y="106"/>
                    <a:pt x="124" y="113"/>
                    <a:pt x="125" y="124"/>
                  </a:cubicBezTo>
                  <a:cubicBezTo>
                    <a:pt x="126" y="128"/>
                    <a:pt x="120" y="128"/>
                    <a:pt x="119" y="125"/>
                  </a:cubicBezTo>
                  <a:cubicBezTo>
                    <a:pt x="112" y="103"/>
                    <a:pt x="91" y="121"/>
                    <a:pt x="87" y="133"/>
                  </a:cubicBezTo>
                  <a:cubicBezTo>
                    <a:pt x="85" y="137"/>
                    <a:pt x="79" y="137"/>
                    <a:pt x="79" y="132"/>
                  </a:cubicBezTo>
                  <a:cubicBezTo>
                    <a:pt x="79" y="120"/>
                    <a:pt x="80" y="106"/>
                    <a:pt x="72" y="95"/>
                  </a:cubicBezTo>
                  <a:cubicBezTo>
                    <a:pt x="59" y="80"/>
                    <a:pt x="39" y="85"/>
                    <a:pt x="23" y="92"/>
                  </a:cubicBezTo>
                  <a:cubicBezTo>
                    <a:pt x="20" y="94"/>
                    <a:pt x="16" y="91"/>
                    <a:pt x="18" y="87"/>
                  </a:cubicBezTo>
                  <a:cubicBezTo>
                    <a:pt x="29" y="64"/>
                    <a:pt x="35" y="16"/>
                    <a:pt x="1" y="11"/>
                  </a:cubicBezTo>
                  <a:cubicBezTo>
                    <a:pt x="0" y="10"/>
                    <a:pt x="0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385" y="2715"/>
              <a:ext cx="248" cy="447"/>
            </a:xfrm>
            <a:custGeom>
              <a:avLst/>
              <a:gdLst>
                <a:gd name="T0" fmla="*/ 3 w 168"/>
                <a:gd name="T1" fmla="*/ 7 h 302"/>
                <a:gd name="T2" fmla="*/ 8 w 168"/>
                <a:gd name="T3" fmla="*/ 2 h 302"/>
                <a:gd name="T4" fmla="*/ 23 w 168"/>
                <a:gd name="T5" fmla="*/ 48 h 302"/>
                <a:gd name="T6" fmla="*/ 19 w 168"/>
                <a:gd name="T7" fmla="*/ 58 h 302"/>
                <a:gd name="T8" fmla="*/ 16 w 168"/>
                <a:gd name="T9" fmla="*/ 65 h 302"/>
                <a:gd name="T10" fmla="*/ 81 w 168"/>
                <a:gd name="T11" fmla="*/ 87 h 302"/>
                <a:gd name="T12" fmla="*/ 86 w 168"/>
                <a:gd name="T13" fmla="*/ 93 h 302"/>
                <a:gd name="T14" fmla="*/ 85 w 168"/>
                <a:gd name="T15" fmla="*/ 128 h 302"/>
                <a:gd name="T16" fmla="*/ 123 w 168"/>
                <a:gd name="T17" fmla="*/ 128 h 302"/>
                <a:gd name="T18" fmla="*/ 127 w 168"/>
                <a:gd name="T19" fmla="*/ 134 h 302"/>
                <a:gd name="T20" fmla="*/ 118 w 168"/>
                <a:gd name="T21" fmla="*/ 179 h 302"/>
                <a:gd name="T22" fmla="*/ 162 w 168"/>
                <a:gd name="T23" fmla="*/ 191 h 302"/>
                <a:gd name="T24" fmla="*/ 164 w 168"/>
                <a:gd name="T25" fmla="*/ 197 h 302"/>
                <a:gd name="T26" fmla="*/ 112 w 168"/>
                <a:gd name="T27" fmla="*/ 141 h 302"/>
                <a:gd name="T28" fmla="*/ 77 w 168"/>
                <a:gd name="T29" fmla="*/ 130 h 302"/>
                <a:gd name="T30" fmla="*/ 72 w 168"/>
                <a:gd name="T31" fmla="*/ 100 h 302"/>
                <a:gd name="T32" fmla="*/ 43 w 168"/>
                <a:gd name="T33" fmla="*/ 96 h 302"/>
                <a:gd name="T34" fmla="*/ 21 w 168"/>
                <a:gd name="T35" fmla="*/ 154 h 302"/>
                <a:gd name="T36" fmla="*/ 38 w 168"/>
                <a:gd name="T37" fmla="*/ 186 h 302"/>
                <a:gd name="T38" fmla="*/ 15 w 168"/>
                <a:gd name="T39" fmla="*/ 216 h 302"/>
                <a:gd name="T40" fmla="*/ 46 w 168"/>
                <a:gd name="T41" fmla="*/ 261 h 302"/>
                <a:gd name="T42" fmla="*/ 20 w 168"/>
                <a:gd name="T43" fmla="*/ 288 h 302"/>
                <a:gd name="T44" fmla="*/ 21 w 168"/>
                <a:gd name="T45" fmla="*/ 287 h 302"/>
                <a:gd name="T46" fmla="*/ 34 w 168"/>
                <a:gd name="T47" fmla="*/ 244 h 302"/>
                <a:gd name="T48" fmla="*/ 6 w 168"/>
                <a:gd name="T49" fmla="*/ 221 h 302"/>
                <a:gd name="T50" fmla="*/ 5 w 168"/>
                <a:gd name="T51" fmla="*/ 214 h 302"/>
                <a:gd name="T52" fmla="*/ 30 w 168"/>
                <a:gd name="T53" fmla="*/ 191 h 302"/>
                <a:gd name="T54" fmla="*/ 10 w 168"/>
                <a:gd name="T55" fmla="*/ 154 h 302"/>
                <a:gd name="T56" fmla="*/ 11 w 168"/>
                <a:gd name="T57" fmla="*/ 149 h 302"/>
                <a:gd name="T58" fmla="*/ 42 w 168"/>
                <a:gd name="T59" fmla="*/ 107 h 302"/>
                <a:gd name="T60" fmla="*/ 29 w 168"/>
                <a:gd name="T61" fmla="*/ 86 h 302"/>
                <a:gd name="T62" fmla="*/ 27 w 168"/>
                <a:gd name="T63" fmla="*/ 84 h 302"/>
                <a:gd name="T64" fmla="*/ 9 w 168"/>
                <a:gd name="T65" fmla="*/ 74 h 302"/>
                <a:gd name="T66" fmla="*/ 7 w 168"/>
                <a:gd name="T67" fmla="*/ 69 h 302"/>
                <a:gd name="T68" fmla="*/ 3 w 168"/>
                <a:gd name="T69" fmla="*/ 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302">
                  <a:moveTo>
                    <a:pt x="3" y="7"/>
                  </a:moveTo>
                  <a:cubicBezTo>
                    <a:pt x="0" y="4"/>
                    <a:pt x="5" y="0"/>
                    <a:pt x="8" y="2"/>
                  </a:cubicBezTo>
                  <a:cubicBezTo>
                    <a:pt x="21" y="13"/>
                    <a:pt x="26" y="30"/>
                    <a:pt x="23" y="48"/>
                  </a:cubicBezTo>
                  <a:cubicBezTo>
                    <a:pt x="22" y="51"/>
                    <a:pt x="21" y="55"/>
                    <a:pt x="19" y="58"/>
                  </a:cubicBezTo>
                  <a:cubicBezTo>
                    <a:pt x="18" y="62"/>
                    <a:pt x="16" y="64"/>
                    <a:pt x="16" y="65"/>
                  </a:cubicBezTo>
                  <a:cubicBezTo>
                    <a:pt x="33" y="82"/>
                    <a:pt x="56" y="104"/>
                    <a:pt x="81" y="87"/>
                  </a:cubicBezTo>
                  <a:cubicBezTo>
                    <a:pt x="85" y="84"/>
                    <a:pt x="89" y="90"/>
                    <a:pt x="86" y="93"/>
                  </a:cubicBezTo>
                  <a:cubicBezTo>
                    <a:pt x="76" y="101"/>
                    <a:pt x="75" y="118"/>
                    <a:pt x="85" y="128"/>
                  </a:cubicBezTo>
                  <a:cubicBezTo>
                    <a:pt x="95" y="137"/>
                    <a:pt x="111" y="136"/>
                    <a:pt x="123" y="128"/>
                  </a:cubicBezTo>
                  <a:cubicBezTo>
                    <a:pt x="126" y="126"/>
                    <a:pt x="130" y="132"/>
                    <a:pt x="127" y="134"/>
                  </a:cubicBezTo>
                  <a:cubicBezTo>
                    <a:pt x="114" y="145"/>
                    <a:pt x="109" y="164"/>
                    <a:pt x="118" y="179"/>
                  </a:cubicBezTo>
                  <a:cubicBezTo>
                    <a:pt x="127" y="193"/>
                    <a:pt x="146" y="196"/>
                    <a:pt x="162" y="191"/>
                  </a:cubicBezTo>
                  <a:cubicBezTo>
                    <a:pt x="165" y="190"/>
                    <a:pt x="168" y="196"/>
                    <a:pt x="164" y="197"/>
                  </a:cubicBezTo>
                  <a:cubicBezTo>
                    <a:pt x="126" y="216"/>
                    <a:pt x="95" y="172"/>
                    <a:pt x="112" y="141"/>
                  </a:cubicBezTo>
                  <a:cubicBezTo>
                    <a:pt x="100" y="144"/>
                    <a:pt x="86" y="141"/>
                    <a:pt x="77" y="130"/>
                  </a:cubicBezTo>
                  <a:cubicBezTo>
                    <a:pt x="70" y="121"/>
                    <a:pt x="69" y="110"/>
                    <a:pt x="72" y="100"/>
                  </a:cubicBezTo>
                  <a:cubicBezTo>
                    <a:pt x="62" y="103"/>
                    <a:pt x="52" y="100"/>
                    <a:pt x="43" y="96"/>
                  </a:cubicBezTo>
                  <a:cubicBezTo>
                    <a:pt x="55" y="118"/>
                    <a:pt x="47" y="150"/>
                    <a:pt x="21" y="154"/>
                  </a:cubicBezTo>
                  <a:cubicBezTo>
                    <a:pt x="31" y="162"/>
                    <a:pt x="39" y="173"/>
                    <a:pt x="38" y="186"/>
                  </a:cubicBezTo>
                  <a:cubicBezTo>
                    <a:pt x="36" y="199"/>
                    <a:pt x="26" y="209"/>
                    <a:pt x="15" y="216"/>
                  </a:cubicBezTo>
                  <a:cubicBezTo>
                    <a:pt x="34" y="223"/>
                    <a:pt x="46" y="240"/>
                    <a:pt x="46" y="261"/>
                  </a:cubicBezTo>
                  <a:cubicBezTo>
                    <a:pt x="45" y="270"/>
                    <a:pt x="34" y="302"/>
                    <a:pt x="20" y="288"/>
                  </a:cubicBezTo>
                  <a:cubicBezTo>
                    <a:pt x="20" y="288"/>
                    <a:pt x="20" y="287"/>
                    <a:pt x="21" y="287"/>
                  </a:cubicBezTo>
                  <a:cubicBezTo>
                    <a:pt x="41" y="291"/>
                    <a:pt x="38" y="252"/>
                    <a:pt x="34" y="244"/>
                  </a:cubicBezTo>
                  <a:cubicBezTo>
                    <a:pt x="29" y="232"/>
                    <a:pt x="19" y="224"/>
                    <a:pt x="6" y="221"/>
                  </a:cubicBezTo>
                  <a:cubicBezTo>
                    <a:pt x="3" y="220"/>
                    <a:pt x="2" y="216"/>
                    <a:pt x="5" y="214"/>
                  </a:cubicBezTo>
                  <a:cubicBezTo>
                    <a:pt x="15" y="208"/>
                    <a:pt x="26" y="202"/>
                    <a:pt x="30" y="191"/>
                  </a:cubicBezTo>
                  <a:cubicBezTo>
                    <a:pt x="36" y="174"/>
                    <a:pt x="24" y="160"/>
                    <a:pt x="10" y="154"/>
                  </a:cubicBezTo>
                  <a:cubicBezTo>
                    <a:pt x="8" y="153"/>
                    <a:pt x="9" y="149"/>
                    <a:pt x="11" y="149"/>
                  </a:cubicBezTo>
                  <a:cubicBezTo>
                    <a:pt x="35" y="150"/>
                    <a:pt x="48" y="129"/>
                    <a:pt x="42" y="107"/>
                  </a:cubicBezTo>
                  <a:cubicBezTo>
                    <a:pt x="40" y="99"/>
                    <a:pt x="35" y="92"/>
                    <a:pt x="29" y="86"/>
                  </a:cubicBezTo>
                  <a:cubicBezTo>
                    <a:pt x="29" y="85"/>
                    <a:pt x="28" y="85"/>
                    <a:pt x="27" y="84"/>
                  </a:cubicBezTo>
                  <a:cubicBezTo>
                    <a:pt x="22" y="80"/>
                    <a:pt x="15" y="76"/>
                    <a:pt x="9" y="74"/>
                  </a:cubicBezTo>
                  <a:cubicBezTo>
                    <a:pt x="7" y="73"/>
                    <a:pt x="6" y="71"/>
                    <a:pt x="7" y="69"/>
                  </a:cubicBezTo>
                  <a:cubicBezTo>
                    <a:pt x="18" y="49"/>
                    <a:pt x="24" y="23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5382" y="3075"/>
              <a:ext cx="232" cy="238"/>
            </a:xfrm>
            <a:custGeom>
              <a:avLst/>
              <a:gdLst>
                <a:gd name="T0" fmla="*/ 3 w 157"/>
                <a:gd name="T1" fmla="*/ 107 h 161"/>
                <a:gd name="T2" fmla="*/ 25 w 157"/>
                <a:gd name="T3" fmla="*/ 56 h 161"/>
                <a:gd name="T4" fmla="*/ 31 w 157"/>
                <a:gd name="T5" fmla="*/ 53 h 161"/>
                <a:gd name="T6" fmla="*/ 14 w 157"/>
                <a:gd name="T7" fmla="*/ 111 h 161"/>
                <a:gd name="T8" fmla="*/ 26 w 157"/>
                <a:gd name="T9" fmla="*/ 140 h 161"/>
                <a:gd name="T10" fmla="*/ 51 w 157"/>
                <a:gd name="T11" fmla="*/ 123 h 161"/>
                <a:gd name="T12" fmla="*/ 76 w 157"/>
                <a:gd name="T13" fmla="*/ 127 h 161"/>
                <a:gd name="T14" fmla="*/ 134 w 157"/>
                <a:gd name="T15" fmla="*/ 79 h 161"/>
                <a:gd name="T16" fmla="*/ 124 w 157"/>
                <a:gd name="T17" fmla="*/ 24 h 161"/>
                <a:gd name="T18" fmla="*/ 156 w 157"/>
                <a:gd name="T19" fmla="*/ 5 h 161"/>
                <a:gd name="T20" fmla="*/ 155 w 157"/>
                <a:gd name="T21" fmla="*/ 8 h 161"/>
                <a:gd name="T22" fmla="*/ 146 w 157"/>
                <a:gd name="T23" fmla="*/ 84 h 161"/>
                <a:gd name="T24" fmla="*/ 141 w 157"/>
                <a:gd name="T25" fmla="*/ 89 h 161"/>
                <a:gd name="T26" fmla="*/ 85 w 157"/>
                <a:gd name="T27" fmla="*/ 137 h 161"/>
                <a:gd name="T28" fmla="*/ 78 w 157"/>
                <a:gd name="T29" fmla="*/ 139 h 161"/>
                <a:gd name="T30" fmla="*/ 22 w 157"/>
                <a:gd name="T31" fmla="*/ 158 h 161"/>
                <a:gd name="T32" fmla="*/ 16 w 157"/>
                <a:gd name="T33" fmla="*/ 155 h 161"/>
                <a:gd name="T34" fmla="*/ 3 w 157"/>
                <a:gd name="T35" fmla="*/ 114 h 161"/>
                <a:gd name="T36" fmla="*/ 3 w 157"/>
                <a:gd name="T37" fmla="*/ 10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161">
                  <a:moveTo>
                    <a:pt x="3" y="107"/>
                  </a:moveTo>
                  <a:cubicBezTo>
                    <a:pt x="26" y="101"/>
                    <a:pt x="36" y="77"/>
                    <a:pt x="25" y="56"/>
                  </a:cubicBezTo>
                  <a:cubicBezTo>
                    <a:pt x="23" y="53"/>
                    <a:pt x="29" y="50"/>
                    <a:pt x="31" y="53"/>
                  </a:cubicBezTo>
                  <a:cubicBezTo>
                    <a:pt x="44" y="75"/>
                    <a:pt x="35" y="100"/>
                    <a:pt x="14" y="111"/>
                  </a:cubicBezTo>
                  <a:cubicBezTo>
                    <a:pt x="24" y="117"/>
                    <a:pt x="27" y="128"/>
                    <a:pt x="26" y="140"/>
                  </a:cubicBezTo>
                  <a:cubicBezTo>
                    <a:pt x="33" y="132"/>
                    <a:pt x="41" y="125"/>
                    <a:pt x="51" y="123"/>
                  </a:cubicBezTo>
                  <a:cubicBezTo>
                    <a:pt x="60" y="121"/>
                    <a:pt x="69" y="122"/>
                    <a:pt x="76" y="127"/>
                  </a:cubicBezTo>
                  <a:cubicBezTo>
                    <a:pt x="74" y="95"/>
                    <a:pt x="103" y="71"/>
                    <a:pt x="134" y="79"/>
                  </a:cubicBezTo>
                  <a:cubicBezTo>
                    <a:pt x="125" y="62"/>
                    <a:pt x="118" y="42"/>
                    <a:pt x="124" y="24"/>
                  </a:cubicBezTo>
                  <a:cubicBezTo>
                    <a:pt x="128" y="11"/>
                    <a:pt x="141" y="0"/>
                    <a:pt x="156" y="5"/>
                  </a:cubicBezTo>
                  <a:cubicBezTo>
                    <a:pt x="157" y="5"/>
                    <a:pt x="157" y="8"/>
                    <a:pt x="155" y="8"/>
                  </a:cubicBezTo>
                  <a:cubicBezTo>
                    <a:pt x="114" y="9"/>
                    <a:pt x="133" y="64"/>
                    <a:pt x="146" y="84"/>
                  </a:cubicBezTo>
                  <a:cubicBezTo>
                    <a:pt x="148" y="87"/>
                    <a:pt x="144" y="90"/>
                    <a:pt x="141" y="89"/>
                  </a:cubicBezTo>
                  <a:cubicBezTo>
                    <a:pt x="108" y="73"/>
                    <a:pt x="74" y="102"/>
                    <a:pt x="85" y="137"/>
                  </a:cubicBezTo>
                  <a:cubicBezTo>
                    <a:pt x="86" y="141"/>
                    <a:pt x="80" y="143"/>
                    <a:pt x="78" y="139"/>
                  </a:cubicBezTo>
                  <a:cubicBezTo>
                    <a:pt x="61" y="113"/>
                    <a:pt x="33" y="141"/>
                    <a:pt x="22" y="158"/>
                  </a:cubicBezTo>
                  <a:cubicBezTo>
                    <a:pt x="20" y="161"/>
                    <a:pt x="15" y="159"/>
                    <a:pt x="16" y="155"/>
                  </a:cubicBezTo>
                  <a:cubicBezTo>
                    <a:pt x="22" y="140"/>
                    <a:pt x="22" y="119"/>
                    <a:pt x="3" y="114"/>
                  </a:cubicBezTo>
                  <a:cubicBezTo>
                    <a:pt x="0" y="113"/>
                    <a:pt x="0" y="108"/>
                    <a:pt x="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5446" y="2953"/>
              <a:ext cx="116" cy="284"/>
            </a:xfrm>
            <a:custGeom>
              <a:avLst/>
              <a:gdLst>
                <a:gd name="T0" fmla="*/ 3 w 79"/>
                <a:gd name="T1" fmla="*/ 186 h 192"/>
                <a:gd name="T2" fmla="*/ 18 w 79"/>
                <a:gd name="T3" fmla="*/ 164 h 192"/>
                <a:gd name="T4" fmla="*/ 22 w 79"/>
                <a:gd name="T5" fmla="*/ 162 h 192"/>
                <a:gd name="T6" fmla="*/ 44 w 79"/>
                <a:gd name="T7" fmla="*/ 136 h 192"/>
                <a:gd name="T8" fmla="*/ 47 w 79"/>
                <a:gd name="T9" fmla="*/ 131 h 192"/>
                <a:gd name="T10" fmla="*/ 63 w 79"/>
                <a:gd name="T11" fmla="*/ 109 h 192"/>
                <a:gd name="T12" fmla="*/ 61 w 79"/>
                <a:gd name="T13" fmla="*/ 94 h 192"/>
                <a:gd name="T14" fmla="*/ 46 w 79"/>
                <a:gd name="T15" fmla="*/ 68 h 192"/>
                <a:gd name="T16" fmla="*/ 47 w 79"/>
                <a:gd name="T17" fmla="*/ 62 h 192"/>
                <a:gd name="T18" fmla="*/ 58 w 79"/>
                <a:gd name="T19" fmla="*/ 30 h 192"/>
                <a:gd name="T20" fmla="*/ 34 w 79"/>
                <a:gd name="T21" fmla="*/ 4 h 192"/>
                <a:gd name="T22" fmla="*/ 36 w 79"/>
                <a:gd name="T23" fmla="*/ 0 h 192"/>
                <a:gd name="T24" fmla="*/ 67 w 79"/>
                <a:gd name="T25" fmla="*/ 38 h 192"/>
                <a:gd name="T26" fmla="*/ 54 w 79"/>
                <a:gd name="T27" fmla="*/ 66 h 192"/>
                <a:gd name="T28" fmla="*/ 51 w 79"/>
                <a:gd name="T29" fmla="*/ 136 h 192"/>
                <a:gd name="T30" fmla="*/ 23 w 79"/>
                <a:gd name="T31" fmla="*/ 168 h 192"/>
                <a:gd name="T32" fmla="*/ 7 w 79"/>
                <a:gd name="T33" fmla="*/ 190 h 192"/>
                <a:gd name="T34" fmla="*/ 3 w 79"/>
                <a:gd name="T35" fmla="*/ 18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192">
                  <a:moveTo>
                    <a:pt x="3" y="186"/>
                  </a:moveTo>
                  <a:cubicBezTo>
                    <a:pt x="11" y="180"/>
                    <a:pt x="16" y="173"/>
                    <a:pt x="18" y="164"/>
                  </a:cubicBezTo>
                  <a:cubicBezTo>
                    <a:pt x="18" y="162"/>
                    <a:pt x="21" y="161"/>
                    <a:pt x="22" y="162"/>
                  </a:cubicBezTo>
                  <a:cubicBezTo>
                    <a:pt x="41" y="171"/>
                    <a:pt x="55" y="151"/>
                    <a:pt x="44" y="136"/>
                  </a:cubicBezTo>
                  <a:cubicBezTo>
                    <a:pt x="43" y="134"/>
                    <a:pt x="45" y="131"/>
                    <a:pt x="47" y="131"/>
                  </a:cubicBezTo>
                  <a:cubicBezTo>
                    <a:pt x="57" y="130"/>
                    <a:pt x="63" y="118"/>
                    <a:pt x="63" y="109"/>
                  </a:cubicBezTo>
                  <a:cubicBezTo>
                    <a:pt x="63" y="104"/>
                    <a:pt x="62" y="99"/>
                    <a:pt x="61" y="94"/>
                  </a:cubicBezTo>
                  <a:cubicBezTo>
                    <a:pt x="59" y="84"/>
                    <a:pt x="56" y="74"/>
                    <a:pt x="46" y="68"/>
                  </a:cubicBezTo>
                  <a:cubicBezTo>
                    <a:pt x="44" y="66"/>
                    <a:pt x="44" y="63"/>
                    <a:pt x="47" y="62"/>
                  </a:cubicBezTo>
                  <a:cubicBezTo>
                    <a:pt x="61" y="59"/>
                    <a:pt x="62" y="42"/>
                    <a:pt x="58" y="30"/>
                  </a:cubicBezTo>
                  <a:cubicBezTo>
                    <a:pt x="54" y="19"/>
                    <a:pt x="45" y="10"/>
                    <a:pt x="34" y="4"/>
                  </a:cubicBezTo>
                  <a:cubicBezTo>
                    <a:pt x="32" y="3"/>
                    <a:pt x="34" y="0"/>
                    <a:pt x="36" y="0"/>
                  </a:cubicBezTo>
                  <a:cubicBezTo>
                    <a:pt x="52" y="5"/>
                    <a:pt x="65" y="20"/>
                    <a:pt x="67" y="38"/>
                  </a:cubicBezTo>
                  <a:cubicBezTo>
                    <a:pt x="68" y="49"/>
                    <a:pt x="64" y="61"/>
                    <a:pt x="54" y="66"/>
                  </a:cubicBezTo>
                  <a:cubicBezTo>
                    <a:pt x="70" y="84"/>
                    <a:pt x="79" y="130"/>
                    <a:pt x="51" y="136"/>
                  </a:cubicBezTo>
                  <a:cubicBezTo>
                    <a:pt x="61" y="156"/>
                    <a:pt x="43" y="175"/>
                    <a:pt x="23" y="168"/>
                  </a:cubicBezTo>
                  <a:cubicBezTo>
                    <a:pt x="20" y="178"/>
                    <a:pt x="15" y="185"/>
                    <a:pt x="7" y="190"/>
                  </a:cubicBezTo>
                  <a:cubicBezTo>
                    <a:pt x="4" y="192"/>
                    <a:pt x="0" y="188"/>
                    <a:pt x="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5446" y="2934"/>
              <a:ext cx="59" cy="225"/>
            </a:xfrm>
            <a:custGeom>
              <a:avLst/>
              <a:gdLst>
                <a:gd name="T0" fmla="*/ 32 w 40"/>
                <a:gd name="T1" fmla="*/ 109 h 152"/>
                <a:gd name="T2" fmla="*/ 27 w 40"/>
                <a:gd name="T3" fmla="*/ 52 h 152"/>
                <a:gd name="T4" fmla="*/ 12 w 40"/>
                <a:gd name="T5" fmla="*/ 4 h 152"/>
                <a:gd name="T6" fmla="*/ 18 w 40"/>
                <a:gd name="T7" fmla="*/ 6 h 152"/>
                <a:gd name="T8" fmla="*/ 33 w 40"/>
                <a:gd name="T9" fmla="*/ 49 h 152"/>
                <a:gd name="T10" fmla="*/ 34 w 40"/>
                <a:gd name="T11" fmla="*/ 53 h 152"/>
                <a:gd name="T12" fmla="*/ 38 w 40"/>
                <a:gd name="T13" fmla="*/ 107 h 152"/>
                <a:gd name="T14" fmla="*/ 38 w 40"/>
                <a:gd name="T15" fmla="*/ 111 h 152"/>
                <a:gd name="T16" fmla="*/ 19 w 40"/>
                <a:gd name="T17" fmla="*/ 149 h 152"/>
                <a:gd name="T18" fmla="*/ 17 w 40"/>
                <a:gd name="T19" fmla="*/ 151 h 152"/>
                <a:gd name="T20" fmla="*/ 32 w 40"/>
                <a:gd name="T21" fmla="*/ 10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52">
                  <a:moveTo>
                    <a:pt x="32" y="109"/>
                  </a:moveTo>
                  <a:cubicBezTo>
                    <a:pt x="16" y="93"/>
                    <a:pt x="14" y="70"/>
                    <a:pt x="27" y="52"/>
                  </a:cubicBezTo>
                  <a:cubicBezTo>
                    <a:pt x="12" y="42"/>
                    <a:pt x="5" y="22"/>
                    <a:pt x="12" y="4"/>
                  </a:cubicBezTo>
                  <a:cubicBezTo>
                    <a:pt x="14" y="0"/>
                    <a:pt x="19" y="3"/>
                    <a:pt x="18" y="6"/>
                  </a:cubicBezTo>
                  <a:cubicBezTo>
                    <a:pt x="13" y="23"/>
                    <a:pt x="17" y="40"/>
                    <a:pt x="33" y="49"/>
                  </a:cubicBezTo>
                  <a:cubicBezTo>
                    <a:pt x="35" y="50"/>
                    <a:pt x="35" y="52"/>
                    <a:pt x="34" y="53"/>
                  </a:cubicBezTo>
                  <a:cubicBezTo>
                    <a:pt x="19" y="70"/>
                    <a:pt x="21" y="93"/>
                    <a:pt x="38" y="107"/>
                  </a:cubicBezTo>
                  <a:cubicBezTo>
                    <a:pt x="40" y="108"/>
                    <a:pt x="40" y="110"/>
                    <a:pt x="38" y="111"/>
                  </a:cubicBezTo>
                  <a:cubicBezTo>
                    <a:pt x="24" y="118"/>
                    <a:pt x="6" y="132"/>
                    <a:pt x="19" y="149"/>
                  </a:cubicBezTo>
                  <a:cubicBezTo>
                    <a:pt x="20" y="151"/>
                    <a:pt x="18" y="152"/>
                    <a:pt x="17" y="151"/>
                  </a:cubicBezTo>
                  <a:cubicBezTo>
                    <a:pt x="0" y="135"/>
                    <a:pt x="17" y="117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4592" y="2350"/>
              <a:ext cx="587" cy="686"/>
            </a:xfrm>
            <a:custGeom>
              <a:avLst/>
              <a:gdLst>
                <a:gd name="T0" fmla="*/ 321 w 397"/>
                <a:gd name="T1" fmla="*/ 30 h 464"/>
                <a:gd name="T2" fmla="*/ 288 w 397"/>
                <a:gd name="T3" fmla="*/ 57 h 464"/>
                <a:gd name="T4" fmla="*/ 50 w 397"/>
                <a:gd name="T5" fmla="*/ 357 h 464"/>
                <a:gd name="T6" fmla="*/ 5 w 397"/>
                <a:gd name="T7" fmla="*/ 463 h 464"/>
                <a:gd name="T8" fmla="*/ 223 w 397"/>
                <a:gd name="T9" fmla="*/ 258 h 464"/>
                <a:gd name="T10" fmla="*/ 365 w 397"/>
                <a:gd name="T11" fmla="*/ 97 h 464"/>
                <a:gd name="T12" fmla="*/ 397 w 397"/>
                <a:gd name="T13" fmla="*/ 38 h 464"/>
                <a:gd name="T14" fmla="*/ 290 w 397"/>
                <a:gd name="T15" fmla="*/ 73 h 464"/>
                <a:gd name="T16" fmla="*/ 61 w 397"/>
                <a:gd name="T17" fmla="*/ 365 h 464"/>
                <a:gd name="T18" fmla="*/ 301 w 397"/>
                <a:gd name="T19" fmla="*/ 88 h 464"/>
                <a:gd name="T20" fmla="*/ 291 w 397"/>
                <a:gd name="T21" fmla="*/ 100 h 464"/>
                <a:gd name="T22" fmla="*/ 273 w 397"/>
                <a:gd name="T23" fmla="*/ 121 h 464"/>
                <a:gd name="T24" fmla="*/ 264 w 397"/>
                <a:gd name="T25" fmla="*/ 133 h 464"/>
                <a:gd name="T26" fmla="*/ 260 w 397"/>
                <a:gd name="T27" fmla="*/ 164 h 464"/>
                <a:gd name="T28" fmla="*/ 252 w 397"/>
                <a:gd name="T29" fmla="*/ 174 h 464"/>
                <a:gd name="T30" fmla="*/ 235 w 397"/>
                <a:gd name="T31" fmla="*/ 167 h 464"/>
                <a:gd name="T32" fmla="*/ 235 w 397"/>
                <a:gd name="T33" fmla="*/ 167 h 464"/>
                <a:gd name="T34" fmla="*/ 232 w 397"/>
                <a:gd name="T35" fmla="*/ 198 h 464"/>
                <a:gd name="T36" fmla="*/ 223 w 397"/>
                <a:gd name="T37" fmla="*/ 182 h 464"/>
                <a:gd name="T38" fmla="*/ 207 w 397"/>
                <a:gd name="T39" fmla="*/ 201 h 464"/>
                <a:gd name="T40" fmla="*/ 205 w 397"/>
                <a:gd name="T41" fmla="*/ 230 h 464"/>
                <a:gd name="T42" fmla="*/ 189 w 397"/>
                <a:gd name="T43" fmla="*/ 223 h 464"/>
                <a:gd name="T44" fmla="*/ 183 w 397"/>
                <a:gd name="T45" fmla="*/ 231 h 464"/>
                <a:gd name="T46" fmla="*/ 167 w 397"/>
                <a:gd name="T47" fmla="*/ 250 h 464"/>
                <a:gd name="T48" fmla="*/ 177 w 397"/>
                <a:gd name="T49" fmla="*/ 238 h 464"/>
                <a:gd name="T50" fmla="*/ 157 w 397"/>
                <a:gd name="T51" fmla="*/ 263 h 464"/>
                <a:gd name="T52" fmla="*/ 140 w 397"/>
                <a:gd name="T53" fmla="*/ 310 h 464"/>
                <a:gd name="T54" fmla="*/ 137 w 397"/>
                <a:gd name="T55" fmla="*/ 313 h 464"/>
                <a:gd name="T56" fmla="*/ 126 w 397"/>
                <a:gd name="T57" fmla="*/ 326 h 464"/>
                <a:gd name="T58" fmla="*/ 119 w 397"/>
                <a:gd name="T59" fmla="*/ 335 h 464"/>
                <a:gd name="T60" fmla="*/ 111 w 397"/>
                <a:gd name="T61" fmla="*/ 321 h 464"/>
                <a:gd name="T62" fmla="*/ 102 w 397"/>
                <a:gd name="T63" fmla="*/ 357 h 464"/>
                <a:gd name="T64" fmla="*/ 89 w 397"/>
                <a:gd name="T65" fmla="*/ 349 h 464"/>
                <a:gd name="T66" fmla="*/ 80 w 397"/>
                <a:gd name="T67" fmla="*/ 383 h 464"/>
                <a:gd name="T68" fmla="*/ 81 w 397"/>
                <a:gd name="T69" fmla="*/ 357 h 464"/>
                <a:gd name="T70" fmla="*/ 86 w 397"/>
                <a:gd name="T71" fmla="*/ 377 h 464"/>
                <a:gd name="T72" fmla="*/ 74 w 397"/>
                <a:gd name="T73" fmla="*/ 366 h 464"/>
                <a:gd name="T74" fmla="*/ 51 w 397"/>
                <a:gd name="T75" fmla="*/ 367 h 464"/>
                <a:gd name="T76" fmla="*/ 72 w 397"/>
                <a:gd name="T77" fmla="*/ 388 h 464"/>
                <a:gd name="T78" fmla="*/ 38 w 397"/>
                <a:gd name="T79" fmla="*/ 432 h 464"/>
                <a:gd name="T80" fmla="*/ 303 w 397"/>
                <a:gd name="T81" fmla="*/ 120 h 464"/>
                <a:gd name="T82" fmla="*/ 304 w 397"/>
                <a:gd name="T83" fmla="*/ 82 h 464"/>
                <a:gd name="T84" fmla="*/ 303 w 397"/>
                <a:gd name="T85" fmla="*/ 85 h 464"/>
                <a:gd name="T86" fmla="*/ 318 w 397"/>
                <a:gd name="T87" fmla="*/ 93 h 464"/>
                <a:gd name="T88" fmla="*/ 338 w 397"/>
                <a:gd name="T89" fmla="*/ 111 h 464"/>
                <a:gd name="T90" fmla="*/ 280 w 397"/>
                <a:gd name="T91" fmla="*/ 76 h 464"/>
                <a:gd name="T92" fmla="*/ 353 w 397"/>
                <a:gd name="T93" fmla="*/ 102 h 464"/>
                <a:gd name="T94" fmla="*/ 335 w 397"/>
                <a:gd name="T95" fmla="*/ 63 h 464"/>
                <a:gd name="T96" fmla="*/ 351 w 397"/>
                <a:gd name="T97" fmla="*/ 48 h 464"/>
                <a:gd name="T98" fmla="*/ 325 w 397"/>
                <a:gd name="T99" fmla="*/ 31 h 464"/>
                <a:gd name="T100" fmla="*/ 372 w 397"/>
                <a:gd name="T101" fmla="*/ 1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7" h="464">
                  <a:moveTo>
                    <a:pt x="344" y="1"/>
                  </a:moveTo>
                  <a:cubicBezTo>
                    <a:pt x="343" y="0"/>
                    <a:pt x="342" y="0"/>
                    <a:pt x="341" y="1"/>
                  </a:cubicBezTo>
                  <a:cubicBezTo>
                    <a:pt x="341" y="1"/>
                    <a:pt x="340" y="1"/>
                    <a:pt x="340" y="2"/>
                  </a:cubicBezTo>
                  <a:cubicBezTo>
                    <a:pt x="335" y="6"/>
                    <a:pt x="332" y="12"/>
                    <a:pt x="328" y="17"/>
                  </a:cubicBezTo>
                  <a:cubicBezTo>
                    <a:pt x="326" y="20"/>
                    <a:pt x="320" y="25"/>
                    <a:pt x="321" y="30"/>
                  </a:cubicBezTo>
                  <a:cubicBezTo>
                    <a:pt x="321" y="30"/>
                    <a:pt x="322" y="30"/>
                    <a:pt x="322" y="30"/>
                  </a:cubicBezTo>
                  <a:cubicBezTo>
                    <a:pt x="312" y="29"/>
                    <a:pt x="304" y="33"/>
                    <a:pt x="302" y="44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296" y="46"/>
                    <a:pt x="291" y="49"/>
                    <a:pt x="288" y="57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79" y="60"/>
                    <a:pt x="274" y="69"/>
                    <a:pt x="276" y="79"/>
                  </a:cubicBezTo>
                  <a:cubicBezTo>
                    <a:pt x="276" y="79"/>
                    <a:pt x="276" y="80"/>
                    <a:pt x="276" y="80"/>
                  </a:cubicBezTo>
                  <a:cubicBezTo>
                    <a:pt x="235" y="122"/>
                    <a:pt x="197" y="167"/>
                    <a:pt x="159" y="212"/>
                  </a:cubicBezTo>
                  <a:cubicBezTo>
                    <a:pt x="141" y="235"/>
                    <a:pt x="123" y="258"/>
                    <a:pt x="105" y="282"/>
                  </a:cubicBezTo>
                  <a:cubicBezTo>
                    <a:pt x="86" y="306"/>
                    <a:pt x="65" y="331"/>
                    <a:pt x="50" y="357"/>
                  </a:cubicBezTo>
                  <a:cubicBezTo>
                    <a:pt x="50" y="359"/>
                    <a:pt x="49" y="360"/>
                    <a:pt x="48" y="361"/>
                  </a:cubicBezTo>
                  <a:cubicBezTo>
                    <a:pt x="48" y="361"/>
                    <a:pt x="48" y="361"/>
                    <a:pt x="48" y="361"/>
                  </a:cubicBezTo>
                  <a:cubicBezTo>
                    <a:pt x="47" y="362"/>
                    <a:pt x="46" y="363"/>
                    <a:pt x="46" y="364"/>
                  </a:cubicBezTo>
                  <a:cubicBezTo>
                    <a:pt x="27" y="393"/>
                    <a:pt x="13" y="427"/>
                    <a:pt x="1" y="459"/>
                  </a:cubicBezTo>
                  <a:cubicBezTo>
                    <a:pt x="0" y="461"/>
                    <a:pt x="3" y="464"/>
                    <a:pt x="5" y="463"/>
                  </a:cubicBezTo>
                  <a:cubicBezTo>
                    <a:pt x="20" y="451"/>
                    <a:pt x="35" y="441"/>
                    <a:pt x="51" y="431"/>
                  </a:cubicBezTo>
                  <a:cubicBezTo>
                    <a:pt x="67" y="421"/>
                    <a:pt x="84" y="413"/>
                    <a:pt x="99" y="402"/>
                  </a:cubicBezTo>
                  <a:cubicBezTo>
                    <a:pt x="99" y="402"/>
                    <a:pt x="100" y="401"/>
                    <a:pt x="100" y="400"/>
                  </a:cubicBezTo>
                  <a:cubicBezTo>
                    <a:pt x="122" y="379"/>
                    <a:pt x="141" y="355"/>
                    <a:pt x="161" y="332"/>
                  </a:cubicBezTo>
                  <a:cubicBezTo>
                    <a:pt x="182" y="308"/>
                    <a:pt x="203" y="283"/>
                    <a:pt x="223" y="258"/>
                  </a:cubicBezTo>
                  <a:cubicBezTo>
                    <a:pt x="259" y="215"/>
                    <a:pt x="294" y="170"/>
                    <a:pt x="328" y="125"/>
                  </a:cubicBezTo>
                  <a:cubicBezTo>
                    <a:pt x="339" y="129"/>
                    <a:pt x="351" y="124"/>
                    <a:pt x="353" y="112"/>
                  </a:cubicBezTo>
                  <a:cubicBezTo>
                    <a:pt x="354" y="110"/>
                    <a:pt x="354" y="108"/>
                    <a:pt x="354" y="107"/>
                  </a:cubicBezTo>
                  <a:cubicBezTo>
                    <a:pt x="354" y="107"/>
                    <a:pt x="354" y="107"/>
                    <a:pt x="354" y="107"/>
                  </a:cubicBezTo>
                  <a:cubicBezTo>
                    <a:pt x="362" y="106"/>
                    <a:pt x="365" y="102"/>
                    <a:pt x="365" y="97"/>
                  </a:cubicBezTo>
                  <a:cubicBezTo>
                    <a:pt x="366" y="97"/>
                    <a:pt x="366" y="97"/>
                    <a:pt x="366" y="97"/>
                  </a:cubicBezTo>
                  <a:cubicBezTo>
                    <a:pt x="383" y="94"/>
                    <a:pt x="381" y="80"/>
                    <a:pt x="375" y="68"/>
                  </a:cubicBezTo>
                  <a:cubicBezTo>
                    <a:pt x="382" y="60"/>
                    <a:pt x="390" y="52"/>
                    <a:pt x="394" y="43"/>
                  </a:cubicBezTo>
                  <a:cubicBezTo>
                    <a:pt x="394" y="43"/>
                    <a:pt x="394" y="42"/>
                    <a:pt x="394" y="42"/>
                  </a:cubicBezTo>
                  <a:cubicBezTo>
                    <a:pt x="396" y="41"/>
                    <a:pt x="397" y="40"/>
                    <a:pt x="397" y="38"/>
                  </a:cubicBezTo>
                  <a:cubicBezTo>
                    <a:pt x="394" y="15"/>
                    <a:pt x="365" y="2"/>
                    <a:pt x="344" y="1"/>
                  </a:cubicBezTo>
                  <a:close/>
                  <a:moveTo>
                    <a:pt x="55" y="358"/>
                  </a:moveTo>
                  <a:cubicBezTo>
                    <a:pt x="73" y="338"/>
                    <a:pt x="87" y="315"/>
                    <a:pt x="103" y="294"/>
                  </a:cubicBezTo>
                  <a:cubicBezTo>
                    <a:pt x="123" y="267"/>
                    <a:pt x="144" y="240"/>
                    <a:pt x="165" y="214"/>
                  </a:cubicBezTo>
                  <a:cubicBezTo>
                    <a:pt x="205" y="166"/>
                    <a:pt x="248" y="120"/>
                    <a:pt x="290" y="73"/>
                  </a:cubicBezTo>
                  <a:cubicBezTo>
                    <a:pt x="294" y="76"/>
                    <a:pt x="298" y="78"/>
                    <a:pt x="302" y="80"/>
                  </a:cubicBezTo>
                  <a:cubicBezTo>
                    <a:pt x="301" y="80"/>
                    <a:pt x="301" y="81"/>
                    <a:pt x="301" y="81"/>
                  </a:cubicBezTo>
                  <a:cubicBezTo>
                    <a:pt x="258" y="129"/>
                    <a:pt x="218" y="179"/>
                    <a:pt x="177" y="229"/>
                  </a:cubicBezTo>
                  <a:cubicBezTo>
                    <a:pt x="139" y="276"/>
                    <a:pt x="99" y="322"/>
                    <a:pt x="65" y="372"/>
                  </a:cubicBezTo>
                  <a:cubicBezTo>
                    <a:pt x="64" y="369"/>
                    <a:pt x="62" y="367"/>
                    <a:pt x="61" y="365"/>
                  </a:cubicBezTo>
                  <a:cubicBezTo>
                    <a:pt x="59" y="363"/>
                    <a:pt x="56" y="362"/>
                    <a:pt x="54" y="361"/>
                  </a:cubicBezTo>
                  <a:cubicBezTo>
                    <a:pt x="54" y="360"/>
                    <a:pt x="55" y="359"/>
                    <a:pt x="55" y="358"/>
                  </a:cubicBezTo>
                  <a:close/>
                  <a:moveTo>
                    <a:pt x="294" y="109"/>
                  </a:moveTo>
                  <a:cubicBezTo>
                    <a:pt x="294" y="105"/>
                    <a:pt x="294" y="100"/>
                    <a:pt x="294" y="96"/>
                  </a:cubicBezTo>
                  <a:cubicBezTo>
                    <a:pt x="296" y="94"/>
                    <a:pt x="299" y="91"/>
                    <a:pt x="301" y="88"/>
                  </a:cubicBezTo>
                  <a:cubicBezTo>
                    <a:pt x="301" y="97"/>
                    <a:pt x="301" y="105"/>
                    <a:pt x="301" y="114"/>
                  </a:cubicBezTo>
                  <a:cubicBezTo>
                    <a:pt x="299" y="117"/>
                    <a:pt x="296" y="120"/>
                    <a:pt x="294" y="123"/>
                  </a:cubicBezTo>
                  <a:cubicBezTo>
                    <a:pt x="294" y="118"/>
                    <a:pt x="294" y="113"/>
                    <a:pt x="294" y="109"/>
                  </a:cubicBezTo>
                  <a:close/>
                  <a:moveTo>
                    <a:pt x="284" y="109"/>
                  </a:moveTo>
                  <a:cubicBezTo>
                    <a:pt x="286" y="106"/>
                    <a:pt x="289" y="103"/>
                    <a:pt x="291" y="100"/>
                  </a:cubicBezTo>
                  <a:cubicBezTo>
                    <a:pt x="290" y="108"/>
                    <a:pt x="291" y="116"/>
                    <a:pt x="292" y="123"/>
                  </a:cubicBezTo>
                  <a:cubicBezTo>
                    <a:pt x="292" y="124"/>
                    <a:pt x="293" y="124"/>
                    <a:pt x="293" y="124"/>
                  </a:cubicBezTo>
                  <a:cubicBezTo>
                    <a:pt x="290" y="128"/>
                    <a:pt x="287" y="131"/>
                    <a:pt x="284" y="135"/>
                  </a:cubicBezTo>
                  <a:cubicBezTo>
                    <a:pt x="284" y="126"/>
                    <a:pt x="284" y="117"/>
                    <a:pt x="284" y="109"/>
                  </a:cubicBezTo>
                  <a:close/>
                  <a:moveTo>
                    <a:pt x="273" y="121"/>
                  </a:moveTo>
                  <a:cubicBezTo>
                    <a:pt x="276" y="118"/>
                    <a:pt x="278" y="115"/>
                    <a:pt x="281" y="112"/>
                  </a:cubicBezTo>
                  <a:cubicBezTo>
                    <a:pt x="281" y="121"/>
                    <a:pt x="281" y="129"/>
                    <a:pt x="282" y="138"/>
                  </a:cubicBezTo>
                  <a:cubicBezTo>
                    <a:pt x="279" y="142"/>
                    <a:pt x="276" y="145"/>
                    <a:pt x="272" y="149"/>
                  </a:cubicBezTo>
                  <a:cubicBezTo>
                    <a:pt x="273" y="140"/>
                    <a:pt x="274" y="131"/>
                    <a:pt x="273" y="121"/>
                  </a:cubicBezTo>
                  <a:close/>
                  <a:moveTo>
                    <a:pt x="264" y="133"/>
                  </a:moveTo>
                  <a:cubicBezTo>
                    <a:pt x="266" y="130"/>
                    <a:pt x="268" y="128"/>
                    <a:pt x="270" y="125"/>
                  </a:cubicBezTo>
                  <a:cubicBezTo>
                    <a:pt x="270" y="134"/>
                    <a:pt x="270" y="143"/>
                    <a:pt x="270" y="152"/>
                  </a:cubicBezTo>
                  <a:cubicBezTo>
                    <a:pt x="268" y="155"/>
                    <a:pt x="265" y="158"/>
                    <a:pt x="263" y="161"/>
                  </a:cubicBezTo>
                  <a:cubicBezTo>
                    <a:pt x="264" y="152"/>
                    <a:pt x="264" y="142"/>
                    <a:pt x="264" y="133"/>
                  </a:cubicBezTo>
                  <a:close/>
                  <a:moveTo>
                    <a:pt x="260" y="164"/>
                  </a:moveTo>
                  <a:cubicBezTo>
                    <a:pt x="258" y="167"/>
                    <a:pt x="256" y="169"/>
                    <a:pt x="254" y="172"/>
                  </a:cubicBezTo>
                  <a:cubicBezTo>
                    <a:pt x="254" y="163"/>
                    <a:pt x="255" y="153"/>
                    <a:pt x="254" y="144"/>
                  </a:cubicBezTo>
                  <a:cubicBezTo>
                    <a:pt x="257" y="141"/>
                    <a:pt x="259" y="139"/>
                    <a:pt x="261" y="136"/>
                  </a:cubicBezTo>
                  <a:cubicBezTo>
                    <a:pt x="260" y="145"/>
                    <a:pt x="260" y="155"/>
                    <a:pt x="260" y="164"/>
                  </a:cubicBezTo>
                  <a:close/>
                  <a:moveTo>
                    <a:pt x="252" y="174"/>
                  </a:moveTo>
                  <a:cubicBezTo>
                    <a:pt x="249" y="178"/>
                    <a:pt x="246" y="181"/>
                    <a:pt x="243" y="185"/>
                  </a:cubicBezTo>
                  <a:cubicBezTo>
                    <a:pt x="243" y="176"/>
                    <a:pt x="244" y="166"/>
                    <a:pt x="244" y="157"/>
                  </a:cubicBezTo>
                  <a:cubicBezTo>
                    <a:pt x="246" y="153"/>
                    <a:pt x="249" y="150"/>
                    <a:pt x="252" y="147"/>
                  </a:cubicBezTo>
                  <a:cubicBezTo>
                    <a:pt x="251" y="156"/>
                    <a:pt x="251" y="165"/>
                    <a:pt x="252" y="174"/>
                  </a:cubicBezTo>
                  <a:close/>
                  <a:moveTo>
                    <a:pt x="235" y="167"/>
                  </a:moveTo>
                  <a:cubicBezTo>
                    <a:pt x="237" y="165"/>
                    <a:pt x="239" y="163"/>
                    <a:pt x="241" y="161"/>
                  </a:cubicBezTo>
                  <a:cubicBezTo>
                    <a:pt x="240" y="169"/>
                    <a:pt x="241" y="178"/>
                    <a:pt x="241" y="186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39" y="190"/>
                    <a:pt x="237" y="192"/>
                    <a:pt x="235" y="195"/>
                  </a:cubicBezTo>
                  <a:cubicBezTo>
                    <a:pt x="235" y="186"/>
                    <a:pt x="236" y="176"/>
                    <a:pt x="235" y="167"/>
                  </a:cubicBezTo>
                  <a:close/>
                  <a:moveTo>
                    <a:pt x="232" y="198"/>
                  </a:moveTo>
                  <a:cubicBezTo>
                    <a:pt x="230" y="201"/>
                    <a:pt x="227" y="205"/>
                    <a:pt x="224" y="208"/>
                  </a:cubicBezTo>
                  <a:cubicBezTo>
                    <a:pt x="225" y="198"/>
                    <a:pt x="226" y="188"/>
                    <a:pt x="225" y="179"/>
                  </a:cubicBezTo>
                  <a:cubicBezTo>
                    <a:pt x="228" y="176"/>
                    <a:pt x="230" y="174"/>
                    <a:pt x="232" y="171"/>
                  </a:cubicBezTo>
                  <a:cubicBezTo>
                    <a:pt x="232" y="180"/>
                    <a:pt x="232" y="189"/>
                    <a:pt x="232" y="198"/>
                  </a:cubicBezTo>
                  <a:close/>
                  <a:moveTo>
                    <a:pt x="223" y="182"/>
                  </a:moveTo>
                  <a:cubicBezTo>
                    <a:pt x="223" y="191"/>
                    <a:pt x="222" y="201"/>
                    <a:pt x="222" y="210"/>
                  </a:cubicBezTo>
                  <a:cubicBezTo>
                    <a:pt x="220" y="213"/>
                    <a:pt x="217" y="216"/>
                    <a:pt x="215" y="219"/>
                  </a:cubicBezTo>
                  <a:cubicBezTo>
                    <a:pt x="216" y="209"/>
                    <a:pt x="217" y="199"/>
                    <a:pt x="217" y="189"/>
                  </a:cubicBezTo>
                  <a:cubicBezTo>
                    <a:pt x="219" y="187"/>
                    <a:pt x="221" y="184"/>
                    <a:pt x="223" y="182"/>
                  </a:cubicBezTo>
                  <a:close/>
                  <a:moveTo>
                    <a:pt x="207" y="201"/>
                  </a:moveTo>
                  <a:cubicBezTo>
                    <a:pt x="209" y="198"/>
                    <a:pt x="212" y="195"/>
                    <a:pt x="214" y="193"/>
                  </a:cubicBezTo>
                  <a:cubicBezTo>
                    <a:pt x="213" y="202"/>
                    <a:pt x="213" y="212"/>
                    <a:pt x="213" y="221"/>
                  </a:cubicBezTo>
                  <a:cubicBezTo>
                    <a:pt x="211" y="223"/>
                    <a:pt x="210" y="225"/>
                    <a:pt x="208" y="228"/>
                  </a:cubicBezTo>
                  <a:cubicBezTo>
                    <a:pt x="208" y="219"/>
                    <a:pt x="208" y="210"/>
                    <a:pt x="207" y="201"/>
                  </a:cubicBezTo>
                  <a:close/>
                  <a:moveTo>
                    <a:pt x="205" y="230"/>
                  </a:moveTo>
                  <a:cubicBezTo>
                    <a:pt x="202" y="234"/>
                    <a:pt x="199" y="238"/>
                    <a:pt x="196" y="242"/>
                  </a:cubicBezTo>
                  <a:cubicBezTo>
                    <a:pt x="197" y="232"/>
                    <a:pt x="197" y="222"/>
                    <a:pt x="198" y="212"/>
                  </a:cubicBezTo>
                  <a:cubicBezTo>
                    <a:pt x="200" y="209"/>
                    <a:pt x="202" y="207"/>
                    <a:pt x="205" y="204"/>
                  </a:cubicBezTo>
                  <a:cubicBezTo>
                    <a:pt x="204" y="213"/>
                    <a:pt x="205" y="222"/>
                    <a:pt x="205" y="230"/>
                  </a:cubicBezTo>
                  <a:close/>
                  <a:moveTo>
                    <a:pt x="195" y="215"/>
                  </a:moveTo>
                  <a:cubicBezTo>
                    <a:pt x="194" y="225"/>
                    <a:pt x="194" y="235"/>
                    <a:pt x="194" y="244"/>
                  </a:cubicBezTo>
                  <a:cubicBezTo>
                    <a:pt x="192" y="247"/>
                    <a:pt x="190" y="249"/>
                    <a:pt x="188" y="252"/>
                  </a:cubicBezTo>
                  <a:cubicBezTo>
                    <a:pt x="188" y="248"/>
                    <a:pt x="188" y="243"/>
                    <a:pt x="188" y="239"/>
                  </a:cubicBezTo>
                  <a:cubicBezTo>
                    <a:pt x="189" y="234"/>
                    <a:pt x="189" y="228"/>
                    <a:pt x="189" y="223"/>
                  </a:cubicBezTo>
                  <a:cubicBezTo>
                    <a:pt x="191" y="220"/>
                    <a:pt x="193" y="218"/>
                    <a:pt x="195" y="215"/>
                  </a:cubicBezTo>
                  <a:close/>
                  <a:moveTo>
                    <a:pt x="186" y="254"/>
                  </a:moveTo>
                  <a:cubicBezTo>
                    <a:pt x="183" y="257"/>
                    <a:pt x="180" y="261"/>
                    <a:pt x="178" y="264"/>
                  </a:cubicBezTo>
                  <a:cubicBezTo>
                    <a:pt x="179" y="254"/>
                    <a:pt x="179" y="244"/>
                    <a:pt x="179" y="235"/>
                  </a:cubicBezTo>
                  <a:cubicBezTo>
                    <a:pt x="180" y="233"/>
                    <a:pt x="181" y="232"/>
                    <a:pt x="183" y="231"/>
                  </a:cubicBezTo>
                  <a:cubicBezTo>
                    <a:pt x="184" y="229"/>
                    <a:pt x="185" y="227"/>
                    <a:pt x="186" y="226"/>
                  </a:cubicBezTo>
                  <a:cubicBezTo>
                    <a:pt x="186" y="230"/>
                    <a:pt x="186" y="235"/>
                    <a:pt x="186" y="239"/>
                  </a:cubicBezTo>
                  <a:cubicBezTo>
                    <a:pt x="186" y="244"/>
                    <a:pt x="185" y="249"/>
                    <a:pt x="186" y="254"/>
                  </a:cubicBezTo>
                  <a:close/>
                  <a:moveTo>
                    <a:pt x="159" y="260"/>
                  </a:moveTo>
                  <a:cubicBezTo>
                    <a:pt x="162" y="257"/>
                    <a:pt x="164" y="253"/>
                    <a:pt x="167" y="250"/>
                  </a:cubicBezTo>
                  <a:cubicBezTo>
                    <a:pt x="166" y="259"/>
                    <a:pt x="165" y="270"/>
                    <a:pt x="165" y="279"/>
                  </a:cubicBezTo>
                  <a:cubicBezTo>
                    <a:pt x="162" y="282"/>
                    <a:pt x="160" y="285"/>
                    <a:pt x="158" y="288"/>
                  </a:cubicBezTo>
                  <a:cubicBezTo>
                    <a:pt x="159" y="279"/>
                    <a:pt x="160" y="269"/>
                    <a:pt x="159" y="260"/>
                  </a:cubicBezTo>
                  <a:close/>
                  <a:moveTo>
                    <a:pt x="170" y="246"/>
                  </a:moveTo>
                  <a:cubicBezTo>
                    <a:pt x="172" y="243"/>
                    <a:pt x="175" y="240"/>
                    <a:pt x="177" y="238"/>
                  </a:cubicBezTo>
                  <a:cubicBezTo>
                    <a:pt x="176" y="247"/>
                    <a:pt x="176" y="257"/>
                    <a:pt x="175" y="267"/>
                  </a:cubicBezTo>
                  <a:cubicBezTo>
                    <a:pt x="173" y="270"/>
                    <a:pt x="170" y="273"/>
                    <a:pt x="167" y="277"/>
                  </a:cubicBezTo>
                  <a:cubicBezTo>
                    <a:pt x="169" y="266"/>
                    <a:pt x="170" y="256"/>
                    <a:pt x="170" y="246"/>
                  </a:cubicBezTo>
                  <a:close/>
                  <a:moveTo>
                    <a:pt x="149" y="273"/>
                  </a:moveTo>
                  <a:cubicBezTo>
                    <a:pt x="151" y="270"/>
                    <a:pt x="154" y="266"/>
                    <a:pt x="157" y="263"/>
                  </a:cubicBezTo>
                  <a:cubicBezTo>
                    <a:pt x="155" y="272"/>
                    <a:pt x="155" y="282"/>
                    <a:pt x="155" y="291"/>
                  </a:cubicBezTo>
                  <a:cubicBezTo>
                    <a:pt x="153" y="294"/>
                    <a:pt x="150" y="297"/>
                    <a:pt x="148" y="300"/>
                  </a:cubicBezTo>
                  <a:cubicBezTo>
                    <a:pt x="148" y="291"/>
                    <a:pt x="149" y="282"/>
                    <a:pt x="149" y="273"/>
                  </a:cubicBezTo>
                  <a:close/>
                  <a:moveTo>
                    <a:pt x="146" y="303"/>
                  </a:moveTo>
                  <a:cubicBezTo>
                    <a:pt x="144" y="305"/>
                    <a:pt x="142" y="307"/>
                    <a:pt x="140" y="310"/>
                  </a:cubicBezTo>
                  <a:cubicBezTo>
                    <a:pt x="140" y="301"/>
                    <a:pt x="141" y="293"/>
                    <a:pt x="140" y="284"/>
                  </a:cubicBezTo>
                  <a:cubicBezTo>
                    <a:pt x="140" y="284"/>
                    <a:pt x="140" y="284"/>
                    <a:pt x="140" y="284"/>
                  </a:cubicBezTo>
                  <a:cubicBezTo>
                    <a:pt x="142" y="281"/>
                    <a:pt x="144" y="278"/>
                    <a:pt x="147" y="276"/>
                  </a:cubicBezTo>
                  <a:cubicBezTo>
                    <a:pt x="145" y="284"/>
                    <a:pt x="145" y="294"/>
                    <a:pt x="146" y="303"/>
                  </a:cubicBezTo>
                  <a:close/>
                  <a:moveTo>
                    <a:pt x="137" y="313"/>
                  </a:moveTo>
                  <a:cubicBezTo>
                    <a:pt x="134" y="317"/>
                    <a:pt x="131" y="321"/>
                    <a:pt x="128" y="324"/>
                  </a:cubicBezTo>
                  <a:cubicBezTo>
                    <a:pt x="129" y="315"/>
                    <a:pt x="130" y="306"/>
                    <a:pt x="130" y="297"/>
                  </a:cubicBezTo>
                  <a:cubicBezTo>
                    <a:pt x="133" y="293"/>
                    <a:pt x="135" y="290"/>
                    <a:pt x="138" y="286"/>
                  </a:cubicBezTo>
                  <a:cubicBezTo>
                    <a:pt x="137" y="295"/>
                    <a:pt x="137" y="304"/>
                    <a:pt x="137" y="313"/>
                  </a:cubicBezTo>
                  <a:close/>
                  <a:moveTo>
                    <a:pt x="126" y="326"/>
                  </a:moveTo>
                  <a:cubicBezTo>
                    <a:pt x="124" y="329"/>
                    <a:pt x="122" y="331"/>
                    <a:pt x="120" y="334"/>
                  </a:cubicBezTo>
                  <a:cubicBezTo>
                    <a:pt x="121" y="325"/>
                    <a:pt x="121" y="317"/>
                    <a:pt x="121" y="309"/>
                  </a:cubicBezTo>
                  <a:cubicBezTo>
                    <a:pt x="123" y="306"/>
                    <a:pt x="125" y="303"/>
                    <a:pt x="127" y="300"/>
                  </a:cubicBezTo>
                  <a:cubicBezTo>
                    <a:pt x="126" y="309"/>
                    <a:pt x="126" y="318"/>
                    <a:pt x="126" y="326"/>
                  </a:cubicBezTo>
                  <a:close/>
                  <a:moveTo>
                    <a:pt x="119" y="335"/>
                  </a:moveTo>
                  <a:cubicBezTo>
                    <a:pt x="116" y="339"/>
                    <a:pt x="114" y="342"/>
                    <a:pt x="111" y="345"/>
                  </a:cubicBezTo>
                  <a:cubicBezTo>
                    <a:pt x="112" y="337"/>
                    <a:pt x="113" y="328"/>
                    <a:pt x="112" y="319"/>
                  </a:cubicBezTo>
                  <a:cubicBezTo>
                    <a:pt x="115" y="316"/>
                    <a:pt x="117" y="314"/>
                    <a:pt x="119" y="311"/>
                  </a:cubicBezTo>
                  <a:cubicBezTo>
                    <a:pt x="118" y="319"/>
                    <a:pt x="118" y="327"/>
                    <a:pt x="119" y="335"/>
                  </a:cubicBezTo>
                  <a:close/>
                  <a:moveTo>
                    <a:pt x="111" y="321"/>
                  </a:moveTo>
                  <a:cubicBezTo>
                    <a:pt x="110" y="330"/>
                    <a:pt x="110" y="339"/>
                    <a:pt x="109" y="347"/>
                  </a:cubicBezTo>
                  <a:cubicBezTo>
                    <a:pt x="107" y="350"/>
                    <a:pt x="105" y="352"/>
                    <a:pt x="103" y="355"/>
                  </a:cubicBezTo>
                  <a:cubicBezTo>
                    <a:pt x="104" y="346"/>
                    <a:pt x="104" y="338"/>
                    <a:pt x="104" y="330"/>
                  </a:cubicBezTo>
                  <a:cubicBezTo>
                    <a:pt x="106" y="327"/>
                    <a:pt x="108" y="324"/>
                    <a:pt x="111" y="321"/>
                  </a:cubicBezTo>
                  <a:close/>
                  <a:moveTo>
                    <a:pt x="102" y="357"/>
                  </a:moveTo>
                  <a:cubicBezTo>
                    <a:pt x="100" y="360"/>
                    <a:pt x="97" y="363"/>
                    <a:pt x="95" y="366"/>
                  </a:cubicBezTo>
                  <a:cubicBezTo>
                    <a:pt x="95" y="357"/>
                    <a:pt x="96" y="348"/>
                    <a:pt x="96" y="340"/>
                  </a:cubicBezTo>
                  <a:cubicBezTo>
                    <a:pt x="98" y="337"/>
                    <a:pt x="100" y="335"/>
                    <a:pt x="102" y="332"/>
                  </a:cubicBezTo>
                  <a:cubicBezTo>
                    <a:pt x="101" y="340"/>
                    <a:pt x="101" y="349"/>
                    <a:pt x="102" y="357"/>
                  </a:cubicBezTo>
                  <a:close/>
                  <a:moveTo>
                    <a:pt x="89" y="349"/>
                  </a:moveTo>
                  <a:cubicBezTo>
                    <a:pt x="90" y="346"/>
                    <a:pt x="92" y="344"/>
                    <a:pt x="94" y="342"/>
                  </a:cubicBezTo>
                  <a:cubicBezTo>
                    <a:pt x="93" y="350"/>
                    <a:pt x="93" y="359"/>
                    <a:pt x="93" y="368"/>
                  </a:cubicBezTo>
                  <a:cubicBezTo>
                    <a:pt x="91" y="370"/>
                    <a:pt x="89" y="372"/>
                    <a:pt x="88" y="375"/>
                  </a:cubicBezTo>
                  <a:cubicBezTo>
                    <a:pt x="88" y="366"/>
                    <a:pt x="89" y="357"/>
                    <a:pt x="89" y="349"/>
                  </a:cubicBezTo>
                  <a:close/>
                  <a:moveTo>
                    <a:pt x="80" y="383"/>
                  </a:moveTo>
                  <a:cubicBezTo>
                    <a:pt x="80" y="383"/>
                    <a:pt x="80" y="384"/>
                    <a:pt x="81" y="384"/>
                  </a:cubicBezTo>
                  <a:cubicBezTo>
                    <a:pt x="80" y="384"/>
                    <a:pt x="80" y="385"/>
                    <a:pt x="79" y="385"/>
                  </a:cubicBezTo>
                  <a:cubicBezTo>
                    <a:pt x="79" y="382"/>
                    <a:pt x="78" y="380"/>
                    <a:pt x="76" y="378"/>
                  </a:cubicBezTo>
                  <a:cubicBezTo>
                    <a:pt x="76" y="373"/>
                    <a:pt x="76" y="369"/>
                    <a:pt x="76" y="364"/>
                  </a:cubicBezTo>
                  <a:cubicBezTo>
                    <a:pt x="78" y="362"/>
                    <a:pt x="80" y="359"/>
                    <a:pt x="81" y="357"/>
                  </a:cubicBezTo>
                  <a:cubicBezTo>
                    <a:pt x="80" y="366"/>
                    <a:pt x="80" y="375"/>
                    <a:pt x="80" y="383"/>
                  </a:cubicBezTo>
                  <a:close/>
                  <a:moveTo>
                    <a:pt x="83" y="355"/>
                  </a:moveTo>
                  <a:cubicBezTo>
                    <a:pt x="83" y="355"/>
                    <a:pt x="83" y="355"/>
                    <a:pt x="83" y="355"/>
                  </a:cubicBezTo>
                  <a:cubicBezTo>
                    <a:pt x="85" y="354"/>
                    <a:pt x="86" y="352"/>
                    <a:pt x="87" y="351"/>
                  </a:cubicBezTo>
                  <a:cubicBezTo>
                    <a:pt x="86" y="359"/>
                    <a:pt x="86" y="368"/>
                    <a:pt x="86" y="377"/>
                  </a:cubicBezTo>
                  <a:cubicBezTo>
                    <a:pt x="84" y="379"/>
                    <a:pt x="83" y="381"/>
                    <a:pt x="81" y="383"/>
                  </a:cubicBezTo>
                  <a:cubicBezTo>
                    <a:pt x="81" y="373"/>
                    <a:pt x="82" y="364"/>
                    <a:pt x="83" y="355"/>
                  </a:cubicBezTo>
                  <a:close/>
                  <a:moveTo>
                    <a:pt x="74" y="376"/>
                  </a:moveTo>
                  <a:cubicBezTo>
                    <a:pt x="72" y="375"/>
                    <a:pt x="69" y="374"/>
                    <a:pt x="66" y="375"/>
                  </a:cubicBezTo>
                  <a:cubicBezTo>
                    <a:pt x="69" y="372"/>
                    <a:pt x="72" y="369"/>
                    <a:pt x="74" y="366"/>
                  </a:cubicBezTo>
                  <a:cubicBezTo>
                    <a:pt x="74" y="369"/>
                    <a:pt x="74" y="373"/>
                    <a:pt x="74" y="376"/>
                  </a:cubicBezTo>
                  <a:close/>
                  <a:moveTo>
                    <a:pt x="38" y="432"/>
                  </a:moveTo>
                  <a:cubicBezTo>
                    <a:pt x="37" y="429"/>
                    <a:pt x="34" y="427"/>
                    <a:pt x="31" y="426"/>
                  </a:cubicBezTo>
                  <a:cubicBezTo>
                    <a:pt x="29" y="425"/>
                    <a:pt x="26" y="424"/>
                    <a:pt x="24" y="424"/>
                  </a:cubicBezTo>
                  <a:cubicBezTo>
                    <a:pt x="33" y="405"/>
                    <a:pt x="42" y="386"/>
                    <a:pt x="51" y="367"/>
                  </a:cubicBezTo>
                  <a:cubicBezTo>
                    <a:pt x="53" y="367"/>
                    <a:pt x="55" y="368"/>
                    <a:pt x="56" y="370"/>
                  </a:cubicBezTo>
                  <a:cubicBezTo>
                    <a:pt x="59" y="372"/>
                    <a:pt x="58" y="375"/>
                    <a:pt x="60" y="377"/>
                  </a:cubicBezTo>
                  <a:cubicBezTo>
                    <a:pt x="60" y="377"/>
                    <a:pt x="60" y="378"/>
                    <a:pt x="61" y="378"/>
                  </a:cubicBezTo>
                  <a:cubicBezTo>
                    <a:pt x="60" y="379"/>
                    <a:pt x="61" y="381"/>
                    <a:pt x="62" y="381"/>
                  </a:cubicBezTo>
                  <a:cubicBezTo>
                    <a:pt x="68" y="379"/>
                    <a:pt x="74" y="382"/>
                    <a:pt x="72" y="388"/>
                  </a:cubicBezTo>
                  <a:cubicBezTo>
                    <a:pt x="72" y="390"/>
                    <a:pt x="72" y="391"/>
                    <a:pt x="73" y="391"/>
                  </a:cubicBezTo>
                  <a:cubicBezTo>
                    <a:pt x="73" y="393"/>
                    <a:pt x="74" y="394"/>
                    <a:pt x="76" y="394"/>
                  </a:cubicBezTo>
                  <a:cubicBezTo>
                    <a:pt x="79" y="393"/>
                    <a:pt x="83" y="394"/>
                    <a:pt x="86" y="395"/>
                  </a:cubicBezTo>
                  <a:cubicBezTo>
                    <a:pt x="89" y="396"/>
                    <a:pt x="91" y="398"/>
                    <a:pt x="93" y="400"/>
                  </a:cubicBezTo>
                  <a:cubicBezTo>
                    <a:pt x="74" y="408"/>
                    <a:pt x="56" y="420"/>
                    <a:pt x="38" y="432"/>
                  </a:cubicBezTo>
                  <a:close/>
                  <a:moveTo>
                    <a:pt x="213" y="260"/>
                  </a:moveTo>
                  <a:cubicBezTo>
                    <a:pt x="175" y="306"/>
                    <a:pt x="134" y="349"/>
                    <a:pt x="98" y="396"/>
                  </a:cubicBezTo>
                  <a:cubicBezTo>
                    <a:pt x="95" y="390"/>
                    <a:pt x="88" y="387"/>
                    <a:pt x="82" y="388"/>
                  </a:cubicBezTo>
                  <a:cubicBezTo>
                    <a:pt x="158" y="301"/>
                    <a:pt x="229" y="209"/>
                    <a:pt x="303" y="121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309" y="113"/>
                    <a:pt x="315" y="106"/>
                    <a:pt x="322" y="98"/>
                  </a:cubicBezTo>
                  <a:cubicBezTo>
                    <a:pt x="322" y="98"/>
                    <a:pt x="322" y="98"/>
                    <a:pt x="322" y="98"/>
                  </a:cubicBezTo>
                  <a:cubicBezTo>
                    <a:pt x="325" y="101"/>
                    <a:pt x="328" y="105"/>
                    <a:pt x="331" y="108"/>
                  </a:cubicBezTo>
                  <a:cubicBezTo>
                    <a:pt x="293" y="160"/>
                    <a:pt x="253" y="211"/>
                    <a:pt x="213" y="260"/>
                  </a:cubicBezTo>
                  <a:close/>
                  <a:moveTo>
                    <a:pt x="304" y="82"/>
                  </a:moveTo>
                  <a:cubicBezTo>
                    <a:pt x="306" y="83"/>
                    <a:pt x="308" y="85"/>
                    <a:pt x="310" y="86"/>
                  </a:cubicBezTo>
                  <a:cubicBezTo>
                    <a:pt x="310" y="86"/>
                    <a:pt x="309" y="86"/>
                    <a:pt x="309" y="87"/>
                  </a:cubicBezTo>
                  <a:cubicBezTo>
                    <a:pt x="309" y="92"/>
                    <a:pt x="309" y="98"/>
                    <a:pt x="309" y="104"/>
                  </a:cubicBezTo>
                  <a:cubicBezTo>
                    <a:pt x="308" y="106"/>
                    <a:pt x="306" y="108"/>
                    <a:pt x="304" y="110"/>
                  </a:cubicBezTo>
                  <a:cubicBezTo>
                    <a:pt x="305" y="102"/>
                    <a:pt x="304" y="94"/>
                    <a:pt x="303" y="85"/>
                  </a:cubicBezTo>
                  <a:cubicBezTo>
                    <a:pt x="303" y="85"/>
                    <a:pt x="304" y="85"/>
                    <a:pt x="304" y="84"/>
                  </a:cubicBezTo>
                  <a:cubicBezTo>
                    <a:pt x="305" y="84"/>
                    <a:pt x="305" y="83"/>
                    <a:pt x="304" y="82"/>
                  </a:cubicBezTo>
                  <a:close/>
                  <a:moveTo>
                    <a:pt x="312" y="88"/>
                  </a:moveTo>
                  <a:cubicBezTo>
                    <a:pt x="312" y="88"/>
                    <a:pt x="313" y="89"/>
                    <a:pt x="314" y="90"/>
                  </a:cubicBezTo>
                  <a:cubicBezTo>
                    <a:pt x="315" y="91"/>
                    <a:pt x="317" y="92"/>
                    <a:pt x="318" y="93"/>
                  </a:cubicBezTo>
                  <a:cubicBezTo>
                    <a:pt x="318" y="94"/>
                    <a:pt x="317" y="94"/>
                    <a:pt x="317" y="94"/>
                  </a:cubicBezTo>
                  <a:cubicBezTo>
                    <a:pt x="315" y="96"/>
                    <a:pt x="313" y="99"/>
                    <a:pt x="312" y="101"/>
                  </a:cubicBezTo>
                  <a:cubicBezTo>
                    <a:pt x="312" y="96"/>
                    <a:pt x="312" y="92"/>
                    <a:pt x="312" y="88"/>
                  </a:cubicBezTo>
                  <a:close/>
                  <a:moveTo>
                    <a:pt x="334" y="117"/>
                  </a:moveTo>
                  <a:cubicBezTo>
                    <a:pt x="335" y="115"/>
                    <a:pt x="337" y="113"/>
                    <a:pt x="338" y="111"/>
                  </a:cubicBezTo>
                  <a:cubicBezTo>
                    <a:pt x="339" y="111"/>
                    <a:pt x="339" y="111"/>
                    <a:pt x="339" y="110"/>
                  </a:cubicBezTo>
                  <a:cubicBezTo>
                    <a:pt x="340" y="110"/>
                    <a:pt x="340" y="109"/>
                    <a:pt x="339" y="108"/>
                  </a:cubicBezTo>
                  <a:cubicBezTo>
                    <a:pt x="328" y="93"/>
                    <a:pt x="310" y="73"/>
                    <a:pt x="291" y="69"/>
                  </a:cubicBezTo>
                  <a:cubicBezTo>
                    <a:pt x="290" y="68"/>
                    <a:pt x="289" y="67"/>
                    <a:pt x="287" y="69"/>
                  </a:cubicBezTo>
                  <a:cubicBezTo>
                    <a:pt x="285" y="71"/>
                    <a:pt x="283" y="73"/>
                    <a:pt x="280" y="76"/>
                  </a:cubicBezTo>
                  <a:cubicBezTo>
                    <a:pt x="285" y="48"/>
                    <a:pt x="314" y="67"/>
                    <a:pt x="326" y="78"/>
                  </a:cubicBezTo>
                  <a:cubicBezTo>
                    <a:pt x="330" y="81"/>
                    <a:pt x="333" y="84"/>
                    <a:pt x="336" y="88"/>
                  </a:cubicBezTo>
                  <a:cubicBezTo>
                    <a:pt x="339" y="91"/>
                    <a:pt x="342" y="94"/>
                    <a:pt x="344" y="98"/>
                  </a:cubicBezTo>
                  <a:cubicBezTo>
                    <a:pt x="351" y="107"/>
                    <a:pt x="347" y="113"/>
                    <a:pt x="334" y="117"/>
                  </a:cubicBezTo>
                  <a:close/>
                  <a:moveTo>
                    <a:pt x="353" y="102"/>
                  </a:moveTo>
                  <a:cubicBezTo>
                    <a:pt x="353" y="102"/>
                    <a:pt x="353" y="102"/>
                    <a:pt x="353" y="102"/>
                  </a:cubicBezTo>
                  <a:cubicBezTo>
                    <a:pt x="349" y="91"/>
                    <a:pt x="339" y="82"/>
                    <a:pt x="332" y="76"/>
                  </a:cubicBezTo>
                  <a:cubicBezTo>
                    <a:pt x="322" y="66"/>
                    <a:pt x="309" y="53"/>
                    <a:pt x="293" y="55"/>
                  </a:cubicBezTo>
                  <a:cubicBezTo>
                    <a:pt x="293" y="55"/>
                    <a:pt x="293" y="55"/>
                    <a:pt x="293" y="56"/>
                  </a:cubicBezTo>
                  <a:cubicBezTo>
                    <a:pt x="305" y="44"/>
                    <a:pt x="324" y="56"/>
                    <a:pt x="335" y="63"/>
                  </a:cubicBezTo>
                  <a:cubicBezTo>
                    <a:pt x="341" y="67"/>
                    <a:pt x="374" y="94"/>
                    <a:pt x="353" y="102"/>
                  </a:cubicBezTo>
                  <a:close/>
                  <a:moveTo>
                    <a:pt x="365" y="91"/>
                  </a:moveTo>
                  <a:cubicBezTo>
                    <a:pt x="362" y="80"/>
                    <a:pt x="350" y="67"/>
                    <a:pt x="344" y="62"/>
                  </a:cubicBezTo>
                  <a:cubicBezTo>
                    <a:pt x="336" y="56"/>
                    <a:pt x="319" y="45"/>
                    <a:pt x="305" y="45"/>
                  </a:cubicBezTo>
                  <a:cubicBezTo>
                    <a:pt x="317" y="29"/>
                    <a:pt x="339" y="40"/>
                    <a:pt x="351" y="48"/>
                  </a:cubicBezTo>
                  <a:cubicBezTo>
                    <a:pt x="360" y="55"/>
                    <a:pt x="389" y="83"/>
                    <a:pt x="365" y="91"/>
                  </a:cubicBezTo>
                  <a:close/>
                  <a:moveTo>
                    <a:pt x="390" y="40"/>
                  </a:moveTo>
                  <a:cubicBezTo>
                    <a:pt x="383" y="46"/>
                    <a:pt x="377" y="55"/>
                    <a:pt x="372" y="63"/>
                  </a:cubicBezTo>
                  <a:cubicBezTo>
                    <a:pt x="368" y="56"/>
                    <a:pt x="364" y="51"/>
                    <a:pt x="360" y="48"/>
                  </a:cubicBezTo>
                  <a:cubicBezTo>
                    <a:pt x="354" y="42"/>
                    <a:pt x="338" y="33"/>
                    <a:pt x="325" y="31"/>
                  </a:cubicBezTo>
                  <a:cubicBezTo>
                    <a:pt x="325" y="30"/>
                    <a:pt x="325" y="30"/>
                    <a:pt x="325" y="30"/>
                  </a:cubicBezTo>
                  <a:cubicBezTo>
                    <a:pt x="326" y="28"/>
                    <a:pt x="329" y="25"/>
                    <a:pt x="331" y="23"/>
                  </a:cubicBezTo>
                  <a:cubicBezTo>
                    <a:pt x="332" y="21"/>
                    <a:pt x="334" y="19"/>
                    <a:pt x="336" y="16"/>
                  </a:cubicBezTo>
                  <a:cubicBezTo>
                    <a:pt x="338" y="13"/>
                    <a:pt x="341" y="10"/>
                    <a:pt x="343" y="6"/>
                  </a:cubicBezTo>
                  <a:cubicBezTo>
                    <a:pt x="353" y="9"/>
                    <a:pt x="364" y="12"/>
                    <a:pt x="372" y="18"/>
                  </a:cubicBezTo>
                  <a:cubicBezTo>
                    <a:pt x="381" y="24"/>
                    <a:pt x="385" y="31"/>
                    <a:pt x="390" y="39"/>
                  </a:cubicBezTo>
                  <a:cubicBezTo>
                    <a:pt x="390" y="39"/>
                    <a:pt x="390" y="39"/>
                    <a:pt x="39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1924" y="1879"/>
              <a:ext cx="532" cy="411"/>
            </a:xfrm>
            <a:custGeom>
              <a:avLst/>
              <a:gdLst>
                <a:gd name="T0" fmla="*/ 339 w 360"/>
                <a:gd name="T1" fmla="*/ 94 h 278"/>
                <a:gd name="T2" fmla="*/ 310 w 360"/>
                <a:gd name="T3" fmla="*/ 54 h 278"/>
                <a:gd name="T4" fmla="*/ 77 w 360"/>
                <a:gd name="T5" fmla="*/ 23 h 278"/>
                <a:gd name="T6" fmla="*/ 65 w 360"/>
                <a:gd name="T7" fmla="*/ 224 h 278"/>
                <a:gd name="T8" fmla="*/ 200 w 360"/>
                <a:gd name="T9" fmla="*/ 267 h 278"/>
                <a:gd name="T10" fmla="*/ 355 w 360"/>
                <a:gd name="T11" fmla="*/ 147 h 278"/>
                <a:gd name="T12" fmla="*/ 351 w 360"/>
                <a:gd name="T13" fmla="*/ 142 h 278"/>
                <a:gd name="T14" fmla="*/ 348 w 360"/>
                <a:gd name="T15" fmla="*/ 128 h 278"/>
                <a:gd name="T16" fmla="*/ 324 w 360"/>
                <a:gd name="T17" fmla="*/ 100 h 278"/>
                <a:gd name="T18" fmla="*/ 316 w 360"/>
                <a:gd name="T19" fmla="*/ 82 h 278"/>
                <a:gd name="T20" fmla="*/ 314 w 360"/>
                <a:gd name="T21" fmla="*/ 78 h 278"/>
                <a:gd name="T22" fmla="*/ 319 w 360"/>
                <a:gd name="T23" fmla="*/ 70 h 278"/>
                <a:gd name="T24" fmla="*/ 319 w 360"/>
                <a:gd name="T25" fmla="*/ 70 h 278"/>
                <a:gd name="T26" fmla="*/ 268 w 360"/>
                <a:gd name="T27" fmla="*/ 31 h 278"/>
                <a:gd name="T28" fmla="*/ 61 w 360"/>
                <a:gd name="T29" fmla="*/ 209 h 278"/>
                <a:gd name="T30" fmla="*/ 65 w 360"/>
                <a:gd name="T31" fmla="*/ 212 h 278"/>
                <a:gd name="T32" fmla="*/ 96 w 360"/>
                <a:gd name="T33" fmla="*/ 235 h 278"/>
                <a:gd name="T34" fmla="*/ 96 w 360"/>
                <a:gd name="T35" fmla="*/ 235 h 278"/>
                <a:gd name="T36" fmla="*/ 118 w 360"/>
                <a:gd name="T37" fmla="*/ 237 h 278"/>
                <a:gd name="T38" fmla="*/ 119 w 360"/>
                <a:gd name="T39" fmla="*/ 236 h 278"/>
                <a:gd name="T40" fmla="*/ 128 w 360"/>
                <a:gd name="T41" fmla="*/ 245 h 278"/>
                <a:gd name="T42" fmla="*/ 149 w 360"/>
                <a:gd name="T43" fmla="*/ 241 h 278"/>
                <a:gd name="T44" fmla="*/ 150 w 360"/>
                <a:gd name="T45" fmla="*/ 240 h 278"/>
                <a:gd name="T46" fmla="*/ 174 w 360"/>
                <a:gd name="T47" fmla="*/ 250 h 278"/>
                <a:gd name="T48" fmla="*/ 157 w 360"/>
                <a:gd name="T49" fmla="*/ 232 h 278"/>
                <a:gd name="T50" fmla="*/ 189 w 360"/>
                <a:gd name="T51" fmla="*/ 253 h 278"/>
                <a:gd name="T52" fmla="*/ 165 w 360"/>
                <a:gd name="T53" fmla="*/ 226 h 278"/>
                <a:gd name="T54" fmla="*/ 63 w 360"/>
                <a:gd name="T55" fmla="*/ 38 h 278"/>
                <a:gd name="T56" fmla="*/ 325 w 360"/>
                <a:gd name="T57" fmla="*/ 146 h 278"/>
                <a:gd name="T58" fmla="*/ 210 w 360"/>
                <a:gd name="T59" fmla="*/ 224 h 278"/>
                <a:gd name="T60" fmla="*/ 216 w 360"/>
                <a:gd name="T61" fmla="*/ 269 h 278"/>
                <a:gd name="T62" fmla="*/ 234 w 360"/>
                <a:gd name="T63" fmla="*/ 273 h 278"/>
                <a:gd name="T64" fmla="*/ 240 w 360"/>
                <a:gd name="T65" fmla="*/ 274 h 278"/>
                <a:gd name="T66" fmla="*/ 241 w 360"/>
                <a:gd name="T67" fmla="*/ 266 h 278"/>
                <a:gd name="T68" fmla="*/ 222 w 360"/>
                <a:gd name="T69" fmla="*/ 251 h 278"/>
                <a:gd name="T70" fmla="*/ 234 w 360"/>
                <a:gd name="T71" fmla="*/ 252 h 278"/>
                <a:gd name="T72" fmla="*/ 233 w 360"/>
                <a:gd name="T73" fmla="*/ 249 h 278"/>
                <a:gd name="T74" fmla="*/ 238 w 360"/>
                <a:gd name="T75" fmla="*/ 246 h 278"/>
                <a:gd name="T76" fmla="*/ 231 w 360"/>
                <a:gd name="T77" fmla="*/ 230 h 278"/>
                <a:gd name="T78" fmla="*/ 234 w 360"/>
                <a:gd name="T79" fmla="*/ 230 h 278"/>
                <a:gd name="T80" fmla="*/ 273 w 360"/>
                <a:gd name="T81" fmla="*/ 241 h 278"/>
                <a:gd name="T82" fmla="*/ 287 w 360"/>
                <a:gd name="T83" fmla="*/ 237 h 278"/>
                <a:gd name="T84" fmla="*/ 271 w 360"/>
                <a:gd name="T85" fmla="*/ 224 h 278"/>
                <a:gd name="T86" fmla="*/ 289 w 360"/>
                <a:gd name="T87" fmla="*/ 236 h 278"/>
                <a:gd name="T88" fmla="*/ 291 w 360"/>
                <a:gd name="T89" fmla="*/ 215 h 278"/>
                <a:gd name="T90" fmla="*/ 318 w 360"/>
                <a:gd name="T91" fmla="*/ 222 h 278"/>
                <a:gd name="T92" fmla="*/ 308 w 360"/>
                <a:gd name="T93" fmla="*/ 202 h 278"/>
                <a:gd name="T94" fmla="*/ 309 w 360"/>
                <a:gd name="T95" fmla="*/ 201 h 278"/>
                <a:gd name="T96" fmla="*/ 335 w 360"/>
                <a:gd name="T97" fmla="*/ 203 h 278"/>
                <a:gd name="T98" fmla="*/ 335 w 360"/>
                <a:gd name="T99" fmla="*/ 203 h 278"/>
                <a:gd name="T100" fmla="*/ 337 w 360"/>
                <a:gd name="T101" fmla="*/ 170 h 278"/>
                <a:gd name="T102" fmla="*/ 339 w 360"/>
                <a:gd name="T103" fmla="*/ 170 h 278"/>
                <a:gd name="T104" fmla="*/ 339 w 360"/>
                <a:gd name="T105" fmla="*/ 155 h 278"/>
                <a:gd name="T106" fmla="*/ 340 w 360"/>
                <a:gd name="T107" fmla="*/ 153 h 278"/>
                <a:gd name="T108" fmla="*/ 351 w 360"/>
                <a:gd name="T109" fmla="*/ 16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0" h="278">
                  <a:moveTo>
                    <a:pt x="356" y="146"/>
                  </a:moveTo>
                  <a:cubicBezTo>
                    <a:pt x="356" y="145"/>
                    <a:pt x="355" y="145"/>
                    <a:pt x="354" y="144"/>
                  </a:cubicBezTo>
                  <a:cubicBezTo>
                    <a:pt x="354" y="144"/>
                    <a:pt x="354" y="144"/>
                    <a:pt x="354" y="144"/>
                  </a:cubicBezTo>
                  <a:cubicBezTo>
                    <a:pt x="352" y="126"/>
                    <a:pt x="347" y="110"/>
                    <a:pt x="339" y="94"/>
                  </a:cubicBezTo>
                  <a:cubicBezTo>
                    <a:pt x="340" y="94"/>
                    <a:pt x="340" y="94"/>
                    <a:pt x="339" y="94"/>
                  </a:cubicBezTo>
                  <a:cubicBezTo>
                    <a:pt x="339" y="94"/>
                    <a:pt x="339" y="94"/>
                    <a:pt x="339" y="93"/>
                  </a:cubicBezTo>
                  <a:cubicBezTo>
                    <a:pt x="332" y="79"/>
                    <a:pt x="322" y="66"/>
                    <a:pt x="310" y="55"/>
                  </a:cubicBezTo>
                  <a:cubicBezTo>
                    <a:pt x="310" y="54"/>
                    <a:pt x="310" y="54"/>
                    <a:pt x="310" y="54"/>
                  </a:cubicBezTo>
                  <a:cubicBezTo>
                    <a:pt x="310" y="54"/>
                    <a:pt x="310" y="54"/>
                    <a:pt x="309" y="54"/>
                  </a:cubicBezTo>
                  <a:cubicBezTo>
                    <a:pt x="288" y="34"/>
                    <a:pt x="261" y="20"/>
                    <a:pt x="230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180" y="0"/>
                    <a:pt x="124" y="1"/>
                    <a:pt x="77" y="23"/>
                  </a:cubicBezTo>
                  <a:cubicBezTo>
                    <a:pt x="52" y="34"/>
                    <a:pt x="28" y="50"/>
                    <a:pt x="17" y="75"/>
                  </a:cubicBezTo>
                  <a:cubicBezTo>
                    <a:pt x="6" y="98"/>
                    <a:pt x="5" y="125"/>
                    <a:pt x="13" y="149"/>
                  </a:cubicBezTo>
                  <a:cubicBezTo>
                    <a:pt x="13" y="150"/>
                    <a:pt x="14" y="151"/>
                    <a:pt x="14" y="152"/>
                  </a:cubicBezTo>
                  <a:cubicBezTo>
                    <a:pt x="22" y="181"/>
                    <a:pt x="40" y="207"/>
                    <a:pt x="65" y="224"/>
                  </a:cubicBezTo>
                  <a:cubicBezTo>
                    <a:pt x="98" y="250"/>
                    <a:pt x="140" y="254"/>
                    <a:pt x="181" y="257"/>
                  </a:cubicBezTo>
                  <a:cubicBezTo>
                    <a:pt x="181" y="257"/>
                    <a:pt x="182" y="257"/>
                    <a:pt x="182" y="256"/>
                  </a:cubicBezTo>
                  <a:cubicBezTo>
                    <a:pt x="185" y="258"/>
                    <a:pt x="188" y="260"/>
                    <a:pt x="191" y="261"/>
                  </a:cubicBezTo>
                  <a:cubicBezTo>
                    <a:pt x="193" y="264"/>
                    <a:pt x="197" y="266"/>
                    <a:pt x="200" y="267"/>
                  </a:cubicBezTo>
                  <a:cubicBezTo>
                    <a:pt x="215" y="274"/>
                    <a:pt x="230" y="278"/>
                    <a:pt x="246" y="278"/>
                  </a:cubicBezTo>
                  <a:cubicBezTo>
                    <a:pt x="247" y="278"/>
                    <a:pt x="248" y="277"/>
                    <a:pt x="247" y="276"/>
                  </a:cubicBezTo>
                  <a:cubicBezTo>
                    <a:pt x="244" y="267"/>
                    <a:pt x="241" y="258"/>
                    <a:pt x="237" y="250"/>
                  </a:cubicBezTo>
                  <a:cubicBezTo>
                    <a:pt x="297" y="253"/>
                    <a:pt x="360" y="212"/>
                    <a:pt x="355" y="147"/>
                  </a:cubicBezTo>
                  <a:cubicBezTo>
                    <a:pt x="355" y="147"/>
                    <a:pt x="355" y="147"/>
                    <a:pt x="355" y="147"/>
                  </a:cubicBezTo>
                  <a:cubicBezTo>
                    <a:pt x="356" y="148"/>
                    <a:pt x="357" y="146"/>
                    <a:pt x="356" y="146"/>
                  </a:cubicBezTo>
                  <a:close/>
                  <a:moveTo>
                    <a:pt x="350" y="134"/>
                  </a:moveTo>
                  <a:cubicBezTo>
                    <a:pt x="350" y="137"/>
                    <a:pt x="350" y="139"/>
                    <a:pt x="351" y="142"/>
                  </a:cubicBezTo>
                  <a:cubicBezTo>
                    <a:pt x="348" y="140"/>
                    <a:pt x="345" y="139"/>
                    <a:pt x="342" y="137"/>
                  </a:cubicBezTo>
                  <a:cubicBezTo>
                    <a:pt x="338" y="135"/>
                    <a:pt x="335" y="132"/>
                    <a:pt x="331" y="129"/>
                  </a:cubicBezTo>
                  <a:cubicBezTo>
                    <a:pt x="330" y="125"/>
                    <a:pt x="330" y="121"/>
                    <a:pt x="329" y="117"/>
                  </a:cubicBezTo>
                  <a:cubicBezTo>
                    <a:pt x="335" y="121"/>
                    <a:pt x="341" y="125"/>
                    <a:pt x="348" y="128"/>
                  </a:cubicBezTo>
                  <a:cubicBezTo>
                    <a:pt x="349" y="130"/>
                    <a:pt x="349" y="132"/>
                    <a:pt x="350" y="134"/>
                  </a:cubicBezTo>
                  <a:close/>
                  <a:moveTo>
                    <a:pt x="348" y="126"/>
                  </a:moveTo>
                  <a:cubicBezTo>
                    <a:pt x="341" y="121"/>
                    <a:pt x="335" y="118"/>
                    <a:pt x="328" y="114"/>
                  </a:cubicBezTo>
                  <a:cubicBezTo>
                    <a:pt x="327" y="109"/>
                    <a:pt x="326" y="104"/>
                    <a:pt x="324" y="100"/>
                  </a:cubicBezTo>
                  <a:cubicBezTo>
                    <a:pt x="330" y="104"/>
                    <a:pt x="336" y="108"/>
                    <a:pt x="342" y="111"/>
                  </a:cubicBezTo>
                  <a:cubicBezTo>
                    <a:pt x="342" y="111"/>
                    <a:pt x="343" y="110"/>
                    <a:pt x="343" y="110"/>
                  </a:cubicBezTo>
                  <a:cubicBezTo>
                    <a:pt x="336" y="105"/>
                    <a:pt x="330" y="101"/>
                    <a:pt x="323" y="97"/>
                  </a:cubicBezTo>
                  <a:cubicBezTo>
                    <a:pt x="321" y="92"/>
                    <a:pt x="318" y="87"/>
                    <a:pt x="316" y="82"/>
                  </a:cubicBezTo>
                  <a:cubicBezTo>
                    <a:pt x="322" y="86"/>
                    <a:pt x="329" y="91"/>
                    <a:pt x="335" y="94"/>
                  </a:cubicBezTo>
                  <a:cubicBezTo>
                    <a:pt x="341" y="104"/>
                    <a:pt x="345" y="114"/>
                    <a:pt x="348" y="126"/>
                  </a:cubicBezTo>
                  <a:close/>
                  <a:moveTo>
                    <a:pt x="333" y="89"/>
                  </a:moveTo>
                  <a:cubicBezTo>
                    <a:pt x="327" y="85"/>
                    <a:pt x="320" y="82"/>
                    <a:pt x="314" y="78"/>
                  </a:cubicBezTo>
                  <a:cubicBezTo>
                    <a:pt x="311" y="74"/>
                    <a:pt x="308" y="69"/>
                    <a:pt x="305" y="65"/>
                  </a:cubicBezTo>
                  <a:cubicBezTo>
                    <a:pt x="311" y="68"/>
                    <a:pt x="316" y="71"/>
                    <a:pt x="322" y="74"/>
                  </a:cubicBezTo>
                  <a:cubicBezTo>
                    <a:pt x="326" y="79"/>
                    <a:pt x="330" y="84"/>
                    <a:pt x="333" y="89"/>
                  </a:cubicBezTo>
                  <a:close/>
                  <a:moveTo>
                    <a:pt x="319" y="70"/>
                  </a:moveTo>
                  <a:cubicBezTo>
                    <a:pt x="314" y="67"/>
                    <a:pt x="308" y="65"/>
                    <a:pt x="303" y="63"/>
                  </a:cubicBezTo>
                  <a:cubicBezTo>
                    <a:pt x="299" y="58"/>
                    <a:pt x="294" y="53"/>
                    <a:pt x="290" y="48"/>
                  </a:cubicBezTo>
                  <a:cubicBezTo>
                    <a:pt x="294" y="49"/>
                    <a:pt x="298" y="51"/>
                    <a:pt x="302" y="53"/>
                  </a:cubicBezTo>
                  <a:cubicBezTo>
                    <a:pt x="308" y="58"/>
                    <a:pt x="314" y="64"/>
                    <a:pt x="319" y="70"/>
                  </a:cubicBezTo>
                  <a:close/>
                  <a:moveTo>
                    <a:pt x="295" y="48"/>
                  </a:moveTo>
                  <a:cubicBezTo>
                    <a:pt x="293" y="47"/>
                    <a:pt x="290" y="46"/>
                    <a:pt x="288" y="46"/>
                  </a:cubicBezTo>
                  <a:cubicBezTo>
                    <a:pt x="288" y="46"/>
                    <a:pt x="288" y="46"/>
                    <a:pt x="287" y="46"/>
                  </a:cubicBezTo>
                  <a:cubicBezTo>
                    <a:pt x="281" y="41"/>
                    <a:pt x="275" y="36"/>
                    <a:pt x="268" y="31"/>
                  </a:cubicBezTo>
                  <a:cubicBezTo>
                    <a:pt x="278" y="36"/>
                    <a:pt x="287" y="41"/>
                    <a:pt x="295" y="48"/>
                  </a:cubicBezTo>
                  <a:close/>
                  <a:moveTo>
                    <a:pt x="71" y="222"/>
                  </a:moveTo>
                  <a:cubicBezTo>
                    <a:pt x="59" y="214"/>
                    <a:pt x="49" y="203"/>
                    <a:pt x="40" y="192"/>
                  </a:cubicBezTo>
                  <a:cubicBezTo>
                    <a:pt x="46" y="198"/>
                    <a:pt x="53" y="204"/>
                    <a:pt x="61" y="209"/>
                  </a:cubicBezTo>
                  <a:cubicBezTo>
                    <a:pt x="65" y="214"/>
                    <a:pt x="69" y="219"/>
                    <a:pt x="73" y="223"/>
                  </a:cubicBezTo>
                  <a:cubicBezTo>
                    <a:pt x="72" y="223"/>
                    <a:pt x="72" y="222"/>
                    <a:pt x="71" y="222"/>
                  </a:cubicBezTo>
                  <a:close/>
                  <a:moveTo>
                    <a:pt x="79" y="227"/>
                  </a:moveTo>
                  <a:cubicBezTo>
                    <a:pt x="74" y="222"/>
                    <a:pt x="70" y="217"/>
                    <a:pt x="65" y="212"/>
                  </a:cubicBezTo>
                  <a:cubicBezTo>
                    <a:pt x="70" y="214"/>
                    <a:pt x="74" y="217"/>
                    <a:pt x="79" y="219"/>
                  </a:cubicBezTo>
                  <a:cubicBezTo>
                    <a:pt x="83" y="224"/>
                    <a:pt x="87" y="229"/>
                    <a:pt x="92" y="233"/>
                  </a:cubicBezTo>
                  <a:cubicBezTo>
                    <a:pt x="87" y="231"/>
                    <a:pt x="83" y="229"/>
                    <a:pt x="79" y="227"/>
                  </a:cubicBezTo>
                  <a:close/>
                  <a:moveTo>
                    <a:pt x="96" y="235"/>
                  </a:moveTo>
                  <a:cubicBezTo>
                    <a:pt x="92" y="230"/>
                    <a:pt x="87" y="226"/>
                    <a:pt x="83" y="221"/>
                  </a:cubicBezTo>
                  <a:cubicBezTo>
                    <a:pt x="87" y="222"/>
                    <a:pt x="91" y="224"/>
                    <a:pt x="96" y="226"/>
                  </a:cubicBezTo>
                  <a:cubicBezTo>
                    <a:pt x="100" y="231"/>
                    <a:pt x="104" y="235"/>
                    <a:pt x="109" y="240"/>
                  </a:cubicBezTo>
                  <a:cubicBezTo>
                    <a:pt x="105" y="238"/>
                    <a:pt x="100" y="237"/>
                    <a:pt x="96" y="235"/>
                  </a:cubicBezTo>
                  <a:close/>
                  <a:moveTo>
                    <a:pt x="112" y="241"/>
                  </a:moveTo>
                  <a:cubicBezTo>
                    <a:pt x="108" y="236"/>
                    <a:pt x="103" y="231"/>
                    <a:pt x="99" y="227"/>
                  </a:cubicBezTo>
                  <a:cubicBezTo>
                    <a:pt x="103" y="228"/>
                    <a:pt x="107" y="229"/>
                    <a:pt x="111" y="230"/>
                  </a:cubicBezTo>
                  <a:cubicBezTo>
                    <a:pt x="113" y="232"/>
                    <a:pt x="115" y="235"/>
                    <a:pt x="118" y="237"/>
                  </a:cubicBezTo>
                  <a:cubicBezTo>
                    <a:pt x="120" y="239"/>
                    <a:pt x="122" y="242"/>
                    <a:pt x="124" y="244"/>
                  </a:cubicBezTo>
                  <a:cubicBezTo>
                    <a:pt x="120" y="243"/>
                    <a:pt x="116" y="242"/>
                    <a:pt x="112" y="241"/>
                  </a:cubicBezTo>
                  <a:close/>
                  <a:moveTo>
                    <a:pt x="128" y="245"/>
                  </a:moveTo>
                  <a:cubicBezTo>
                    <a:pt x="125" y="242"/>
                    <a:pt x="122" y="239"/>
                    <a:pt x="119" y="236"/>
                  </a:cubicBezTo>
                  <a:cubicBezTo>
                    <a:pt x="117" y="234"/>
                    <a:pt x="115" y="232"/>
                    <a:pt x="113" y="230"/>
                  </a:cubicBezTo>
                  <a:cubicBezTo>
                    <a:pt x="117" y="231"/>
                    <a:pt x="120" y="231"/>
                    <a:pt x="124" y="232"/>
                  </a:cubicBezTo>
                  <a:cubicBezTo>
                    <a:pt x="128" y="237"/>
                    <a:pt x="133" y="242"/>
                    <a:pt x="138" y="247"/>
                  </a:cubicBezTo>
                  <a:cubicBezTo>
                    <a:pt x="135" y="246"/>
                    <a:pt x="131" y="245"/>
                    <a:pt x="128" y="245"/>
                  </a:cubicBezTo>
                  <a:close/>
                  <a:moveTo>
                    <a:pt x="143" y="247"/>
                  </a:moveTo>
                  <a:cubicBezTo>
                    <a:pt x="138" y="242"/>
                    <a:pt x="132" y="237"/>
                    <a:pt x="126" y="232"/>
                  </a:cubicBezTo>
                  <a:cubicBezTo>
                    <a:pt x="131" y="233"/>
                    <a:pt x="136" y="233"/>
                    <a:pt x="141" y="233"/>
                  </a:cubicBezTo>
                  <a:cubicBezTo>
                    <a:pt x="144" y="236"/>
                    <a:pt x="146" y="238"/>
                    <a:pt x="149" y="241"/>
                  </a:cubicBezTo>
                  <a:cubicBezTo>
                    <a:pt x="151" y="244"/>
                    <a:pt x="153" y="247"/>
                    <a:pt x="156" y="249"/>
                  </a:cubicBezTo>
                  <a:cubicBezTo>
                    <a:pt x="152" y="248"/>
                    <a:pt x="147" y="248"/>
                    <a:pt x="143" y="247"/>
                  </a:cubicBezTo>
                  <a:close/>
                  <a:moveTo>
                    <a:pt x="159" y="249"/>
                  </a:moveTo>
                  <a:cubicBezTo>
                    <a:pt x="157" y="246"/>
                    <a:pt x="153" y="243"/>
                    <a:pt x="150" y="240"/>
                  </a:cubicBezTo>
                  <a:cubicBezTo>
                    <a:pt x="148" y="237"/>
                    <a:pt x="146" y="235"/>
                    <a:pt x="143" y="233"/>
                  </a:cubicBezTo>
                  <a:cubicBezTo>
                    <a:pt x="147" y="233"/>
                    <a:pt x="151" y="233"/>
                    <a:pt x="154" y="232"/>
                  </a:cubicBezTo>
                  <a:cubicBezTo>
                    <a:pt x="160" y="238"/>
                    <a:pt x="166" y="245"/>
                    <a:pt x="173" y="250"/>
                  </a:cubicBezTo>
                  <a:cubicBezTo>
                    <a:pt x="174" y="250"/>
                    <a:pt x="174" y="250"/>
                    <a:pt x="174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250"/>
                    <a:pt x="175" y="251"/>
                    <a:pt x="175" y="251"/>
                  </a:cubicBezTo>
                  <a:cubicBezTo>
                    <a:pt x="170" y="250"/>
                    <a:pt x="165" y="250"/>
                    <a:pt x="159" y="249"/>
                  </a:cubicBezTo>
                  <a:close/>
                  <a:moveTo>
                    <a:pt x="157" y="232"/>
                  </a:moveTo>
                  <a:cubicBezTo>
                    <a:pt x="159" y="232"/>
                    <a:pt x="161" y="231"/>
                    <a:pt x="164" y="231"/>
                  </a:cubicBezTo>
                  <a:cubicBezTo>
                    <a:pt x="164" y="235"/>
                    <a:pt x="167" y="239"/>
                    <a:pt x="169" y="243"/>
                  </a:cubicBezTo>
                  <a:cubicBezTo>
                    <a:pt x="165" y="239"/>
                    <a:pt x="161" y="236"/>
                    <a:pt x="157" y="232"/>
                  </a:cubicBezTo>
                  <a:close/>
                  <a:moveTo>
                    <a:pt x="189" y="253"/>
                  </a:moveTo>
                  <a:cubicBezTo>
                    <a:pt x="184" y="250"/>
                    <a:pt x="180" y="246"/>
                    <a:pt x="177" y="242"/>
                  </a:cubicBezTo>
                  <a:cubicBezTo>
                    <a:pt x="176" y="241"/>
                    <a:pt x="167" y="230"/>
                    <a:pt x="168" y="228"/>
                  </a:cubicBezTo>
                  <a:cubicBezTo>
                    <a:pt x="169" y="227"/>
                    <a:pt x="168" y="225"/>
                    <a:pt x="166" y="225"/>
                  </a:cubicBezTo>
                  <a:cubicBezTo>
                    <a:pt x="166" y="226"/>
                    <a:pt x="166" y="226"/>
                    <a:pt x="165" y="226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36" y="226"/>
                    <a:pt x="109" y="225"/>
                    <a:pt x="83" y="213"/>
                  </a:cubicBezTo>
                  <a:cubicBezTo>
                    <a:pt x="61" y="203"/>
                    <a:pt x="41" y="187"/>
                    <a:pt x="29" y="167"/>
                  </a:cubicBezTo>
                  <a:cubicBezTo>
                    <a:pt x="0" y="120"/>
                    <a:pt x="16" y="65"/>
                    <a:pt x="63" y="38"/>
                  </a:cubicBezTo>
                  <a:cubicBezTo>
                    <a:pt x="107" y="12"/>
                    <a:pt x="161" y="7"/>
                    <a:pt x="210" y="17"/>
                  </a:cubicBezTo>
                  <a:cubicBezTo>
                    <a:pt x="236" y="23"/>
                    <a:pt x="261" y="32"/>
                    <a:pt x="280" y="50"/>
                  </a:cubicBezTo>
                  <a:cubicBezTo>
                    <a:pt x="298" y="67"/>
                    <a:pt x="314" y="90"/>
                    <a:pt x="322" y="113"/>
                  </a:cubicBezTo>
                  <a:cubicBezTo>
                    <a:pt x="325" y="123"/>
                    <a:pt x="326" y="134"/>
                    <a:pt x="325" y="146"/>
                  </a:cubicBezTo>
                  <a:cubicBezTo>
                    <a:pt x="325" y="146"/>
                    <a:pt x="325" y="146"/>
                    <a:pt x="325" y="147"/>
                  </a:cubicBezTo>
                  <a:cubicBezTo>
                    <a:pt x="323" y="167"/>
                    <a:pt x="316" y="187"/>
                    <a:pt x="302" y="198"/>
                  </a:cubicBezTo>
                  <a:cubicBezTo>
                    <a:pt x="278" y="219"/>
                    <a:pt x="244" y="226"/>
                    <a:pt x="214" y="222"/>
                  </a:cubicBezTo>
                  <a:cubicBezTo>
                    <a:pt x="212" y="222"/>
                    <a:pt x="211" y="223"/>
                    <a:pt x="210" y="224"/>
                  </a:cubicBezTo>
                  <a:cubicBezTo>
                    <a:pt x="210" y="224"/>
                    <a:pt x="209" y="225"/>
                    <a:pt x="209" y="226"/>
                  </a:cubicBezTo>
                  <a:cubicBezTo>
                    <a:pt x="211" y="240"/>
                    <a:pt x="215" y="252"/>
                    <a:pt x="221" y="264"/>
                  </a:cubicBezTo>
                  <a:cubicBezTo>
                    <a:pt x="209" y="262"/>
                    <a:pt x="198" y="259"/>
                    <a:pt x="189" y="253"/>
                  </a:cubicBezTo>
                  <a:close/>
                  <a:moveTo>
                    <a:pt x="216" y="269"/>
                  </a:moveTo>
                  <a:cubicBezTo>
                    <a:pt x="216" y="269"/>
                    <a:pt x="216" y="269"/>
                    <a:pt x="216" y="269"/>
                  </a:cubicBezTo>
                  <a:cubicBezTo>
                    <a:pt x="219" y="270"/>
                    <a:pt x="223" y="270"/>
                    <a:pt x="226" y="270"/>
                  </a:cubicBezTo>
                  <a:cubicBezTo>
                    <a:pt x="227" y="270"/>
                    <a:pt x="228" y="270"/>
                    <a:pt x="228" y="269"/>
                  </a:cubicBezTo>
                  <a:cubicBezTo>
                    <a:pt x="230" y="271"/>
                    <a:pt x="232" y="272"/>
                    <a:pt x="234" y="273"/>
                  </a:cubicBezTo>
                  <a:cubicBezTo>
                    <a:pt x="235" y="273"/>
                    <a:pt x="236" y="274"/>
                    <a:pt x="237" y="274"/>
                  </a:cubicBezTo>
                  <a:cubicBezTo>
                    <a:pt x="230" y="274"/>
                    <a:pt x="220" y="270"/>
                    <a:pt x="216" y="269"/>
                  </a:cubicBezTo>
                  <a:close/>
                  <a:moveTo>
                    <a:pt x="242" y="272"/>
                  </a:moveTo>
                  <a:cubicBezTo>
                    <a:pt x="242" y="273"/>
                    <a:pt x="241" y="273"/>
                    <a:pt x="240" y="274"/>
                  </a:cubicBezTo>
                  <a:cubicBezTo>
                    <a:pt x="237" y="271"/>
                    <a:pt x="233" y="269"/>
                    <a:pt x="229" y="268"/>
                  </a:cubicBezTo>
                  <a:cubicBezTo>
                    <a:pt x="229" y="267"/>
                    <a:pt x="229" y="266"/>
                    <a:pt x="229" y="266"/>
                  </a:cubicBezTo>
                  <a:cubicBezTo>
                    <a:pt x="226" y="262"/>
                    <a:pt x="224" y="258"/>
                    <a:pt x="223" y="254"/>
                  </a:cubicBezTo>
                  <a:cubicBezTo>
                    <a:pt x="228" y="259"/>
                    <a:pt x="234" y="264"/>
                    <a:pt x="241" y="266"/>
                  </a:cubicBezTo>
                  <a:cubicBezTo>
                    <a:pt x="242" y="269"/>
                    <a:pt x="242" y="271"/>
                    <a:pt x="242" y="272"/>
                  </a:cubicBezTo>
                  <a:close/>
                  <a:moveTo>
                    <a:pt x="239" y="263"/>
                  </a:moveTo>
                  <a:cubicBezTo>
                    <a:pt x="237" y="262"/>
                    <a:pt x="235" y="261"/>
                    <a:pt x="233" y="260"/>
                  </a:cubicBezTo>
                  <a:cubicBezTo>
                    <a:pt x="229" y="257"/>
                    <a:pt x="226" y="254"/>
                    <a:pt x="222" y="251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48"/>
                    <a:pt x="219" y="244"/>
                    <a:pt x="219" y="241"/>
                  </a:cubicBezTo>
                  <a:cubicBezTo>
                    <a:pt x="221" y="242"/>
                    <a:pt x="223" y="244"/>
                    <a:pt x="225" y="246"/>
                  </a:cubicBezTo>
                  <a:cubicBezTo>
                    <a:pt x="228" y="248"/>
                    <a:pt x="231" y="251"/>
                    <a:pt x="234" y="252"/>
                  </a:cubicBezTo>
                  <a:cubicBezTo>
                    <a:pt x="235" y="255"/>
                    <a:pt x="237" y="259"/>
                    <a:pt x="239" y="263"/>
                  </a:cubicBezTo>
                  <a:close/>
                  <a:moveTo>
                    <a:pt x="235" y="247"/>
                  </a:moveTo>
                  <a:cubicBezTo>
                    <a:pt x="234" y="247"/>
                    <a:pt x="234" y="248"/>
                    <a:pt x="234" y="248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1" y="248"/>
                    <a:pt x="229" y="246"/>
                    <a:pt x="227" y="245"/>
                  </a:cubicBezTo>
                  <a:cubicBezTo>
                    <a:pt x="224" y="243"/>
                    <a:pt x="221" y="241"/>
                    <a:pt x="218" y="239"/>
                  </a:cubicBezTo>
                  <a:cubicBezTo>
                    <a:pt x="217" y="236"/>
                    <a:pt x="217" y="233"/>
                    <a:pt x="216" y="230"/>
                  </a:cubicBezTo>
                  <a:cubicBezTo>
                    <a:pt x="223" y="236"/>
                    <a:pt x="230" y="242"/>
                    <a:pt x="238" y="246"/>
                  </a:cubicBezTo>
                  <a:cubicBezTo>
                    <a:pt x="237" y="246"/>
                    <a:pt x="236" y="247"/>
                    <a:pt x="235" y="247"/>
                  </a:cubicBezTo>
                  <a:close/>
                  <a:moveTo>
                    <a:pt x="242" y="246"/>
                  </a:moveTo>
                  <a:cubicBezTo>
                    <a:pt x="234" y="240"/>
                    <a:pt x="226" y="235"/>
                    <a:pt x="218" y="229"/>
                  </a:cubicBezTo>
                  <a:cubicBezTo>
                    <a:pt x="222" y="230"/>
                    <a:pt x="227" y="230"/>
                    <a:pt x="231" y="230"/>
                  </a:cubicBezTo>
                  <a:cubicBezTo>
                    <a:pt x="238" y="235"/>
                    <a:pt x="246" y="240"/>
                    <a:pt x="254" y="244"/>
                  </a:cubicBezTo>
                  <a:cubicBezTo>
                    <a:pt x="250" y="245"/>
                    <a:pt x="246" y="245"/>
                    <a:pt x="242" y="246"/>
                  </a:cubicBezTo>
                  <a:close/>
                  <a:moveTo>
                    <a:pt x="258" y="244"/>
                  </a:moveTo>
                  <a:cubicBezTo>
                    <a:pt x="250" y="239"/>
                    <a:pt x="242" y="235"/>
                    <a:pt x="234" y="230"/>
                  </a:cubicBezTo>
                  <a:cubicBezTo>
                    <a:pt x="239" y="230"/>
                    <a:pt x="245" y="229"/>
                    <a:pt x="250" y="229"/>
                  </a:cubicBezTo>
                  <a:cubicBezTo>
                    <a:pt x="257" y="233"/>
                    <a:pt x="263" y="238"/>
                    <a:pt x="269" y="242"/>
                  </a:cubicBezTo>
                  <a:cubicBezTo>
                    <a:pt x="266" y="242"/>
                    <a:pt x="262" y="243"/>
                    <a:pt x="258" y="244"/>
                  </a:cubicBezTo>
                  <a:close/>
                  <a:moveTo>
                    <a:pt x="273" y="241"/>
                  </a:moveTo>
                  <a:cubicBezTo>
                    <a:pt x="267" y="236"/>
                    <a:pt x="259" y="232"/>
                    <a:pt x="253" y="228"/>
                  </a:cubicBezTo>
                  <a:cubicBezTo>
                    <a:pt x="258" y="227"/>
                    <a:pt x="264" y="226"/>
                    <a:pt x="269" y="225"/>
                  </a:cubicBezTo>
                  <a:cubicBezTo>
                    <a:pt x="272" y="227"/>
                    <a:pt x="275" y="229"/>
                    <a:pt x="277" y="231"/>
                  </a:cubicBezTo>
                  <a:cubicBezTo>
                    <a:pt x="280" y="233"/>
                    <a:pt x="283" y="235"/>
                    <a:pt x="287" y="237"/>
                  </a:cubicBezTo>
                  <a:cubicBezTo>
                    <a:pt x="282" y="239"/>
                    <a:pt x="277" y="240"/>
                    <a:pt x="273" y="241"/>
                  </a:cubicBezTo>
                  <a:close/>
                  <a:moveTo>
                    <a:pt x="289" y="236"/>
                  </a:moveTo>
                  <a:cubicBezTo>
                    <a:pt x="287" y="234"/>
                    <a:pt x="283" y="232"/>
                    <a:pt x="280" y="230"/>
                  </a:cubicBezTo>
                  <a:cubicBezTo>
                    <a:pt x="277" y="228"/>
                    <a:pt x="274" y="226"/>
                    <a:pt x="271" y="224"/>
                  </a:cubicBezTo>
                  <a:cubicBezTo>
                    <a:pt x="276" y="222"/>
                    <a:pt x="280" y="221"/>
                    <a:pt x="285" y="218"/>
                  </a:cubicBezTo>
                  <a:cubicBezTo>
                    <a:pt x="287" y="221"/>
                    <a:pt x="290" y="224"/>
                    <a:pt x="293" y="226"/>
                  </a:cubicBezTo>
                  <a:cubicBezTo>
                    <a:pt x="295" y="228"/>
                    <a:pt x="298" y="230"/>
                    <a:pt x="300" y="232"/>
                  </a:cubicBezTo>
                  <a:cubicBezTo>
                    <a:pt x="297" y="234"/>
                    <a:pt x="293" y="235"/>
                    <a:pt x="289" y="236"/>
                  </a:cubicBezTo>
                  <a:close/>
                  <a:moveTo>
                    <a:pt x="303" y="231"/>
                  </a:moveTo>
                  <a:cubicBezTo>
                    <a:pt x="300" y="228"/>
                    <a:pt x="297" y="227"/>
                    <a:pt x="294" y="225"/>
                  </a:cubicBezTo>
                  <a:cubicBezTo>
                    <a:pt x="291" y="222"/>
                    <a:pt x="289" y="220"/>
                    <a:pt x="287" y="218"/>
                  </a:cubicBezTo>
                  <a:cubicBezTo>
                    <a:pt x="288" y="217"/>
                    <a:pt x="290" y="216"/>
                    <a:pt x="291" y="215"/>
                  </a:cubicBezTo>
                  <a:cubicBezTo>
                    <a:pt x="293" y="214"/>
                    <a:pt x="295" y="213"/>
                    <a:pt x="297" y="212"/>
                  </a:cubicBezTo>
                  <a:cubicBezTo>
                    <a:pt x="302" y="216"/>
                    <a:pt x="308" y="221"/>
                    <a:pt x="314" y="224"/>
                  </a:cubicBezTo>
                  <a:cubicBezTo>
                    <a:pt x="310" y="227"/>
                    <a:pt x="307" y="229"/>
                    <a:pt x="303" y="231"/>
                  </a:cubicBezTo>
                  <a:close/>
                  <a:moveTo>
                    <a:pt x="318" y="222"/>
                  </a:moveTo>
                  <a:cubicBezTo>
                    <a:pt x="317" y="222"/>
                    <a:pt x="316" y="223"/>
                    <a:pt x="316" y="223"/>
                  </a:cubicBezTo>
                  <a:cubicBezTo>
                    <a:pt x="313" y="221"/>
                    <a:pt x="309" y="219"/>
                    <a:pt x="306" y="217"/>
                  </a:cubicBezTo>
                  <a:cubicBezTo>
                    <a:pt x="304" y="215"/>
                    <a:pt x="301" y="213"/>
                    <a:pt x="298" y="210"/>
                  </a:cubicBezTo>
                  <a:cubicBezTo>
                    <a:pt x="302" y="208"/>
                    <a:pt x="305" y="205"/>
                    <a:pt x="308" y="202"/>
                  </a:cubicBezTo>
                  <a:cubicBezTo>
                    <a:pt x="313" y="207"/>
                    <a:pt x="319" y="211"/>
                    <a:pt x="326" y="215"/>
                  </a:cubicBezTo>
                  <a:cubicBezTo>
                    <a:pt x="323" y="217"/>
                    <a:pt x="320" y="220"/>
                    <a:pt x="318" y="222"/>
                  </a:cubicBezTo>
                  <a:close/>
                  <a:moveTo>
                    <a:pt x="327" y="213"/>
                  </a:moveTo>
                  <a:cubicBezTo>
                    <a:pt x="322" y="209"/>
                    <a:pt x="315" y="205"/>
                    <a:pt x="309" y="201"/>
                  </a:cubicBezTo>
                  <a:cubicBezTo>
                    <a:pt x="312" y="198"/>
                    <a:pt x="315" y="195"/>
                    <a:pt x="317" y="191"/>
                  </a:cubicBezTo>
                  <a:cubicBezTo>
                    <a:pt x="323" y="196"/>
                    <a:pt x="328" y="201"/>
                    <a:pt x="334" y="205"/>
                  </a:cubicBezTo>
                  <a:cubicBezTo>
                    <a:pt x="332" y="208"/>
                    <a:pt x="330" y="211"/>
                    <a:pt x="327" y="213"/>
                  </a:cubicBezTo>
                  <a:close/>
                  <a:moveTo>
                    <a:pt x="335" y="203"/>
                  </a:moveTo>
                  <a:cubicBezTo>
                    <a:pt x="330" y="198"/>
                    <a:pt x="324" y="194"/>
                    <a:pt x="318" y="190"/>
                  </a:cubicBezTo>
                  <a:cubicBezTo>
                    <a:pt x="320" y="186"/>
                    <a:pt x="322" y="182"/>
                    <a:pt x="323" y="178"/>
                  </a:cubicBezTo>
                  <a:cubicBezTo>
                    <a:pt x="329" y="183"/>
                    <a:pt x="336" y="188"/>
                    <a:pt x="343" y="191"/>
                  </a:cubicBezTo>
                  <a:cubicBezTo>
                    <a:pt x="341" y="195"/>
                    <a:pt x="338" y="200"/>
                    <a:pt x="335" y="203"/>
                  </a:cubicBezTo>
                  <a:close/>
                  <a:moveTo>
                    <a:pt x="343" y="190"/>
                  </a:moveTo>
                  <a:cubicBezTo>
                    <a:pt x="337" y="185"/>
                    <a:pt x="330" y="181"/>
                    <a:pt x="324" y="177"/>
                  </a:cubicBezTo>
                  <a:cubicBezTo>
                    <a:pt x="325" y="172"/>
                    <a:pt x="327" y="168"/>
                    <a:pt x="328" y="164"/>
                  </a:cubicBezTo>
                  <a:cubicBezTo>
                    <a:pt x="331" y="166"/>
                    <a:pt x="334" y="168"/>
                    <a:pt x="337" y="170"/>
                  </a:cubicBezTo>
                  <a:cubicBezTo>
                    <a:pt x="340" y="173"/>
                    <a:pt x="344" y="176"/>
                    <a:pt x="347" y="179"/>
                  </a:cubicBezTo>
                  <a:cubicBezTo>
                    <a:pt x="346" y="182"/>
                    <a:pt x="345" y="186"/>
                    <a:pt x="343" y="190"/>
                  </a:cubicBezTo>
                  <a:close/>
                  <a:moveTo>
                    <a:pt x="348" y="176"/>
                  </a:moveTo>
                  <a:cubicBezTo>
                    <a:pt x="345" y="174"/>
                    <a:pt x="342" y="172"/>
                    <a:pt x="339" y="170"/>
                  </a:cubicBezTo>
                  <a:cubicBezTo>
                    <a:pt x="336" y="167"/>
                    <a:pt x="332" y="164"/>
                    <a:pt x="328" y="162"/>
                  </a:cubicBezTo>
                  <a:cubicBezTo>
                    <a:pt x="329" y="159"/>
                    <a:pt x="329" y="155"/>
                    <a:pt x="330" y="151"/>
                  </a:cubicBezTo>
                  <a:cubicBezTo>
                    <a:pt x="330" y="151"/>
                    <a:pt x="330" y="151"/>
                    <a:pt x="330" y="150"/>
                  </a:cubicBezTo>
                  <a:cubicBezTo>
                    <a:pt x="333" y="152"/>
                    <a:pt x="336" y="154"/>
                    <a:pt x="339" y="155"/>
                  </a:cubicBezTo>
                  <a:cubicBezTo>
                    <a:pt x="342" y="158"/>
                    <a:pt x="346" y="160"/>
                    <a:pt x="351" y="162"/>
                  </a:cubicBezTo>
                  <a:cubicBezTo>
                    <a:pt x="350" y="167"/>
                    <a:pt x="349" y="172"/>
                    <a:pt x="348" y="176"/>
                  </a:cubicBezTo>
                  <a:close/>
                  <a:moveTo>
                    <a:pt x="351" y="160"/>
                  </a:moveTo>
                  <a:cubicBezTo>
                    <a:pt x="347" y="158"/>
                    <a:pt x="343" y="156"/>
                    <a:pt x="340" y="153"/>
                  </a:cubicBezTo>
                  <a:cubicBezTo>
                    <a:pt x="337" y="152"/>
                    <a:pt x="334" y="150"/>
                    <a:pt x="330" y="148"/>
                  </a:cubicBezTo>
                  <a:cubicBezTo>
                    <a:pt x="331" y="143"/>
                    <a:pt x="331" y="137"/>
                    <a:pt x="331" y="131"/>
                  </a:cubicBezTo>
                  <a:cubicBezTo>
                    <a:pt x="337" y="136"/>
                    <a:pt x="344" y="142"/>
                    <a:pt x="351" y="145"/>
                  </a:cubicBezTo>
                  <a:cubicBezTo>
                    <a:pt x="351" y="150"/>
                    <a:pt x="351" y="155"/>
                    <a:pt x="351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2897" y="3430"/>
              <a:ext cx="487" cy="412"/>
            </a:xfrm>
            <a:custGeom>
              <a:avLst/>
              <a:gdLst>
                <a:gd name="T0" fmla="*/ 283 w 329"/>
                <a:gd name="T1" fmla="*/ 3 h 279"/>
                <a:gd name="T2" fmla="*/ 239 w 329"/>
                <a:gd name="T3" fmla="*/ 3 h 279"/>
                <a:gd name="T4" fmla="*/ 162 w 329"/>
                <a:gd name="T5" fmla="*/ 83 h 279"/>
                <a:gd name="T6" fmla="*/ 32 w 329"/>
                <a:gd name="T7" fmla="*/ 248 h 279"/>
                <a:gd name="T8" fmla="*/ 133 w 329"/>
                <a:gd name="T9" fmla="*/ 260 h 279"/>
                <a:gd name="T10" fmla="*/ 250 w 329"/>
                <a:gd name="T11" fmla="*/ 163 h 279"/>
                <a:gd name="T12" fmla="*/ 307 w 329"/>
                <a:gd name="T13" fmla="*/ 132 h 279"/>
                <a:gd name="T14" fmla="*/ 319 w 329"/>
                <a:gd name="T15" fmla="*/ 96 h 279"/>
                <a:gd name="T16" fmla="*/ 326 w 329"/>
                <a:gd name="T17" fmla="*/ 61 h 279"/>
                <a:gd name="T18" fmla="*/ 298 w 329"/>
                <a:gd name="T19" fmla="*/ 29 h 279"/>
                <a:gd name="T20" fmla="*/ 97 w 329"/>
                <a:gd name="T21" fmla="*/ 271 h 279"/>
                <a:gd name="T22" fmla="*/ 119 w 329"/>
                <a:gd name="T23" fmla="*/ 264 h 279"/>
                <a:gd name="T24" fmla="*/ 123 w 329"/>
                <a:gd name="T25" fmla="*/ 261 h 279"/>
                <a:gd name="T26" fmla="*/ 106 w 329"/>
                <a:gd name="T27" fmla="*/ 252 h 279"/>
                <a:gd name="T28" fmla="*/ 133 w 329"/>
                <a:gd name="T29" fmla="*/ 250 h 279"/>
                <a:gd name="T30" fmla="*/ 114 w 329"/>
                <a:gd name="T31" fmla="*/ 241 h 279"/>
                <a:gd name="T32" fmla="*/ 142 w 329"/>
                <a:gd name="T33" fmla="*/ 239 h 279"/>
                <a:gd name="T34" fmla="*/ 149 w 329"/>
                <a:gd name="T35" fmla="*/ 231 h 279"/>
                <a:gd name="T36" fmla="*/ 151 w 329"/>
                <a:gd name="T37" fmla="*/ 228 h 279"/>
                <a:gd name="T38" fmla="*/ 159 w 329"/>
                <a:gd name="T39" fmla="*/ 218 h 279"/>
                <a:gd name="T40" fmla="*/ 134 w 329"/>
                <a:gd name="T41" fmla="*/ 216 h 279"/>
                <a:gd name="T42" fmla="*/ 161 w 329"/>
                <a:gd name="T43" fmla="*/ 215 h 279"/>
                <a:gd name="T44" fmla="*/ 152 w 329"/>
                <a:gd name="T45" fmla="*/ 194 h 279"/>
                <a:gd name="T46" fmla="*/ 182 w 329"/>
                <a:gd name="T47" fmla="*/ 189 h 279"/>
                <a:gd name="T48" fmla="*/ 187 w 329"/>
                <a:gd name="T49" fmla="*/ 182 h 279"/>
                <a:gd name="T50" fmla="*/ 163 w 329"/>
                <a:gd name="T51" fmla="*/ 182 h 279"/>
                <a:gd name="T52" fmla="*/ 190 w 329"/>
                <a:gd name="T53" fmla="*/ 179 h 279"/>
                <a:gd name="T54" fmla="*/ 172 w 329"/>
                <a:gd name="T55" fmla="*/ 172 h 279"/>
                <a:gd name="T56" fmla="*/ 198 w 329"/>
                <a:gd name="T57" fmla="*/ 168 h 279"/>
                <a:gd name="T58" fmla="*/ 186 w 329"/>
                <a:gd name="T59" fmla="*/ 157 h 279"/>
                <a:gd name="T60" fmla="*/ 208 w 329"/>
                <a:gd name="T61" fmla="*/ 155 h 279"/>
                <a:gd name="T62" fmla="*/ 215 w 329"/>
                <a:gd name="T63" fmla="*/ 144 h 279"/>
                <a:gd name="T64" fmla="*/ 220 w 329"/>
                <a:gd name="T65" fmla="*/ 142 h 279"/>
                <a:gd name="T66" fmla="*/ 216 w 329"/>
                <a:gd name="T67" fmla="*/ 125 h 279"/>
                <a:gd name="T68" fmla="*/ 131 w 329"/>
                <a:gd name="T69" fmla="*/ 206 h 279"/>
                <a:gd name="T70" fmla="*/ 40 w 329"/>
                <a:gd name="T71" fmla="*/ 244 h 279"/>
                <a:gd name="T72" fmla="*/ 165 w 329"/>
                <a:gd name="T73" fmla="*/ 85 h 279"/>
                <a:gd name="T74" fmla="*/ 166 w 329"/>
                <a:gd name="T75" fmla="*/ 83 h 279"/>
                <a:gd name="T76" fmla="*/ 191 w 329"/>
                <a:gd name="T77" fmla="*/ 18 h 279"/>
                <a:gd name="T78" fmla="*/ 289 w 329"/>
                <a:gd name="T79" fmla="*/ 63 h 279"/>
                <a:gd name="T80" fmla="*/ 261 w 329"/>
                <a:gd name="T81" fmla="*/ 160 h 279"/>
                <a:gd name="T82" fmla="*/ 261 w 329"/>
                <a:gd name="T83" fmla="*/ 160 h 279"/>
                <a:gd name="T84" fmla="*/ 268 w 329"/>
                <a:gd name="T85" fmla="*/ 151 h 279"/>
                <a:gd name="T86" fmla="*/ 295 w 329"/>
                <a:gd name="T87" fmla="*/ 142 h 279"/>
                <a:gd name="T88" fmla="*/ 273 w 329"/>
                <a:gd name="T89" fmla="*/ 141 h 279"/>
                <a:gd name="T90" fmla="*/ 300 w 329"/>
                <a:gd name="T91" fmla="*/ 130 h 279"/>
                <a:gd name="T92" fmla="*/ 277 w 329"/>
                <a:gd name="T93" fmla="*/ 130 h 279"/>
                <a:gd name="T94" fmla="*/ 301 w 329"/>
                <a:gd name="T95" fmla="*/ 127 h 279"/>
                <a:gd name="T96" fmla="*/ 285 w 329"/>
                <a:gd name="T97" fmla="*/ 107 h 279"/>
                <a:gd name="T98" fmla="*/ 312 w 329"/>
                <a:gd name="T99" fmla="*/ 97 h 279"/>
                <a:gd name="T100" fmla="*/ 290 w 329"/>
                <a:gd name="T101" fmla="*/ 91 h 279"/>
                <a:gd name="T102" fmla="*/ 314 w 329"/>
                <a:gd name="T103" fmla="*/ 88 h 279"/>
                <a:gd name="T104" fmla="*/ 316 w 329"/>
                <a:gd name="T105" fmla="*/ 77 h 279"/>
                <a:gd name="T106" fmla="*/ 293 w 329"/>
                <a:gd name="T107" fmla="*/ 76 h 279"/>
                <a:gd name="T108" fmla="*/ 317 w 329"/>
                <a:gd name="T109" fmla="*/ 74 h 279"/>
                <a:gd name="T110" fmla="*/ 296 w 329"/>
                <a:gd name="T111" fmla="*/ 59 h 279"/>
                <a:gd name="T112" fmla="*/ 320 w 329"/>
                <a:gd name="T113" fmla="*/ 60 h 279"/>
                <a:gd name="T114" fmla="*/ 299 w 329"/>
                <a:gd name="T115" fmla="*/ 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9" h="279">
                  <a:moveTo>
                    <a:pt x="327" y="33"/>
                  </a:moveTo>
                  <a:cubicBezTo>
                    <a:pt x="324" y="17"/>
                    <a:pt x="299" y="8"/>
                    <a:pt x="286" y="3"/>
                  </a:cubicBezTo>
                  <a:cubicBezTo>
                    <a:pt x="285" y="3"/>
                    <a:pt x="284" y="3"/>
                    <a:pt x="283" y="3"/>
                  </a:cubicBezTo>
                  <a:cubicBezTo>
                    <a:pt x="283" y="3"/>
                    <a:pt x="282" y="2"/>
                    <a:pt x="282" y="2"/>
                  </a:cubicBezTo>
                  <a:cubicBezTo>
                    <a:pt x="280" y="1"/>
                    <a:pt x="279" y="2"/>
                    <a:pt x="278" y="3"/>
                  </a:cubicBezTo>
                  <a:cubicBezTo>
                    <a:pt x="265" y="0"/>
                    <a:pt x="250" y="2"/>
                    <a:pt x="239" y="3"/>
                  </a:cubicBezTo>
                  <a:cubicBezTo>
                    <a:pt x="215" y="5"/>
                    <a:pt x="191" y="10"/>
                    <a:pt x="168" y="17"/>
                  </a:cubicBezTo>
                  <a:cubicBezTo>
                    <a:pt x="156" y="21"/>
                    <a:pt x="136" y="26"/>
                    <a:pt x="135" y="42"/>
                  </a:cubicBezTo>
                  <a:cubicBezTo>
                    <a:pt x="133" y="57"/>
                    <a:pt x="151" y="74"/>
                    <a:pt x="162" y="83"/>
                  </a:cubicBezTo>
                  <a:cubicBezTo>
                    <a:pt x="116" y="109"/>
                    <a:pt x="73" y="141"/>
                    <a:pt x="30" y="172"/>
                  </a:cubicBezTo>
                  <a:cubicBezTo>
                    <a:pt x="19" y="180"/>
                    <a:pt x="4" y="190"/>
                    <a:pt x="3" y="205"/>
                  </a:cubicBezTo>
                  <a:cubicBezTo>
                    <a:pt x="2" y="222"/>
                    <a:pt x="22" y="237"/>
                    <a:pt x="32" y="248"/>
                  </a:cubicBezTo>
                  <a:cubicBezTo>
                    <a:pt x="43" y="259"/>
                    <a:pt x="53" y="274"/>
                    <a:pt x="70" y="274"/>
                  </a:cubicBezTo>
                  <a:cubicBezTo>
                    <a:pt x="75" y="278"/>
                    <a:pt x="88" y="278"/>
                    <a:pt x="91" y="278"/>
                  </a:cubicBezTo>
                  <a:cubicBezTo>
                    <a:pt x="111" y="279"/>
                    <a:pt x="120" y="275"/>
                    <a:pt x="133" y="260"/>
                  </a:cubicBezTo>
                  <a:cubicBezTo>
                    <a:pt x="164" y="223"/>
                    <a:pt x="195" y="186"/>
                    <a:pt x="223" y="147"/>
                  </a:cubicBezTo>
                  <a:cubicBezTo>
                    <a:pt x="223" y="147"/>
                    <a:pt x="223" y="147"/>
                    <a:pt x="223" y="146"/>
                  </a:cubicBezTo>
                  <a:cubicBezTo>
                    <a:pt x="231" y="155"/>
                    <a:pt x="240" y="163"/>
                    <a:pt x="250" y="163"/>
                  </a:cubicBezTo>
                  <a:cubicBezTo>
                    <a:pt x="250" y="164"/>
                    <a:pt x="250" y="163"/>
                    <a:pt x="251" y="163"/>
                  </a:cubicBezTo>
                  <a:cubicBezTo>
                    <a:pt x="265" y="168"/>
                    <a:pt x="284" y="171"/>
                    <a:pt x="294" y="160"/>
                  </a:cubicBezTo>
                  <a:cubicBezTo>
                    <a:pt x="301" y="152"/>
                    <a:pt x="304" y="141"/>
                    <a:pt x="307" y="132"/>
                  </a:cubicBezTo>
                  <a:cubicBezTo>
                    <a:pt x="309" y="127"/>
                    <a:pt x="311" y="123"/>
                    <a:pt x="312" y="118"/>
                  </a:cubicBezTo>
                  <a:cubicBezTo>
                    <a:pt x="312" y="118"/>
                    <a:pt x="312" y="118"/>
                    <a:pt x="312" y="118"/>
                  </a:cubicBezTo>
                  <a:cubicBezTo>
                    <a:pt x="315" y="111"/>
                    <a:pt x="317" y="103"/>
                    <a:pt x="319" y="96"/>
                  </a:cubicBezTo>
                  <a:cubicBezTo>
                    <a:pt x="322" y="85"/>
                    <a:pt x="324" y="74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6" y="62"/>
                    <a:pt x="326" y="61"/>
                    <a:pt x="326" y="61"/>
                  </a:cubicBezTo>
                  <a:cubicBezTo>
                    <a:pt x="327" y="52"/>
                    <a:pt x="329" y="42"/>
                    <a:pt x="327" y="33"/>
                  </a:cubicBezTo>
                  <a:close/>
                  <a:moveTo>
                    <a:pt x="317" y="29"/>
                  </a:moveTo>
                  <a:cubicBezTo>
                    <a:pt x="311" y="28"/>
                    <a:pt x="304" y="28"/>
                    <a:pt x="298" y="29"/>
                  </a:cubicBezTo>
                  <a:cubicBezTo>
                    <a:pt x="298" y="23"/>
                    <a:pt x="296" y="18"/>
                    <a:pt x="293" y="13"/>
                  </a:cubicBezTo>
                  <a:cubicBezTo>
                    <a:pt x="302" y="17"/>
                    <a:pt x="312" y="22"/>
                    <a:pt x="317" y="29"/>
                  </a:cubicBezTo>
                  <a:close/>
                  <a:moveTo>
                    <a:pt x="97" y="271"/>
                  </a:moveTo>
                  <a:cubicBezTo>
                    <a:pt x="96" y="271"/>
                    <a:pt x="89" y="272"/>
                    <a:pt x="83" y="272"/>
                  </a:cubicBezTo>
                  <a:cubicBezTo>
                    <a:pt x="87" y="270"/>
                    <a:pt x="91" y="267"/>
                    <a:pt x="94" y="265"/>
                  </a:cubicBezTo>
                  <a:cubicBezTo>
                    <a:pt x="102" y="265"/>
                    <a:pt x="110" y="264"/>
                    <a:pt x="119" y="264"/>
                  </a:cubicBezTo>
                  <a:cubicBezTo>
                    <a:pt x="119" y="264"/>
                    <a:pt x="119" y="264"/>
                    <a:pt x="119" y="264"/>
                  </a:cubicBezTo>
                  <a:cubicBezTo>
                    <a:pt x="113" y="270"/>
                    <a:pt x="107" y="271"/>
                    <a:pt x="97" y="271"/>
                  </a:cubicBezTo>
                  <a:close/>
                  <a:moveTo>
                    <a:pt x="123" y="261"/>
                  </a:moveTo>
                  <a:cubicBezTo>
                    <a:pt x="118" y="262"/>
                    <a:pt x="109" y="262"/>
                    <a:pt x="106" y="262"/>
                  </a:cubicBezTo>
                  <a:cubicBezTo>
                    <a:pt x="103" y="262"/>
                    <a:pt x="100" y="262"/>
                    <a:pt x="97" y="262"/>
                  </a:cubicBezTo>
                  <a:cubicBezTo>
                    <a:pt x="100" y="259"/>
                    <a:pt x="103" y="256"/>
                    <a:pt x="106" y="252"/>
                  </a:cubicBezTo>
                  <a:cubicBezTo>
                    <a:pt x="114" y="253"/>
                    <a:pt x="122" y="253"/>
                    <a:pt x="130" y="253"/>
                  </a:cubicBezTo>
                  <a:cubicBezTo>
                    <a:pt x="128" y="256"/>
                    <a:pt x="125" y="258"/>
                    <a:pt x="123" y="261"/>
                  </a:cubicBezTo>
                  <a:close/>
                  <a:moveTo>
                    <a:pt x="133" y="250"/>
                  </a:moveTo>
                  <a:cubicBezTo>
                    <a:pt x="125" y="249"/>
                    <a:pt x="116" y="249"/>
                    <a:pt x="108" y="250"/>
                  </a:cubicBezTo>
                  <a:cubicBezTo>
                    <a:pt x="109" y="248"/>
                    <a:pt x="111" y="246"/>
                    <a:pt x="113" y="243"/>
                  </a:cubicBezTo>
                  <a:cubicBezTo>
                    <a:pt x="113" y="243"/>
                    <a:pt x="114" y="242"/>
                    <a:pt x="114" y="241"/>
                  </a:cubicBezTo>
                  <a:cubicBezTo>
                    <a:pt x="123" y="242"/>
                    <a:pt x="132" y="242"/>
                    <a:pt x="140" y="241"/>
                  </a:cubicBezTo>
                  <a:cubicBezTo>
                    <a:pt x="138" y="244"/>
                    <a:pt x="135" y="247"/>
                    <a:pt x="133" y="250"/>
                  </a:cubicBezTo>
                  <a:close/>
                  <a:moveTo>
                    <a:pt x="142" y="239"/>
                  </a:moveTo>
                  <a:cubicBezTo>
                    <a:pt x="133" y="238"/>
                    <a:pt x="125" y="239"/>
                    <a:pt x="116" y="239"/>
                  </a:cubicBezTo>
                  <a:cubicBezTo>
                    <a:pt x="118" y="236"/>
                    <a:pt x="120" y="234"/>
                    <a:pt x="122" y="231"/>
                  </a:cubicBezTo>
                  <a:cubicBezTo>
                    <a:pt x="131" y="232"/>
                    <a:pt x="140" y="232"/>
                    <a:pt x="149" y="231"/>
                  </a:cubicBezTo>
                  <a:cubicBezTo>
                    <a:pt x="146" y="234"/>
                    <a:pt x="144" y="236"/>
                    <a:pt x="142" y="239"/>
                  </a:cubicBezTo>
                  <a:close/>
                  <a:moveTo>
                    <a:pt x="154" y="224"/>
                  </a:moveTo>
                  <a:cubicBezTo>
                    <a:pt x="153" y="225"/>
                    <a:pt x="152" y="226"/>
                    <a:pt x="151" y="228"/>
                  </a:cubicBezTo>
                  <a:cubicBezTo>
                    <a:pt x="142" y="227"/>
                    <a:pt x="133" y="228"/>
                    <a:pt x="124" y="229"/>
                  </a:cubicBezTo>
                  <a:cubicBezTo>
                    <a:pt x="127" y="225"/>
                    <a:pt x="129" y="222"/>
                    <a:pt x="132" y="219"/>
                  </a:cubicBezTo>
                  <a:cubicBezTo>
                    <a:pt x="141" y="219"/>
                    <a:pt x="150" y="219"/>
                    <a:pt x="159" y="218"/>
                  </a:cubicBezTo>
                  <a:cubicBezTo>
                    <a:pt x="157" y="220"/>
                    <a:pt x="156" y="222"/>
                    <a:pt x="154" y="224"/>
                  </a:cubicBezTo>
                  <a:close/>
                  <a:moveTo>
                    <a:pt x="161" y="215"/>
                  </a:moveTo>
                  <a:cubicBezTo>
                    <a:pt x="152" y="215"/>
                    <a:pt x="143" y="216"/>
                    <a:pt x="134" y="216"/>
                  </a:cubicBezTo>
                  <a:cubicBezTo>
                    <a:pt x="136" y="214"/>
                    <a:pt x="138" y="211"/>
                    <a:pt x="140" y="208"/>
                  </a:cubicBezTo>
                  <a:cubicBezTo>
                    <a:pt x="150" y="208"/>
                    <a:pt x="159" y="208"/>
                    <a:pt x="168" y="207"/>
                  </a:cubicBezTo>
                  <a:cubicBezTo>
                    <a:pt x="166" y="210"/>
                    <a:pt x="163" y="212"/>
                    <a:pt x="161" y="215"/>
                  </a:cubicBezTo>
                  <a:close/>
                  <a:moveTo>
                    <a:pt x="170" y="204"/>
                  </a:moveTo>
                  <a:cubicBezTo>
                    <a:pt x="161" y="204"/>
                    <a:pt x="152" y="205"/>
                    <a:pt x="142" y="206"/>
                  </a:cubicBezTo>
                  <a:cubicBezTo>
                    <a:pt x="145" y="202"/>
                    <a:pt x="149" y="198"/>
                    <a:pt x="152" y="194"/>
                  </a:cubicBezTo>
                  <a:cubicBezTo>
                    <a:pt x="161" y="194"/>
                    <a:pt x="171" y="194"/>
                    <a:pt x="180" y="192"/>
                  </a:cubicBezTo>
                  <a:cubicBezTo>
                    <a:pt x="177" y="196"/>
                    <a:pt x="174" y="200"/>
                    <a:pt x="170" y="204"/>
                  </a:cubicBezTo>
                  <a:close/>
                  <a:moveTo>
                    <a:pt x="182" y="189"/>
                  </a:moveTo>
                  <a:cubicBezTo>
                    <a:pt x="173" y="190"/>
                    <a:pt x="163" y="191"/>
                    <a:pt x="154" y="192"/>
                  </a:cubicBezTo>
                  <a:cubicBezTo>
                    <a:pt x="156" y="190"/>
                    <a:pt x="159" y="187"/>
                    <a:pt x="161" y="184"/>
                  </a:cubicBezTo>
                  <a:cubicBezTo>
                    <a:pt x="170" y="184"/>
                    <a:pt x="179" y="184"/>
                    <a:pt x="187" y="182"/>
                  </a:cubicBezTo>
                  <a:cubicBezTo>
                    <a:pt x="185" y="184"/>
                    <a:pt x="184" y="187"/>
                    <a:pt x="182" y="189"/>
                  </a:cubicBezTo>
                  <a:close/>
                  <a:moveTo>
                    <a:pt x="190" y="179"/>
                  </a:moveTo>
                  <a:cubicBezTo>
                    <a:pt x="181" y="180"/>
                    <a:pt x="172" y="181"/>
                    <a:pt x="163" y="182"/>
                  </a:cubicBezTo>
                  <a:cubicBezTo>
                    <a:pt x="165" y="179"/>
                    <a:pt x="168" y="177"/>
                    <a:pt x="170" y="174"/>
                  </a:cubicBezTo>
                  <a:cubicBezTo>
                    <a:pt x="179" y="174"/>
                    <a:pt x="188" y="173"/>
                    <a:pt x="196" y="171"/>
                  </a:cubicBezTo>
                  <a:cubicBezTo>
                    <a:pt x="194" y="174"/>
                    <a:pt x="192" y="176"/>
                    <a:pt x="190" y="179"/>
                  </a:cubicBezTo>
                  <a:close/>
                  <a:moveTo>
                    <a:pt x="198" y="168"/>
                  </a:moveTo>
                  <a:cubicBezTo>
                    <a:pt x="198" y="168"/>
                    <a:pt x="198" y="168"/>
                    <a:pt x="198" y="168"/>
                  </a:cubicBezTo>
                  <a:cubicBezTo>
                    <a:pt x="189" y="169"/>
                    <a:pt x="180" y="171"/>
                    <a:pt x="172" y="172"/>
                  </a:cubicBezTo>
                  <a:cubicBezTo>
                    <a:pt x="176" y="168"/>
                    <a:pt x="180" y="164"/>
                    <a:pt x="184" y="160"/>
                  </a:cubicBezTo>
                  <a:cubicBezTo>
                    <a:pt x="191" y="159"/>
                    <a:pt x="199" y="159"/>
                    <a:pt x="207" y="157"/>
                  </a:cubicBezTo>
                  <a:cubicBezTo>
                    <a:pt x="204" y="161"/>
                    <a:pt x="201" y="165"/>
                    <a:pt x="198" y="168"/>
                  </a:cubicBezTo>
                  <a:close/>
                  <a:moveTo>
                    <a:pt x="208" y="155"/>
                  </a:moveTo>
                  <a:cubicBezTo>
                    <a:pt x="208" y="155"/>
                    <a:pt x="208" y="155"/>
                    <a:pt x="208" y="155"/>
                  </a:cubicBezTo>
                  <a:cubicBezTo>
                    <a:pt x="201" y="155"/>
                    <a:pt x="193" y="156"/>
                    <a:pt x="186" y="157"/>
                  </a:cubicBezTo>
                  <a:cubicBezTo>
                    <a:pt x="189" y="154"/>
                    <a:pt x="192" y="151"/>
                    <a:pt x="195" y="148"/>
                  </a:cubicBezTo>
                  <a:cubicBezTo>
                    <a:pt x="202" y="148"/>
                    <a:pt x="209" y="148"/>
                    <a:pt x="215" y="147"/>
                  </a:cubicBezTo>
                  <a:cubicBezTo>
                    <a:pt x="213" y="149"/>
                    <a:pt x="211" y="152"/>
                    <a:pt x="208" y="155"/>
                  </a:cubicBezTo>
                  <a:close/>
                  <a:moveTo>
                    <a:pt x="218" y="143"/>
                  </a:moveTo>
                  <a:cubicBezTo>
                    <a:pt x="217" y="144"/>
                    <a:pt x="217" y="144"/>
                    <a:pt x="216" y="145"/>
                  </a:cubicBezTo>
                  <a:cubicBezTo>
                    <a:pt x="216" y="145"/>
                    <a:pt x="216" y="144"/>
                    <a:pt x="215" y="144"/>
                  </a:cubicBezTo>
                  <a:cubicBezTo>
                    <a:pt x="209" y="144"/>
                    <a:pt x="203" y="145"/>
                    <a:pt x="197" y="145"/>
                  </a:cubicBezTo>
                  <a:cubicBezTo>
                    <a:pt x="202" y="141"/>
                    <a:pt x="207" y="136"/>
                    <a:pt x="212" y="132"/>
                  </a:cubicBezTo>
                  <a:cubicBezTo>
                    <a:pt x="214" y="135"/>
                    <a:pt x="217" y="139"/>
                    <a:pt x="220" y="142"/>
                  </a:cubicBezTo>
                  <a:cubicBezTo>
                    <a:pt x="219" y="142"/>
                    <a:pt x="218" y="143"/>
                    <a:pt x="218" y="143"/>
                  </a:cubicBezTo>
                  <a:close/>
                  <a:moveTo>
                    <a:pt x="256" y="155"/>
                  </a:moveTo>
                  <a:cubicBezTo>
                    <a:pt x="241" y="161"/>
                    <a:pt x="222" y="135"/>
                    <a:pt x="216" y="125"/>
                  </a:cubicBezTo>
                  <a:cubicBezTo>
                    <a:pt x="215" y="123"/>
                    <a:pt x="212" y="123"/>
                    <a:pt x="211" y="124"/>
                  </a:cubicBezTo>
                  <a:cubicBezTo>
                    <a:pt x="210" y="124"/>
                    <a:pt x="209" y="124"/>
                    <a:pt x="208" y="125"/>
                  </a:cubicBezTo>
                  <a:cubicBezTo>
                    <a:pt x="181" y="151"/>
                    <a:pt x="155" y="177"/>
                    <a:pt x="131" y="206"/>
                  </a:cubicBezTo>
                  <a:cubicBezTo>
                    <a:pt x="120" y="220"/>
                    <a:pt x="110" y="234"/>
                    <a:pt x="100" y="247"/>
                  </a:cubicBezTo>
                  <a:cubicBezTo>
                    <a:pt x="91" y="257"/>
                    <a:pt x="79" y="269"/>
                    <a:pt x="65" y="265"/>
                  </a:cubicBezTo>
                  <a:cubicBezTo>
                    <a:pt x="55" y="263"/>
                    <a:pt x="47" y="251"/>
                    <a:pt x="40" y="244"/>
                  </a:cubicBezTo>
                  <a:cubicBezTo>
                    <a:pt x="26" y="229"/>
                    <a:pt x="0" y="211"/>
                    <a:pt x="20" y="190"/>
                  </a:cubicBezTo>
                  <a:cubicBezTo>
                    <a:pt x="33" y="176"/>
                    <a:pt x="53" y="166"/>
                    <a:pt x="68" y="155"/>
                  </a:cubicBezTo>
                  <a:cubicBezTo>
                    <a:pt x="101" y="132"/>
                    <a:pt x="134" y="110"/>
                    <a:pt x="165" y="85"/>
                  </a:cubicBezTo>
                  <a:cubicBezTo>
                    <a:pt x="165" y="85"/>
                    <a:pt x="165" y="85"/>
                    <a:pt x="165" y="85"/>
                  </a:cubicBezTo>
                  <a:cubicBezTo>
                    <a:pt x="166" y="86"/>
                    <a:pt x="167" y="85"/>
                    <a:pt x="167" y="84"/>
                  </a:cubicBezTo>
                  <a:cubicBezTo>
                    <a:pt x="167" y="83"/>
                    <a:pt x="167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9" y="68"/>
                    <a:pt x="132" y="49"/>
                    <a:pt x="149" y="32"/>
                  </a:cubicBezTo>
                  <a:cubicBezTo>
                    <a:pt x="158" y="24"/>
                    <a:pt x="180" y="21"/>
                    <a:pt x="191" y="18"/>
                  </a:cubicBezTo>
                  <a:cubicBezTo>
                    <a:pt x="207" y="14"/>
                    <a:pt x="223" y="11"/>
                    <a:pt x="239" y="10"/>
                  </a:cubicBezTo>
                  <a:cubicBezTo>
                    <a:pt x="253" y="9"/>
                    <a:pt x="272" y="6"/>
                    <a:pt x="283" y="14"/>
                  </a:cubicBezTo>
                  <a:cubicBezTo>
                    <a:pt x="296" y="24"/>
                    <a:pt x="291" y="49"/>
                    <a:pt x="289" y="63"/>
                  </a:cubicBezTo>
                  <a:cubicBezTo>
                    <a:pt x="286" y="78"/>
                    <a:pt x="282" y="93"/>
                    <a:pt x="278" y="108"/>
                  </a:cubicBezTo>
                  <a:cubicBezTo>
                    <a:pt x="274" y="120"/>
                    <a:pt x="269" y="151"/>
                    <a:pt x="256" y="155"/>
                  </a:cubicBezTo>
                  <a:close/>
                  <a:moveTo>
                    <a:pt x="261" y="160"/>
                  </a:moveTo>
                  <a:cubicBezTo>
                    <a:pt x="263" y="158"/>
                    <a:pt x="265" y="156"/>
                    <a:pt x="267" y="153"/>
                  </a:cubicBezTo>
                  <a:cubicBezTo>
                    <a:pt x="274" y="153"/>
                    <a:pt x="282" y="153"/>
                    <a:pt x="289" y="152"/>
                  </a:cubicBezTo>
                  <a:cubicBezTo>
                    <a:pt x="282" y="160"/>
                    <a:pt x="272" y="160"/>
                    <a:pt x="261" y="160"/>
                  </a:cubicBezTo>
                  <a:close/>
                  <a:moveTo>
                    <a:pt x="294" y="144"/>
                  </a:moveTo>
                  <a:cubicBezTo>
                    <a:pt x="294" y="146"/>
                    <a:pt x="293" y="147"/>
                    <a:pt x="292" y="148"/>
                  </a:cubicBezTo>
                  <a:cubicBezTo>
                    <a:pt x="284" y="149"/>
                    <a:pt x="276" y="150"/>
                    <a:pt x="268" y="151"/>
                  </a:cubicBezTo>
                  <a:cubicBezTo>
                    <a:pt x="270" y="148"/>
                    <a:pt x="271" y="146"/>
                    <a:pt x="272" y="143"/>
                  </a:cubicBezTo>
                  <a:cubicBezTo>
                    <a:pt x="277" y="143"/>
                    <a:pt x="281" y="142"/>
                    <a:pt x="286" y="142"/>
                  </a:cubicBezTo>
                  <a:cubicBezTo>
                    <a:pt x="289" y="142"/>
                    <a:pt x="292" y="142"/>
                    <a:pt x="295" y="142"/>
                  </a:cubicBezTo>
                  <a:cubicBezTo>
                    <a:pt x="295" y="143"/>
                    <a:pt x="295" y="144"/>
                    <a:pt x="294" y="144"/>
                  </a:cubicBezTo>
                  <a:close/>
                  <a:moveTo>
                    <a:pt x="297" y="139"/>
                  </a:moveTo>
                  <a:cubicBezTo>
                    <a:pt x="289" y="139"/>
                    <a:pt x="280" y="139"/>
                    <a:pt x="273" y="141"/>
                  </a:cubicBezTo>
                  <a:cubicBezTo>
                    <a:pt x="274" y="140"/>
                    <a:pt x="274" y="138"/>
                    <a:pt x="275" y="136"/>
                  </a:cubicBezTo>
                  <a:cubicBezTo>
                    <a:pt x="276" y="135"/>
                    <a:pt x="276" y="133"/>
                    <a:pt x="277" y="132"/>
                  </a:cubicBezTo>
                  <a:cubicBezTo>
                    <a:pt x="285" y="131"/>
                    <a:pt x="292" y="131"/>
                    <a:pt x="300" y="130"/>
                  </a:cubicBezTo>
                  <a:cubicBezTo>
                    <a:pt x="299" y="133"/>
                    <a:pt x="298" y="136"/>
                    <a:pt x="297" y="139"/>
                  </a:cubicBezTo>
                  <a:close/>
                  <a:moveTo>
                    <a:pt x="301" y="127"/>
                  </a:moveTo>
                  <a:cubicBezTo>
                    <a:pt x="293" y="127"/>
                    <a:pt x="285" y="129"/>
                    <a:pt x="277" y="130"/>
                  </a:cubicBezTo>
                  <a:cubicBezTo>
                    <a:pt x="279" y="127"/>
                    <a:pt x="280" y="124"/>
                    <a:pt x="281" y="121"/>
                  </a:cubicBezTo>
                  <a:cubicBezTo>
                    <a:pt x="288" y="120"/>
                    <a:pt x="297" y="120"/>
                    <a:pt x="304" y="119"/>
                  </a:cubicBezTo>
                  <a:cubicBezTo>
                    <a:pt x="303" y="122"/>
                    <a:pt x="302" y="125"/>
                    <a:pt x="301" y="127"/>
                  </a:cubicBezTo>
                  <a:close/>
                  <a:moveTo>
                    <a:pt x="306" y="116"/>
                  </a:moveTo>
                  <a:cubicBezTo>
                    <a:pt x="298" y="116"/>
                    <a:pt x="289" y="117"/>
                    <a:pt x="282" y="118"/>
                  </a:cubicBezTo>
                  <a:cubicBezTo>
                    <a:pt x="283" y="115"/>
                    <a:pt x="284" y="111"/>
                    <a:pt x="285" y="107"/>
                  </a:cubicBezTo>
                  <a:cubicBezTo>
                    <a:pt x="293" y="106"/>
                    <a:pt x="302" y="105"/>
                    <a:pt x="310" y="103"/>
                  </a:cubicBezTo>
                  <a:cubicBezTo>
                    <a:pt x="308" y="107"/>
                    <a:pt x="307" y="112"/>
                    <a:pt x="306" y="116"/>
                  </a:cubicBezTo>
                  <a:close/>
                  <a:moveTo>
                    <a:pt x="312" y="97"/>
                  </a:moveTo>
                  <a:cubicBezTo>
                    <a:pt x="311" y="98"/>
                    <a:pt x="311" y="99"/>
                    <a:pt x="311" y="100"/>
                  </a:cubicBezTo>
                  <a:cubicBezTo>
                    <a:pt x="302" y="101"/>
                    <a:pt x="294" y="103"/>
                    <a:pt x="286" y="104"/>
                  </a:cubicBezTo>
                  <a:cubicBezTo>
                    <a:pt x="287" y="100"/>
                    <a:pt x="289" y="96"/>
                    <a:pt x="290" y="91"/>
                  </a:cubicBezTo>
                  <a:cubicBezTo>
                    <a:pt x="298" y="91"/>
                    <a:pt x="306" y="91"/>
                    <a:pt x="313" y="90"/>
                  </a:cubicBezTo>
                  <a:cubicBezTo>
                    <a:pt x="313" y="92"/>
                    <a:pt x="312" y="95"/>
                    <a:pt x="312" y="97"/>
                  </a:cubicBezTo>
                  <a:close/>
                  <a:moveTo>
                    <a:pt x="314" y="88"/>
                  </a:moveTo>
                  <a:cubicBezTo>
                    <a:pt x="306" y="87"/>
                    <a:pt x="298" y="88"/>
                    <a:pt x="290" y="89"/>
                  </a:cubicBezTo>
                  <a:cubicBezTo>
                    <a:pt x="291" y="85"/>
                    <a:pt x="292" y="82"/>
                    <a:pt x="293" y="78"/>
                  </a:cubicBezTo>
                  <a:cubicBezTo>
                    <a:pt x="301" y="78"/>
                    <a:pt x="309" y="78"/>
                    <a:pt x="316" y="77"/>
                  </a:cubicBezTo>
                  <a:cubicBezTo>
                    <a:pt x="316" y="81"/>
                    <a:pt x="315" y="84"/>
                    <a:pt x="314" y="88"/>
                  </a:cubicBezTo>
                  <a:close/>
                  <a:moveTo>
                    <a:pt x="317" y="74"/>
                  </a:moveTo>
                  <a:cubicBezTo>
                    <a:pt x="309" y="74"/>
                    <a:pt x="301" y="74"/>
                    <a:pt x="293" y="76"/>
                  </a:cubicBezTo>
                  <a:cubicBezTo>
                    <a:pt x="294" y="72"/>
                    <a:pt x="295" y="68"/>
                    <a:pt x="296" y="64"/>
                  </a:cubicBezTo>
                  <a:cubicBezTo>
                    <a:pt x="303" y="64"/>
                    <a:pt x="311" y="64"/>
                    <a:pt x="319" y="63"/>
                  </a:cubicBezTo>
                  <a:cubicBezTo>
                    <a:pt x="318" y="67"/>
                    <a:pt x="318" y="71"/>
                    <a:pt x="317" y="74"/>
                  </a:cubicBezTo>
                  <a:close/>
                  <a:moveTo>
                    <a:pt x="320" y="60"/>
                  </a:moveTo>
                  <a:cubicBezTo>
                    <a:pt x="312" y="60"/>
                    <a:pt x="304" y="61"/>
                    <a:pt x="296" y="62"/>
                  </a:cubicBezTo>
                  <a:cubicBezTo>
                    <a:pt x="296" y="61"/>
                    <a:pt x="296" y="60"/>
                    <a:pt x="296" y="59"/>
                  </a:cubicBezTo>
                  <a:cubicBezTo>
                    <a:pt x="297" y="56"/>
                    <a:pt x="297" y="52"/>
                    <a:pt x="298" y="49"/>
                  </a:cubicBezTo>
                  <a:cubicBezTo>
                    <a:pt x="306" y="48"/>
                    <a:pt x="313" y="48"/>
                    <a:pt x="321" y="48"/>
                  </a:cubicBezTo>
                  <a:cubicBezTo>
                    <a:pt x="321" y="52"/>
                    <a:pt x="320" y="56"/>
                    <a:pt x="320" y="60"/>
                  </a:cubicBezTo>
                  <a:close/>
                  <a:moveTo>
                    <a:pt x="321" y="44"/>
                  </a:moveTo>
                  <a:cubicBezTo>
                    <a:pt x="314" y="44"/>
                    <a:pt x="306" y="45"/>
                    <a:pt x="298" y="47"/>
                  </a:cubicBezTo>
                  <a:cubicBezTo>
                    <a:pt x="299" y="42"/>
                    <a:pt x="299" y="36"/>
                    <a:pt x="299" y="31"/>
                  </a:cubicBezTo>
                  <a:cubicBezTo>
                    <a:pt x="305" y="31"/>
                    <a:pt x="312" y="32"/>
                    <a:pt x="319" y="32"/>
                  </a:cubicBezTo>
                  <a:cubicBezTo>
                    <a:pt x="321" y="36"/>
                    <a:pt x="322" y="40"/>
                    <a:pt x="3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3582" y="601"/>
              <a:ext cx="347" cy="537"/>
            </a:xfrm>
            <a:custGeom>
              <a:avLst/>
              <a:gdLst>
                <a:gd name="T0" fmla="*/ 68 w 235"/>
                <a:gd name="T1" fmla="*/ 12 h 363"/>
                <a:gd name="T2" fmla="*/ 109 w 235"/>
                <a:gd name="T3" fmla="*/ 358 h 363"/>
                <a:gd name="T4" fmla="*/ 159 w 235"/>
                <a:gd name="T5" fmla="*/ 335 h 363"/>
                <a:gd name="T6" fmla="*/ 218 w 235"/>
                <a:gd name="T7" fmla="*/ 201 h 363"/>
                <a:gd name="T8" fmla="*/ 224 w 235"/>
                <a:gd name="T9" fmla="*/ 179 h 363"/>
                <a:gd name="T10" fmla="*/ 217 w 235"/>
                <a:gd name="T11" fmla="*/ 125 h 363"/>
                <a:gd name="T12" fmla="*/ 200 w 235"/>
                <a:gd name="T13" fmla="*/ 132 h 363"/>
                <a:gd name="T14" fmla="*/ 200 w 235"/>
                <a:gd name="T15" fmla="*/ 122 h 363"/>
                <a:gd name="T16" fmla="*/ 200 w 235"/>
                <a:gd name="T17" fmla="*/ 109 h 363"/>
                <a:gd name="T18" fmla="*/ 220 w 235"/>
                <a:gd name="T19" fmla="*/ 82 h 363"/>
                <a:gd name="T20" fmla="*/ 217 w 235"/>
                <a:gd name="T21" fmla="*/ 72 h 363"/>
                <a:gd name="T22" fmla="*/ 193 w 235"/>
                <a:gd name="T23" fmla="*/ 68 h 363"/>
                <a:gd name="T24" fmla="*/ 202 w 235"/>
                <a:gd name="T25" fmla="*/ 60 h 363"/>
                <a:gd name="T26" fmla="*/ 200 w 235"/>
                <a:gd name="T27" fmla="*/ 43 h 363"/>
                <a:gd name="T28" fmla="*/ 200 w 235"/>
                <a:gd name="T29" fmla="*/ 43 h 363"/>
                <a:gd name="T30" fmla="*/ 174 w 235"/>
                <a:gd name="T31" fmla="*/ 34 h 363"/>
                <a:gd name="T32" fmla="*/ 182 w 235"/>
                <a:gd name="T33" fmla="*/ 27 h 363"/>
                <a:gd name="T34" fmla="*/ 170 w 235"/>
                <a:gd name="T35" fmla="*/ 20 h 363"/>
                <a:gd name="T36" fmla="*/ 155 w 235"/>
                <a:gd name="T37" fmla="*/ 14 h 363"/>
                <a:gd name="T38" fmla="*/ 124 w 235"/>
                <a:gd name="T39" fmla="*/ 8 h 363"/>
                <a:gd name="T40" fmla="*/ 114 w 235"/>
                <a:gd name="T41" fmla="*/ 334 h 363"/>
                <a:gd name="T42" fmla="*/ 93 w 235"/>
                <a:gd name="T43" fmla="*/ 321 h 363"/>
                <a:gd name="T44" fmla="*/ 78 w 235"/>
                <a:gd name="T45" fmla="*/ 296 h 363"/>
                <a:gd name="T46" fmla="*/ 109 w 235"/>
                <a:gd name="T47" fmla="*/ 282 h 363"/>
                <a:gd name="T48" fmla="*/ 92 w 235"/>
                <a:gd name="T49" fmla="*/ 270 h 363"/>
                <a:gd name="T50" fmla="*/ 59 w 235"/>
                <a:gd name="T51" fmla="*/ 259 h 363"/>
                <a:gd name="T52" fmla="*/ 46 w 235"/>
                <a:gd name="T53" fmla="*/ 232 h 363"/>
                <a:gd name="T54" fmla="*/ 60 w 235"/>
                <a:gd name="T55" fmla="*/ 219 h 363"/>
                <a:gd name="T56" fmla="*/ 78 w 235"/>
                <a:gd name="T57" fmla="*/ 206 h 363"/>
                <a:gd name="T58" fmla="*/ 52 w 235"/>
                <a:gd name="T59" fmla="*/ 193 h 363"/>
                <a:gd name="T60" fmla="*/ 59 w 235"/>
                <a:gd name="T61" fmla="*/ 179 h 363"/>
                <a:gd name="T62" fmla="*/ 37 w 235"/>
                <a:gd name="T63" fmla="*/ 164 h 363"/>
                <a:gd name="T64" fmla="*/ 16 w 235"/>
                <a:gd name="T65" fmla="*/ 151 h 363"/>
                <a:gd name="T66" fmla="*/ 12 w 235"/>
                <a:gd name="T67" fmla="*/ 123 h 363"/>
                <a:gd name="T68" fmla="*/ 27 w 235"/>
                <a:gd name="T69" fmla="*/ 105 h 363"/>
                <a:gd name="T70" fmla="*/ 27 w 235"/>
                <a:gd name="T71" fmla="*/ 86 h 363"/>
                <a:gd name="T72" fmla="*/ 19 w 235"/>
                <a:gd name="T73" fmla="*/ 72 h 363"/>
                <a:gd name="T74" fmla="*/ 36 w 235"/>
                <a:gd name="T75" fmla="*/ 42 h 363"/>
                <a:gd name="T76" fmla="*/ 76 w 235"/>
                <a:gd name="T77" fmla="*/ 32 h 363"/>
                <a:gd name="T78" fmla="*/ 87 w 235"/>
                <a:gd name="T79" fmla="*/ 23 h 363"/>
                <a:gd name="T80" fmla="*/ 90 w 235"/>
                <a:gd name="T81" fmla="*/ 15 h 363"/>
                <a:gd name="T82" fmla="*/ 154 w 235"/>
                <a:gd name="T83" fmla="*/ 333 h 363"/>
                <a:gd name="T84" fmla="*/ 165 w 235"/>
                <a:gd name="T85" fmla="*/ 314 h 363"/>
                <a:gd name="T86" fmla="*/ 172 w 235"/>
                <a:gd name="T87" fmla="*/ 299 h 363"/>
                <a:gd name="T88" fmla="*/ 183 w 235"/>
                <a:gd name="T89" fmla="*/ 277 h 363"/>
                <a:gd name="T90" fmla="*/ 189 w 235"/>
                <a:gd name="T91" fmla="*/ 263 h 363"/>
                <a:gd name="T92" fmla="*/ 195 w 235"/>
                <a:gd name="T93" fmla="*/ 251 h 363"/>
                <a:gd name="T94" fmla="*/ 201 w 235"/>
                <a:gd name="T95" fmla="*/ 235 h 363"/>
                <a:gd name="T96" fmla="*/ 207 w 235"/>
                <a:gd name="T97" fmla="*/ 218 h 363"/>
                <a:gd name="T98" fmla="*/ 212 w 235"/>
                <a:gd name="T99" fmla="*/ 203 h 363"/>
                <a:gd name="T100" fmla="*/ 215 w 235"/>
                <a:gd name="T101" fmla="*/ 191 h 363"/>
                <a:gd name="T102" fmla="*/ 217 w 235"/>
                <a:gd name="T103" fmla="*/ 181 h 363"/>
                <a:gd name="T104" fmla="*/ 217 w 235"/>
                <a:gd name="T105" fmla="*/ 181 h 363"/>
                <a:gd name="T106" fmla="*/ 222 w 235"/>
                <a:gd name="T107" fmla="*/ 156 h 363"/>
                <a:gd name="T108" fmla="*/ 213 w 235"/>
                <a:gd name="T109" fmla="*/ 150 h 363"/>
                <a:gd name="T110" fmla="*/ 199 w 235"/>
                <a:gd name="T111" fmla="*/ 14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5" h="363">
                  <a:moveTo>
                    <a:pt x="224" y="179"/>
                  </a:moveTo>
                  <a:cubicBezTo>
                    <a:pt x="231" y="147"/>
                    <a:pt x="235" y="115"/>
                    <a:pt x="227" y="84"/>
                  </a:cubicBezTo>
                  <a:cubicBezTo>
                    <a:pt x="219" y="49"/>
                    <a:pt x="196" y="22"/>
                    <a:pt x="163" y="10"/>
                  </a:cubicBezTo>
                  <a:cubicBezTo>
                    <a:pt x="143" y="3"/>
                    <a:pt x="122" y="0"/>
                    <a:pt x="102" y="2"/>
                  </a:cubicBezTo>
                  <a:cubicBezTo>
                    <a:pt x="94" y="3"/>
                    <a:pt x="75" y="4"/>
                    <a:pt x="68" y="12"/>
                  </a:cubicBezTo>
                  <a:cubicBezTo>
                    <a:pt x="60" y="15"/>
                    <a:pt x="52" y="19"/>
                    <a:pt x="45" y="24"/>
                  </a:cubicBezTo>
                  <a:cubicBezTo>
                    <a:pt x="0" y="58"/>
                    <a:pt x="0" y="120"/>
                    <a:pt x="15" y="169"/>
                  </a:cubicBezTo>
                  <a:cubicBezTo>
                    <a:pt x="24" y="201"/>
                    <a:pt x="38" y="232"/>
                    <a:pt x="53" y="263"/>
                  </a:cubicBezTo>
                  <a:cubicBezTo>
                    <a:pt x="69" y="295"/>
                    <a:pt x="85" y="329"/>
                    <a:pt x="107" y="357"/>
                  </a:cubicBezTo>
                  <a:cubicBezTo>
                    <a:pt x="107" y="358"/>
                    <a:pt x="108" y="358"/>
                    <a:pt x="109" y="358"/>
                  </a:cubicBezTo>
                  <a:cubicBezTo>
                    <a:pt x="109" y="359"/>
                    <a:pt x="109" y="360"/>
                    <a:pt x="109" y="360"/>
                  </a:cubicBezTo>
                  <a:cubicBezTo>
                    <a:pt x="110" y="362"/>
                    <a:pt x="110" y="362"/>
                    <a:pt x="110" y="362"/>
                  </a:cubicBezTo>
                  <a:cubicBezTo>
                    <a:pt x="111" y="362"/>
                    <a:pt x="112" y="363"/>
                    <a:pt x="113" y="362"/>
                  </a:cubicBezTo>
                  <a:cubicBezTo>
                    <a:pt x="128" y="357"/>
                    <a:pt x="144" y="347"/>
                    <a:pt x="158" y="339"/>
                  </a:cubicBezTo>
                  <a:cubicBezTo>
                    <a:pt x="159" y="338"/>
                    <a:pt x="160" y="337"/>
                    <a:pt x="159" y="335"/>
                  </a:cubicBezTo>
                  <a:cubicBezTo>
                    <a:pt x="184" y="300"/>
                    <a:pt x="201" y="258"/>
                    <a:pt x="213" y="217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5" y="216"/>
                    <a:pt x="215" y="216"/>
                    <a:pt x="214" y="215"/>
                  </a:cubicBezTo>
                  <a:cubicBezTo>
                    <a:pt x="214" y="214"/>
                    <a:pt x="215" y="212"/>
                    <a:pt x="215" y="211"/>
                  </a:cubicBezTo>
                  <a:cubicBezTo>
                    <a:pt x="216" y="208"/>
                    <a:pt x="217" y="204"/>
                    <a:pt x="218" y="201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8" y="201"/>
                    <a:pt x="218" y="201"/>
                    <a:pt x="218" y="200"/>
                  </a:cubicBezTo>
                  <a:cubicBezTo>
                    <a:pt x="220" y="194"/>
                    <a:pt x="222" y="188"/>
                    <a:pt x="223" y="181"/>
                  </a:cubicBezTo>
                  <a:cubicBezTo>
                    <a:pt x="224" y="181"/>
                    <a:pt x="224" y="181"/>
                    <a:pt x="224" y="181"/>
                  </a:cubicBezTo>
                  <a:cubicBezTo>
                    <a:pt x="225" y="180"/>
                    <a:pt x="225" y="179"/>
                    <a:pt x="224" y="179"/>
                  </a:cubicBezTo>
                  <a:close/>
                  <a:moveTo>
                    <a:pt x="225" y="121"/>
                  </a:moveTo>
                  <a:cubicBezTo>
                    <a:pt x="225" y="123"/>
                    <a:pt x="225" y="125"/>
                    <a:pt x="225" y="128"/>
                  </a:cubicBezTo>
                  <a:cubicBezTo>
                    <a:pt x="216" y="133"/>
                    <a:pt x="206" y="138"/>
                    <a:pt x="199" y="145"/>
                  </a:cubicBezTo>
                  <a:cubicBezTo>
                    <a:pt x="199" y="141"/>
                    <a:pt x="199" y="137"/>
                    <a:pt x="200" y="134"/>
                  </a:cubicBezTo>
                  <a:cubicBezTo>
                    <a:pt x="205" y="131"/>
                    <a:pt x="211" y="128"/>
                    <a:pt x="217" y="125"/>
                  </a:cubicBezTo>
                  <a:cubicBezTo>
                    <a:pt x="219" y="123"/>
                    <a:pt x="222" y="122"/>
                    <a:pt x="225" y="120"/>
                  </a:cubicBezTo>
                  <a:cubicBezTo>
                    <a:pt x="225" y="120"/>
                    <a:pt x="225" y="121"/>
                    <a:pt x="225" y="121"/>
                  </a:cubicBezTo>
                  <a:close/>
                  <a:moveTo>
                    <a:pt x="225" y="117"/>
                  </a:moveTo>
                  <a:cubicBezTo>
                    <a:pt x="221" y="120"/>
                    <a:pt x="216" y="122"/>
                    <a:pt x="212" y="124"/>
                  </a:cubicBezTo>
                  <a:cubicBezTo>
                    <a:pt x="208" y="127"/>
                    <a:pt x="204" y="129"/>
                    <a:pt x="200" y="132"/>
                  </a:cubicBezTo>
                  <a:cubicBezTo>
                    <a:pt x="200" y="129"/>
                    <a:pt x="200" y="126"/>
                    <a:pt x="200" y="123"/>
                  </a:cubicBezTo>
                  <a:cubicBezTo>
                    <a:pt x="208" y="119"/>
                    <a:pt x="217" y="114"/>
                    <a:pt x="224" y="108"/>
                  </a:cubicBezTo>
                  <a:cubicBezTo>
                    <a:pt x="225" y="111"/>
                    <a:pt x="225" y="114"/>
                    <a:pt x="225" y="117"/>
                  </a:cubicBezTo>
                  <a:close/>
                  <a:moveTo>
                    <a:pt x="224" y="106"/>
                  </a:moveTo>
                  <a:cubicBezTo>
                    <a:pt x="216" y="110"/>
                    <a:pt x="208" y="117"/>
                    <a:pt x="200" y="122"/>
                  </a:cubicBezTo>
                  <a:cubicBezTo>
                    <a:pt x="200" y="118"/>
                    <a:pt x="200" y="114"/>
                    <a:pt x="200" y="110"/>
                  </a:cubicBezTo>
                  <a:cubicBezTo>
                    <a:pt x="208" y="106"/>
                    <a:pt x="216" y="102"/>
                    <a:pt x="223" y="97"/>
                  </a:cubicBezTo>
                  <a:cubicBezTo>
                    <a:pt x="224" y="100"/>
                    <a:pt x="224" y="103"/>
                    <a:pt x="224" y="106"/>
                  </a:cubicBezTo>
                  <a:close/>
                  <a:moveTo>
                    <a:pt x="223" y="95"/>
                  </a:moveTo>
                  <a:cubicBezTo>
                    <a:pt x="215" y="99"/>
                    <a:pt x="207" y="104"/>
                    <a:pt x="200" y="109"/>
                  </a:cubicBezTo>
                  <a:cubicBezTo>
                    <a:pt x="200" y="104"/>
                    <a:pt x="199" y="99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206" y="92"/>
                    <a:pt x="214" y="88"/>
                    <a:pt x="220" y="84"/>
                  </a:cubicBezTo>
                  <a:cubicBezTo>
                    <a:pt x="221" y="88"/>
                    <a:pt x="222" y="91"/>
                    <a:pt x="223" y="95"/>
                  </a:cubicBezTo>
                  <a:close/>
                  <a:moveTo>
                    <a:pt x="220" y="82"/>
                  </a:moveTo>
                  <a:cubicBezTo>
                    <a:pt x="213" y="86"/>
                    <a:pt x="206" y="90"/>
                    <a:pt x="199" y="94"/>
                  </a:cubicBezTo>
                  <a:cubicBezTo>
                    <a:pt x="199" y="94"/>
                    <a:pt x="199" y="94"/>
                    <a:pt x="199" y="94"/>
                  </a:cubicBezTo>
                  <a:cubicBezTo>
                    <a:pt x="198" y="90"/>
                    <a:pt x="197" y="86"/>
                    <a:pt x="197" y="82"/>
                  </a:cubicBezTo>
                  <a:cubicBezTo>
                    <a:pt x="198" y="81"/>
                    <a:pt x="200" y="80"/>
                    <a:pt x="201" y="80"/>
                  </a:cubicBezTo>
                  <a:cubicBezTo>
                    <a:pt x="206" y="77"/>
                    <a:pt x="212" y="75"/>
                    <a:pt x="217" y="72"/>
                  </a:cubicBezTo>
                  <a:cubicBezTo>
                    <a:pt x="218" y="75"/>
                    <a:pt x="219" y="78"/>
                    <a:pt x="220" y="82"/>
                  </a:cubicBezTo>
                  <a:close/>
                  <a:moveTo>
                    <a:pt x="216" y="70"/>
                  </a:moveTo>
                  <a:cubicBezTo>
                    <a:pt x="213" y="71"/>
                    <a:pt x="210" y="73"/>
                    <a:pt x="208" y="74"/>
                  </a:cubicBezTo>
                  <a:cubicBezTo>
                    <a:pt x="205" y="75"/>
                    <a:pt x="200" y="79"/>
                    <a:pt x="196" y="81"/>
                  </a:cubicBezTo>
                  <a:cubicBezTo>
                    <a:pt x="195" y="76"/>
                    <a:pt x="194" y="72"/>
                    <a:pt x="193" y="68"/>
                  </a:cubicBezTo>
                  <a:cubicBezTo>
                    <a:pt x="196" y="66"/>
                    <a:pt x="199" y="64"/>
                    <a:pt x="203" y="62"/>
                  </a:cubicBezTo>
                  <a:cubicBezTo>
                    <a:pt x="205" y="60"/>
                    <a:pt x="208" y="59"/>
                    <a:pt x="210" y="57"/>
                  </a:cubicBezTo>
                  <a:cubicBezTo>
                    <a:pt x="212" y="61"/>
                    <a:pt x="214" y="65"/>
                    <a:pt x="216" y="70"/>
                  </a:cubicBezTo>
                  <a:close/>
                  <a:moveTo>
                    <a:pt x="209" y="55"/>
                  </a:moveTo>
                  <a:cubicBezTo>
                    <a:pt x="206" y="57"/>
                    <a:pt x="204" y="58"/>
                    <a:pt x="202" y="60"/>
                  </a:cubicBezTo>
                  <a:cubicBezTo>
                    <a:pt x="198" y="62"/>
                    <a:pt x="195" y="64"/>
                    <a:pt x="192" y="66"/>
                  </a:cubicBezTo>
                  <a:cubicBezTo>
                    <a:pt x="191" y="62"/>
                    <a:pt x="189" y="58"/>
                    <a:pt x="187" y="53"/>
                  </a:cubicBezTo>
                  <a:cubicBezTo>
                    <a:pt x="192" y="51"/>
                    <a:pt x="197" y="48"/>
                    <a:pt x="202" y="45"/>
                  </a:cubicBezTo>
                  <a:cubicBezTo>
                    <a:pt x="204" y="48"/>
                    <a:pt x="207" y="52"/>
                    <a:pt x="209" y="55"/>
                  </a:cubicBezTo>
                  <a:close/>
                  <a:moveTo>
                    <a:pt x="200" y="43"/>
                  </a:moveTo>
                  <a:cubicBezTo>
                    <a:pt x="196" y="46"/>
                    <a:pt x="191" y="49"/>
                    <a:pt x="186" y="52"/>
                  </a:cubicBezTo>
                  <a:cubicBezTo>
                    <a:pt x="185" y="49"/>
                    <a:pt x="183" y="46"/>
                    <a:pt x="181" y="43"/>
                  </a:cubicBezTo>
                  <a:cubicBezTo>
                    <a:pt x="181" y="43"/>
                    <a:pt x="181" y="43"/>
                    <a:pt x="182" y="43"/>
                  </a:cubicBezTo>
                  <a:cubicBezTo>
                    <a:pt x="186" y="41"/>
                    <a:pt x="190" y="39"/>
                    <a:pt x="194" y="36"/>
                  </a:cubicBezTo>
                  <a:cubicBezTo>
                    <a:pt x="196" y="39"/>
                    <a:pt x="198" y="41"/>
                    <a:pt x="200" y="43"/>
                  </a:cubicBezTo>
                  <a:close/>
                  <a:moveTo>
                    <a:pt x="193" y="35"/>
                  </a:moveTo>
                  <a:cubicBezTo>
                    <a:pt x="188" y="37"/>
                    <a:pt x="185" y="40"/>
                    <a:pt x="181" y="42"/>
                  </a:cubicBezTo>
                  <a:cubicBezTo>
                    <a:pt x="181" y="42"/>
                    <a:pt x="181" y="43"/>
                    <a:pt x="181" y="43"/>
                  </a:cubicBezTo>
                  <a:cubicBezTo>
                    <a:pt x="179" y="41"/>
                    <a:pt x="178" y="39"/>
                    <a:pt x="177" y="37"/>
                  </a:cubicBezTo>
                  <a:cubicBezTo>
                    <a:pt x="176" y="36"/>
                    <a:pt x="175" y="35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7" y="32"/>
                    <a:pt x="181" y="30"/>
                    <a:pt x="184" y="28"/>
                  </a:cubicBezTo>
                  <a:cubicBezTo>
                    <a:pt x="187" y="30"/>
                    <a:pt x="190" y="32"/>
                    <a:pt x="193" y="35"/>
                  </a:cubicBezTo>
                  <a:close/>
                  <a:moveTo>
                    <a:pt x="181" y="26"/>
                  </a:moveTo>
                  <a:cubicBezTo>
                    <a:pt x="182" y="26"/>
                    <a:pt x="182" y="27"/>
                    <a:pt x="182" y="27"/>
                  </a:cubicBezTo>
                  <a:cubicBezTo>
                    <a:pt x="179" y="28"/>
                    <a:pt x="176" y="31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0" y="30"/>
                    <a:pt x="167" y="27"/>
                    <a:pt x="163" y="24"/>
                  </a:cubicBezTo>
                  <a:cubicBezTo>
                    <a:pt x="164" y="23"/>
                    <a:pt x="166" y="22"/>
                    <a:pt x="167" y="22"/>
                  </a:cubicBezTo>
                  <a:cubicBezTo>
                    <a:pt x="168" y="21"/>
                    <a:pt x="169" y="20"/>
                    <a:pt x="170" y="20"/>
                  </a:cubicBezTo>
                  <a:cubicBezTo>
                    <a:pt x="174" y="22"/>
                    <a:pt x="178" y="24"/>
                    <a:pt x="181" y="26"/>
                  </a:cubicBezTo>
                  <a:close/>
                  <a:moveTo>
                    <a:pt x="168" y="19"/>
                  </a:moveTo>
                  <a:cubicBezTo>
                    <a:pt x="166" y="20"/>
                    <a:pt x="164" y="22"/>
                    <a:pt x="162" y="24"/>
                  </a:cubicBezTo>
                  <a:cubicBezTo>
                    <a:pt x="159" y="21"/>
                    <a:pt x="155" y="19"/>
                    <a:pt x="151" y="17"/>
                  </a:cubicBezTo>
                  <a:cubicBezTo>
                    <a:pt x="152" y="16"/>
                    <a:pt x="153" y="15"/>
                    <a:pt x="155" y="14"/>
                  </a:cubicBezTo>
                  <a:cubicBezTo>
                    <a:pt x="159" y="15"/>
                    <a:pt x="164" y="17"/>
                    <a:pt x="168" y="19"/>
                  </a:cubicBezTo>
                  <a:close/>
                  <a:moveTo>
                    <a:pt x="127" y="9"/>
                  </a:moveTo>
                  <a:cubicBezTo>
                    <a:pt x="136" y="9"/>
                    <a:pt x="144" y="11"/>
                    <a:pt x="153" y="13"/>
                  </a:cubicBezTo>
                  <a:cubicBezTo>
                    <a:pt x="152" y="14"/>
                    <a:pt x="151" y="15"/>
                    <a:pt x="150" y="17"/>
                  </a:cubicBezTo>
                  <a:cubicBezTo>
                    <a:pt x="142" y="13"/>
                    <a:pt x="133" y="10"/>
                    <a:pt x="124" y="8"/>
                  </a:cubicBezTo>
                  <a:cubicBezTo>
                    <a:pt x="125" y="9"/>
                    <a:pt x="126" y="9"/>
                    <a:pt x="127" y="9"/>
                  </a:cubicBezTo>
                  <a:close/>
                  <a:moveTo>
                    <a:pt x="109" y="352"/>
                  </a:moveTo>
                  <a:cubicBezTo>
                    <a:pt x="107" y="347"/>
                    <a:pt x="104" y="342"/>
                    <a:pt x="101" y="336"/>
                  </a:cubicBezTo>
                  <a:cubicBezTo>
                    <a:pt x="105" y="336"/>
                    <a:pt x="109" y="335"/>
                    <a:pt x="114" y="334"/>
                  </a:cubicBezTo>
                  <a:cubicBezTo>
                    <a:pt x="114" y="334"/>
                    <a:pt x="114" y="334"/>
                    <a:pt x="114" y="334"/>
                  </a:cubicBezTo>
                  <a:cubicBezTo>
                    <a:pt x="109" y="334"/>
                    <a:pt x="105" y="335"/>
                    <a:pt x="100" y="335"/>
                  </a:cubicBezTo>
                  <a:cubicBezTo>
                    <a:pt x="98" y="331"/>
                    <a:pt x="96" y="327"/>
                    <a:pt x="93" y="323"/>
                  </a:cubicBezTo>
                  <a:cubicBezTo>
                    <a:pt x="100" y="323"/>
                    <a:pt x="107" y="323"/>
                    <a:pt x="114" y="323"/>
                  </a:cubicBezTo>
                  <a:cubicBezTo>
                    <a:pt x="114" y="322"/>
                    <a:pt x="114" y="322"/>
                    <a:pt x="114" y="322"/>
                  </a:cubicBezTo>
                  <a:cubicBezTo>
                    <a:pt x="107" y="321"/>
                    <a:pt x="100" y="321"/>
                    <a:pt x="93" y="321"/>
                  </a:cubicBezTo>
                  <a:cubicBezTo>
                    <a:pt x="91" y="318"/>
                    <a:pt x="88" y="314"/>
                    <a:pt x="86" y="310"/>
                  </a:cubicBezTo>
                  <a:cubicBezTo>
                    <a:pt x="95" y="309"/>
                    <a:pt x="104" y="308"/>
                    <a:pt x="113" y="308"/>
                  </a:cubicBezTo>
                  <a:cubicBezTo>
                    <a:pt x="113" y="308"/>
                    <a:pt x="113" y="307"/>
                    <a:pt x="113" y="307"/>
                  </a:cubicBezTo>
                  <a:cubicBezTo>
                    <a:pt x="104" y="307"/>
                    <a:pt x="95" y="307"/>
                    <a:pt x="86" y="309"/>
                  </a:cubicBezTo>
                  <a:cubicBezTo>
                    <a:pt x="83" y="304"/>
                    <a:pt x="81" y="300"/>
                    <a:pt x="78" y="296"/>
                  </a:cubicBezTo>
                  <a:cubicBezTo>
                    <a:pt x="86" y="296"/>
                    <a:pt x="95" y="296"/>
                    <a:pt x="103" y="295"/>
                  </a:cubicBezTo>
                  <a:cubicBezTo>
                    <a:pt x="103" y="295"/>
                    <a:pt x="103" y="294"/>
                    <a:pt x="103" y="294"/>
                  </a:cubicBezTo>
                  <a:cubicBezTo>
                    <a:pt x="94" y="294"/>
                    <a:pt x="86" y="295"/>
                    <a:pt x="78" y="295"/>
                  </a:cubicBezTo>
                  <a:cubicBezTo>
                    <a:pt x="76" y="291"/>
                    <a:pt x="74" y="288"/>
                    <a:pt x="72" y="284"/>
                  </a:cubicBezTo>
                  <a:cubicBezTo>
                    <a:pt x="85" y="284"/>
                    <a:pt x="97" y="283"/>
                    <a:pt x="109" y="282"/>
                  </a:cubicBezTo>
                  <a:cubicBezTo>
                    <a:pt x="110" y="282"/>
                    <a:pt x="110" y="281"/>
                    <a:pt x="109" y="281"/>
                  </a:cubicBezTo>
                  <a:cubicBezTo>
                    <a:pt x="97" y="281"/>
                    <a:pt x="84" y="282"/>
                    <a:pt x="72" y="283"/>
                  </a:cubicBezTo>
                  <a:cubicBezTo>
                    <a:pt x="70" y="280"/>
                    <a:pt x="68" y="277"/>
                    <a:pt x="67" y="273"/>
                  </a:cubicBezTo>
                  <a:cubicBezTo>
                    <a:pt x="75" y="273"/>
                    <a:pt x="83" y="272"/>
                    <a:pt x="92" y="271"/>
                  </a:cubicBezTo>
                  <a:cubicBezTo>
                    <a:pt x="92" y="271"/>
                    <a:pt x="92" y="270"/>
                    <a:pt x="92" y="270"/>
                  </a:cubicBezTo>
                  <a:cubicBezTo>
                    <a:pt x="83" y="271"/>
                    <a:pt x="75" y="272"/>
                    <a:pt x="66" y="272"/>
                  </a:cubicBezTo>
                  <a:cubicBezTo>
                    <a:pt x="64" y="268"/>
                    <a:pt x="62" y="264"/>
                    <a:pt x="60" y="260"/>
                  </a:cubicBezTo>
                  <a:cubicBezTo>
                    <a:pt x="73" y="260"/>
                    <a:pt x="87" y="260"/>
                    <a:pt x="100" y="258"/>
                  </a:cubicBezTo>
                  <a:cubicBezTo>
                    <a:pt x="101" y="258"/>
                    <a:pt x="101" y="257"/>
                    <a:pt x="100" y="257"/>
                  </a:cubicBezTo>
                  <a:cubicBezTo>
                    <a:pt x="86" y="258"/>
                    <a:pt x="73" y="259"/>
                    <a:pt x="59" y="259"/>
                  </a:cubicBezTo>
                  <a:cubicBezTo>
                    <a:pt x="57" y="255"/>
                    <a:pt x="55" y="251"/>
                    <a:pt x="53" y="247"/>
                  </a:cubicBezTo>
                  <a:cubicBezTo>
                    <a:pt x="60" y="247"/>
                    <a:pt x="67" y="247"/>
                    <a:pt x="74" y="247"/>
                  </a:cubicBezTo>
                  <a:cubicBezTo>
                    <a:pt x="75" y="247"/>
                    <a:pt x="75" y="245"/>
                    <a:pt x="74" y="245"/>
                  </a:cubicBezTo>
                  <a:cubicBezTo>
                    <a:pt x="67" y="245"/>
                    <a:pt x="60" y="245"/>
                    <a:pt x="52" y="245"/>
                  </a:cubicBezTo>
                  <a:cubicBezTo>
                    <a:pt x="50" y="241"/>
                    <a:pt x="48" y="237"/>
                    <a:pt x="46" y="232"/>
                  </a:cubicBezTo>
                  <a:cubicBezTo>
                    <a:pt x="61" y="233"/>
                    <a:pt x="76" y="233"/>
                    <a:pt x="91" y="231"/>
                  </a:cubicBezTo>
                  <a:cubicBezTo>
                    <a:pt x="92" y="231"/>
                    <a:pt x="92" y="230"/>
                    <a:pt x="91" y="230"/>
                  </a:cubicBezTo>
                  <a:cubicBezTo>
                    <a:pt x="76" y="231"/>
                    <a:pt x="61" y="231"/>
                    <a:pt x="46" y="231"/>
                  </a:cubicBezTo>
                  <a:cubicBezTo>
                    <a:pt x="44" y="227"/>
                    <a:pt x="42" y="223"/>
                    <a:pt x="40" y="220"/>
                  </a:cubicBezTo>
                  <a:cubicBezTo>
                    <a:pt x="47" y="220"/>
                    <a:pt x="53" y="219"/>
                    <a:pt x="60" y="219"/>
                  </a:cubicBezTo>
                  <a:cubicBezTo>
                    <a:pt x="60" y="219"/>
                    <a:pt x="60" y="218"/>
                    <a:pt x="60" y="218"/>
                  </a:cubicBezTo>
                  <a:cubicBezTo>
                    <a:pt x="53" y="218"/>
                    <a:pt x="47" y="219"/>
                    <a:pt x="40" y="219"/>
                  </a:cubicBezTo>
                  <a:cubicBezTo>
                    <a:pt x="39" y="216"/>
                    <a:pt x="38" y="214"/>
                    <a:pt x="37" y="212"/>
                  </a:cubicBezTo>
                  <a:cubicBezTo>
                    <a:pt x="36" y="210"/>
                    <a:pt x="36" y="208"/>
                    <a:pt x="35" y="206"/>
                  </a:cubicBezTo>
                  <a:cubicBezTo>
                    <a:pt x="49" y="207"/>
                    <a:pt x="64" y="207"/>
                    <a:pt x="78" y="206"/>
                  </a:cubicBezTo>
                  <a:cubicBezTo>
                    <a:pt x="79" y="206"/>
                    <a:pt x="79" y="205"/>
                    <a:pt x="78" y="205"/>
                  </a:cubicBezTo>
                  <a:cubicBezTo>
                    <a:pt x="64" y="205"/>
                    <a:pt x="49" y="204"/>
                    <a:pt x="34" y="205"/>
                  </a:cubicBezTo>
                  <a:cubicBezTo>
                    <a:pt x="33" y="201"/>
                    <a:pt x="31" y="197"/>
                    <a:pt x="30" y="193"/>
                  </a:cubicBezTo>
                  <a:cubicBezTo>
                    <a:pt x="30" y="193"/>
                    <a:pt x="30" y="193"/>
                    <a:pt x="30" y="193"/>
                  </a:cubicBezTo>
                  <a:cubicBezTo>
                    <a:pt x="37" y="193"/>
                    <a:pt x="45" y="192"/>
                    <a:pt x="52" y="193"/>
                  </a:cubicBezTo>
                  <a:cubicBezTo>
                    <a:pt x="53" y="193"/>
                    <a:pt x="53" y="192"/>
                    <a:pt x="52" y="191"/>
                  </a:cubicBezTo>
                  <a:cubicBezTo>
                    <a:pt x="45" y="191"/>
                    <a:pt x="37" y="191"/>
                    <a:pt x="30" y="192"/>
                  </a:cubicBezTo>
                  <a:cubicBezTo>
                    <a:pt x="30" y="192"/>
                    <a:pt x="30" y="192"/>
                    <a:pt x="30" y="193"/>
                  </a:cubicBezTo>
                  <a:cubicBezTo>
                    <a:pt x="28" y="188"/>
                    <a:pt x="26" y="184"/>
                    <a:pt x="25" y="179"/>
                  </a:cubicBezTo>
                  <a:cubicBezTo>
                    <a:pt x="36" y="179"/>
                    <a:pt x="47" y="179"/>
                    <a:pt x="59" y="179"/>
                  </a:cubicBezTo>
                  <a:cubicBezTo>
                    <a:pt x="59" y="179"/>
                    <a:pt x="59" y="178"/>
                    <a:pt x="59" y="178"/>
                  </a:cubicBezTo>
                  <a:cubicBezTo>
                    <a:pt x="47" y="178"/>
                    <a:pt x="36" y="178"/>
                    <a:pt x="24" y="178"/>
                  </a:cubicBezTo>
                  <a:cubicBezTo>
                    <a:pt x="23" y="174"/>
                    <a:pt x="22" y="170"/>
                    <a:pt x="21" y="167"/>
                  </a:cubicBezTo>
                  <a:cubicBezTo>
                    <a:pt x="26" y="167"/>
                    <a:pt x="32" y="166"/>
                    <a:pt x="38" y="165"/>
                  </a:cubicBezTo>
                  <a:cubicBezTo>
                    <a:pt x="38" y="164"/>
                    <a:pt x="38" y="164"/>
                    <a:pt x="37" y="164"/>
                  </a:cubicBezTo>
                  <a:cubicBezTo>
                    <a:pt x="32" y="165"/>
                    <a:pt x="26" y="165"/>
                    <a:pt x="20" y="165"/>
                  </a:cubicBezTo>
                  <a:cubicBezTo>
                    <a:pt x="19" y="161"/>
                    <a:pt x="18" y="156"/>
                    <a:pt x="17" y="152"/>
                  </a:cubicBezTo>
                  <a:cubicBezTo>
                    <a:pt x="23" y="152"/>
                    <a:pt x="30" y="152"/>
                    <a:pt x="37" y="153"/>
                  </a:cubicBezTo>
                  <a:cubicBezTo>
                    <a:pt x="37" y="153"/>
                    <a:pt x="38" y="152"/>
                    <a:pt x="37" y="152"/>
                  </a:cubicBezTo>
                  <a:cubicBezTo>
                    <a:pt x="30" y="151"/>
                    <a:pt x="23" y="151"/>
                    <a:pt x="16" y="151"/>
                  </a:cubicBezTo>
                  <a:cubicBezTo>
                    <a:pt x="16" y="147"/>
                    <a:pt x="15" y="143"/>
                    <a:pt x="14" y="139"/>
                  </a:cubicBezTo>
                  <a:cubicBezTo>
                    <a:pt x="20" y="140"/>
                    <a:pt x="26" y="140"/>
                    <a:pt x="32" y="139"/>
                  </a:cubicBezTo>
                  <a:cubicBezTo>
                    <a:pt x="32" y="139"/>
                    <a:pt x="32" y="138"/>
                    <a:pt x="32" y="138"/>
                  </a:cubicBezTo>
                  <a:cubicBezTo>
                    <a:pt x="26" y="138"/>
                    <a:pt x="20" y="138"/>
                    <a:pt x="14" y="138"/>
                  </a:cubicBezTo>
                  <a:cubicBezTo>
                    <a:pt x="13" y="133"/>
                    <a:pt x="12" y="128"/>
                    <a:pt x="12" y="123"/>
                  </a:cubicBezTo>
                  <a:cubicBezTo>
                    <a:pt x="16" y="123"/>
                    <a:pt x="21" y="123"/>
                    <a:pt x="25" y="123"/>
                  </a:cubicBezTo>
                  <a:cubicBezTo>
                    <a:pt x="26" y="123"/>
                    <a:pt x="26" y="121"/>
                    <a:pt x="25" y="121"/>
                  </a:cubicBezTo>
                  <a:cubicBezTo>
                    <a:pt x="21" y="121"/>
                    <a:pt x="16" y="121"/>
                    <a:pt x="12" y="121"/>
                  </a:cubicBezTo>
                  <a:cubicBezTo>
                    <a:pt x="12" y="116"/>
                    <a:pt x="12" y="110"/>
                    <a:pt x="12" y="105"/>
                  </a:cubicBezTo>
                  <a:cubicBezTo>
                    <a:pt x="17" y="105"/>
                    <a:pt x="22" y="105"/>
                    <a:pt x="27" y="105"/>
                  </a:cubicBezTo>
                  <a:cubicBezTo>
                    <a:pt x="27" y="105"/>
                    <a:pt x="27" y="104"/>
                    <a:pt x="27" y="104"/>
                  </a:cubicBezTo>
                  <a:cubicBezTo>
                    <a:pt x="22" y="103"/>
                    <a:pt x="17" y="104"/>
                    <a:pt x="12" y="104"/>
                  </a:cubicBezTo>
                  <a:cubicBezTo>
                    <a:pt x="12" y="98"/>
                    <a:pt x="13" y="92"/>
                    <a:pt x="14" y="87"/>
                  </a:cubicBezTo>
                  <a:cubicBezTo>
                    <a:pt x="18" y="87"/>
                    <a:pt x="22" y="87"/>
                    <a:pt x="27" y="87"/>
                  </a:cubicBezTo>
                  <a:cubicBezTo>
                    <a:pt x="27" y="87"/>
                    <a:pt x="27" y="86"/>
                    <a:pt x="27" y="86"/>
                  </a:cubicBezTo>
                  <a:cubicBezTo>
                    <a:pt x="23" y="86"/>
                    <a:pt x="18" y="86"/>
                    <a:pt x="14" y="86"/>
                  </a:cubicBezTo>
                  <a:cubicBezTo>
                    <a:pt x="15" y="81"/>
                    <a:pt x="17" y="77"/>
                    <a:pt x="18" y="73"/>
                  </a:cubicBezTo>
                  <a:cubicBezTo>
                    <a:pt x="23" y="73"/>
                    <a:pt x="28" y="73"/>
                    <a:pt x="33" y="73"/>
                  </a:cubicBezTo>
                  <a:cubicBezTo>
                    <a:pt x="33" y="73"/>
                    <a:pt x="33" y="71"/>
                    <a:pt x="33" y="71"/>
                  </a:cubicBezTo>
                  <a:cubicBezTo>
                    <a:pt x="28" y="71"/>
                    <a:pt x="23" y="71"/>
                    <a:pt x="19" y="72"/>
                  </a:cubicBezTo>
                  <a:cubicBezTo>
                    <a:pt x="20" y="67"/>
                    <a:pt x="22" y="62"/>
                    <a:pt x="25" y="58"/>
                  </a:cubicBezTo>
                  <a:cubicBezTo>
                    <a:pt x="31" y="58"/>
                    <a:pt x="36" y="58"/>
                    <a:pt x="42" y="58"/>
                  </a:cubicBezTo>
                  <a:cubicBezTo>
                    <a:pt x="43" y="58"/>
                    <a:pt x="43" y="57"/>
                    <a:pt x="42" y="57"/>
                  </a:cubicBezTo>
                  <a:cubicBezTo>
                    <a:pt x="36" y="57"/>
                    <a:pt x="31" y="57"/>
                    <a:pt x="26" y="56"/>
                  </a:cubicBezTo>
                  <a:cubicBezTo>
                    <a:pt x="29" y="51"/>
                    <a:pt x="32" y="47"/>
                    <a:pt x="36" y="42"/>
                  </a:cubicBezTo>
                  <a:cubicBezTo>
                    <a:pt x="44" y="43"/>
                    <a:pt x="52" y="44"/>
                    <a:pt x="59" y="45"/>
                  </a:cubicBezTo>
                  <a:cubicBezTo>
                    <a:pt x="60" y="45"/>
                    <a:pt x="61" y="44"/>
                    <a:pt x="60" y="44"/>
                  </a:cubicBezTo>
                  <a:cubicBezTo>
                    <a:pt x="52" y="42"/>
                    <a:pt x="45" y="41"/>
                    <a:pt x="37" y="41"/>
                  </a:cubicBezTo>
                  <a:cubicBezTo>
                    <a:pt x="40" y="38"/>
                    <a:pt x="43" y="35"/>
                    <a:pt x="47" y="32"/>
                  </a:cubicBezTo>
                  <a:cubicBezTo>
                    <a:pt x="56" y="31"/>
                    <a:pt x="66" y="31"/>
                    <a:pt x="76" y="32"/>
                  </a:cubicBezTo>
                  <a:cubicBezTo>
                    <a:pt x="76" y="32"/>
                    <a:pt x="76" y="31"/>
                    <a:pt x="76" y="31"/>
                  </a:cubicBezTo>
                  <a:cubicBezTo>
                    <a:pt x="67" y="30"/>
                    <a:pt x="58" y="30"/>
                    <a:pt x="49" y="31"/>
                  </a:cubicBezTo>
                  <a:cubicBezTo>
                    <a:pt x="54" y="26"/>
                    <a:pt x="60" y="23"/>
                    <a:pt x="67" y="21"/>
                  </a:cubicBezTo>
                  <a:cubicBezTo>
                    <a:pt x="66" y="21"/>
                    <a:pt x="67" y="21"/>
                    <a:pt x="67" y="21"/>
                  </a:cubicBezTo>
                  <a:cubicBezTo>
                    <a:pt x="74" y="22"/>
                    <a:pt x="80" y="23"/>
                    <a:pt x="87" y="23"/>
                  </a:cubicBezTo>
                  <a:cubicBezTo>
                    <a:pt x="87" y="23"/>
                    <a:pt x="87" y="22"/>
                    <a:pt x="87" y="21"/>
                  </a:cubicBezTo>
                  <a:cubicBezTo>
                    <a:pt x="82" y="21"/>
                    <a:pt x="77" y="21"/>
                    <a:pt x="72" y="20"/>
                  </a:cubicBezTo>
                  <a:cubicBezTo>
                    <a:pt x="72" y="20"/>
                    <a:pt x="73" y="20"/>
                    <a:pt x="73" y="19"/>
                  </a:cubicBezTo>
                  <a:cubicBezTo>
                    <a:pt x="73" y="19"/>
                    <a:pt x="73" y="19"/>
                    <a:pt x="73" y="18"/>
                  </a:cubicBezTo>
                  <a:cubicBezTo>
                    <a:pt x="78" y="17"/>
                    <a:pt x="84" y="16"/>
                    <a:pt x="90" y="15"/>
                  </a:cubicBezTo>
                  <a:cubicBezTo>
                    <a:pt x="115" y="14"/>
                    <a:pt x="148" y="18"/>
                    <a:pt x="166" y="38"/>
                  </a:cubicBezTo>
                  <a:cubicBezTo>
                    <a:pt x="204" y="78"/>
                    <a:pt x="195" y="145"/>
                    <a:pt x="182" y="193"/>
                  </a:cubicBezTo>
                  <a:cubicBezTo>
                    <a:pt x="167" y="250"/>
                    <a:pt x="142" y="304"/>
                    <a:pt x="109" y="352"/>
                  </a:cubicBezTo>
                  <a:close/>
                  <a:moveTo>
                    <a:pt x="155" y="333"/>
                  </a:moveTo>
                  <a:cubicBezTo>
                    <a:pt x="155" y="333"/>
                    <a:pt x="154" y="333"/>
                    <a:pt x="154" y="333"/>
                  </a:cubicBezTo>
                  <a:cubicBezTo>
                    <a:pt x="142" y="339"/>
                    <a:pt x="129" y="345"/>
                    <a:pt x="118" y="352"/>
                  </a:cubicBezTo>
                  <a:cubicBezTo>
                    <a:pt x="120" y="349"/>
                    <a:pt x="122" y="346"/>
                    <a:pt x="124" y="343"/>
                  </a:cubicBezTo>
                  <a:cubicBezTo>
                    <a:pt x="137" y="336"/>
                    <a:pt x="150" y="328"/>
                    <a:pt x="162" y="319"/>
                  </a:cubicBezTo>
                  <a:cubicBezTo>
                    <a:pt x="160" y="323"/>
                    <a:pt x="158" y="328"/>
                    <a:pt x="155" y="333"/>
                  </a:cubicBezTo>
                  <a:close/>
                  <a:moveTo>
                    <a:pt x="165" y="314"/>
                  </a:moveTo>
                  <a:cubicBezTo>
                    <a:pt x="152" y="322"/>
                    <a:pt x="139" y="330"/>
                    <a:pt x="126" y="339"/>
                  </a:cubicBezTo>
                  <a:cubicBezTo>
                    <a:pt x="129" y="334"/>
                    <a:pt x="132" y="330"/>
                    <a:pt x="135" y="325"/>
                  </a:cubicBezTo>
                  <a:cubicBezTo>
                    <a:pt x="147" y="318"/>
                    <a:pt x="159" y="312"/>
                    <a:pt x="170" y="304"/>
                  </a:cubicBezTo>
                  <a:cubicBezTo>
                    <a:pt x="168" y="307"/>
                    <a:pt x="167" y="311"/>
                    <a:pt x="165" y="314"/>
                  </a:cubicBezTo>
                  <a:close/>
                  <a:moveTo>
                    <a:pt x="172" y="299"/>
                  </a:moveTo>
                  <a:cubicBezTo>
                    <a:pt x="160" y="306"/>
                    <a:pt x="148" y="314"/>
                    <a:pt x="136" y="322"/>
                  </a:cubicBezTo>
                  <a:cubicBezTo>
                    <a:pt x="140" y="316"/>
                    <a:pt x="143" y="311"/>
                    <a:pt x="146" y="305"/>
                  </a:cubicBezTo>
                  <a:cubicBezTo>
                    <a:pt x="158" y="297"/>
                    <a:pt x="169" y="290"/>
                    <a:pt x="181" y="282"/>
                  </a:cubicBezTo>
                  <a:cubicBezTo>
                    <a:pt x="178" y="288"/>
                    <a:pt x="175" y="294"/>
                    <a:pt x="172" y="299"/>
                  </a:cubicBezTo>
                  <a:close/>
                  <a:moveTo>
                    <a:pt x="183" y="277"/>
                  </a:moveTo>
                  <a:cubicBezTo>
                    <a:pt x="171" y="285"/>
                    <a:pt x="159" y="293"/>
                    <a:pt x="148" y="301"/>
                  </a:cubicBezTo>
                  <a:cubicBezTo>
                    <a:pt x="151" y="296"/>
                    <a:pt x="153" y="291"/>
                    <a:pt x="156" y="286"/>
                  </a:cubicBezTo>
                  <a:cubicBezTo>
                    <a:pt x="166" y="280"/>
                    <a:pt x="177" y="275"/>
                    <a:pt x="187" y="268"/>
                  </a:cubicBezTo>
                  <a:cubicBezTo>
                    <a:pt x="186" y="271"/>
                    <a:pt x="184" y="274"/>
                    <a:pt x="183" y="277"/>
                  </a:cubicBezTo>
                  <a:close/>
                  <a:moveTo>
                    <a:pt x="189" y="263"/>
                  </a:moveTo>
                  <a:cubicBezTo>
                    <a:pt x="178" y="270"/>
                    <a:pt x="168" y="277"/>
                    <a:pt x="157" y="283"/>
                  </a:cubicBezTo>
                  <a:cubicBezTo>
                    <a:pt x="159" y="279"/>
                    <a:pt x="161" y="275"/>
                    <a:pt x="163" y="271"/>
                  </a:cubicBezTo>
                  <a:cubicBezTo>
                    <a:pt x="173" y="266"/>
                    <a:pt x="183" y="260"/>
                    <a:pt x="193" y="254"/>
                  </a:cubicBezTo>
                  <a:cubicBezTo>
                    <a:pt x="192" y="257"/>
                    <a:pt x="190" y="260"/>
                    <a:pt x="189" y="263"/>
                  </a:cubicBezTo>
                  <a:close/>
                  <a:moveTo>
                    <a:pt x="195" y="251"/>
                  </a:moveTo>
                  <a:cubicBezTo>
                    <a:pt x="184" y="256"/>
                    <a:pt x="174" y="263"/>
                    <a:pt x="164" y="269"/>
                  </a:cubicBezTo>
                  <a:cubicBezTo>
                    <a:pt x="165" y="265"/>
                    <a:pt x="167" y="261"/>
                    <a:pt x="169" y="257"/>
                  </a:cubicBezTo>
                  <a:cubicBezTo>
                    <a:pt x="179" y="251"/>
                    <a:pt x="189" y="245"/>
                    <a:pt x="200" y="238"/>
                  </a:cubicBezTo>
                  <a:cubicBezTo>
                    <a:pt x="198" y="242"/>
                    <a:pt x="196" y="247"/>
                    <a:pt x="195" y="251"/>
                  </a:cubicBezTo>
                  <a:close/>
                  <a:moveTo>
                    <a:pt x="201" y="235"/>
                  </a:moveTo>
                  <a:cubicBezTo>
                    <a:pt x="190" y="241"/>
                    <a:pt x="180" y="248"/>
                    <a:pt x="170" y="255"/>
                  </a:cubicBezTo>
                  <a:cubicBezTo>
                    <a:pt x="172" y="250"/>
                    <a:pt x="173" y="246"/>
                    <a:pt x="175" y="241"/>
                  </a:cubicBezTo>
                  <a:cubicBezTo>
                    <a:pt x="185" y="235"/>
                    <a:pt x="195" y="229"/>
                    <a:pt x="205" y="222"/>
                  </a:cubicBezTo>
                  <a:cubicBezTo>
                    <a:pt x="204" y="227"/>
                    <a:pt x="202" y="231"/>
                    <a:pt x="201" y="235"/>
                  </a:cubicBezTo>
                  <a:close/>
                  <a:moveTo>
                    <a:pt x="207" y="218"/>
                  </a:moveTo>
                  <a:cubicBezTo>
                    <a:pt x="196" y="224"/>
                    <a:pt x="186" y="232"/>
                    <a:pt x="176" y="239"/>
                  </a:cubicBezTo>
                  <a:cubicBezTo>
                    <a:pt x="178" y="234"/>
                    <a:pt x="179" y="229"/>
                    <a:pt x="181" y="224"/>
                  </a:cubicBezTo>
                  <a:cubicBezTo>
                    <a:pt x="191" y="219"/>
                    <a:pt x="201" y="214"/>
                    <a:pt x="210" y="207"/>
                  </a:cubicBezTo>
                  <a:cubicBezTo>
                    <a:pt x="209" y="211"/>
                    <a:pt x="208" y="215"/>
                    <a:pt x="207" y="218"/>
                  </a:cubicBezTo>
                  <a:close/>
                  <a:moveTo>
                    <a:pt x="212" y="203"/>
                  </a:moveTo>
                  <a:cubicBezTo>
                    <a:pt x="202" y="209"/>
                    <a:pt x="192" y="216"/>
                    <a:pt x="182" y="222"/>
                  </a:cubicBezTo>
                  <a:cubicBezTo>
                    <a:pt x="183" y="218"/>
                    <a:pt x="184" y="214"/>
                    <a:pt x="185" y="211"/>
                  </a:cubicBezTo>
                  <a:cubicBezTo>
                    <a:pt x="195" y="206"/>
                    <a:pt x="205" y="200"/>
                    <a:pt x="214" y="194"/>
                  </a:cubicBezTo>
                  <a:cubicBezTo>
                    <a:pt x="213" y="197"/>
                    <a:pt x="213" y="200"/>
                    <a:pt x="212" y="203"/>
                  </a:cubicBezTo>
                  <a:close/>
                  <a:moveTo>
                    <a:pt x="215" y="191"/>
                  </a:moveTo>
                  <a:cubicBezTo>
                    <a:pt x="205" y="197"/>
                    <a:pt x="195" y="203"/>
                    <a:pt x="186" y="209"/>
                  </a:cubicBezTo>
                  <a:cubicBezTo>
                    <a:pt x="187" y="206"/>
                    <a:pt x="187" y="203"/>
                    <a:pt x="188" y="201"/>
                  </a:cubicBezTo>
                  <a:cubicBezTo>
                    <a:pt x="198" y="195"/>
                    <a:pt x="207" y="191"/>
                    <a:pt x="216" y="185"/>
                  </a:cubicBezTo>
                  <a:cubicBezTo>
                    <a:pt x="216" y="187"/>
                    <a:pt x="215" y="189"/>
                    <a:pt x="215" y="191"/>
                  </a:cubicBezTo>
                  <a:close/>
                  <a:moveTo>
                    <a:pt x="217" y="181"/>
                  </a:moveTo>
                  <a:cubicBezTo>
                    <a:pt x="208" y="186"/>
                    <a:pt x="198" y="192"/>
                    <a:pt x="189" y="198"/>
                  </a:cubicBezTo>
                  <a:cubicBezTo>
                    <a:pt x="189" y="196"/>
                    <a:pt x="190" y="194"/>
                    <a:pt x="190" y="192"/>
                  </a:cubicBezTo>
                  <a:cubicBezTo>
                    <a:pt x="191" y="191"/>
                    <a:pt x="191" y="190"/>
                    <a:pt x="191" y="189"/>
                  </a:cubicBezTo>
                  <a:cubicBezTo>
                    <a:pt x="201" y="182"/>
                    <a:pt x="211" y="176"/>
                    <a:pt x="220" y="168"/>
                  </a:cubicBezTo>
                  <a:cubicBezTo>
                    <a:pt x="219" y="173"/>
                    <a:pt x="218" y="177"/>
                    <a:pt x="217" y="181"/>
                  </a:cubicBezTo>
                  <a:close/>
                  <a:moveTo>
                    <a:pt x="221" y="165"/>
                  </a:moveTo>
                  <a:cubicBezTo>
                    <a:pt x="211" y="171"/>
                    <a:pt x="201" y="179"/>
                    <a:pt x="192" y="187"/>
                  </a:cubicBezTo>
                  <a:cubicBezTo>
                    <a:pt x="193" y="182"/>
                    <a:pt x="194" y="177"/>
                    <a:pt x="195" y="172"/>
                  </a:cubicBezTo>
                  <a:cubicBezTo>
                    <a:pt x="200" y="170"/>
                    <a:pt x="204" y="166"/>
                    <a:pt x="209" y="163"/>
                  </a:cubicBezTo>
                  <a:cubicBezTo>
                    <a:pt x="213" y="161"/>
                    <a:pt x="218" y="159"/>
                    <a:pt x="222" y="156"/>
                  </a:cubicBezTo>
                  <a:cubicBezTo>
                    <a:pt x="222" y="159"/>
                    <a:pt x="221" y="162"/>
                    <a:pt x="221" y="165"/>
                  </a:cubicBezTo>
                  <a:close/>
                  <a:moveTo>
                    <a:pt x="223" y="153"/>
                  </a:moveTo>
                  <a:cubicBezTo>
                    <a:pt x="213" y="158"/>
                    <a:pt x="203" y="163"/>
                    <a:pt x="195" y="170"/>
                  </a:cubicBezTo>
                  <a:cubicBezTo>
                    <a:pt x="196" y="167"/>
                    <a:pt x="196" y="163"/>
                    <a:pt x="197" y="160"/>
                  </a:cubicBezTo>
                  <a:cubicBezTo>
                    <a:pt x="203" y="157"/>
                    <a:pt x="208" y="153"/>
                    <a:pt x="213" y="150"/>
                  </a:cubicBezTo>
                  <a:cubicBezTo>
                    <a:pt x="217" y="148"/>
                    <a:pt x="220" y="146"/>
                    <a:pt x="224" y="143"/>
                  </a:cubicBezTo>
                  <a:cubicBezTo>
                    <a:pt x="223" y="147"/>
                    <a:pt x="223" y="150"/>
                    <a:pt x="223" y="153"/>
                  </a:cubicBezTo>
                  <a:close/>
                  <a:moveTo>
                    <a:pt x="210" y="149"/>
                  </a:moveTo>
                  <a:cubicBezTo>
                    <a:pt x="206" y="152"/>
                    <a:pt x="201" y="155"/>
                    <a:pt x="197" y="158"/>
                  </a:cubicBezTo>
                  <a:cubicBezTo>
                    <a:pt x="198" y="154"/>
                    <a:pt x="198" y="151"/>
                    <a:pt x="199" y="147"/>
                  </a:cubicBezTo>
                  <a:cubicBezTo>
                    <a:pt x="204" y="144"/>
                    <a:pt x="208" y="141"/>
                    <a:pt x="213" y="138"/>
                  </a:cubicBezTo>
                  <a:cubicBezTo>
                    <a:pt x="217" y="135"/>
                    <a:pt x="221" y="133"/>
                    <a:pt x="225" y="131"/>
                  </a:cubicBezTo>
                  <a:cubicBezTo>
                    <a:pt x="224" y="134"/>
                    <a:pt x="224" y="137"/>
                    <a:pt x="224" y="140"/>
                  </a:cubicBezTo>
                  <a:cubicBezTo>
                    <a:pt x="219" y="143"/>
                    <a:pt x="215" y="146"/>
                    <a:pt x="210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3640" y="660"/>
              <a:ext cx="181" cy="185"/>
            </a:xfrm>
            <a:custGeom>
              <a:avLst/>
              <a:gdLst>
                <a:gd name="T0" fmla="*/ 104 w 123"/>
                <a:gd name="T1" fmla="*/ 18 h 125"/>
                <a:gd name="T2" fmla="*/ 101 w 123"/>
                <a:gd name="T3" fmla="*/ 15 h 125"/>
                <a:gd name="T4" fmla="*/ 54 w 123"/>
                <a:gd name="T5" fmla="*/ 1 h 125"/>
                <a:gd name="T6" fmla="*/ 3 w 123"/>
                <a:gd name="T7" fmla="*/ 68 h 125"/>
                <a:gd name="T8" fmla="*/ 118 w 123"/>
                <a:gd name="T9" fmla="*/ 48 h 125"/>
                <a:gd name="T10" fmla="*/ 82 w 123"/>
                <a:gd name="T11" fmla="*/ 15 h 125"/>
                <a:gd name="T12" fmla="*/ 69 w 123"/>
                <a:gd name="T13" fmla="*/ 9 h 125"/>
                <a:gd name="T14" fmla="*/ 65 w 123"/>
                <a:gd name="T15" fmla="*/ 9 h 125"/>
                <a:gd name="T16" fmla="*/ 77 w 123"/>
                <a:gd name="T17" fmla="*/ 15 h 125"/>
                <a:gd name="T18" fmla="*/ 64 w 123"/>
                <a:gd name="T19" fmla="*/ 14 h 125"/>
                <a:gd name="T20" fmla="*/ 65 w 123"/>
                <a:gd name="T21" fmla="*/ 9 h 125"/>
                <a:gd name="T22" fmla="*/ 55 w 123"/>
                <a:gd name="T23" fmla="*/ 12 h 125"/>
                <a:gd name="T24" fmla="*/ 65 w 123"/>
                <a:gd name="T25" fmla="*/ 19 h 125"/>
                <a:gd name="T26" fmla="*/ 46 w 123"/>
                <a:gd name="T27" fmla="*/ 12 h 125"/>
                <a:gd name="T28" fmla="*/ 43 w 123"/>
                <a:gd name="T29" fmla="*/ 13 h 125"/>
                <a:gd name="T30" fmla="*/ 54 w 123"/>
                <a:gd name="T31" fmla="*/ 27 h 125"/>
                <a:gd name="T32" fmla="*/ 43 w 123"/>
                <a:gd name="T33" fmla="*/ 13 h 125"/>
                <a:gd name="T34" fmla="*/ 52 w 123"/>
                <a:gd name="T35" fmla="*/ 29 h 125"/>
                <a:gd name="T36" fmla="*/ 23 w 123"/>
                <a:gd name="T37" fmla="*/ 25 h 125"/>
                <a:gd name="T38" fmla="*/ 22 w 123"/>
                <a:gd name="T39" fmla="*/ 26 h 125"/>
                <a:gd name="T40" fmla="*/ 44 w 123"/>
                <a:gd name="T41" fmla="*/ 46 h 125"/>
                <a:gd name="T42" fmla="*/ 22 w 123"/>
                <a:gd name="T43" fmla="*/ 26 h 125"/>
                <a:gd name="T44" fmla="*/ 43 w 123"/>
                <a:gd name="T45" fmla="*/ 48 h 125"/>
                <a:gd name="T46" fmla="*/ 13 w 123"/>
                <a:gd name="T47" fmla="*/ 44 h 125"/>
                <a:gd name="T48" fmla="*/ 42 w 123"/>
                <a:gd name="T49" fmla="*/ 57 h 125"/>
                <a:gd name="T50" fmla="*/ 10 w 123"/>
                <a:gd name="T51" fmla="*/ 57 h 125"/>
                <a:gd name="T52" fmla="*/ 10 w 123"/>
                <a:gd name="T53" fmla="*/ 58 h 125"/>
                <a:gd name="T54" fmla="*/ 43 w 123"/>
                <a:gd name="T55" fmla="*/ 80 h 125"/>
                <a:gd name="T56" fmla="*/ 10 w 123"/>
                <a:gd name="T57" fmla="*/ 58 h 125"/>
                <a:gd name="T58" fmla="*/ 11 w 123"/>
                <a:gd name="T59" fmla="*/ 70 h 125"/>
                <a:gd name="T60" fmla="*/ 36 w 123"/>
                <a:gd name="T61" fmla="*/ 79 h 125"/>
                <a:gd name="T62" fmla="*/ 44 w 123"/>
                <a:gd name="T63" fmla="*/ 82 h 125"/>
                <a:gd name="T64" fmla="*/ 14 w 123"/>
                <a:gd name="T65" fmla="*/ 82 h 125"/>
                <a:gd name="T66" fmla="*/ 48 w 123"/>
                <a:gd name="T67" fmla="*/ 96 h 125"/>
                <a:gd name="T68" fmla="*/ 23 w 123"/>
                <a:gd name="T69" fmla="*/ 96 h 125"/>
                <a:gd name="T70" fmla="*/ 48 w 123"/>
                <a:gd name="T71" fmla="*/ 96 h 125"/>
                <a:gd name="T72" fmla="*/ 53 w 123"/>
                <a:gd name="T73" fmla="*/ 105 h 125"/>
                <a:gd name="T74" fmla="*/ 26 w 123"/>
                <a:gd name="T75" fmla="*/ 99 h 125"/>
                <a:gd name="T76" fmla="*/ 66 w 123"/>
                <a:gd name="T77" fmla="*/ 112 h 125"/>
                <a:gd name="T78" fmla="*/ 48 w 123"/>
                <a:gd name="T79" fmla="*/ 59 h 125"/>
                <a:gd name="T80" fmla="*/ 64 w 123"/>
                <a:gd name="T81" fmla="*/ 27 h 125"/>
                <a:gd name="T82" fmla="*/ 71 w 123"/>
                <a:gd name="T8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" h="125">
                  <a:moveTo>
                    <a:pt x="118" y="48"/>
                  </a:moveTo>
                  <a:cubicBezTo>
                    <a:pt x="116" y="36"/>
                    <a:pt x="111" y="26"/>
                    <a:pt x="104" y="18"/>
                  </a:cubicBezTo>
                  <a:cubicBezTo>
                    <a:pt x="104" y="16"/>
                    <a:pt x="103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2" y="6"/>
                    <a:pt x="80" y="1"/>
                    <a:pt x="66" y="2"/>
                  </a:cubicBezTo>
                  <a:cubicBezTo>
                    <a:pt x="63" y="0"/>
                    <a:pt x="58" y="1"/>
                    <a:pt x="54" y="1"/>
                  </a:cubicBezTo>
                  <a:cubicBezTo>
                    <a:pt x="50" y="2"/>
                    <a:pt x="46" y="3"/>
                    <a:pt x="43" y="5"/>
                  </a:cubicBezTo>
                  <a:cubicBezTo>
                    <a:pt x="16" y="7"/>
                    <a:pt x="0" y="44"/>
                    <a:pt x="3" y="68"/>
                  </a:cubicBezTo>
                  <a:cubicBezTo>
                    <a:pt x="8" y="103"/>
                    <a:pt x="38" y="125"/>
                    <a:pt x="73" y="119"/>
                  </a:cubicBezTo>
                  <a:cubicBezTo>
                    <a:pt x="106" y="113"/>
                    <a:pt x="123" y="80"/>
                    <a:pt x="118" y="48"/>
                  </a:cubicBezTo>
                  <a:close/>
                  <a:moveTo>
                    <a:pt x="89" y="14"/>
                  </a:moveTo>
                  <a:cubicBezTo>
                    <a:pt x="87" y="14"/>
                    <a:pt x="84" y="14"/>
                    <a:pt x="82" y="15"/>
                  </a:cubicBezTo>
                  <a:cubicBezTo>
                    <a:pt x="79" y="13"/>
                    <a:pt x="76" y="12"/>
                    <a:pt x="73" y="11"/>
                  </a:cubicBezTo>
                  <a:cubicBezTo>
                    <a:pt x="72" y="10"/>
                    <a:pt x="70" y="10"/>
                    <a:pt x="69" y="9"/>
                  </a:cubicBezTo>
                  <a:cubicBezTo>
                    <a:pt x="76" y="8"/>
                    <a:pt x="83" y="10"/>
                    <a:pt x="89" y="14"/>
                  </a:cubicBezTo>
                  <a:close/>
                  <a:moveTo>
                    <a:pt x="65" y="9"/>
                  </a:moveTo>
                  <a:cubicBezTo>
                    <a:pt x="68" y="11"/>
                    <a:pt x="70" y="12"/>
                    <a:pt x="73" y="13"/>
                  </a:cubicBezTo>
                  <a:cubicBezTo>
                    <a:pt x="74" y="14"/>
                    <a:pt x="76" y="15"/>
                    <a:pt x="77" y="15"/>
                  </a:cubicBezTo>
                  <a:cubicBezTo>
                    <a:pt x="75" y="16"/>
                    <a:pt x="72" y="16"/>
                    <a:pt x="70" y="17"/>
                  </a:cubicBezTo>
                  <a:cubicBezTo>
                    <a:pt x="68" y="16"/>
                    <a:pt x="66" y="15"/>
                    <a:pt x="64" y="14"/>
                  </a:cubicBezTo>
                  <a:cubicBezTo>
                    <a:pt x="62" y="13"/>
                    <a:pt x="61" y="12"/>
                    <a:pt x="59" y="11"/>
                  </a:cubicBezTo>
                  <a:cubicBezTo>
                    <a:pt x="61" y="10"/>
                    <a:pt x="63" y="10"/>
                    <a:pt x="65" y="9"/>
                  </a:cubicBezTo>
                  <a:close/>
                  <a:moveTo>
                    <a:pt x="52" y="11"/>
                  </a:moveTo>
                  <a:cubicBezTo>
                    <a:pt x="53" y="12"/>
                    <a:pt x="54" y="12"/>
                    <a:pt x="55" y="12"/>
                  </a:cubicBezTo>
                  <a:cubicBezTo>
                    <a:pt x="57" y="14"/>
                    <a:pt x="60" y="15"/>
                    <a:pt x="62" y="17"/>
                  </a:cubicBezTo>
                  <a:cubicBezTo>
                    <a:pt x="63" y="18"/>
                    <a:pt x="64" y="18"/>
                    <a:pt x="65" y="19"/>
                  </a:cubicBezTo>
                  <a:cubicBezTo>
                    <a:pt x="64" y="20"/>
                    <a:pt x="63" y="20"/>
                    <a:pt x="62" y="21"/>
                  </a:cubicBezTo>
                  <a:cubicBezTo>
                    <a:pt x="57" y="18"/>
                    <a:pt x="51" y="15"/>
                    <a:pt x="46" y="12"/>
                  </a:cubicBezTo>
                  <a:cubicBezTo>
                    <a:pt x="48" y="12"/>
                    <a:pt x="50" y="11"/>
                    <a:pt x="52" y="11"/>
                  </a:cubicBezTo>
                  <a:close/>
                  <a:moveTo>
                    <a:pt x="43" y="13"/>
                  </a:moveTo>
                  <a:cubicBezTo>
                    <a:pt x="48" y="17"/>
                    <a:pt x="53" y="20"/>
                    <a:pt x="59" y="23"/>
                  </a:cubicBezTo>
                  <a:cubicBezTo>
                    <a:pt x="57" y="24"/>
                    <a:pt x="55" y="26"/>
                    <a:pt x="54" y="27"/>
                  </a:cubicBezTo>
                  <a:cubicBezTo>
                    <a:pt x="47" y="24"/>
                    <a:pt x="39" y="21"/>
                    <a:pt x="32" y="18"/>
                  </a:cubicBezTo>
                  <a:cubicBezTo>
                    <a:pt x="35" y="16"/>
                    <a:pt x="39" y="14"/>
                    <a:pt x="43" y="13"/>
                  </a:cubicBezTo>
                  <a:close/>
                  <a:moveTo>
                    <a:pt x="30" y="19"/>
                  </a:moveTo>
                  <a:cubicBezTo>
                    <a:pt x="37" y="22"/>
                    <a:pt x="45" y="26"/>
                    <a:pt x="52" y="29"/>
                  </a:cubicBezTo>
                  <a:cubicBezTo>
                    <a:pt x="50" y="31"/>
                    <a:pt x="49" y="34"/>
                    <a:pt x="47" y="36"/>
                  </a:cubicBezTo>
                  <a:cubicBezTo>
                    <a:pt x="39" y="32"/>
                    <a:pt x="31" y="28"/>
                    <a:pt x="23" y="25"/>
                  </a:cubicBezTo>
                  <a:cubicBezTo>
                    <a:pt x="25" y="22"/>
                    <a:pt x="28" y="20"/>
                    <a:pt x="30" y="19"/>
                  </a:cubicBezTo>
                  <a:close/>
                  <a:moveTo>
                    <a:pt x="22" y="26"/>
                  </a:moveTo>
                  <a:cubicBezTo>
                    <a:pt x="30" y="30"/>
                    <a:pt x="38" y="35"/>
                    <a:pt x="46" y="38"/>
                  </a:cubicBezTo>
                  <a:cubicBezTo>
                    <a:pt x="45" y="41"/>
                    <a:pt x="44" y="43"/>
                    <a:pt x="44" y="46"/>
                  </a:cubicBezTo>
                  <a:cubicBezTo>
                    <a:pt x="34" y="42"/>
                    <a:pt x="25" y="39"/>
                    <a:pt x="16" y="35"/>
                  </a:cubicBezTo>
                  <a:cubicBezTo>
                    <a:pt x="17" y="31"/>
                    <a:pt x="19" y="29"/>
                    <a:pt x="22" y="26"/>
                  </a:cubicBezTo>
                  <a:close/>
                  <a:moveTo>
                    <a:pt x="15" y="36"/>
                  </a:moveTo>
                  <a:cubicBezTo>
                    <a:pt x="24" y="40"/>
                    <a:pt x="33" y="45"/>
                    <a:pt x="43" y="48"/>
                  </a:cubicBezTo>
                  <a:cubicBezTo>
                    <a:pt x="42" y="50"/>
                    <a:pt x="42" y="52"/>
                    <a:pt x="42" y="55"/>
                  </a:cubicBezTo>
                  <a:cubicBezTo>
                    <a:pt x="32" y="51"/>
                    <a:pt x="23" y="47"/>
                    <a:pt x="13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22" y="50"/>
                    <a:pt x="32" y="54"/>
                    <a:pt x="42" y="57"/>
                  </a:cubicBezTo>
                  <a:cubicBezTo>
                    <a:pt x="41" y="61"/>
                    <a:pt x="41" y="64"/>
                    <a:pt x="41" y="68"/>
                  </a:cubicBezTo>
                  <a:cubicBezTo>
                    <a:pt x="32" y="63"/>
                    <a:pt x="21" y="60"/>
                    <a:pt x="10" y="57"/>
                  </a:cubicBezTo>
                  <a:cubicBezTo>
                    <a:pt x="11" y="50"/>
                    <a:pt x="12" y="42"/>
                    <a:pt x="15" y="36"/>
                  </a:cubicBezTo>
                  <a:close/>
                  <a:moveTo>
                    <a:pt x="10" y="58"/>
                  </a:moveTo>
                  <a:cubicBezTo>
                    <a:pt x="20" y="63"/>
                    <a:pt x="31" y="67"/>
                    <a:pt x="42" y="70"/>
                  </a:cubicBezTo>
                  <a:cubicBezTo>
                    <a:pt x="42" y="73"/>
                    <a:pt x="42" y="76"/>
                    <a:pt x="43" y="80"/>
                  </a:cubicBezTo>
                  <a:cubicBezTo>
                    <a:pt x="32" y="75"/>
                    <a:pt x="21" y="72"/>
                    <a:pt x="11" y="68"/>
                  </a:cubicBezTo>
                  <a:cubicBezTo>
                    <a:pt x="10" y="65"/>
                    <a:pt x="10" y="62"/>
                    <a:pt x="10" y="58"/>
                  </a:cubicBezTo>
                  <a:close/>
                  <a:moveTo>
                    <a:pt x="11" y="72"/>
                  </a:moveTo>
                  <a:cubicBezTo>
                    <a:pt x="11" y="71"/>
                    <a:pt x="11" y="71"/>
                    <a:pt x="11" y="70"/>
                  </a:cubicBezTo>
                  <a:cubicBezTo>
                    <a:pt x="15" y="73"/>
                    <a:pt x="21" y="74"/>
                    <a:pt x="25" y="75"/>
                  </a:cubicBezTo>
                  <a:cubicBezTo>
                    <a:pt x="28" y="77"/>
                    <a:pt x="32" y="78"/>
                    <a:pt x="36" y="79"/>
                  </a:cubicBezTo>
                  <a:cubicBezTo>
                    <a:pt x="37" y="80"/>
                    <a:pt x="39" y="81"/>
                    <a:pt x="41" y="82"/>
                  </a:cubicBezTo>
                  <a:cubicBezTo>
                    <a:pt x="42" y="82"/>
                    <a:pt x="43" y="82"/>
                    <a:pt x="44" y="82"/>
                  </a:cubicBezTo>
                  <a:cubicBezTo>
                    <a:pt x="44" y="86"/>
                    <a:pt x="46" y="90"/>
                    <a:pt x="47" y="93"/>
                  </a:cubicBezTo>
                  <a:cubicBezTo>
                    <a:pt x="36" y="89"/>
                    <a:pt x="25" y="86"/>
                    <a:pt x="14" y="82"/>
                  </a:cubicBezTo>
                  <a:cubicBezTo>
                    <a:pt x="13" y="79"/>
                    <a:pt x="12" y="76"/>
                    <a:pt x="11" y="72"/>
                  </a:cubicBezTo>
                  <a:close/>
                  <a:moveTo>
                    <a:pt x="48" y="96"/>
                  </a:moveTo>
                  <a:cubicBezTo>
                    <a:pt x="49" y="98"/>
                    <a:pt x="50" y="100"/>
                    <a:pt x="51" y="102"/>
                  </a:cubicBezTo>
                  <a:cubicBezTo>
                    <a:pt x="42" y="100"/>
                    <a:pt x="33" y="98"/>
                    <a:pt x="23" y="96"/>
                  </a:cubicBezTo>
                  <a:cubicBezTo>
                    <a:pt x="20" y="93"/>
                    <a:pt x="17" y="89"/>
                    <a:pt x="15" y="84"/>
                  </a:cubicBezTo>
                  <a:cubicBezTo>
                    <a:pt x="26" y="89"/>
                    <a:pt x="37" y="94"/>
                    <a:pt x="48" y="96"/>
                  </a:cubicBezTo>
                  <a:close/>
                  <a:moveTo>
                    <a:pt x="26" y="99"/>
                  </a:moveTo>
                  <a:cubicBezTo>
                    <a:pt x="35" y="101"/>
                    <a:pt x="44" y="103"/>
                    <a:pt x="53" y="105"/>
                  </a:cubicBezTo>
                  <a:cubicBezTo>
                    <a:pt x="56" y="108"/>
                    <a:pt x="58" y="110"/>
                    <a:pt x="61" y="112"/>
                  </a:cubicBezTo>
                  <a:cubicBezTo>
                    <a:pt x="47" y="112"/>
                    <a:pt x="35" y="107"/>
                    <a:pt x="26" y="99"/>
                  </a:cubicBezTo>
                  <a:close/>
                  <a:moveTo>
                    <a:pt x="71" y="111"/>
                  </a:moveTo>
                  <a:cubicBezTo>
                    <a:pt x="69" y="111"/>
                    <a:pt x="68" y="112"/>
                    <a:pt x="66" y="112"/>
                  </a:cubicBezTo>
                  <a:cubicBezTo>
                    <a:pt x="57" y="95"/>
                    <a:pt x="47" y="82"/>
                    <a:pt x="48" y="61"/>
                  </a:cubicBezTo>
                  <a:cubicBezTo>
                    <a:pt x="48" y="60"/>
                    <a:pt x="48" y="60"/>
                    <a:pt x="48" y="59"/>
                  </a:cubicBezTo>
                  <a:cubicBezTo>
                    <a:pt x="49" y="59"/>
                    <a:pt x="49" y="58"/>
                    <a:pt x="48" y="57"/>
                  </a:cubicBezTo>
                  <a:cubicBezTo>
                    <a:pt x="49" y="46"/>
                    <a:pt x="54" y="34"/>
                    <a:pt x="64" y="27"/>
                  </a:cubicBezTo>
                  <a:cubicBezTo>
                    <a:pt x="74" y="20"/>
                    <a:pt x="86" y="21"/>
                    <a:pt x="97" y="22"/>
                  </a:cubicBezTo>
                  <a:cubicBezTo>
                    <a:pt x="118" y="48"/>
                    <a:pt x="114" y="104"/>
                    <a:pt x="71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3750" y="3456"/>
              <a:ext cx="126" cy="114"/>
            </a:xfrm>
            <a:custGeom>
              <a:avLst/>
              <a:gdLst>
                <a:gd name="T0" fmla="*/ 77 w 85"/>
                <a:gd name="T1" fmla="*/ 33 h 77"/>
                <a:gd name="T2" fmla="*/ 42 w 85"/>
                <a:gd name="T3" fmla="*/ 4 h 77"/>
                <a:gd name="T4" fmla="*/ 41 w 85"/>
                <a:gd name="T5" fmla="*/ 3 h 77"/>
                <a:gd name="T6" fmla="*/ 5 w 85"/>
                <a:gd name="T7" fmla="*/ 40 h 77"/>
                <a:gd name="T8" fmla="*/ 46 w 85"/>
                <a:gd name="T9" fmla="*/ 75 h 77"/>
                <a:gd name="T10" fmla="*/ 77 w 85"/>
                <a:gd name="T11" fmla="*/ 33 h 77"/>
                <a:gd name="T12" fmla="*/ 46 w 85"/>
                <a:gd name="T13" fmla="*/ 68 h 77"/>
                <a:gd name="T14" fmla="*/ 36 w 85"/>
                <a:gd name="T15" fmla="*/ 10 h 77"/>
                <a:gd name="T16" fmla="*/ 37 w 85"/>
                <a:gd name="T17" fmla="*/ 10 h 77"/>
                <a:gd name="T18" fmla="*/ 46 w 85"/>
                <a:gd name="T19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77">
                  <a:moveTo>
                    <a:pt x="77" y="33"/>
                  </a:moveTo>
                  <a:cubicBezTo>
                    <a:pt x="75" y="17"/>
                    <a:pt x="59" y="1"/>
                    <a:pt x="42" y="4"/>
                  </a:cubicBezTo>
                  <a:cubicBezTo>
                    <a:pt x="42" y="4"/>
                    <a:pt x="41" y="3"/>
                    <a:pt x="41" y="3"/>
                  </a:cubicBezTo>
                  <a:cubicBezTo>
                    <a:pt x="20" y="0"/>
                    <a:pt x="4" y="20"/>
                    <a:pt x="5" y="40"/>
                  </a:cubicBezTo>
                  <a:cubicBezTo>
                    <a:pt x="6" y="61"/>
                    <a:pt x="25" y="77"/>
                    <a:pt x="46" y="75"/>
                  </a:cubicBezTo>
                  <a:cubicBezTo>
                    <a:pt x="66" y="73"/>
                    <a:pt x="81" y="53"/>
                    <a:pt x="77" y="33"/>
                  </a:cubicBezTo>
                  <a:close/>
                  <a:moveTo>
                    <a:pt x="46" y="68"/>
                  </a:moveTo>
                  <a:cubicBezTo>
                    <a:pt x="8" y="71"/>
                    <a:pt x="0" y="15"/>
                    <a:pt x="36" y="10"/>
                  </a:cubicBezTo>
                  <a:cubicBezTo>
                    <a:pt x="36" y="10"/>
                    <a:pt x="37" y="10"/>
                    <a:pt x="37" y="10"/>
                  </a:cubicBezTo>
                  <a:cubicBezTo>
                    <a:pt x="76" y="4"/>
                    <a:pt x="85" y="64"/>
                    <a:pt x="4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3737" y="3439"/>
              <a:ext cx="175" cy="155"/>
            </a:xfrm>
            <a:custGeom>
              <a:avLst/>
              <a:gdLst>
                <a:gd name="T0" fmla="*/ 50 w 118"/>
                <a:gd name="T1" fmla="*/ 4 h 105"/>
                <a:gd name="T2" fmla="*/ 48 w 118"/>
                <a:gd name="T3" fmla="*/ 3 h 105"/>
                <a:gd name="T4" fmla="*/ 1 w 118"/>
                <a:gd name="T5" fmla="*/ 53 h 105"/>
                <a:gd name="T6" fmla="*/ 61 w 118"/>
                <a:gd name="T7" fmla="*/ 100 h 105"/>
                <a:gd name="T8" fmla="*/ 50 w 118"/>
                <a:gd name="T9" fmla="*/ 4 h 105"/>
                <a:gd name="T10" fmla="*/ 60 w 118"/>
                <a:gd name="T11" fmla="*/ 94 h 105"/>
                <a:gd name="T12" fmla="*/ 6 w 118"/>
                <a:gd name="T13" fmla="*/ 53 h 105"/>
                <a:gd name="T14" fmla="*/ 48 w 118"/>
                <a:gd name="T15" fmla="*/ 8 h 105"/>
                <a:gd name="T16" fmla="*/ 49 w 118"/>
                <a:gd name="T17" fmla="*/ 8 h 105"/>
                <a:gd name="T18" fmla="*/ 94 w 118"/>
                <a:gd name="T19" fmla="*/ 42 h 105"/>
                <a:gd name="T20" fmla="*/ 60 w 118"/>
                <a:gd name="T21" fmla="*/ 9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5">
                  <a:moveTo>
                    <a:pt x="50" y="4"/>
                  </a:moveTo>
                  <a:cubicBezTo>
                    <a:pt x="50" y="3"/>
                    <a:pt x="49" y="3"/>
                    <a:pt x="48" y="3"/>
                  </a:cubicBezTo>
                  <a:cubicBezTo>
                    <a:pt x="22" y="3"/>
                    <a:pt x="0" y="26"/>
                    <a:pt x="1" y="53"/>
                  </a:cubicBezTo>
                  <a:cubicBezTo>
                    <a:pt x="1" y="83"/>
                    <a:pt x="31" y="105"/>
                    <a:pt x="61" y="100"/>
                  </a:cubicBezTo>
                  <a:cubicBezTo>
                    <a:pt x="118" y="90"/>
                    <a:pt x="106" y="0"/>
                    <a:pt x="50" y="4"/>
                  </a:cubicBezTo>
                  <a:close/>
                  <a:moveTo>
                    <a:pt x="60" y="94"/>
                  </a:moveTo>
                  <a:cubicBezTo>
                    <a:pt x="35" y="97"/>
                    <a:pt x="6" y="81"/>
                    <a:pt x="6" y="53"/>
                  </a:cubicBezTo>
                  <a:cubicBezTo>
                    <a:pt x="6" y="27"/>
                    <a:pt x="24" y="11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69" y="11"/>
                    <a:pt x="88" y="20"/>
                    <a:pt x="94" y="42"/>
                  </a:cubicBezTo>
                  <a:cubicBezTo>
                    <a:pt x="101" y="66"/>
                    <a:pt x="85" y="90"/>
                    <a:pt x="6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3632" y="3334"/>
              <a:ext cx="357" cy="358"/>
            </a:xfrm>
            <a:custGeom>
              <a:avLst/>
              <a:gdLst>
                <a:gd name="T0" fmla="*/ 211 w 241"/>
                <a:gd name="T1" fmla="*/ 123 h 242"/>
                <a:gd name="T2" fmla="*/ 235 w 241"/>
                <a:gd name="T3" fmla="*/ 103 h 242"/>
                <a:gd name="T4" fmla="*/ 197 w 241"/>
                <a:gd name="T5" fmla="*/ 74 h 242"/>
                <a:gd name="T6" fmla="*/ 201 w 241"/>
                <a:gd name="T7" fmla="*/ 24 h 242"/>
                <a:gd name="T8" fmla="*/ 144 w 241"/>
                <a:gd name="T9" fmla="*/ 32 h 242"/>
                <a:gd name="T10" fmla="*/ 119 w 241"/>
                <a:gd name="T11" fmla="*/ 0 h 242"/>
                <a:gd name="T12" fmla="*/ 78 w 241"/>
                <a:gd name="T13" fmla="*/ 42 h 242"/>
                <a:gd name="T14" fmla="*/ 29 w 241"/>
                <a:gd name="T15" fmla="*/ 42 h 242"/>
                <a:gd name="T16" fmla="*/ 38 w 241"/>
                <a:gd name="T17" fmla="*/ 96 h 242"/>
                <a:gd name="T18" fmla="*/ 7 w 241"/>
                <a:gd name="T19" fmla="*/ 138 h 242"/>
                <a:gd name="T20" fmla="*/ 20 w 241"/>
                <a:gd name="T21" fmla="*/ 184 h 242"/>
                <a:gd name="T22" fmla="*/ 44 w 241"/>
                <a:gd name="T23" fmla="*/ 215 h 242"/>
                <a:gd name="T24" fmla="*/ 63 w 241"/>
                <a:gd name="T25" fmla="*/ 199 h 242"/>
                <a:gd name="T26" fmla="*/ 85 w 241"/>
                <a:gd name="T27" fmla="*/ 214 h 242"/>
                <a:gd name="T28" fmla="*/ 125 w 241"/>
                <a:gd name="T29" fmla="*/ 238 h 242"/>
                <a:gd name="T30" fmla="*/ 158 w 241"/>
                <a:gd name="T31" fmla="*/ 227 h 242"/>
                <a:gd name="T32" fmla="*/ 187 w 241"/>
                <a:gd name="T33" fmla="*/ 197 h 242"/>
                <a:gd name="T34" fmla="*/ 235 w 241"/>
                <a:gd name="T35" fmla="*/ 160 h 242"/>
                <a:gd name="T36" fmla="*/ 220 w 241"/>
                <a:gd name="T37" fmla="*/ 170 h 242"/>
                <a:gd name="T38" fmla="*/ 185 w 241"/>
                <a:gd name="T39" fmla="*/ 173 h 242"/>
                <a:gd name="T40" fmla="*/ 163 w 241"/>
                <a:gd name="T41" fmla="*/ 220 h 242"/>
                <a:gd name="T42" fmla="*/ 120 w 241"/>
                <a:gd name="T43" fmla="*/ 201 h 242"/>
                <a:gd name="T44" fmla="*/ 92 w 241"/>
                <a:gd name="T45" fmla="*/ 232 h 242"/>
                <a:gd name="T46" fmla="*/ 92 w 241"/>
                <a:gd name="T47" fmla="*/ 224 h 242"/>
                <a:gd name="T48" fmla="*/ 103 w 241"/>
                <a:gd name="T49" fmla="*/ 210 h 242"/>
                <a:gd name="T50" fmla="*/ 70 w 241"/>
                <a:gd name="T51" fmla="*/ 194 h 242"/>
                <a:gd name="T52" fmla="*/ 63 w 241"/>
                <a:gd name="T53" fmla="*/ 191 h 242"/>
                <a:gd name="T54" fmla="*/ 30 w 241"/>
                <a:gd name="T55" fmla="*/ 195 h 242"/>
                <a:gd name="T56" fmla="*/ 24 w 241"/>
                <a:gd name="T57" fmla="*/ 187 h 242"/>
                <a:gd name="T58" fmla="*/ 33 w 241"/>
                <a:gd name="T59" fmla="*/ 181 h 242"/>
                <a:gd name="T60" fmla="*/ 63 w 241"/>
                <a:gd name="T61" fmla="*/ 166 h 242"/>
                <a:gd name="T62" fmla="*/ 57 w 241"/>
                <a:gd name="T63" fmla="*/ 152 h 242"/>
                <a:gd name="T64" fmla="*/ 39 w 241"/>
                <a:gd name="T65" fmla="*/ 138 h 242"/>
                <a:gd name="T66" fmla="*/ 37 w 241"/>
                <a:gd name="T67" fmla="*/ 136 h 242"/>
                <a:gd name="T68" fmla="*/ 33 w 241"/>
                <a:gd name="T69" fmla="*/ 125 h 242"/>
                <a:gd name="T70" fmla="*/ 10 w 241"/>
                <a:gd name="T71" fmla="*/ 109 h 242"/>
                <a:gd name="T72" fmla="*/ 13 w 241"/>
                <a:gd name="T73" fmla="*/ 101 h 242"/>
                <a:gd name="T74" fmla="*/ 42 w 241"/>
                <a:gd name="T75" fmla="*/ 99 h 242"/>
                <a:gd name="T76" fmla="*/ 55 w 241"/>
                <a:gd name="T77" fmla="*/ 94 h 242"/>
                <a:gd name="T78" fmla="*/ 65 w 241"/>
                <a:gd name="T79" fmla="*/ 86 h 242"/>
                <a:gd name="T80" fmla="*/ 56 w 241"/>
                <a:gd name="T81" fmla="*/ 77 h 242"/>
                <a:gd name="T82" fmla="*/ 60 w 241"/>
                <a:gd name="T83" fmla="*/ 63 h 242"/>
                <a:gd name="T84" fmla="*/ 36 w 241"/>
                <a:gd name="T85" fmla="*/ 45 h 242"/>
                <a:gd name="T86" fmla="*/ 48 w 241"/>
                <a:gd name="T87" fmla="*/ 30 h 242"/>
                <a:gd name="T88" fmla="*/ 78 w 241"/>
                <a:gd name="T89" fmla="*/ 50 h 242"/>
                <a:gd name="T90" fmla="*/ 78 w 241"/>
                <a:gd name="T91" fmla="*/ 49 h 242"/>
                <a:gd name="T92" fmla="*/ 111 w 241"/>
                <a:gd name="T93" fmla="*/ 44 h 242"/>
                <a:gd name="T94" fmla="*/ 102 w 241"/>
                <a:gd name="T95" fmla="*/ 32 h 242"/>
                <a:gd name="T96" fmla="*/ 103 w 241"/>
                <a:gd name="T97" fmla="*/ 19 h 242"/>
                <a:gd name="T98" fmla="*/ 103 w 241"/>
                <a:gd name="T99" fmla="*/ 8 h 242"/>
                <a:gd name="T100" fmla="*/ 129 w 241"/>
                <a:gd name="T101" fmla="*/ 36 h 242"/>
                <a:gd name="T102" fmla="*/ 134 w 241"/>
                <a:gd name="T103" fmla="*/ 39 h 242"/>
                <a:gd name="T104" fmla="*/ 161 w 241"/>
                <a:gd name="T105" fmla="*/ 42 h 242"/>
                <a:gd name="T106" fmla="*/ 180 w 241"/>
                <a:gd name="T107" fmla="*/ 54 h 242"/>
                <a:gd name="T108" fmla="*/ 188 w 241"/>
                <a:gd name="T109" fmla="*/ 71 h 242"/>
                <a:gd name="T110" fmla="*/ 224 w 241"/>
                <a:gd name="T111" fmla="*/ 77 h 242"/>
                <a:gd name="T112" fmla="*/ 215 w 241"/>
                <a:gd name="T113" fmla="*/ 106 h 242"/>
                <a:gd name="T114" fmla="*/ 203 w 241"/>
                <a:gd name="T115" fmla="*/ 122 h 242"/>
                <a:gd name="T116" fmla="*/ 219 w 241"/>
                <a:gd name="T117" fmla="*/ 14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1" h="242">
                  <a:moveTo>
                    <a:pt x="234" y="141"/>
                  </a:moveTo>
                  <a:cubicBezTo>
                    <a:pt x="230" y="139"/>
                    <a:pt x="225" y="139"/>
                    <a:pt x="221" y="138"/>
                  </a:cubicBezTo>
                  <a:cubicBezTo>
                    <a:pt x="217" y="137"/>
                    <a:pt x="212" y="136"/>
                    <a:pt x="208" y="135"/>
                  </a:cubicBezTo>
                  <a:cubicBezTo>
                    <a:pt x="210" y="132"/>
                    <a:pt x="211" y="127"/>
                    <a:pt x="211" y="123"/>
                  </a:cubicBezTo>
                  <a:cubicBezTo>
                    <a:pt x="211" y="121"/>
                    <a:pt x="210" y="119"/>
                    <a:pt x="210" y="116"/>
                  </a:cubicBezTo>
                  <a:cubicBezTo>
                    <a:pt x="210" y="116"/>
                    <a:pt x="210" y="115"/>
                    <a:pt x="210" y="115"/>
                  </a:cubicBezTo>
                  <a:cubicBezTo>
                    <a:pt x="217" y="116"/>
                    <a:pt x="227" y="112"/>
                    <a:pt x="232" y="108"/>
                  </a:cubicBezTo>
                  <a:cubicBezTo>
                    <a:pt x="234" y="107"/>
                    <a:pt x="235" y="106"/>
                    <a:pt x="235" y="103"/>
                  </a:cubicBezTo>
                  <a:cubicBezTo>
                    <a:pt x="236" y="98"/>
                    <a:pt x="234" y="91"/>
                    <a:pt x="233" y="86"/>
                  </a:cubicBezTo>
                  <a:cubicBezTo>
                    <a:pt x="232" y="80"/>
                    <a:pt x="233" y="70"/>
                    <a:pt x="226" y="69"/>
                  </a:cubicBezTo>
                  <a:cubicBezTo>
                    <a:pt x="221" y="69"/>
                    <a:pt x="215" y="71"/>
                    <a:pt x="211" y="72"/>
                  </a:cubicBezTo>
                  <a:cubicBezTo>
                    <a:pt x="206" y="72"/>
                    <a:pt x="202" y="73"/>
                    <a:pt x="197" y="74"/>
                  </a:cubicBezTo>
                  <a:cubicBezTo>
                    <a:pt x="197" y="70"/>
                    <a:pt x="195" y="66"/>
                    <a:pt x="193" y="64"/>
                  </a:cubicBezTo>
                  <a:cubicBezTo>
                    <a:pt x="191" y="61"/>
                    <a:pt x="189" y="59"/>
                    <a:pt x="186" y="57"/>
                  </a:cubicBezTo>
                  <a:cubicBezTo>
                    <a:pt x="192" y="48"/>
                    <a:pt x="197" y="39"/>
                    <a:pt x="202" y="29"/>
                  </a:cubicBezTo>
                  <a:cubicBezTo>
                    <a:pt x="203" y="27"/>
                    <a:pt x="203" y="25"/>
                    <a:pt x="201" y="24"/>
                  </a:cubicBezTo>
                  <a:cubicBezTo>
                    <a:pt x="191" y="18"/>
                    <a:pt x="182" y="13"/>
                    <a:pt x="172" y="8"/>
                  </a:cubicBezTo>
                  <a:cubicBezTo>
                    <a:pt x="170" y="7"/>
                    <a:pt x="167" y="8"/>
                    <a:pt x="166" y="11"/>
                  </a:cubicBezTo>
                  <a:cubicBezTo>
                    <a:pt x="164" y="20"/>
                    <a:pt x="160" y="28"/>
                    <a:pt x="157" y="37"/>
                  </a:cubicBezTo>
                  <a:cubicBezTo>
                    <a:pt x="154" y="34"/>
                    <a:pt x="148" y="33"/>
                    <a:pt x="144" y="32"/>
                  </a:cubicBezTo>
                  <a:cubicBezTo>
                    <a:pt x="142" y="32"/>
                    <a:pt x="139" y="32"/>
                    <a:pt x="136" y="32"/>
                  </a:cubicBezTo>
                  <a:cubicBezTo>
                    <a:pt x="136" y="27"/>
                    <a:pt x="135" y="20"/>
                    <a:pt x="135" y="15"/>
                  </a:cubicBezTo>
                  <a:cubicBezTo>
                    <a:pt x="135" y="11"/>
                    <a:pt x="136" y="5"/>
                    <a:pt x="132" y="2"/>
                  </a:cubicBezTo>
                  <a:cubicBezTo>
                    <a:pt x="129" y="0"/>
                    <a:pt x="123" y="1"/>
                    <a:pt x="119" y="0"/>
                  </a:cubicBezTo>
                  <a:cubicBezTo>
                    <a:pt x="112" y="0"/>
                    <a:pt x="105" y="0"/>
                    <a:pt x="99" y="0"/>
                  </a:cubicBezTo>
                  <a:cubicBezTo>
                    <a:pt x="97" y="0"/>
                    <a:pt x="95" y="2"/>
                    <a:pt x="95" y="4"/>
                  </a:cubicBezTo>
                  <a:cubicBezTo>
                    <a:pt x="95" y="14"/>
                    <a:pt x="94" y="26"/>
                    <a:pt x="96" y="35"/>
                  </a:cubicBezTo>
                  <a:cubicBezTo>
                    <a:pt x="90" y="35"/>
                    <a:pt x="82" y="39"/>
                    <a:pt x="78" y="42"/>
                  </a:cubicBezTo>
                  <a:cubicBezTo>
                    <a:pt x="77" y="42"/>
                    <a:pt x="75" y="43"/>
                    <a:pt x="74" y="45"/>
                  </a:cubicBezTo>
                  <a:cubicBezTo>
                    <a:pt x="67" y="36"/>
                    <a:pt x="59" y="28"/>
                    <a:pt x="50" y="21"/>
                  </a:cubicBezTo>
                  <a:cubicBezTo>
                    <a:pt x="49" y="21"/>
                    <a:pt x="46" y="21"/>
                    <a:pt x="45" y="22"/>
                  </a:cubicBezTo>
                  <a:cubicBezTo>
                    <a:pt x="40" y="29"/>
                    <a:pt x="34" y="35"/>
                    <a:pt x="29" y="42"/>
                  </a:cubicBezTo>
                  <a:cubicBezTo>
                    <a:pt x="26" y="45"/>
                    <a:pt x="22" y="49"/>
                    <a:pt x="23" y="54"/>
                  </a:cubicBezTo>
                  <a:cubicBezTo>
                    <a:pt x="24" y="59"/>
                    <a:pt x="31" y="62"/>
                    <a:pt x="35" y="64"/>
                  </a:cubicBezTo>
                  <a:cubicBezTo>
                    <a:pt x="40" y="68"/>
                    <a:pt x="44" y="71"/>
                    <a:pt x="50" y="74"/>
                  </a:cubicBezTo>
                  <a:cubicBezTo>
                    <a:pt x="43" y="79"/>
                    <a:pt x="38" y="87"/>
                    <a:pt x="38" y="96"/>
                  </a:cubicBezTo>
                  <a:cubicBezTo>
                    <a:pt x="33" y="95"/>
                    <a:pt x="28" y="95"/>
                    <a:pt x="23" y="94"/>
                  </a:cubicBezTo>
                  <a:cubicBezTo>
                    <a:pt x="19" y="94"/>
                    <a:pt x="13" y="93"/>
                    <a:pt x="9" y="95"/>
                  </a:cubicBezTo>
                  <a:cubicBezTo>
                    <a:pt x="3" y="98"/>
                    <a:pt x="2" y="111"/>
                    <a:pt x="2" y="117"/>
                  </a:cubicBezTo>
                  <a:cubicBezTo>
                    <a:pt x="1" y="123"/>
                    <a:pt x="0" y="135"/>
                    <a:pt x="7" y="138"/>
                  </a:cubicBezTo>
                  <a:cubicBezTo>
                    <a:pt x="10" y="140"/>
                    <a:pt x="15" y="139"/>
                    <a:pt x="18" y="140"/>
                  </a:cubicBezTo>
                  <a:cubicBezTo>
                    <a:pt x="23" y="140"/>
                    <a:pt x="29" y="141"/>
                    <a:pt x="34" y="140"/>
                  </a:cubicBezTo>
                  <a:cubicBezTo>
                    <a:pt x="31" y="149"/>
                    <a:pt x="36" y="159"/>
                    <a:pt x="41" y="167"/>
                  </a:cubicBezTo>
                  <a:cubicBezTo>
                    <a:pt x="34" y="173"/>
                    <a:pt x="27" y="178"/>
                    <a:pt x="20" y="184"/>
                  </a:cubicBezTo>
                  <a:cubicBezTo>
                    <a:pt x="19" y="185"/>
                    <a:pt x="19" y="186"/>
                    <a:pt x="19" y="186"/>
                  </a:cubicBezTo>
                  <a:cubicBezTo>
                    <a:pt x="19" y="187"/>
                    <a:pt x="19" y="187"/>
                    <a:pt x="19" y="188"/>
                  </a:cubicBezTo>
                  <a:cubicBezTo>
                    <a:pt x="20" y="194"/>
                    <a:pt x="24" y="200"/>
                    <a:pt x="28" y="205"/>
                  </a:cubicBezTo>
                  <a:cubicBezTo>
                    <a:pt x="32" y="209"/>
                    <a:pt x="38" y="215"/>
                    <a:pt x="44" y="215"/>
                  </a:cubicBezTo>
                  <a:cubicBezTo>
                    <a:pt x="44" y="215"/>
                    <a:pt x="45" y="214"/>
                    <a:pt x="45" y="214"/>
                  </a:cubicBezTo>
                  <a:cubicBezTo>
                    <a:pt x="46" y="215"/>
                    <a:pt x="47" y="215"/>
                    <a:pt x="48" y="214"/>
                  </a:cubicBezTo>
                  <a:cubicBezTo>
                    <a:pt x="52" y="211"/>
                    <a:pt x="56" y="208"/>
                    <a:pt x="59" y="204"/>
                  </a:cubicBezTo>
                  <a:cubicBezTo>
                    <a:pt x="60" y="203"/>
                    <a:pt x="63" y="199"/>
                    <a:pt x="63" y="199"/>
                  </a:cubicBezTo>
                  <a:cubicBezTo>
                    <a:pt x="63" y="198"/>
                    <a:pt x="63" y="198"/>
                    <a:pt x="64" y="199"/>
                  </a:cubicBezTo>
                  <a:cubicBezTo>
                    <a:pt x="65" y="199"/>
                    <a:pt x="65" y="200"/>
                    <a:pt x="66" y="200"/>
                  </a:cubicBezTo>
                  <a:cubicBezTo>
                    <a:pt x="72" y="205"/>
                    <a:pt x="79" y="207"/>
                    <a:pt x="86" y="207"/>
                  </a:cubicBezTo>
                  <a:cubicBezTo>
                    <a:pt x="85" y="209"/>
                    <a:pt x="85" y="212"/>
                    <a:pt x="85" y="214"/>
                  </a:cubicBezTo>
                  <a:cubicBezTo>
                    <a:pt x="84" y="221"/>
                    <a:pt x="83" y="228"/>
                    <a:pt x="83" y="235"/>
                  </a:cubicBezTo>
                  <a:cubicBezTo>
                    <a:pt x="83" y="238"/>
                    <a:pt x="85" y="240"/>
                    <a:pt x="87" y="240"/>
                  </a:cubicBezTo>
                  <a:cubicBezTo>
                    <a:pt x="99" y="241"/>
                    <a:pt x="110" y="241"/>
                    <a:pt x="121" y="242"/>
                  </a:cubicBezTo>
                  <a:cubicBezTo>
                    <a:pt x="124" y="242"/>
                    <a:pt x="125" y="240"/>
                    <a:pt x="125" y="238"/>
                  </a:cubicBezTo>
                  <a:cubicBezTo>
                    <a:pt x="126" y="228"/>
                    <a:pt x="127" y="216"/>
                    <a:pt x="124" y="206"/>
                  </a:cubicBezTo>
                  <a:cubicBezTo>
                    <a:pt x="127" y="207"/>
                    <a:pt x="131" y="207"/>
                    <a:pt x="134" y="206"/>
                  </a:cubicBezTo>
                  <a:cubicBezTo>
                    <a:pt x="137" y="206"/>
                    <a:pt x="143" y="204"/>
                    <a:pt x="144" y="201"/>
                  </a:cubicBezTo>
                  <a:cubicBezTo>
                    <a:pt x="148" y="210"/>
                    <a:pt x="154" y="218"/>
                    <a:pt x="158" y="227"/>
                  </a:cubicBezTo>
                  <a:cubicBezTo>
                    <a:pt x="159" y="229"/>
                    <a:pt x="162" y="229"/>
                    <a:pt x="163" y="229"/>
                  </a:cubicBezTo>
                  <a:cubicBezTo>
                    <a:pt x="170" y="225"/>
                    <a:pt x="176" y="222"/>
                    <a:pt x="182" y="218"/>
                  </a:cubicBezTo>
                  <a:cubicBezTo>
                    <a:pt x="185" y="216"/>
                    <a:pt x="192" y="214"/>
                    <a:pt x="193" y="210"/>
                  </a:cubicBezTo>
                  <a:cubicBezTo>
                    <a:pt x="194" y="206"/>
                    <a:pt x="189" y="200"/>
                    <a:pt x="187" y="197"/>
                  </a:cubicBezTo>
                  <a:cubicBezTo>
                    <a:pt x="184" y="193"/>
                    <a:pt x="182" y="188"/>
                    <a:pt x="179" y="184"/>
                  </a:cubicBezTo>
                  <a:cubicBezTo>
                    <a:pt x="186" y="182"/>
                    <a:pt x="196" y="176"/>
                    <a:pt x="200" y="170"/>
                  </a:cubicBezTo>
                  <a:cubicBezTo>
                    <a:pt x="206" y="174"/>
                    <a:pt x="217" y="180"/>
                    <a:pt x="225" y="178"/>
                  </a:cubicBezTo>
                  <a:cubicBezTo>
                    <a:pt x="231" y="177"/>
                    <a:pt x="234" y="165"/>
                    <a:pt x="235" y="160"/>
                  </a:cubicBezTo>
                  <a:cubicBezTo>
                    <a:pt x="237" y="154"/>
                    <a:pt x="241" y="145"/>
                    <a:pt x="234" y="141"/>
                  </a:cubicBezTo>
                  <a:close/>
                  <a:moveTo>
                    <a:pt x="229" y="155"/>
                  </a:moveTo>
                  <a:cubicBezTo>
                    <a:pt x="228" y="159"/>
                    <a:pt x="227" y="162"/>
                    <a:pt x="226" y="164"/>
                  </a:cubicBezTo>
                  <a:cubicBezTo>
                    <a:pt x="224" y="169"/>
                    <a:pt x="224" y="171"/>
                    <a:pt x="220" y="170"/>
                  </a:cubicBezTo>
                  <a:cubicBezTo>
                    <a:pt x="213" y="169"/>
                    <a:pt x="207" y="166"/>
                    <a:pt x="201" y="162"/>
                  </a:cubicBezTo>
                  <a:cubicBezTo>
                    <a:pt x="200" y="161"/>
                    <a:pt x="200" y="161"/>
                    <a:pt x="199" y="161"/>
                  </a:cubicBezTo>
                  <a:cubicBezTo>
                    <a:pt x="197" y="159"/>
                    <a:pt x="194" y="160"/>
                    <a:pt x="193" y="163"/>
                  </a:cubicBezTo>
                  <a:cubicBezTo>
                    <a:pt x="191" y="167"/>
                    <a:pt x="188" y="170"/>
                    <a:pt x="185" y="173"/>
                  </a:cubicBezTo>
                  <a:cubicBezTo>
                    <a:pt x="182" y="175"/>
                    <a:pt x="178" y="177"/>
                    <a:pt x="175" y="179"/>
                  </a:cubicBezTo>
                  <a:cubicBezTo>
                    <a:pt x="173" y="178"/>
                    <a:pt x="170" y="181"/>
                    <a:pt x="171" y="183"/>
                  </a:cubicBezTo>
                  <a:cubicBezTo>
                    <a:pt x="174" y="192"/>
                    <a:pt x="181" y="199"/>
                    <a:pt x="185" y="208"/>
                  </a:cubicBezTo>
                  <a:cubicBezTo>
                    <a:pt x="179" y="213"/>
                    <a:pt x="170" y="217"/>
                    <a:pt x="163" y="220"/>
                  </a:cubicBezTo>
                  <a:cubicBezTo>
                    <a:pt x="159" y="211"/>
                    <a:pt x="154" y="202"/>
                    <a:pt x="146" y="197"/>
                  </a:cubicBezTo>
                  <a:cubicBezTo>
                    <a:pt x="145" y="196"/>
                    <a:pt x="144" y="197"/>
                    <a:pt x="144" y="197"/>
                  </a:cubicBezTo>
                  <a:cubicBezTo>
                    <a:pt x="142" y="195"/>
                    <a:pt x="139" y="196"/>
                    <a:pt x="137" y="197"/>
                  </a:cubicBezTo>
                  <a:cubicBezTo>
                    <a:pt x="131" y="199"/>
                    <a:pt x="126" y="200"/>
                    <a:pt x="120" y="201"/>
                  </a:cubicBezTo>
                  <a:cubicBezTo>
                    <a:pt x="120" y="201"/>
                    <a:pt x="120" y="201"/>
                    <a:pt x="120" y="201"/>
                  </a:cubicBezTo>
                  <a:cubicBezTo>
                    <a:pt x="118" y="202"/>
                    <a:pt x="117" y="203"/>
                    <a:pt x="117" y="205"/>
                  </a:cubicBezTo>
                  <a:cubicBezTo>
                    <a:pt x="116" y="214"/>
                    <a:pt x="117" y="224"/>
                    <a:pt x="117" y="233"/>
                  </a:cubicBezTo>
                  <a:cubicBezTo>
                    <a:pt x="109" y="233"/>
                    <a:pt x="100" y="232"/>
                    <a:pt x="92" y="232"/>
                  </a:cubicBezTo>
                  <a:cubicBezTo>
                    <a:pt x="92" y="229"/>
                    <a:pt x="92" y="227"/>
                    <a:pt x="92" y="225"/>
                  </a:cubicBezTo>
                  <a:cubicBezTo>
                    <a:pt x="96" y="225"/>
                    <a:pt x="99" y="225"/>
                    <a:pt x="103" y="225"/>
                  </a:cubicBezTo>
                  <a:cubicBezTo>
                    <a:pt x="103" y="225"/>
                    <a:pt x="103" y="224"/>
                    <a:pt x="103" y="224"/>
                  </a:cubicBezTo>
                  <a:cubicBezTo>
                    <a:pt x="99" y="224"/>
                    <a:pt x="96" y="224"/>
                    <a:pt x="92" y="224"/>
                  </a:cubicBezTo>
                  <a:cubicBezTo>
                    <a:pt x="92" y="221"/>
                    <a:pt x="93" y="217"/>
                    <a:pt x="93" y="214"/>
                  </a:cubicBezTo>
                  <a:cubicBezTo>
                    <a:pt x="93" y="214"/>
                    <a:pt x="93" y="213"/>
                    <a:pt x="93" y="212"/>
                  </a:cubicBezTo>
                  <a:cubicBezTo>
                    <a:pt x="96" y="212"/>
                    <a:pt x="99" y="211"/>
                    <a:pt x="103" y="211"/>
                  </a:cubicBezTo>
                  <a:cubicBezTo>
                    <a:pt x="103" y="211"/>
                    <a:pt x="103" y="210"/>
                    <a:pt x="103" y="210"/>
                  </a:cubicBezTo>
                  <a:cubicBezTo>
                    <a:pt x="99" y="210"/>
                    <a:pt x="96" y="211"/>
                    <a:pt x="93" y="211"/>
                  </a:cubicBezTo>
                  <a:cubicBezTo>
                    <a:pt x="93" y="209"/>
                    <a:pt x="92" y="206"/>
                    <a:pt x="91" y="205"/>
                  </a:cubicBezTo>
                  <a:cubicBezTo>
                    <a:pt x="92" y="203"/>
                    <a:pt x="91" y="200"/>
                    <a:pt x="88" y="200"/>
                  </a:cubicBezTo>
                  <a:cubicBezTo>
                    <a:pt x="81" y="199"/>
                    <a:pt x="76" y="197"/>
                    <a:pt x="70" y="194"/>
                  </a:cubicBezTo>
                  <a:cubicBezTo>
                    <a:pt x="77" y="194"/>
                    <a:pt x="83" y="194"/>
                    <a:pt x="89" y="195"/>
                  </a:cubicBezTo>
                  <a:cubicBezTo>
                    <a:pt x="90" y="195"/>
                    <a:pt x="90" y="194"/>
                    <a:pt x="89" y="194"/>
                  </a:cubicBezTo>
                  <a:cubicBezTo>
                    <a:pt x="82" y="193"/>
                    <a:pt x="75" y="192"/>
                    <a:pt x="68" y="193"/>
                  </a:cubicBezTo>
                  <a:cubicBezTo>
                    <a:pt x="67" y="192"/>
                    <a:pt x="65" y="190"/>
                    <a:pt x="63" y="191"/>
                  </a:cubicBezTo>
                  <a:cubicBezTo>
                    <a:pt x="59" y="192"/>
                    <a:pt x="56" y="197"/>
                    <a:pt x="54" y="199"/>
                  </a:cubicBezTo>
                  <a:cubicBezTo>
                    <a:pt x="51" y="202"/>
                    <a:pt x="48" y="206"/>
                    <a:pt x="46" y="209"/>
                  </a:cubicBezTo>
                  <a:cubicBezTo>
                    <a:pt x="43" y="206"/>
                    <a:pt x="37" y="204"/>
                    <a:pt x="34" y="200"/>
                  </a:cubicBezTo>
                  <a:cubicBezTo>
                    <a:pt x="32" y="199"/>
                    <a:pt x="31" y="197"/>
                    <a:pt x="30" y="195"/>
                  </a:cubicBezTo>
                  <a:cubicBezTo>
                    <a:pt x="36" y="196"/>
                    <a:pt x="42" y="196"/>
                    <a:pt x="49" y="196"/>
                  </a:cubicBezTo>
                  <a:cubicBezTo>
                    <a:pt x="49" y="195"/>
                    <a:pt x="49" y="195"/>
                    <a:pt x="49" y="194"/>
                  </a:cubicBezTo>
                  <a:cubicBezTo>
                    <a:pt x="42" y="194"/>
                    <a:pt x="35" y="194"/>
                    <a:pt x="29" y="194"/>
                  </a:cubicBezTo>
                  <a:cubicBezTo>
                    <a:pt x="27" y="192"/>
                    <a:pt x="25" y="189"/>
                    <a:pt x="24" y="187"/>
                  </a:cubicBezTo>
                  <a:cubicBezTo>
                    <a:pt x="26" y="185"/>
                    <a:pt x="29" y="184"/>
                    <a:pt x="32" y="182"/>
                  </a:cubicBezTo>
                  <a:cubicBezTo>
                    <a:pt x="40" y="182"/>
                    <a:pt x="48" y="181"/>
                    <a:pt x="56" y="180"/>
                  </a:cubicBezTo>
                  <a:cubicBezTo>
                    <a:pt x="57" y="180"/>
                    <a:pt x="57" y="179"/>
                    <a:pt x="56" y="179"/>
                  </a:cubicBezTo>
                  <a:cubicBezTo>
                    <a:pt x="49" y="180"/>
                    <a:pt x="41" y="181"/>
                    <a:pt x="33" y="181"/>
                  </a:cubicBezTo>
                  <a:cubicBezTo>
                    <a:pt x="39" y="178"/>
                    <a:pt x="44" y="174"/>
                    <a:pt x="48" y="170"/>
                  </a:cubicBezTo>
                  <a:cubicBezTo>
                    <a:pt x="49" y="169"/>
                    <a:pt x="49" y="169"/>
                    <a:pt x="49" y="168"/>
                  </a:cubicBezTo>
                  <a:cubicBezTo>
                    <a:pt x="54" y="168"/>
                    <a:pt x="59" y="168"/>
                    <a:pt x="63" y="167"/>
                  </a:cubicBezTo>
                  <a:cubicBezTo>
                    <a:pt x="64" y="167"/>
                    <a:pt x="64" y="166"/>
                    <a:pt x="63" y="166"/>
                  </a:cubicBezTo>
                  <a:cubicBezTo>
                    <a:pt x="58" y="166"/>
                    <a:pt x="54" y="167"/>
                    <a:pt x="49" y="167"/>
                  </a:cubicBezTo>
                  <a:cubicBezTo>
                    <a:pt x="49" y="166"/>
                    <a:pt x="49" y="165"/>
                    <a:pt x="48" y="165"/>
                  </a:cubicBezTo>
                  <a:cubicBezTo>
                    <a:pt x="45" y="161"/>
                    <a:pt x="43" y="157"/>
                    <a:pt x="42" y="152"/>
                  </a:cubicBezTo>
                  <a:cubicBezTo>
                    <a:pt x="47" y="153"/>
                    <a:pt x="52" y="153"/>
                    <a:pt x="57" y="152"/>
                  </a:cubicBezTo>
                  <a:cubicBezTo>
                    <a:pt x="58" y="152"/>
                    <a:pt x="58" y="151"/>
                    <a:pt x="57" y="151"/>
                  </a:cubicBezTo>
                  <a:cubicBezTo>
                    <a:pt x="52" y="151"/>
                    <a:pt x="47" y="152"/>
                    <a:pt x="42" y="151"/>
                  </a:cubicBezTo>
                  <a:cubicBezTo>
                    <a:pt x="41" y="151"/>
                    <a:pt x="41" y="151"/>
                    <a:pt x="41" y="150"/>
                  </a:cubicBezTo>
                  <a:cubicBezTo>
                    <a:pt x="40" y="146"/>
                    <a:pt x="40" y="142"/>
                    <a:pt x="39" y="138"/>
                  </a:cubicBezTo>
                  <a:cubicBezTo>
                    <a:pt x="42" y="138"/>
                    <a:pt x="45" y="138"/>
                    <a:pt x="48" y="137"/>
                  </a:cubicBezTo>
                  <a:cubicBezTo>
                    <a:pt x="49" y="137"/>
                    <a:pt x="48" y="136"/>
                    <a:pt x="48" y="136"/>
                  </a:cubicBezTo>
                  <a:cubicBezTo>
                    <a:pt x="45" y="137"/>
                    <a:pt x="42" y="137"/>
                    <a:pt x="38" y="137"/>
                  </a:cubicBezTo>
                  <a:cubicBezTo>
                    <a:pt x="38" y="137"/>
                    <a:pt x="37" y="136"/>
                    <a:pt x="37" y="136"/>
                  </a:cubicBezTo>
                  <a:cubicBezTo>
                    <a:pt x="37" y="136"/>
                    <a:pt x="36" y="136"/>
                    <a:pt x="36" y="136"/>
                  </a:cubicBezTo>
                  <a:cubicBezTo>
                    <a:pt x="30" y="133"/>
                    <a:pt x="24" y="132"/>
                    <a:pt x="18" y="132"/>
                  </a:cubicBezTo>
                  <a:cubicBezTo>
                    <a:pt x="12" y="131"/>
                    <a:pt x="10" y="128"/>
                    <a:pt x="9" y="125"/>
                  </a:cubicBezTo>
                  <a:cubicBezTo>
                    <a:pt x="17" y="125"/>
                    <a:pt x="25" y="125"/>
                    <a:pt x="33" y="125"/>
                  </a:cubicBezTo>
                  <a:cubicBezTo>
                    <a:pt x="34" y="125"/>
                    <a:pt x="34" y="123"/>
                    <a:pt x="33" y="123"/>
                  </a:cubicBezTo>
                  <a:cubicBezTo>
                    <a:pt x="25" y="123"/>
                    <a:pt x="17" y="123"/>
                    <a:pt x="9" y="123"/>
                  </a:cubicBezTo>
                  <a:cubicBezTo>
                    <a:pt x="9" y="121"/>
                    <a:pt x="9" y="119"/>
                    <a:pt x="9" y="117"/>
                  </a:cubicBezTo>
                  <a:cubicBezTo>
                    <a:pt x="9" y="114"/>
                    <a:pt x="9" y="111"/>
                    <a:pt x="10" y="109"/>
                  </a:cubicBezTo>
                  <a:cubicBezTo>
                    <a:pt x="18" y="109"/>
                    <a:pt x="26" y="109"/>
                    <a:pt x="33" y="108"/>
                  </a:cubicBezTo>
                  <a:cubicBezTo>
                    <a:pt x="34" y="108"/>
                    <a:pt x="34" y="107"/>
                    <a:pt x="33" y="107"/>
                  </a:cubicBezTo>
                  <a:cubicBezTo>
                    <a:pt x="26" y="107"/>
                    <a:pt x="18" y="107"/>
                    <a:pt x="10" y="107"/>
                  </a:cubicBezTo>
                  <a:cubicBezTo>
                    <a:pt x="11" y="105"/>
                    <a:pt x="12" y="103"/>
                    <a:pt x="13" y="101"/>
                  </a:cubicBezTo>
                  <a:cubicBezTo>
                    <a:pt x="14" y="101"/>
                    <a:pt x="15" y="101"/>
                    <a:pt x="16" y="101"/>
                  </a:cubicBezTo>
                  <a:cubicBezTo>
                    <a:pt x="23" y="100"/>
                    <a:pt x="32" y="103"/>
                    <a:pt x="38" y="103"/>
                  </a:cubicBezTo>
                  <a:cubicBezTo>
                    <a:pt x="40" y="103"/>
                    <a:pt x="42" y="101"/>
                    <a:pt x="42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8"/>
                    <a:pt x="42" y="97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96"/>
                    <a:pt x="51" y="96"/>
                    <a:pt x="55" y="95"/>
                  </a:cubicBezTo>
                  <a:cubicBezTo>
                    <a:pt x="56" y="95"/>
                    <a:pt x="56" y="94"/>
                    <a:pt x="55" y="94"/>
                  </a:cubicBezTo>
                  <a:cubicBezTo>
                    <a:pt x="51" y="94"/>
                    <a:pt x="47" y="94"/>
                    <a:pt x="43" y="95"/>
                  </a:cubicBezTo>
                  <a:cubicBezTo>
                    <a:pt x="44" y="92"/>
                    <a:pt x="45" y="90"/>
                    <a:pt x="47" y="88"/>
                  </a:cubicBezTo>
                  <a:cubicBezTo>
                    <a:pt x="48" y="87"/>
                    <a:pt x="48" y="86"/>
                    <a:pt x="49" y="85"/>
                  </a:cubicBezTo>
                  <a:cubicBezTo>
                    <a:pt x="54" y="85"/>
                    <a:pt x="59" y="85"/>
                    <a:pt x="65" y="86"/>
                  </a:cubicBezTo>
                  <a:cubicBezTo>
                    <a:pt x="65" y="86"/>
                    <a:pt x="65" y="85"/>
                    <a:pt x="65" y="85"/>
                  </a:cubicBezTo>
                  <a:cubicBezTo>
                    <a:pt x="60" y="84"/>
                    <a:pt x="55" y="83"/>
                    <a:pt x="51" y="83"/>
                  </a:cubicBezTo>
                  <a:cubicBezTo>
                    <a:pt x="52" y="82"/>
                    <a:pt x="54" y="81"/>
                    <a:pt x="55" y="79"/>
                  </a:cubicBezTo>
                  <a:cubicBezTo>
                    <a:pt x="56" y="78"/>
                    <a:pt x="56" y="78"/>
                    <a:pt x="56" y="77"/>
                  </a:cubicBezTo>
                  <a:cubicBezTo>
                    <a:pt x="58" y="77"/>
                    <a:pt x="58" y="75"/>
                    <a:pt x="57" y="74"/>
                  </a:cubicBezTo>
                  <a:cubicBezTo>
                    <a:pt x="55" y="71"/>
                    <a:pt x="52" y="68"/>
                    <a:pt x="49" y="66"/>
                  </a:cubicBezTo>
                  <a:cubicBezTo>
                    <a:pt x="46" y="64"/>
                    <a:pt x="42" y="62"/>
                    <a:pt x="39" y="59"/>
                  </a:cubicBezTo>
                  <a:cubicBezTo>
                    <a:pt x="46" y="61"/>
                    <a:pt x="53" y="62"/>
                    <a:pt x="60" y="63"/>
                  </a:cubicBezTo>
                  <a:cubicBezTo>
                    <a:pt x="60" y="63"/>
                    <a:pt x="60" y="62"/>
                    <a:pt x="60" y="62"/>
                  </a:cubicBezTo>
                  <a:cubicBezTo>
                    <a:pt x="52" y="61"/>
                    <a:pt x="45" y="60"/>
                    <a:pt x="38" y="58"/>
                  </a:cubicBezTo>
                  <a:cubicBezTo>
                    <a:pt x="37" y="57"/>
                    <a:pt x="36" y="57"/>
                    <a:pt x="35" y="56"/>
                  </a:cubicBezTo>
                  <a:cubicBezTo>
                    <a:pt x="33" y="53"/>
                    <a:pt x="34" y="49"/>
                    <a:pt x="36" y="45"/>
                  </a:cubicBezTo>
                  <a:cubicBezTo>
                    <a:pt x="42" y="46"/>
                    <a:pt x="48" y="46"/>
                    <a:pt x="54" y="47"/>
                  </a:cubicBezTo>
                  <a:cubicBezTo>
                    <a:pt x="54" y="47"/>
                    <a:pt x="54" y="46"/>
                    <a:pt x="54" y="46"/>
                  </a:cubicBezTo>
                  <a:cubicBezTo>
                    <a:pt x="48" y="45"/>
                    <a:pt x="42" y="45"/>
                    <a:pt x="36" y="44"/>
                  </a:cubicBezTo>
                  <a:cubicBezTo>
                    <a:pt x="39" y="39"/>
                    <a:pt x="45" y="34"/>
                    <a:pt x="48" y="30"/>
                  </a:cubicBezTo>
                  <a:cubicBezTo>
                    <a:pt x="57" y="36"/>
                    <a:pt x="64" y="44"/>
                    <a:pt x="71" y="52"/>
                  </a:cubicBezTo>
                  <a:cubicBezTo>
                    <a:pt x="72" y="54"/>
                    <a:pt x="75" y="53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7" y="52"/>
                    <a:pt x="78" y="51"/>
                    <a:pt x="78" y="50"/>
                  </a:cubicBezTo>
                  <a:cubicBezTo>
                    <a:pt x="83" y="50"/>
                    <a:pt x="89" y="50"/>
                    <a:pt x="94" y="51"/>
                  </a:cubicBezTo>
                  <a:cubicBezTo>
                    <a:pt x="95" y="51"/>
                    <a:pt x="95" y="50"/>
                    <a:pt x="94" y="50"/>
                  </a:cubicBezTo>
                  <a:cubicBezTo>
                    <a:pt x="89" y="49"/>
                    <a:pt x="84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9" y="49"/>
                    <a:pt x="80" y="48"/>
                    <a:pt x="81" y="48"/>
                  </a:cubicBezTo>
                  <a:cubicBezTo>
                    <a:pt x="83" y="47"/>
                    <a:pt x="85" y="46"/>
                    <a:pt x="87" y="45"/>
                  </a:cubicBezTo>
                  <a:cubicBezTo>
                    <a:pt x="91" y="44"/>
                    <a:pt x="95" y="44"/>
                    <a:pt x="98" y="42"/>
                  </a:cubicBezTo>
                  <a:cubicBezTo>
                    <a:pt x="103" y="43"/>
                    <a:pt x="107" y="43"/>
                    <a:pt x="111" y="44"/>
                  </a:cubicBezTo>
                  <a:cubicBezTo>
                    <a:pt x="112" y="44"/>
                    <a:pt x="112" y="43"/>
                    <a:pt x="111" y="42"/>
                  </a:cubicBezTo>
                  <a:cubicBezTo>
                    <a:pt x="108" y="42"/>
                    <a:pt x="104" y="41"/>
                    <a:pt x="100" y="41"/>
                  </a:cubicBezTo>
                  <a:cubicBezTo>
                    <a:pt x="101" y="40"/>
                    <a:pt x="101" y="39"/>
                    <a:pt x="101" y="38"/>
                  </a:cubicBezTo>
                  <a:cubicBezTo>
                    <a:pt x="101" y="36"/>
                    <a:pt x="102" y="34"/>
                    <a:pt x="102" y="32"/>
                  </a:cubicBezTo>
                  <a:cubicBezTo>
                    <a:pt x="106" y="32"/>
                    <a:pt x="110" y="32"/>
                    <a:pt x="114" y="32"/>
                  </a:cubicBezTo>
                  <a:cubicBezTo>
                    <a:pt x="115" y="32"/>
                    <a:pt x="115" y="31"/>
                    <a:pt x="114" y="31"/>
                  </a:cubicBezTo>
                  <a:cubicBezTo>
                    <a:pt x="110" y="30"/>
                    <a:pt x="106" y="30"/>
                    <a:pt x="102" y="31"/>
                  </a:cubicBezTo>
                  <a:cubicBezTo>
                    <a:pt x="103" y="27"/>
                    <a:pt x="103" y="23"/>
                    <a:pt x="103" y="19"/>
                  </a:cubicBezTo>
                  <a:cubicBezTo>
                    <a:pt x="107" y="19"/>
                    <a:pt x="111" y="19"/>
                    <a:pt x="115" y="17"/>
                  </a:cubicBezTo>
                  <a:cubicBezTo>
                    <a:pt x="115" y="17"/>
                    <a:pt x="115" y="16"/>
                    <a:pt x="114" y="16"/>
                  </a:cubicBezTo>
                  <a:cubicBezTo>
                    <a:pt x="111" y="17"/>
                    <a:pt x="107" y="18"/>
                    <a:pt x="103" y="18"/>
                  </a:cubicBezTo>
                  <a:cubicBezTo>
                    <a:pt x="103" y="15"/>
                    <a:pt x="103" y="11"/>
                    <a:pt x="103" y="8"/>
                  </a:cubicBezTo>
                  <a:cubicBezTo>
                    <a:pt x="106" y="8"/>
                    <a:pt x="110" y="8"/>
                    <a:pt x="114" y="8"/>
                  </a:cubicBezTo>
                  <a:cubicBezTo>
                    <a:pt x="116" y="8"/>
                    <a:pt x="125" y="8"/>
                    <a:pt x="126" y="9"/>
                  </a:cubicBezTo>
                  <a:cubicBezTo>
                    <a:pt x="128" y="11"/>
                    <a:pt x="128" y="19"/>
                    <a:pt x="128" y="22"/>
                  </a:cubicBezTo>
                  <a:cubicBezTo>
                    <a:pt x="128" y="27"/>
                    <a:pt x="128" y="31"/>
                    <a:pt x="129" y="36"/>
                  </a:cubicBezTo>
                  <a:cubicBezTo>
                    <a:pt x="130" y="36"/>
                    <a:pt x="130" y="37"/>
                    <a:pt x="131" y="37"/>
                  </a:cubicBezTo>
                  <a:cubicBezTo>
                    <a:pt x="131" y="38"/>
                    <a:pt x="132" y="39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5" y="39"/>
                    <a:pt x="138" y="39"/>
                    <a:pt x="139" y="39"/>
                  </a:cubicBezTo>
                  <a:cubicBezTo>
                    <a:pt x="141" y="39"/>
                    <a:pt x="143" y="40"/>
                    <a:pt x="145" y="40"/>
                  </a:cubicBezTo>
                  <a:cubicBezTo>
                    <a:pt x="149" y="41"/>
                    <a:pt x="153" y="44"/>
                    <a:pt x="157" y="45"/>
                  </a:cubicBezTo>
                  <a:cubicBezTo>
                    <a:pt x="158" y="45"/>
                    <a:pt x="160" y="44"/>
                    <a:pt x="161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6" y="35"/>
                    <a:pt x="170" y="26"/>
                    <a:pt x="173" y="18"/>
                  </a:cubicBezTo>
                  <a:cubicBezTo>
                    <a:pt x="179" y="22"/>
                    <a:pt x="186" y="25"/>
                    <a:pt x="193" y="29"/>
                  </a:cubicBezTo>
                  <a:cubicBezTo>
                    <a:pt x="189" y="38"/>
                    <a:pt x="185" y="46"/>
                    <a:pt x="180" y="54"/>
                  </a:cubicBezTo>
                  <a:cubicBezTo>
                    <a:pt x="179" y="55"/>
                    <a:pt x="179" y="56"/>
                    <a:pt x="179" y="56"/>
                  </a:cubicBezTo>
                  <a:cubicBezTo>
                    <a:pt x="179" y="57"/>
                    <a:pt x="179" y="58"/>
                    <a:pt x="180" y="58"/>
                  </a:cubicBezTo>
                  <a:cubicBezTo>
                    <a:pt x="181" y="60"/>
                    <a:pt x="183" y="62"/>
                    <a:pt x="184" y="64"/>
                  </a:cubicBezTo>
                  <a:cubicBezTo>
                    <a:pt x="186" y="66"/>
                    <a:pt x="187" y="68"/>
                    <a:pt x="188" y="71"/>
                  </a:cubicBezTo>
                  <a:cubicBezTo>
                    <a:pt x="189" y="73"/>
                    <a:pt x="190" y="77"/>
                    <a:pt x="192" y="78"/>
                  </a:cubicBezTo>
                  <a:cubicBezTo>
                    <a:pt x="193" y="78"/>
                    <a:pt x="193" y="79"/>
                    <a:pt x="194" y="79"/>
                  </a:cubicBezTo>
                  <a:cubicBezTo>
                    <a:pt x="200" y="79"/>
                    <a:pt x="205" y="79"/>
                    <a:pt x="211" y="79"/>
                  </a:cubicBezTo>
                  <a:cubicBezTo>
                    <a:pt x="214" y="79"/>
                    <a:pt x="220" y="77"/>
                    <a:pt x="224" y="77"/>
                  </a:cubicBezTo>
                  <a:cubicBezTo>
                    <a:pt x="225" y="81"/>
                    <a:pt x="225" y="85"/>
                    <a:pt x="226" y="88"/>
                  </a:cubicBezTo>
                  <a:cubicBezTo>
                    <a:pt x="226" y="90"/>
                    <a:pt x="227" y="93"/>
                    <a:pt x="227" y="95"/>
                  </a:cubicBezTo>
                  <a:cubicBezTo>
                    <a:pt x="227" y="97"/>
                    <a:pt x="229" y="101"/>
                    <a:pt x="228" y="102"/>
                  </a:cubicBezTo>
                  <a:cubicBezTo>
                    <a:pt x="227" y="104"/>
                    <a:pt x="218" y="106"/>
                    <a:pt x="215" y="106"/>
                  </a:cubicBezTo>
                  <a:cubicBezTo>
                    <a:pt x="211" y="107"/>
                    <a:pt x="209" y="108"/>
                    <a:pt x="206" y="110"/>
                  </a:cubicBezTo>
                  <a:cubicBezTo>
                    <a:pt x="206" y="110"/>
                    <a:pt x="206" y="110"/>
                    <a:pt x="206" y="110"/>
                  </a:cubicBezTo>
                  <a:cubicBezTo>
                    <a:pt x="204" y="110"/>
                    <a:pt x="203" y="111"/>
                    <a:pt x="203" y="112"/>
                  </a:cubicBezTo>
                  <a:cubicBezTo>
                    <a:pt x="201" y="116"/>
                    <a:pt x="203" y="119"/>
                    <a:pt x="203" y="122"/>
                  </a:cubicBezTo>
                  <a:cubicBezTo>
                    <a:pt x="203" y="126"/>
                    <a:pt x="201" y="130"/>
                    <a:pt x="201" y="134"/>
                  </a:cubicBezTo>
                  <a:cubicBezTo>
                    <a:pt x="202" y="135"/>
                    <a:pt x="202" y="135"/>
                    <a:pt x="203" y="136"/>
                  </a:cubicBezTo>
                  <a:cubicBezTo>
                    <a:pt x="203" y="137"/>
                    <a:pt x="203" y="138"/>
                    <a:pt x="204" y="138"/>
                  </a:cubicBezTo>
                  <a:cubicBezTo>
                    <a:pt x="208" y="141"/>
                    <a:pt x="214" y="143"/>
                    <a:pt x="219" y="144"/>
                  </a:cubicBezTo>
                  <a:cubicBezTo>
                    <a:pt x="221" y="145"/>
                    <a:pt x="228" y="146"/>
                    <a:pt x="229" y="147"/>
                  </a:cubicBezTo>
                  <a:cubicBezTo>
                    <a:pt x="231" y="149"/>
                    <a:pt x="230" y="153"/>
                    <a:pt x="229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3830" y="3740"/>
              <a:ext cx="200" cy="236"/>
            </a:xfrm>
            <a:custGeom>
              <a:avLst/>
              <a:gdLst>
                <a:gd name="T0" fmla="*/ 73 w 135"/>
                <a:gd name="T1" fmla="*/ 6 h 159"/>
                <a:gd name="T2" fmla="*/ 19 w 135"/>
                <a:gd name="T3" fmla="*/ 95 h 159"/>
                <a:gd name="T4" fmla="*/ 30 w 135"/>
                <a:gd name="T5" fmla="*/ 95 h 159"/>
                <a:gd name="T6" fmla="*/ 44 w 135"/>
                <a:gd name="T7" fmla="*/ 92 h 159"/>
                <a:gd name="T8" fmla="*/ 45 w 135"/>
                <a:gd name="T9" fmla="*/ 141 h 159"/>
                <a:gd name="T10" fmla="*/ 58 w 135"/>
                <a:gd name="T11" fmla="*/ 158 h 159"/>
                <a:gd name="T12" fmla="*/ 89 w 135"/>
                <a:gd name="T13" fmla="*/ 156 h 159"/>
                <a:gd name="T14" fmla="*/ 131 w 135"/>
                <a:gd name="T15" fmla="*/ 50 h 159"/>
                <a:gd name="T16" fmla="*/ 112 w 135"/>
                <a:gd name="T17" fmla="*/ 73 h 159"/>
                <a:gd name="T18" fmla="*/ 123 w 135"/>
                <a:gd name="T19" fmla="*/ 83 h 159"/>
                <a:gd name="T20" fmla="*/ 114 w 135"/>
                <a:gd name="T21" fmla="*/ 57 h 159"/>
                <a:gd name="T22" fmla="*/ 126 w 135"/>
                <a:gd name="T23" fmla="*/ 63 h 159"/>
                <a:gd name="T24" fmla="*/ 122 w 135"/>
                <a:gd name="T25" fmla="*/ 42 h 159"/>
                <a:gd name="T26" fmla="*/ 108 w 135"/>
                <a:gd name="T27" fmla="*/ 25 h 159"/>
                <a:gd name="T28" fmla="*/ 93 w 135"/>
                <a:gd name="T29" fmla="*/ 15 h 159"/>
                <a:gd name="T30" fmla="*/ 45 w 135"/>
                <a:gd name="T31" fmla="*/ 80 h 159"/>
                <a:gd name="T32" fmla="*/ 42 w 135"/>
                <a:gd name="T33" fmla="*/ 90 h 159"/>
                <a:gd name="T34" fmla="*/ 24 w 135"/>
                <a:gd name="T35" fmla="*/ 91 h 159"/>
                <a:gd name="T36" fmla="*/ 42 w 135"/>
                <a:gd name="T37" fmla="*/ 82 h 159"/>
                <a:gd name="T38" fmla="*/ 48 w 135"/>
                <a:gd name="T39" fmla="*/ 74 h 159"/>
                <a:gd name="T40" fmla="*/ 47 w 135"/>
                <a:gd name="T41" fmla="*/ 41 h 159"/>
                <a:gd name="T42" fmla="*/ 56 w 135"/>
                <a:gd name="T43" fmla="*/ 51 h 159"/>
                <a:gd name="T44" fmla="*/ 44 w 135"/>
                <a:gd name="T45" fmla="*/ 43 h 159"/>
                <a:gd name="T46" fmla="*/ 66 w 135"/>
                <a:gd name="T47" fmla="*/ 44 h 159"/>
                <a:gd name="T48" fmla="*/ 57 w 135"/>
                <a:gd name="T49" fmla="*/ 65 h 159"/>
                <a:gd name="T50" fmla="*/ 59 w 135"/>
                <a:gd name="T51" fmla="*/ 55 h 159"/>
                <a:gd name="T52" fmla="*/ 60 w 135"/>
                <a:gd name="T53" fmla="*/ 53 h 159"/>
                <a:gd name="T54" fmla="*/ 51 w 135"/>
                <a:gd name="T55" fmla="*/ 77 h 159"/>
                <a:gd name="T56" fmla="*/ 54 w 135"/>
                <a:gd name="T57" fmla="*/ 55 h 159"/>
                <a:gd name="T58" fmla="*/ 39 w 135"/>
                <a:gd name="T59" fmla="*/ 51 h 159"/>
                <a:gd name="T60" fmla="*/ 40 w 135"/>
                <a:gd name="T61" fmla="*/ 65 h 159"/>
                <a:gd name="T62" fmla="*/ 36 w 135"/>
                <a:gd name="T63" fmla="*/ 73 h 159"/>
                <a:gd name="T64" fmla="*/ 49 w 135"/>
                <a:gd name="T65" fmla="*/ 88 h 159"/>
                <a:gd name="T66" fmla="*/ 69 w 135"/>
                <a:gd name="T67" fmla="*/ 37 h 159"/>
                <a:gd name="T68" fmla="*/ 35 w 135"/>
                <a:gd name="T69" fmla="*/ 64 h 159"/>
                <a:gd name="T70" fmla="*/ 71 w 135"/>
                <a:gd name="T71" fmla="*/ 12 h 159"/>
                <a:gd name="T72" fmla="*/ 71 w 135"/>
                <a:gd name="T73" fmla="*/ 104 h 159"/>
                <a:gd name="T74" fmla="*/ 61 w 135"/>
                <a:gd name="T75" fmla="*/ 137 h 159"/>
                <a:gd name="T76" fmla="*/ 87 w 135"/>
                <a:gd name="T77" fmla="*/ 129 h 159"/>
                <a:gd name="T78" fmla="*/ 88 w 135"/>
                <a:gd name="T79" fmla="*/ 118 h 159"/>
                <a:gd name="T80" fmla="*/ 82 w 135"/>
                <a:gd name="T81" fmla="*/ 136 h 159"/>
                <a:gd name="T82" fmla="*/ 77 w 135"/>
                <a:gd name="T83" fmla="*/ 120 h 159"/>
                <a:gd name="T84" fmla="*/ 61 w 135"/>
                <a:gd name="T85" fmla="*/ 155 h 159"/>
                <a:gd name="T86" fmla="*/ 56 w 135"/>
                <a:gd name="T87" fmla="*/ 144 h 159"/>
                <a:gd name="T88" fmla="*/ 61 w 135"/>
                <a:gd name="T89" fmla="*/ 155 h 159"/>
                <a:gd name="T90" fmla="*/ 59 w 135"/>
                <a:gd name="T91" fmla="*/ 144 h 159"/>
                <a:gd name="T92" fmla="*/ 75 w 135"/>
                <a:gd name="T93" fmla="*/ 153 h 159"/>
                <a:gd name="T94" fmla="*/ 70 w 135"/>
                <a:gd name="T95" fmla="*/ 144 h 159"/>
                <a:gd name="T96" fmla="*/ 79 w 135"/>
                <a:gd name="T97" fmla="*/ 147 h 159"/>
                <a:gd name="T98" fmla="*/ 88 w 135"/>
                <a:gd name="T99" fmla="*/ 153 h 159"/>
                <a:gd name="T100" fmla="*/ 77 w 135"/>
                <a:gd name="T101" fmla="*/ 141 h 159"/>
                <a:gd name="T102" fmla="*/ 88 w 135"/>
                <a:gd name="T103" fmla="*/ 146 h 159"/>
                <a:gd name="T104" fmla="*/ 88 w 135"/>
                <a:gd name="T105" fmla="*/ 153 h 159"/>
                <a:gd name="T106" fmla="*/ 88 w 135"/>
                <a:gd name="T107" fmla="*/ 115 h 159"/>
                <a:gd name="T108" fmla="*/ 77 w 135"/>
                <a:gd name="T109" fmla="*/ 106 h 159"/>
                <a:gd name="T110" fmla="*/ 91 w 135"/>
                <a:gd name="T111" fmla="*/ 116 h 159"/>
                <a:gd name="T112" fmla="*/ 97 w 135"/>
                <a:gd name="T113" fmla="*/ 96 h 159"/>
                <a:gd name="T114" fmla="*/ 110 w 135"/>
                <a:gd name="T115" fmla="*/ 102 h 159"/>
                <a:gd name="T116" fmla="*/ 115 w 135"/>
                <a:gd name="T117" fmla="*/ 95 h 159"/>
                <a:gd name="T118" fmla="*/ 106 w 135"/>
                <a:gd name="T119" fmla="*/ 86 h 159"/>
                <a:gd name="T120" fmla="*/ 122 w 135"/>
                <a:gd name="T121" fmla="*/ 8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5" h="159">
                  <a:moveTo>
                    <a:pt x="131" y="50"/>
                  </a:moveTo>
                  <a:cubicBezTo>
                    <a:pt x="128" y="28"/>
                    <a:pt x="99" y="4"/>
                    <a:pt x="76" y="6"/>
                  </a:cubicBezTo>
                  <a:cubicBezTo>
                    <a:pt x="75" y="6"/>
                    <a:pt x="74" y="6"/>
                    <a:pt x="73" y="6"/>
                  </a:cubicBezTo>
                  <a:cubicBezTo>
                    <a:pt x="51" y="0"/>
                    <a:pt x="24" y="10"/>
                    <a:pt x="11" y="29"/>
                  </a:cubicBezTo>
                  <a:cubicBezTo>
                    <a:pt x="0" y="46"/>
                    <a:pt x="1" y="82"/>
                    <a:pt x="18" y="94"/>
                  </a:cubicBezTo>
                  <a:cubicBezTo>
                    <a:pt x="18" y="95"/>
                    <a:pt x="18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6"/>
                    <a:pt x="21" y="96"/>
                    <a:pt x="21" y="96"/>
                  </a:cubicBezTo>
                  <a:cubicBezTo>
                    <a:pt x="24" y="96"/>
                    <a:pt x="27" y="95"/>
                    <a:pt x="30" y="95"/>
                  </a:cubicBezTo>
                  <a:cubicBezTo>
                    <a:pt x="34" y="94"/>
                    <a:pt x="38" y="94"/>
                    <a:pt x="41" y="91"/>
                  </a:cubicBezTo>
                  <a:cubicBezTo>
                    <a:pt x="41" y="93"/>
                    <a:pt x="43" y="94"/>
                    <a:pt x="43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3" y="99"/>
                    <a:pt x="44" y="107"/>
                    <a:pt x="44" y="114"/>
                  </a:cubicBezTo>
                  <a:cubicBezTo>
                    <a:pt x="44" y="122"/>
                    <a:pt x="43" y="131"/>
                    <a:pt x="45" y="140"/>
                  </a:cubicBezTo>
                  <a:cubicBezTo>
                    <a:pt x="45" y="140"/>
                    <a:pt x="45" y="140"/>
                    <a:pt x="45" y="141"/>
                  </a:cubicBezTo>
                  <a:cubicBezTo>
                    <a:pt x="45" y="141"/>
                    <a:pt x="44" y="142"/>
                    <a:pt x="45" y="142"/>
                  </a:cubicBezTo>
                  <a:cubicBezTo>
                    <a:pt x="47" y="145"/>
                    <a:pt x="49" y="148"/>
                    <a:pt x="52" y="151"/>
                  </a:cubicBezTo>
                  <a:cubicBezTo>
                    <a:pt x="54" y="153"/>
                    <a:pt x="56" y="156"/>
                    <a:pt x="58" y="158"/>
                  </a:cubicBezTo>
                  <a:cubicBezTo>
                    <a:pt x="59" y="158"/>
                    <a:pt x="59" y="158"/>
                    <a:pt x="60" y="158"/>
                  </a:cubicBezTo>
                  <a:cubicBezTo>
                    <a:pt x="69" y="159"/>
                    <a:pt x="79" y="159"/>
                    <a:pt x="88" y="157"/>
                  </a:cubicBezTo>
                  <a:cubicBezTo>
                    <a:pt x="89" y="157"/>
                    <a:pt x="89" y="156"/>
                    <a:pt x="89" y="156"/>
                  </a:cubicBezTo>
                  <a:cubicBezTo>
                    <a:pt x="90" y="156"/>
                    <a:pt x="91" y="156"/>
                    <a:pt x="91" y="155"/>
                  </a:cubicBezTo>
                  <a:cubicBezTo>
                    <a:pt x="93" y="143"/>
                    <a:pt x="95" y="130"/>
                    <a:pt x="92" y="119"/>
                  </a:cubicBezTo>
                  <a:cubicBezTo>
                    <a:pt x="124" y="110"/>
                    <a:pt x="135" y="81"/>
                    <a:pt x="131" y="50"/>
                  </a:cubicBezTo>
                  <a:close/>
                  <a:moveTo>
                    <a:pt x="123" y="83"/>
                  </a:moveTo>
                  <a:cubicBezTo>
                    <a:pt x="121" y="81"/>
                    <a:pt x="118" y="79"/>
                    <a:pt x="116" y="77"/>
                  </a:cubicBezTo>
                  <a:cubicBezTo>
                    <a:pt x="115" y="76"/>
                    <a:pt x="113" y="75"/>
                    <a:pt x="112" y="73"/>
                  </a:cubicBezTo>
                  <a:cubicBezTo>
                    <a:pt x="113" y="69"/>
                    <a:pt x="114" y="64"/>
                    <a:pt x="114" y="59"/>
                  </a:cubicBezTo>
                  <a:cubicBezTo>
                    <a:pt x="117" y="63"/>
                    <a:pt x="121" y="67"/>
                    <a:pt x="126" y="69"/>
                  </a:cubicBezTo>
                  <a:cubicBezTo>
                    <a:pt x="125" y="74"/>
                    <a:pt x="125" y="79"/>
                    <a:pt x="123" y="83"/>
                  </a:cubicBezTo>
                  <a:close/>
                  <a:moveTo>
                    <a:pt x="126" y="63"/>
                  </a:moveTo>
                  <a:cubicBezTo>
                    <a:pt x="126" y="64"/>
                    <a:pt x="126" y="65"/>
                    <a:pt x="126" y="67"/>
                  </a:cubicBezTo>
                  <a:cubicBezTo>
                    <a:pt x="122" y="64"/>
                    <a:pt x="118" y="61"/>
                    <a:pt x="114" y="57"/>
                  </a:cubicBezTo>
                  <a:cubicBezTo>
                    <a:pt x="114" y="53"/>
                    <a:pt x="113" y="49"/>
                    <a:pt x="112" y="45"/>
                  </a:cubicBezTo>
                  <a:cubicBezTo>
                    <a:pt x="117" y="49"/>
                    <a:pt x="121" y="53"/>
                    <a:pt x="126" y="57"/>
                  </a:cubicBezTo>
                  <a:cubicBezTo>
                    <a:pt x="126" y="59"/>
                    <a:pt x="126" y="61"/>
                    <a:pt x="126" y="63"/>
                  </a:cubicBezTo>
                  <a:close/>
                  <a:moveTo>
                    <a:pt x="112" y="42"/>
                  </a:moveTo>
                  <a:cubicBezTo>
                    <a:pt x="110" y="38"/>
                    <a:pt x="108" y="33"/>
                    <a:pt x="105" y="29"/>
                  </a:cubicBezTo>
                  <a:cubicBezTo>
                    <a:pt x="111" y="33"/>
                    <a:pt x="116" y="38"/>
                    <a:pt x="122" y="42"/>
                  </a:cubicBezTo>
                  <a:cubicBezTo>
                    <a:pt x="124" y="46"/>
                    <a:pt x="125" y="50"/>
                    <a:pt x="125" y="54"/>
                  </a:cubicBezTo>
                  <a:cubicBezTo>
                    <a:pt x="121" y="50"/>
                    <a:pt x="116" y="46"/>
                    <a:pt x="112" y="42"/>
                  </a:cubicBezTo>
                  <a:close/>
                  <a:moveTo>
                    <a:pt x="108" y="25"/>
                  </a:moveTo>
                  <a:cubicBezTo>
                    <a:pt x="113" y="29"/>
                    <a:pt x="116" y="32"/>
                    <a:pt x="119" y="36"/>
                  </a:cubicBezTo>
                  <a:cubicBezTo>
                    <a:pt x="114" y="32"/>
                    <a:pt x="108" y="28"/>
                    <a:pt x="103" y="25"/>
                  </a:cubicBezTo>
                  <a:cubicBezTo>
                    <a:pt x="100" y="21"/>
                    <a:pt x="97" y="18"/>
                    <a:pt x="93" y="15"/>
                  </a:cubicBezTo>
                  <a:cubicBezTo>
                    <a:pt x="99" y="18"/>
                    <a:pt x="104" y="22"/>
                    <a:pt x="108" y="25"/>
                  </a:cubicBezTo>
                  <a:close/>
                  <a:moveTo>
                    <a:pt x="46" y="78"/>
                  </a:moveTo>
                  <a:cubicBezTo>
                    <a:pt x="45" y="79"/>
                    <a:pt x="45" y="79"/>
                    <a:pt x="45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1"/>
                    <a:pt x="44" y="82"/>
                    <a:pt x="44" y="83"/>
                  </a:cubicBezTo>
                  <a:cubicBezTo>
                    <a:pt x="43" y="85"/>
                    <a:pt x="42" y="87"/>
                    <a:pt x="42" y="90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37" y="89"/>
                    <a:pt x="34" y="89"/>
                    <a:pt x="30" y="90"/>
                  </a:cubicBezTo>
                  <a:cubicBezTo>
                    <a:pt x="28" y="91"/>
                    <a:pt x="26" y="91"/>
                    <a:pt x="24" y="91"/>
                  </a:cubicBezTo>
                  <a:cubicBezTo>
                    <a:pt x="26" y="89"/>
                    <a:pt x="27" y="87"/>
                    <a:pt x="29" y="84"/>
                  </a:cubicBezTo>
                  <a:cubicBezTo>
                    <a:pt x="33" y="84"/>
                    <a:pt x="38" y="85"/>
                    <a:pt x="42" y="84"/>
                  </a:cubicBezTo>
                  <a:cubicBezTo>
                    <a:pt x="43" y="84"/>
                    <a:pt x="43" y="82"/>
                    <a:pt x="42" y="82"/>
                  </a:cubicBezTo>
                  <a:cubicBezTo>
                    <a:pt x="38" y="82"/>
                    <a:pt x="34" y="82"/>
                    <a:pt x="30" y="82"/>
                  </a:cubicBezTo>
                  <a:cubicBezTo>
                    <a:pt x="32" y="80"/>
                    <a:pt x="34" y="77"/>
                    <a:pt x="35" y="75"/>
                  </a:cubicBezTo>
                  <a:cubicBezTo>
                    <a:pt x="39" y="75"/>
                    <a:pt x="44" y="74"/>
                    <a:pt x="48" y="74"/>
                  </a:cubicBezTo>
                  <a:cubicBezTo>
                    <a:pt x="47" y="75"/>
                    <a:pt x="47" y="77"/>
                    <a:pt x="46" y="78"/>
                  </a:cubicBezTo>
                  <a:close/>
                  <a:moveTo>
                    <a:pt x="66" y="44"/>
                  </a:moveTo>
                  <a:cubicBezTo>
                    <a:pt x="60" y="42"/>
                    <a:pt x="54" y="41"/>
                    <a:pt x="47" y="41"/>
                  </a:cubicBezTo>
                  <a:cubicBezTo>
                    <a:pt x="54" y="37"/>
                    <a:pt x="62" y="38"/>
                    <a:pt x="67" y="44"/>
                  </a:cubicBezTo>
                  <a:cubicBezTo>
                    <a:pt x="68" y="45"/>
                    <a:pt x="69" y="46"/>
                    <a:pt x="70" y="47"/>
                  </a:cubicBezTo>
                  <a:cubicBezTo>
                    <a:pt x="65" y="46"/>
                    <a:pt x="59" y="48"/>
                    <a:pt x="56" y="51"/>
                  </a:cubicBezTo>
                  <a:cubicBezTo>
                    <a:pt x="56" y="51"/>
                    <a:pt x="56" y="52"/>
                    <a:pt x="55" y="52"/>
                  </a:cubicBezTo>
                  <a:cubicBezTo>
                    <a:pt x="50" y="51"/>
                    <a:pt x="45" y="50"/>
                    <a:pt x="39" y="50"/>
                  </a:cubicBezTo>
                  <a:cubicBezTo>
                    <a:pt x="40" y="47"/>
                    <a:pt x="41" y="45"/>
                    <a:pt x="44" y="43"/>
                  </a:cubicBezTo>
                  <a:cubicBezTo>
                    <a:pt x="44" y="43"/>
                    <a:pt x="45" y="42"/>
                    <a:pt x="45" y="42"/>
                  </a:cubicBezTo>
                  <a:cubicBezTo>
                    <a:pt x="52" y="43"/>
                    <a:pt x="59" y="45"/>
                    <a:pt x="66" y="46"/>
                  </a:cubicBezTo>
                  <a:cubicBezTo>
                    <a:pt x="67" y="46"/>
                    <a:pt x="67" y="44"/>
                    <a:pt x="66" y="44"/>
                  </a:cubicBezTo>
                  <a:close/>
                  <a:moveTo>
                    <a:pt x="56" y="66"/>
                  </a:moveTo>
                  <a:cubicBezTo>
                    <a:pt x="56" y="66"/>
                    <a:pt x="56" y="65"/>
                    <a:pt x="56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8" y="65"/>
                    <a:pt x="59" y="64"/>
                    <a:pt x="58" y="64"/>
                  </a:cubicBezTo>
                  <a:cubicBezTo>
                    <a:pt x="57" y="63"/>
                    <a:pt x="56" y="63"/>
                    <a:pt x="56" y="63"/>
                  </a:cubicBezTo>
                  <a:cubicBezTo>
                    <a:pt x="55" y="60"/>
                    <a:pt x="57" y="57"/>
                    <a:pt x="59" y="55"/>
                  </a:cubicBezTo>
                  <a:cubicBezTo>
                    <a:pt x="59" y="55"/>
                    <a:pt x="60" y="55"/>
                    <a:pt x="61" y="55"/>
                  </a:cubicBezTo>
                  <a:cubicBezTo>
                    <a:pt x="62" y="55"/>
                    <a:pt x="62" y="54"/>
                    <a:pt x="61" y="54"/>
                  </a:cubicBezTo>
                  <a:cubicBezTo>
                    <a:pt x="61" y="54"/>
                    <a:pt x="60" y="53"/>
                    <a:pt x="60" y="53"/>
                  </a:cubicBezTo>
                  <a:cubicBezTo>
                    <a:pt x="64" y="51"/>
                    <a:pt x="67" y="52"/>
                    <a:pt x="71" y="51"/>
                  </a:cubicBezTo>
                  <a:cubicBezTo>
                    <a:pt x="71" y="51"/>
                    <a:pt x="71" y="51"/>
                    <a:pt x="72" y="51"/>
                  </a:cubicBezTo>
                  <a:cubicBezTo>
                    <a:pt x="76" y="64"/>
                    <a:pt x="65" y="77"/>
                    <a:pt x="51" y="77"/>
                  </a:cubicBezTo>
                  <a:cubicBezTo>
                    <a:pt x="52" y="74"/>
                    <a:pt x="54" y="70"/>
                    <a:pt x="56" y="67"/>
                  </a:cubicBezTo>
                  <a:cubicBezTo>
                    <a:pt x="56" y="67"/>
                    <a:pt x="57" y="66"/>
                    <a:pt x="56" y="66"/>
                  </a:cubicBezTo>
                  <a:close/>
                  <a:moveTo>
                    <a:pt x="54" y="55"/>
                  </a:moveTo>
                  <a:cubicBezTo>
                    <a:pt x="53" y="57"/>
                    <a:pt x="53" y="60"/>
                    <a:pt x="53" y="63"/>
                  </a:cubicBezTo>
                  <a:cubicBezTo>
                    <a:pt x="49" y="63"/>
                    <a:pt x="44" y="63"/>
                    <a:pt x="40" y="63"/>
                  </a:cubicBezTo>
                  <a:cubicBezTo>
                    <a:pt x="39" y="59"/>
                    <a:pt x="39" y="55"/>
                    <a:pt x="39" y="51"/>
                  </a:cubicBezTo>
                  <a:cubicBezTo>
                    <a:pt x="44" y="52"/>
                    <a:pt x="49" y="54"/>
                    <a:pt x="54" y="55"/>
                  </a:cubicBezTo>
                  <a:close/>
                  <a:moveTo>
                    <a:pt x="40" y="67"/>
                  </a:moveTo>
                  <a:cubicBezTo>
                    <a:pt x="41" y="66"/>
                    <a:pt x="41" y="65"/>
                    <a:pt x="40" y="65"/>
                  </a:cubicBezTo>
                  <a:cubicBezTo>
                    <a:pt x="45" y="65"/>
                    <a:pt x="49" y="66"/>
                    <a:pt x="54" y="66"/>
                  </a:cubicBezTo>
                  <a:cubicBezTo>
                    <a:pt x="52" y="68"/>
                    <a:pt x="51" y="70"/>
                    <a:pt x="49" y="72"/>
                  </a:cubicBezTo>
                  <a:cubicBezTo>
                    <a:pt x="45" y="72"/>
                    <a:pt x="41" y="72"/>
                    <a:pt x="36" y="73"/>
                  </a:cubicBezTo>
                  <a:cubicBezTo>
                    <a:pt x="37" y="71"/>
                    <a:pt x="39" y="69"/>
                    <a:pt x="40" y="67"/>
                  </a:cubicBezTo>
                  <a:close/>
                  <a:moveTo>
                    <a:pt x="50" y="114"/>
                  </a:moveTo>
                  <a:cubicBezTo>
                    <a:pt x="50" y="105"/>
                    <a:pt x="51" y="96"/>
                    <a:pt x="49" y="88"/>
                  </a:cubicBezTo>
                  <a:cubicBezTo>
                    <a:pt x="49" y="87"/>
                    <a:pt x="49" y="86"/>
                    <a:pt x="49" y="85"/>
                  </a:cubicBezTo>
                  <a:cubicBezTo>
                    <a:pt x="49" y="85"/>
                    <a:pt x="50" y="85"/>
                    <a:pt x="50" y="85"/>
                  </a:cubicBezTo>
                  <a:cubicBezTo>
                    <a:pt x="75" y="86"/>
                    <a:pt x="91" y="53"/>
                    <a:pt x="69" y="37"/>
                  </a:cubicBezTo>
                  <a:cubicBezTo>
                    <a:pt x="61" y="30"/>
                    <a:pt x="49" y="31"/>
                    <a:pt x="41" y="37"/>
                  </a:cubicBezTo>
                  <a:cubicBezTo>
                    <a:pt x="33" y="42"/>
                    <a:pt x="29" y="55"/>
                    <a:pt x="35" y="63"/>
                  </a:cubicBezTo>
                  <a:cubicBezTo>
                    <a:pt x="35" y="63"/>
                    <a:pt x="35" y="63"/>
                    <a:pt x="35" y="64"/>
                  </a:cubicBezTo>
                  <a:cubicBezTo>
                    <a:pt x="30" y="72"/>
                    <a:pt x="24" y="80"/>
                    <a:pt x="20" y="89"/>
                  </a:cubicBezTo>
                  <a:cubicBezTo>
                    <a:pt x="13" y="72"/>
                    <a:pt x="6" y="51"/>
                    <a:pt x="16" y="34"/>
                  </a:cubicBezTo>
                  <a:cubicBezTo>
                    <a:pt x="26" y="16"/>
                    <a:pt x="51" y="7"/>
                    <a:pt x="71" y="12"/>
                  </a:cubicBezTo>
                  <a:cubicBezTo>
                    <a:pt x="116" y="23"/>
                    <a:pt x="118" y="87"/>
                    <a:pt x="74" y="99"/>
                  </a:cubicBezTo>
                  <a:cubicBezTo>
                    <a:pt x="71" y="100"/>
                    <a:pt x="71" y="102"/>
                    <a:pt x="71" y="103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10"/>
                    <a:pt x="71" y="117"/>
                    <a:pt x="71" y="123"/>
                  </a:cubicBezTo>
                  <a:cubicBezTo>
                    <a:pt x="71" y="128"/>
                    <a:pt x="70" y="132"/>
                    <a:pt x="71" y="137"/>
                  </a:cubicBezTo>
                  <a:cubicBezTo>
                    <a:pt x="68" y="136"/>
                    <a:pt x="64" y="137"/>
                    <a:pt x="61" y="137"/>
                  </a:cubicBezTo>
                  <a:cubicBezTo>
                    <a:pt x="57" y="138"/>
                    <a:pt x="53" y="138"/>
                    <a:pt x="49" y="138"/>
                  </a:cubicBezTo>
                  <a:cubicBezTo>
                    <a:pt x="51" y="130"/>
                    <a:pt x="50" y="122"/>
                    <a:pt x="50" y="114"/>
                  </a:cubicBezTo>
                  <a:close/>
                  <a:moveTo>
                    <a:pt x="87" y="129"/>
                  </a:moveTo>
                  <a:cubicBezTo>
                    <a:pt x="84" y="125"/>
                    <a:pt x="80" y="121"/>
                    <a:pt x="77" y="117"/>
                  </a:cubicBezTo>
                  <a:cubicBezTo>
                    <a:pt x="77" y="114"/>
                    <a:pt x="77" y="110"/>
                    <a:pt x="76" y="107"/>
                  </a:cubicBezTo>
                  <a:cubicBezTo>
                    <a:pt x="80" y="111"/>
                    <a:pt x="84" y="115"/>
                    <a:pt x="88" y="118"/>
                  </a:cubicBezTo>
                  <a:cubicBezTo>
                    <a:pt x="88" y="122"/>
                    <a:pt x="87" y="125"/>
                    <a:pt x="87" y="129"/>
                  </a:cubicBezTo>
                  <a:close/>
                  <a:moveTo>
                    <a:pt x="88" y="143"/>
                  </a:moveTo>
                  <a:cubicBezTo>
                    <a:pt x="86" y="141"/>
                    <a:pt x="84" y="139"/>
                    <a:pt x="82" y="136"/>
                  </a:cubicBezTo>
                  <a:cubicBezTo>
                    <a:pt x="81" y="135"/>
                    <a:pt x="79" y="133"/>
                    <a:pt x="77" y="131"/>
                  </a:cubicBezTo>
                  <a:cubicBezTo>
                    <a:pt x="77" y="128"/>
                    <a:pt x="77" y="125"/>
                    <a:pt x="77" y="122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80" y="124"/>
                    <a:pt x="83" y="128"/>
                    <a:pt x="87" y="131"/>
                  </a:cubicBezTo>
                  <a:cubicBezTo>
                    <a:pt x="87" y="135"/>
                    <a:pt x="88" y="139"/>
                    <a:pt x="88" y="143"/>
                  </a:cubicBezTo>
                  <a:close/>
                  <a:moveTo>
                    <a:pt x="61" y="155"/>
                  </a:moveTo>
                  <a:cubicBezTo>
                    <a:pt x="60" y="152"/>
                    <a:pt x="57" y="150"/>
                    <a:pt x="55" y="148"/>
                  </a:cubicBezTo>
                  <a:cubicBezTo>
                    <a:pt x="54" y="146"/>
                    <a:pt x="52" y="145"/>
                    <a:pt x="50" y="143"/>
                  </a:cubicBezTo>
                  <a:cubicBezTo>
                    <a:pt x="52" y="144"/>
                    <a:pt x="54" y="144"/>
                    <a:pt x="56" y="144"/>
                  </a:cubicBezTo>
                  <a:cubicBezTo>
                    <a:pt x="58" y="146"/>
                    <a:pt x="60" y="148"/>
                    <a:pt x="62" y="150"/>
                  </a:cubicBezTo>
                  <a:cubicBezTo>
                    <a:pt x="63" y="151"/>
                    <a:pt x="64" y="153"/>
                    <a:pt x="65" y="154"/>
                  </a:cubicBezTo>
                  <a:cubicBezTo>
                    <a:pt x="64" y="154"/>
                    <a:pt x="62" y="154"/>
                    <a:pt x="61" y="155"/>
                  </a:cubicBezTo>
                  <a:close/>
                  <a:moveTo>
                    <a:pt x="68" y="154"/>
                  </a:moveTo>
                  <a:cubicBezTo>
                    <a:pt x="66" y="152"/>
                    <a:pt x="65" y="150"/>
                    <a:pt x="63" y="148"/>
                  </a:cubicBezTo>
                  <a:cubicBezTo>
                    <a:pt x="62" y="147"/>
                    <a:pt x="61" y="146"/>
                    <a:pt x="59" y="144"/>
                  </a:cubicBezTo>
                  <a:cubicBezTo>
                    <a:pt x="60" y="144"/>
                    <a:pt x="60" y="144"/>
                    <a:pt x="61" y="144"/>
                  </a:cubicBezTo>
                  <a:cubicBezTo>
                    <a:pt x="63" y="144"/>
                    <a:pt x="65" y="144"/>
                    <a:pt x="67" y="144"/>
                  </a:cubicBezTo>
                  <a:cubicBezTo>
                    <a:pt x="70" y="147"/>
                    <a:pt x="72" y="150"/>
                    <a:pt x="75" y="153"/>
                  </a:cubicBezTo>
                  <a:cubicBezTo>
                    <a:pt x="73" y="153"/>
                    <a:pt x="70" y="154"/>
                    <a:pt x="68" y="154"/>
                  </a:cubicBezTo>
                  <a:close/>
                  <a:moveTo>
                    <a:pt x="78" y="153"/>
                  </a:moveTo>
                  <a:cubicBezTo>
                    <a:pt x="75" y="150"/>
                    <a:pt x="73" y="147"/>
                    <a:pt x="70" y="144"/>
                  </a:cubicBezTo>
                  <a:cubicBezTo>
                    <a:pt x="71" y="143"/>
                    <a:pt x="72" y="143"/>
                    <a:pt x="74" y="142"/>
                  </a:cubicBezTo>
                  <a:cubicBezTo>
                    <a:pt x="74" y="142"/>
                    <a:pt x="75" y="142"/>
                    <a:pt x="75" y="142"/>
                  </a:cubicBezTo>
                  <a:cubicBezTo>
                    <a:pt x="76" y="144"/>
                    <a:pt x="78" y="145"/>
                    <a:pt x="79" y="147"/>
                  </a:cubicBezTo>
                  <a:cubicBezTo>
                    <a:pt x="81" y="149"/>
                    <a:pt x="82" y="151"/>
                    <a:pt x="85" y="153"/>
                  </a:cubicBezTo>
                  <a:cubicBezTo>
                    <a:pt x="82" y="153"/>
                    <a:pt x="80" y="153"/>
                    <a:pt x="78" y="153"/>
                  </a:cubicBezTo>
                  <a:close/>
                  <a:moveTo>
                    <a:pt x="88" y="153"/>
                  </a:moveTo>
                  <a:cubicBezTo>
                    <a:pt x="86" y="150"/>
                    <a:pt x="83" y="148"/>
                    <a:pt x="81" y="146"/>
                  </a:cubicBezTo>
                  <a:cubicBezTo>
                    <a:pt x="79" y="144"/>
                    <a:pt x="78" y="143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7" y="138"/>
                    <a:pt x="77" y="136"/>
                    <a:pt x="77" y="134"/>
                  </a:cubicBezTo>
                  <a:cubicBezTo>
                    <a:pt x="78" y="135"/>
                    <a:pt x="79" y="136"/>
                    <a:pt x="80" y="137"/>
                  </a:cubicBezTo>
                  <a:cubicBezTo>
                    <a:pt x="82" y="140"/>
                    <a:pt x="85" y="143"/>
                    <a:pt x="8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88" y="148"/>
                    <a:pt x="88" y="151"/>
                    <a:pt x="89" y="153"/>
                  </a:cubicBezTo>
                  <a:cubicBezTo>
                    <a:pt x="88" y="153"/>
                    <a:pt x="88" y="153"/>
                    <a:pt x="88" y="153"/>
                  </a:cubicBezTo>
                  <a:close/>
                  <a:moveTo>
                    <a:pt x="91" y="116"/>
                  </a:moveTo>
                  <a:cubicBezTo>
                    <a:pt x="91" y="115"/>
                    <a:pt x="91" y="115"/>
                    <a:pt x="91" y="115"/>
                  </a:cubicBezTo>
                  <a:cubicBezTo>
                    <a:pt x="90" y="114"/>
                    <a:pt x="89" y="114"/>
                    <a:pt x="88" y="115"/>
                  </a:cubicBezTo>
                  <a:cubicBezTo>
                    <a:pt x="88" y="115"/>
                    <a:pt x="88" y="116"/>
                    <a:pt x="88" y="116"/>
                  </a:cubicBezTo>
                  <a:cubicBezTo>
                    <a:pt x="87" y="114"/>
                    <a:pt x="85" y="113"/>
                    <a:pt x="83" y="111"/>
                  </a:cubicBezTo>
                  <a:cubicBezTo>
                    <a:pt x="81" y="109"/>
                    <a:pt x="79" y="108"/>
                    <a:pt x="77" y="106"/>
                  </a:cubicBezTo>
                  <a:cubicBezTo>
                    <a:pt x="81" y="105"/>
                    <a:pt x="84" y="104"/>
                    <a:pt x="87" y="102"/>
                  </a:cubicBezTo>
                  <a:cubicBezTo>
                    <a:pt x="90" y="105"/>
                    <a:pt x="94" y="108"/>
                    <a:pt x="97" y="111"/>
                  </a:cubicBezTo>
                  <a:cubicBezTo>
                    <a:pt x="95" y="113"/>
                    <a:pt x="93" y="114"/>
                    <a:pt x="91" y="116"/>
                  </a:cubicBezTo>
                  <a:close/>
                  <a:moveTo>
                    <a:pt x="99" y="110"/>
                  </a:moveTo>
                  <a:cubicBezTo>
                    <a:pt x="96" y="107"/>
                    <a:pt x="93" y="104"/>
                    <a:pt x="89" y="101"/>
                  </a:cubicBezTo>
                  <a:cubicBezTo>
                    <a:pt x="92" y="100"/>
                    <a:pt x="95" y="98"/>
                    <a:pt x="97" y="96"/>
                  </a:cubicBezTo>
                  <a:cubicBezTo>
                    <a:pt x="101" y="99"/>
                    <a:pt x="104" y="102"/>
                    <a:pt x="108" y="104"/>
                  </a:cubicBezTo>
                  <a:cubicBezTo>
                    <a:pt x="105" y="106"/>
                    <a:pt x="102" y="108"/>
                    <a:pt x="99" y="110"/>
                  </a:cubicBezTo>
                  <a:close/>
                  <a:moveTo>
                    <a:pt x="110" y="102"/>
                  </a:moveTo>
                  <a:cubicBezTo>
                    <a:pt x="106" y="100"/>
                    <a:pt x="103" y="97"/>
                    <a:pt x="99" y="94"/>
                  </a:cubicBezTo>
                  <a:cubicBezTo>
                    <a:pt x="101" y="92"/>
                    <a:pt x="103" y="90"/>
                    <a:pt x="105" y="87"/>
                  </a:cubicBezTo>
                  <a:cubicBezTo>
                    <a:pt x="108" y="90"/>
                    <a:pt x="111" y="93"/>
                    <a:pt x="115" y="95"/>
                  </a:cubicBezTo>
                  <a:cubicBezTo>
                    <a:pt x="116" y="95"/>
                    <a:pt x="117" y="95"/>
                    <a:pt x="116" y="94"/>
                  </a:cubicBezTo>
                  <a:cubicBezTo>
                    <a:pt x="114" y="92"/>
                    <a:pt x="112" y="91"/>
                    <a:pt x="110" y="89"/>
                  </a:cubicBezTo>
                  <a:cubicBezTo>
                    <a:pt x="109" y="88"/>
                    <a:pt x="107" y="87"/>
                    <a:pt x="106" y="86"/>
                  </a:cubicBezTo>
                  <a:cubicBezTo>
                    <a:pt x="108" y="83"/>
                    <a:pt x="110" y="79"/>
                    <a:pt x="111" y="75"/>
                  </a:cubicBezTo>
                  <a:cubicBezTo>
                    <a:pt x="112" y="77"/>
                    <a:pt x="114" y="78"/>
                    <a:pt x="115" y="79"/>
                  </a:cubicBezTo>
                  <a:cubicBezTo>
                    <a:pt x="117" y="81"/>
                    <a:pt x="120" y="84"/>
                    <a:pt x="122" y="85"/>
                  </a:cubicBezTo>
                  <a:cubicBezTo>
                    <a:pt x="120" y="90"/>
                    <a:pt x="118" y="94"/>
                    <a:pt x="114" y="98"/>
                  </a:cubicBezTo>
                  <a:cubicBezTo>
                    <a:pt x="113" y="100"/>
                    <a:pt x="111" y="101"/>
                    <a:pt x="11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3894" y="3976"/>
              <a:ext cx="81" cy="82"/>
            </a:xfrm>
            <a:custGeom>
              <a:avLst/>
              <a:gdLst>
                <a:gd name="T0" fmla="*/ 54 w 55"/>
                <a:gd name="T1" fmla="*/ 16 h 56"/>
                <a:gd name="T2" fmla="*/ 31 w 55"/>
                <a:gd name="T3" fmla="*/ 2 h 56"/>
                <a:gd name="T4" fmla="*/ 6 w 55"/>
                <a:gd name="T5" fmla="*/ 4 h 56"/>
                <a:gd name="T6" fmla="*/ 3 w 55"/>
                <a:gd name="T7" fmla="*/ 6 h 56"/>
                <a:gd name="T8" fmla="*/ 4 w 55"/>
                <a:gd name="T9" fmla="*/ 37 h 56"/>
                <a:gd name="T10" fmla="*/ 12 w 55"/>
                <a:gd name="T11" fmla="*/ 47 h 56"/>
                <a:gd name="T12" fmla="*/ 19 w 55"/>
                <a:gd name="T13" fmla="*/ 54 h 56"/>
                <a:gd name="T14" fmla="*/ 51 w 55"/>
                <a:gd name="T15" fmla="*/ 53 h 56"/>
                <a:gd name="T16" fmla="*/ 54 w 55"/>
                <a:gd name="T17" fmla="*/ 34 h 56"/>
                <a:gd name="T18" fmla="*/ 49 w 55"/>
                <a:gd name="T19" fmla="*/ 18 h 56"/>
                <a:gd name="T20" fmla="*/ 36 w 55"/>
                <a:gd name="T21" fmla="*/ 10 h 56"/>
                <a:gd name="T22" fmla="*/ 35 w 55"/>
                <a:gd name="T23" fmla="*/ 7 h 56"/>
                <a:gd name="T24" fmla="*/ 49 w 55"/>
                <a:gd name="T25" fmla="*/ 41 h 56"/>
                <a:gd name="T26" fmla="*/ 37 w 55"/>
                <a:gd name="T27" fmla="*/ 23 h 56"/>
                <a:gd name="T28" fmla="*/ 49 w 55"/>
                <a:gd name="T29" fmla="*/ 41 h 56"/>
                <a:gd name="T30" fmla="*/ 43 w 55"/>
                <a:gd name="T31" fmla="*/ 27 h 56"/>
                <a:gd name="T32" fmla="*/ 36 w 55"/>
                <a:gd name="T33" fmla="*/ 11 h 56"/>
                <a:gd name="T34" fmla="*/ 49 w 55"/>
                <a:gd name="T35" fmla="*/ 32 h 56"/>
                <a:gd name="T36" fmla="*/ 31 w 55"/>
                <a:gd name="T37" fmla="*/ 8 h 56"/>
                <a:gd name="T38" fmla="*/ 33 w 55"/>
                <a:gd name="T39" fmla="*/ 32 h 56"/>
                <a:gd name="T40" fmla="*/ 9 w 55"/>
                <a:gd name="T41" fmla="*/ 33 h 56"/>
                <a:gd name="T42" fmla="*/ 7 w 55"/>
                <a:gd name="T43" fmla="*/ 10 h 56"/>
                <a:gd name="T44" fmla="*/ 16 w 55"/>
                <a:gd name="T45" fmla="*/ 43 h 56"/>
                <a:gd name="T46" fmla="*/ 19 w 55"/>
                <a:gd name="T47" fmla="*/ 40 h 56"/>
                <a:gd name="T48" fmla="*/ 32 w 55"/>
                <a:gd name="T49" fmla="*/ 49 h 56"/>
                <a:gd name="T50" fmla="*/ 35 w 55"/>
                <a:gd name="T51" fmla="*/ 49 h 56"/>
                <a:gd name="T52" fmla="*/ 23 w 55"/>
                <a:gd name="T53" fmla="*/ 40 h 56"/>
                <a:gd name="T54" fmla="*/ 43 w 55"/>
                <a:gd name="T55" fmla="*/ 49 h 56"/>
                <a:gd name="T56" fmla="*/ 46 w 55"/>
                <a:gd name="T57" fmla="*/ 49 h 56"/>
                <a:gd name="T58" fmla="*/ 35 w 55"/>
                <a:gd name="T59" fmla="*/ 38 h 56"/>
                <a:gd name="T60" fmla="*/ 38 w 55"/>
                <a:gd name="T61" fmla="*/ 36 h 56"/>
                <a:gd name="T62" fmla="*/ 49 w 55"/>
                <a:gd name="T63" fmla="*/ 44 h 56"/>
                <a:gd name="T64" fmla="*/ 46 w 55"/>
                <a:gd name="T65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56">
                  <a:moveTo>
                    <a:pt x="53" y="20"/>
                  </a:moveTo>
                  <a:cubicBezTo>
                    <a:pt x="54" y="19"/>
                    <a:pt x="55" y="17"/>
                    <a:pt x="54" y="16"/>
                  </a:cubicBezTo>
                  <a:cubicBezTo>
                    <a:pt x="47" y="11"/>
                    <a:pt x="40" y="6"/>
                    <a:pt x="33" y="1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0" y="1"/>
                    <a:pt x="30" y="1"/>
                    <a:pt x="30" y="2"/>
                  </a:cubicBezTo>
                  <a:cubicBezTo>
                    <a:pt x="22" y="3"/>
                    <a:pt x="14" y="3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0" y="14"/>
                    <a:pt x="0" y="26"/>
                    <a:pt x="3" y="35"/>
                  </a:cubicBezTo>
                  <a:cubicBezTo>
                    <a:pt x="3" y="36"/>
                    <a:pt x="4" y="37"/>
                    <a:pt x="4" y="37"/>
                  </a:cubicBezTo>
                  <a:cubicBezTo>
                    <a:pt x="4" y="37"/>
                    <a:pt x="4" y="38"/>
                    <a:pt x="4" y="39"/>
                  </a:cubicBezTo>
                  <a:cubicBezTo>
                    <a:pt x="6" y="42"/>
                    <a:pt x="9" y="45"/>
                    <a:pt x="12" y="47"/>
                  </a:cubicBezTo>
                  <a:cubicBezTo>
                    <a:pt x="14" y="49"/>
                    <a:pt x="16" y="51"/>
                    <a:pt x="18" y="52"/>
                  </a:cubicBezTo>
                  <a:cubicBezTo>
                    <a:pt x="18" y="53"/>
                    <a:pt x="18" y="53"/>
                    <a:pt x="19" y="54"/>
                  </a:cubicBezTo>
                  <a:cubicBezTo>
                    <a:pt x="29" y="55"/>
                    <a:pt x="41" y="56"/>
                    <a:pt x="50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3"/>
                    <a:pt x="53" y="53"/>
                    <a:pt x="53" y="52"/>
                  </a:cubicBezTo>
                  <a:cubicBezTo>
                    <a:pt x="54" y="46"/>
                    <a:pt x="54" y="40"/>
                    <a:pt x="54" y="34"/>
                  </a:cubicBezTo>
                  <a:cubicBezTo>
                    <a:pt x="54" y="29"/>
                    <a:pt x="54" y="24"/>
                    <a:pt x="53" y="20"/>
                  </a:cubicBezTo>
                  <a:close/>
                  <a:moveTo>
                    <a:pt x="49" y="18"/>
                  </a:moveTo>
                  <a:cubicBezTo>
                    <a:pt x="49" y="19"/>
                    <a:pt x="49" y="19"/>
                    <a:pt x="49" y="20"/>
                  </a:cubicBezTo>
                  <a:cubicBezTo>
                    <a:pt x="44" y="17"/>
                    <a:pt x="40" y="13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5" y="8"/>
                    <a:pt x="35" y="7"/>
                  </a:cubicBezTo>
                  <a:cubicBezTo>
                    <a:pt x="40" y="11"/>
                    <a:pt x="44" y="15"/>
                    <a:pt x="49" y="18"/>
                  </a:cubicBezTo>
                  <a:close/>
                  <a:moveTo>
                    <a:pt x="49" y="41"/>
                  </a:moveTo>
                  <a:cubicBezTo>
                    <a:pt x="46" y="38"/>
                    <a:pt x="42" y="35"/>
                    <a:pt x="38" y="32"/>
                  </a:cubicBezTo>
                  <a:cubicBezTo>
                    <a:pt x="37" y="29"/>
                    <a:pt x="37" y="26"/>
                    <a:pt x="37" y="23"/>
                  </a:cubicBezTo>
                  <a:cubicBezTo>
                    <a:pt x="40" y="27"/>
                    <a:pt x="44" y="31"/>
                    <a:pt x="49" y="34"/>
                  </a:cubicBezTo>
                  <a:cubicBezTo>
                    <a:pt x="49" y="37"/>
                    <a:pt x="49" y="39"/>
                    <a:pt x="49" y="41"/>
                  </a:cubicBezTo>
                  <a:close/>
                  <a:moveTo>
                    <a:pt x="49" y="32"/>
                  </a:moveTo>
                  <a:cubicBezTo>
                    <a:pt x="47" y="30"/>
                    <a:pt x="45" y="28"/>
                    <a:pt x="43" y="27"/>
                  </a:cubicBezTo>
                  <a:cubicBezTo>
                    <a:pt x="41" y="25"/>
                    <a:pt x="39" y="23"/>
                    <a:pt x="37" y="21"/>
                  </a:cubicBezTo>
                  <a:cubicBezTo>
                    <a:pt x="36" y="18"/>
                    <a:pt x="36" y="15"/>
                    <a:pt x="36" y="11"/>
                  </a:cubicBezTo>
                  <a:cubicBezTo>
                    <a:pt x="40" y="15"/>
                    <a:pt x="44" y="18"/>
                    <a:pt x="49" y="22"/>
                  </a:cubicBezTo>
                  <a:cubicBezTo>
                    <a:pt x="48" y="25"/>
                    <a:pt x="49" y="28"/>
                    <a:pt x="49" y="32"/>
                  </a:cubicBezTo>
                  <a:close/>
                  <a:moveTo>
                    <a:pt x="7" y="10"/>
                  </a:moveTo>
                  <a:cubicBezTo>
                    <a:pt x="15" y="10"/>
                    <a:pt x="23" y="9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7"/>
                    <a:pt x="31" y="24"/>
                    <a:pt x="33" y="32"/>
                  </a:cubicBezTo>
                  <a:cubicBezTo>
                    <a:pt x="28" y="32"/>
                    <a:pt x="23" y="32"/>
                    <a:pt x="19" y="32"/>
                  </a:cubicBezTo>
                  <a:cubicBezTo>
                    <a:pt x="16" y="33"/>
                    <a:pt x="12" y="33"/>
                    <a:pt x="9" y="33"/>
                  </a:cubicBezTo>
                  <a:cubicBezTo>
                    <a:pt x="9" y="28"/>
                    <a:pt x="8" y="24"/>
                    <a:pt x="8" y="19"/>
                  </a:cubicBezTo>
                  <a:cubicBezTo>
                    <a:pt x="8" y="16"/>
                    <a:pt x="8" y="13"/>
                    <a:pt x="7" y="10"/>
                  </a:cubicBezTo>
                  <a:close/>
                  <a:moveTo>
                    <a:pt x="22" y="50"/>
                  </a:moveTo>
                  <a:cubicBezTo>
                    <a:pt x="21" y="47"/>
                    <a:pt x="18" y="45"/>
                    <a:pt x="16" y="43"/>
                  </a:cubicBezTo>
                  <a:cubicBezTo>
                    <a:pt x="13" y="41"/>
                    <a:pt x="11" y="39"/>
                    <a:pt x="9" y="38"/>
                  </a:cubicBezTo>
                  <a:cubicBezTo>
                    <a:pt x="12" y="39"/>
                    <a:pt x="16" y="39"/>
                    <a:pt x="19" y="40"/>
                  </a:cubicBezTo>
                  <a:cubicBezTo>
                    <a:pt x="21" y="42"/>
                    <a:pt x="24" y="43"/>
                    <a:pt x="26" y="45"/>
                  </a:cubicBezTo>
                  <a:cubicBezTo>
                    <a:pt x="28" y="46"/>
                    <a:pt x="30" y="48"/>
                    <a:pt x="32" y="49"/>
                  </a:cubicBezTo>
                  <a:cubicBezTo>
                    <a:pt x="29" y="50"/>
                    <a:pt x="26" y="50"/>
                    <a:pt x="22" y="50"/>
                  </a:cubicBezTo>
                  <a:close/>
                  <a:moveTo>
                    <a:pt x="35" y="49"/>
                  </a:moveTo>
                  <a:cubicBezTo>
                    <a:pt x="33" y="47"/>
                    <a:pt x="31" y="46"/>
                    <a:pt x="29" y="44"/>
                  </a:cubicBezTo>
                  <a:cubicBezTo>
                    <a:pt x="27" y="43"/>
                    <a:pt x="25" y="41"/>
                    <a:pt x="23" y="40"/>
                  </a:cubicBezTo>
                  <a:cubicBezTo>
                    <a:pt x="26" y="40"/>
                    <a:pt x="29" y="40"/>
                    <a:pt x="31" y="39"/>
                  </a:cubicBezTo>
                  <a:cubicBezTo>
                    <a:pt x="35" y="42"/>
                    <a:pt x="39" y="46"/>
                    <a:pt x="43" y="49"/>
                  </a:cubicBezTo>
                  <a:cubicBezTo>
                    <a:pt x="40" y="49"/>
                    <a:pt x="38" y="49"/>
                    <a:pt x="35" y="49"/>
                  </a:cubicBezTo>
                  <a:close/>
                  <a:moveTo>
                    <a:pt x="46" y="49"/>
                  </a:moveTo>
                  <a:cubicBezTo>
                    <a:pt x="42" y="45"/>
                    <a:pt x="38" y="42"/>
                    <a:pt x="34" y="39"/>
                  </a:cubicBezTo>
                  <a:cubicBezTo>
                    <a:pt x="34" y="39"/>
                    <a:pt x="34" y="39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7" y="38"/>
                    <a:pt x="38" y="37"/>
                    <a:pt x="38" y="36"/>
                  </a:cubicBezTo>
                  <a:cubicBezTo>
                    <a:pt x="38" y="35"/>
                    <a:pt x="38" y="35"/>
                    <a:pt x="38" y="34"/>
                  </a:cubicBezTo>
                  <a:cubicBezTo>
                    <a:pt x="42" y="37"/>
                    <a:pt x="45" y="41"/>
                    <a:pt x="49" y="44"/>
                  </a:cubicBezTo>
                  <a:cubicBezTo>
                    <a:pt x="49" y="46"/>
                    <a:pt x="49" y="47"/>
                    <a:pt x="49" y="49"/>
                  </a:cubicBezTo>
                  <a:cubicBezTo>
                    <a:pt x="48" y="49"/>
                    <a:pt x="47" y="49"/>
                    <a:pt x="4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606" y="3086"/>
              <a:ext cx="81" cy="83"/>
            </a:xfrm>
            <a:custGeom>
              <a:avLst/>
              <a:gdLst>
                <a:gd name="T0" fmla="*/ 54 w 55"/>
                <a:gd name="T1" fmla="*/ 16 h 56"/>
                <a:gd name="T2" fmla="*/ 31 w 55"/>
                <a:gd name="T3" fmla="*/ 1 h 56"/>
                <a:gd name="T4" fmla="*/ 6 w 55"/>
                <a:gd name="T5" fmla="*/ 4 h 56"/>
                <a:gd name="T6" fmla="*/ 3 w 55"/>
                <a:gd name="T7" fmla="*/ 6 h 56"/>
                <a:gd name="T8" fmla="*/ 4 w 55"/>
                <a:gd name="T9" fmla="*/ 37 h 56"/>
                <a:gd name="T10" fmla="*/ 12 w 55"/>
                <a:gd name="T11" fmla="*/ 47 h 56"/>
                <a:gd name="T12" fmla="*/ 19 w 55"/>
                <a:gd name="T13" fmla="*/ 54 h 56"/>
                <a:gd name="T14" fmla="*/ 51 w 55"/>
                <a:gd name="T15" fmla="*/ 53 h 56"/>
                <a:gd name="T16" fmla="*/ 54 w 55"/>
                <a:gd name="T17" fmla="*/ 34 h 56"/>
                <a:gd name="T18" fmla="*/ 49 w 55"/>
                <a:gd name="T19" fmla="*/ 18 h 56"/>
                <a:gd name="T20" fmla="*/ 36 w 55"/>
                <a:gd name="T21" fmla="*/ 10 h 56"/>
                <a:gd name="T22" fmla="*/ 35 w 55"/>
                <a:gd name="T23" fmla="*/ 7 h 56"/>
                <a:gd name="T24" fmla="*/ 49 w 55"/>
                <a:gd name="T25" fmla="*/ 41 h 56"/>
                <a:gd name="T26" fmla="*/ 37 w 55"/>
                <a:gd name="T27" fmla="*/ 23 h 56"/>
                <a:gd name="T28" fmla="*/ 49 w 55"/>
                <a:gd name="T29" fmla="*/ 41 h 56"/>
                <a:gd name="T30" fmla="*/ 43 w 55"/>
                <a:gd name="T31" fmla="*/ 27 h 56"/>
                <a:gd name="T32" fmla="*/ 36 w 55"/>
                <a:gd name="T33" fmla="*/ 11 h 56"/>
                <a:gd name="T34" fmla="*/ 49 w 55"/>
                <a:gd name="T35" fmla="*/ 32 h 56"/>
                <a:gd name="T36" fmla="*/ 31 w 55"/>
                <a:gd name="T37" fmla="*/ 8 h 56"/>
                <a:gd name="T38" fmla="*/ 33 w 55"/>
                <a:gd name="T39" fmla="*/ 32 h 56"/>
                <a:gd name="T40" fmla="*/ 9 w 55"/>
                <a:gd name="T41" fmla="*/ 33 h 56"/>
                <a:gd name="T42" fmla="*/ 7 w 55"/>
                <a:gd name="T43" fmla="*/ 9 h 56"/>
                <a:gd name="T44" fmla="*/ 16 w 55"/>
                <a:gd name="T45" fmla="*/ 43 h 56"/>
                <a:gd name="T46" fmla="*/ 19 w 55"/>
                <a:gd name="T47" fmla="*/ 40 h 56"/>
                <a:gd name="T48" fmla="*/ 32 w 55"/>
                <a:gd name="T49" fmla="*/ 49 h 56"/>
                <a:gd name="T50" fmla="*/ 35 w 55"/>
                <a:gd name="T51" fmla="*/ 49 h 56"/>
                <a:gd name="T52" fmla="*/ 23 w 55"/>
                <a:gd name="T53" fmla="*/ 40 h 56"/>
                <a:gd name="T54" fmla="*/ 43 w 55"/>
                <a:gd name="T55" fmla="*/ 49 h 56"/>
                <a:gd name="T56" fmla="*/ 46 w 55"/>
                <a:gd name="T57" fmla="*/ 49 h 56"/>
                <a:gd name="T58" fmla="*/ 35 w 55"/>
                <a:gd name="T59" fmla="*/ 38 h 56"/>
                <a:gd name="T60" fmla="*/ 38 w 55"/>
                <a:gd name="T61" fmla="*/ 36 h 56"/>
                <a:gd name="T62" fmla="*/ 49 w 55"/>
                <a:gd name="T63" fmla="*/ 44 h 56"/>
                <a:gd name="T64" fmla="*/ 46 w 55"/>
                <a:gd name="T65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56">
                  <a:moveTo>
                    <a:pt x="53" y="19"/>
                  </a:moveTo>
                  <a:cubicBezTo>
                    <a:pt x="54" y="19"/>
                    <a:pt x="55" y="17"/>
                    <a:pt x="54" y="16"/>
                  </a:cubicBezTo>
                  <a:cubicBezTo>
                    <a:pt x="47" y="11"/>
                    <a:pt x="40" y="5"/>
                    <a:pt x="33" y="1"/>
                  </a:cubicBezTo>
                  <a:cubicBezTo>
                    <a:pt x="32" y="0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2" y="3"/>
                    <a:pt x="14" y="2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0" y="14"/>
                    <a:pt x="0" y="26"/>
                    <a:pt x="3" y="35"/>
                  </a:cubicBezTo>
                  <a:cubicBezTo>
                    <a:pt x="3" y="36"/>
                    <a:pt x="4" y="37"/>
                    <a:pt x="4" y="37"/>
                  </a:cubicBezTo>
                  <a:cubicBezTo>
                    <a:pt x="4" y="37"/>
                    <a:pt x="4" y="38"/>
                    <a:pt x="4" y="39"/>
                  </a:cubicBezTo>
                  <a:cubicBezTo>
                    <a:pt x="6" y="42"/>
                    <a:pt x="9" y="45"/>
                    <a:pt x="12" y="47"/>
                  </a:cubicBezTo>
                  <a:cubicBezTo>
                    <a:pt x="14" y="49"/>
                    <a:pt x="16" y="51"/>
                    <a:pt x="18" y="52"/>
                  </a:cubicBezTo>
                  <a:cubicBezTo>
                    <a:pt x="18" y="53"/>
                    <a:pt x="18" y="53"/>
                    <a:pt x="19" y="54"/>
                  </a:cubicBezTo>
                  <a:cubicBezTo>
                    <a:pt x="29" y="55"/>
                    <a:pt x="41" y="56"/>
                    <a:pt x="50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3"/>
                    <a:pt x="53" y="53"/>
                    <a:pt x="53" y="52"/>
                  </a:cubicBezTo>
                  <a:cubicBezTo>
                    <a:pt x="54" y="46"/>
                    <a:pt x="54" y="40"/>
                    <a:pt x="54" y="34"/>
                  </a:cubicBezTo>
                  <a:cubicBezTo>
                    <a:pt x="54" y="29"/>
                    <a:pt x="54" y="24"/>
                    <a:pt x="53" y="19"/>
                  </a:cubicBezTo>
                  <a:close/>
                  <a:moveTo>
                    <a:pt x="49" y="18"/>
                  </a:moveTo>
                  <a:cubicBezTo>
                    <a:pt x="49" y="19"/>
                    <a:pt x="49" y="19"/>
                    <a:pt x="49" y="20"/>
                  </a:cubicBezTo>
                  <a:cubicBezTo>
                    <a:pt x="44" y="17"/>
                    <a:pt x="40" y="13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5" y="8"/>
                    <a:pt x="35" y="7"/>
                  </a:cubicBezTo>
                  <a:cubicBezTo>
                    <a:pt x="40" y="11"/>
                    <a:pt x="44" y="15"/>
                    <a:pt x="49" y="18"/>
                  </a:cubicBezTo>
                  <a:close/>
                  <a:moveTo>
                    <a:pt x="49" y="41"/>
                  </a:moveTo>
                  <a:cubicBezTo>
                    <a:pt x="46" y="38"/>
                    <a:pt x="42" y="35"/>
                    <a:pt x="38" y="32"/>
                  </a:cubicBezTo>
                  <a:cubicBezTo>
                    <a:pt x="37" y="29"/>
                    <a:pt x="37" y="26"/>
                    <a:pt x="37" y="23"/>
                  </a:cubicBezTo>
                  <a:cubicBezTo>
                    <a:pt x="40" y="27"/>
                    <a:pt x="44" y="31"/>
                    <a:pt x="49" y="34"/>
                  </a:cubicBezTo>
                  <a:cubicBezTo>
                    <a:pt x="49" y="37"/>
                    <a:pt x="49" y="39"/>
                    <a:pt x="49" y="41"/>
                  </a:cubicBezTo>
                  <a:close/>
                  <a:moveTo>
                    <a:pt x="49" y="32"/>
                  </a:moveTo>
                  <a:cubicBezTo>
                    <a:pt x="47" y="30"/>
                    <a:pt x="45" y="28"/>
                    <a:pt x="43" y="27"/>
                  </a:cubicBezTo>
                  <a:cubicBezTo>
                    <a:pt x="41" y="25"/>
                    <a:pt x="39" y="23"/>
                    <a:pt x="37" y="21"/>
                  </a:cubicBezTo>
                  <a:cubicBezTo>
                    <a:pt x="36" y="18"/>
                    <a:pt x="36" y="14"/>
                    <a:pt x="36" y="11"/>
                  </a:cubicBezTo>
                  <a:cubicBezTo>
                    <a:pt x="40" y="15"/>
                    <a:pt x="44" y="18"/>
                    <a:pt x="49" y="21"/>
                  </a:cubicBezTo>
                  <a:cubicBezTo>
                    <a:pt x="48" y="25"/>
                    <a:pt x="49" y="28"/>
                    <a:pt x="49" y="32"/>
                  </a:cubicBezTo>
                  <a:close/>
                  <a:moveTo>
                    <a:pt x="7" y="9"/>
                  </a:moveTo>
                  <a:cubicBezTo>
                    <a:pt x="15" y="10"/>
                    <a:pt x="23" y="9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6"/>
                    <a:pt x="31" y="24"/>
                    <a:pt x="33" y="32"/>
                  </a:cubicBezTo>
                  <a:cubicBezTo>
                    <a:pt x="28" y="32"/>
                    <a:pt x="23" y="32"/>
                    <a:pt x="19" y="32"/>
                  </a:cubicBezTo>
                  <a:cubicBezTo>
                    <a:pt x="16" y="32"/>
                    <a:pt x="12" y="33"/>
                    <a:pt x="9" y="33"/>
                  </a:cubicBezTo>
                  <a:cubicBezTo>
                    <a:pt x="9" y="28"/>
                    <a:pt x="8" y="24"/>
                    <a:pt x="8" y="19"/>
                  </a:cubicBezTo>
                  <a:cubicBezTo>
                    <a:pt x="8" y="16"/>
                    <a:pt x="8" y="13"/>
                    <a:pt x="7" y="9"/>
                  </a:cubicBezTo>
                  <a:close/>
                  <a:moveTo>
                    <a:pt x="22" y="50"/>
                  </a:moveTo>
                  <a:cubicBezTo>
                    <a:pt x="21" y="47"/>
                    <a:pt x="18" y="45"/>
                    <a:pt x="16" y="43"/>
                  </a:cubicBezTo>
                  <a:cubicBezTo>
                    <a:pt x="13" y="41"/>
                    <a:pt x="11" y="39"/>
                    <a:pt x="9" y="38"/>
                  </a:cubicBezTo>
                  <a:cubicBezTo>
                    <a:pt x="12" y="39"/>
                    <a:pt x="16" y="39"/>
                    <a:pt x="19" y="40"/>
                  </a:cubicBezTo>
                  <a:cubicBezTo>
                    <a:pt x="21" y="42"/>
                    <a:pt x="24" y="43"/>
                    <a:pt x="27" y="45"/>
                  </a:cubicBezTo>
                  <a:cubicBezTo>
                    <a:pt x="28" y="46"/>
                    <a:pt x="30" y="48"/>
                    <a:pt x="32" y="49"/>
                  </a:cubicBezTo>
                  <a:cubicBezTo>
                    <a:pt x="29" y="49"/>
                    <a:pt x="26" y="50"/>
                    <a:pt x="22" y="50"/>
                  </a:cubicBezTo>
                  <a:close/>
                  <a:moveTo>
                    <a:pt x="35" y="49"/>
                  </a:moveTo>
                  <a:cubicBezTo>
                    <a:pt x="33" y="47"/>
                    <a:pt x="31" y="46"/>
                    <a:pt x="29" y="44"/>
                  </a:cubicBezTo>
                  <a:cubicBezTo>
                    <a:pt x="27" y="43"/>
                    <a:pt x="25" y="41"/>
                    <a:pt x="23" y="40"/>
                  </a:cubicBezTo>
                  <a:cubicBezTo>
                    <a:pt x="26" y="40"/>
                    <a:pt x="29" y="39"/>
                    <a:pt x="31" y="39"/>
                  </a:cubicBezTo>
                  <a:cubicBezTo>
                    <a:pt x="35" y="42"/>
                    <a:pt x="39" y="46"/>
                    <a:pt x="43" y="49"/>
                  </a:cubicBezTo>
                  <a:cubicBezTo>
                    <a:pt x="40" y="49"/>
                    <a:pt x="38" y="49"/>
                    <a:pt x="35" y="49"/>
                  </a:cubicBezTo>
                  <a:close/>
                  <a:moveTo>
                    <a:pt x="46" y="49"/>
                  </a:moveTo>
                  <a:cubicBezTo>
                    <a:pt x="42" y="45"/>
                    <a:pt x="38" y="42"/>
                    <a:pt x="34" y="39"/>
                  </a:cubicBezTo>
                  <a:cubicBezTo>
                    <a:pt x="34" y="39"/>
                    <a:pt x="34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7" y="38"/>
                    <a:pt x="38" y="37"/>
                    <a:pt x="38" y="36"/>
                  </a:cubicBezTo>
                  <a:cubicBezTo>
                    <a:pt x="38" y="35"/>
                    <a:pt x="38" y="35"/>
                    <a:pt x="38" y="34"/>
                  </a:cubicBezTo>
                  <a:cubicBezTo>
                    <a:pt x="42" y="37"/>
                    <a:pt x="45" y="41"/>
                    <a:pt x="49" y="44"/>
                  </a:cubicBezTo>
                  <a:cubicBezTo>
                    <a:pt x="49" y="46"/>
                    <a:pt x="49" y="47"/>
                    <a:pt x="49" y="49"/>
                  </a:cubicBezTo>
                  <a:cubicBezTo>
                    <a:pt x="48" y="49"/>
                    <a:pt x="47" y="49"/>
                    <a:pt x="4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2573" y="2786"/>
              <a:ext cx="114" cy="271"/>
            </a:xfrm>
            <a:custGeom>
              <a:avLst/>
              <a:gdLst>
                <a:gd name="T0" fmla="*/ 75 w 77"/>
                <a:gd name="T1" fmla="*/ 20 h 183"/>
                <a:gd name="T2" fmla="*/ 71 w 77"/>
                <a:gd name="T3" fmla="*/ 14 h 183"/>
                <a:gd name="T4" fmla="*/ 51 w 77"/>
                <a:gd name="T5" fmla="*/ 3 h 183"/>
                <a:gd name="T6" fmla="*/ 2 w 77"/>
                <a:gd name="T7" fmla="*/ 6 h 183"/>
                <a:gd name="T8" fmla="*/ 21 w 77"/>
                <a:gd name="T9" fmla="*/ 163 h 183"/>
                <a:gd name="T10" fmla="*/ 33 w 77"/>
                <a:gd name="T11" fmla="*/ 180 h 183"/>
                <a:gd name="T12" fmla="*/ 35 w 77"/>
                <a:gd name="T13" fmla="*/ 181 h 183"/>
                <a:gd name="T14" fmla="*/ 70 w 77"/>
                <a:gd name="T15" fmla="*/ 177 h 183"/>
                <a:gd name="T16" fmla="*/ 73 w 77"/>
                <a:gd name="T17" fmla="*/ 175 h 183"/>
                <a:gd name="T18" fmla="*/ 76 w 77"/>
                <a:gd name="T19" fmla="*/ 36 h 183"/>
                <a:gd name="T20" fmla="*/ 72 w 77"/>
                <a:gd name="T21" fmla="*/ 61 h 183"/>
                <a:gd name="T22" fmla="*/ 57 w 77"/>
                <a:gd name="T23" fmla="*/ 48 h 183"/>
                <a:gd name="T24" fmla="*/ 57 w 77"/>
                <a:gd name="T25" fmla="*/ 32 h 183"/>
                <a:gd name="T26" fmla="*/ 72 w 77"/>
                <a:gd name="T27" fmla="*/ 58 h 183"/>
                <a:gd name="T28" fmla="*/ 71 w 77"/>
                <a:gd name="T29" fmla="*/ 44 h 183"/>
                <a:gd name="T30" fmla="*/ 56 w 77"/>
                <a:gd name="T31" fmla="*/ 18 h 183"/>
                <a:gd name="T32" fmla="*/ 59 w 77"/>
                <a:gd name="T33" fmla="*/ 13 h 183"/>
                <a:gd name="T34" fmla="*/ 56 w 77"/>
                <a:gd name="T35" fmla="*/ 15 h 183"/>
                <a:gd name="T36" fmla="*/ 16 w 77"/>
                <a:gd name="T37" fmla="*/ 83 h 183"/>
                <a:gd name="T38" fmla="*/ 50 w 77"/>
                <a:gd name="T39" fmla="*/ 7 h 183"/>
                <a:gd name="T40" fmla="*/ 51 w 77"/>
                <a:gd name="T41" fmla="*/ 58 h 183"/>
                <a:gd name="T42" fmla="*/ 55 w 77"/>
                <a:gd name="T43" fmla="*/ 157 h 183"/>
                <a:gd name="T44" fmla="*/ 56 w 77"/>
                <a:gd name="T45" fmla="*/ 161 h 183"/>
                <a:gd name="T46" fmla="*/ 16 w 77"/>
                <a:gd name="T47" fmla="*/ 83 h 183"/>
                <a:gd name="T48" fmla="*/ 24 w 77"/>
                <a:gd name="T49" fmla="*/ 165 h 183"/>
                <a:gd name="T50" fmla="*/ 44 w 77"/>
                <a:gd name="T51" fmla="*/ 177 h 183"/>
                <a:gd name="T52" fmla="*/ 46 w 77"/>
                <a:gd name="T53" fmla="*/ 176 h 183"/>
                <a:gd name="T54" fmla="*/ 40 w 77"/>
                <a:gd name="T55" fmla="*/ 166 h 183"/>
                <a:gd name="T56" fmla="*/ 47 w 77"/>
                <a:gd name="T57" fmla="*/ 177 h 183"/>
                <a:gd name="T58" fmla="*/ 42 w 77"/>
                <a:gd name="T59" fmla="*/ 166 h 183"/>
                <a:gd name="T60" fmla="*/ 61 w 77"/>
                <a:gd name="T61" fmla="*/ 175 h 183"/>
                <a:gd name="T62" fmla="*/ 65 w 77"/>
                <a:gd name="T63" fmla="*/ 175 h 183"/>
                <a:gd name="T64" fmla="*/ 56 w 77"/>
                <a:gd name="T65" fmla="*/ 164 h 183"/>
                <a:gd name="T66" fmla="*/ 64 w 77"/>
                <a:gd name="T67" fmla="*/ 168 h 183"/>
                <a:gd name="T68" fmla="*/ 68 w 77"/>
                <a:gd name="T69" fmla="*/ 175 h 183"/>
                <a:gd name="T70" fmla="*/ 65 w 77"/>
                <a:gd name="T71" fmla="*/ 166 h 183"/>
                <a:gd name="T72" fmla="*/ 70 w 77"/>
                <a:gd name="T73" fmla="*/ 160 h 183"/>
                <a:gd name="T74" fmla="*/ 70 w 77"/>
                <a:gd name="T75" fmla="*/ 149 h 183"/>
                <a:gd name="T76" fmla="*/ 60 w 77"/>
                <a:gd name="T77" fmla="*/ 147 h 183"/>
                <a:gd name="T78" fmla="*/ 60 w 77"/>
                <a:gd name="T79" fmla="*/ 123 h 183"/>
                <a:gd name="T80" fmla="*/ 70 w 77"/>
                <a:gd name="T81" fmla="*/ 134 h 183"/>
                <a:gd name="T82" fmla="*/ 64 w 77"/>
                <a:gd name="T83" fmla="*/ 113 h 183"/>
                <a:gd name="T84" fmla="*/ 71 w 77"/>
                <a:gd name="T85" fmla="*/ 119 h 183"/>
                <a:gd name="T86" fmla="*/ 71 w 77"/>
                <a:gd name="T87" fmla="*/ 106 h 183"/>
                <a:gd name="T88" fmla="*/ 72 w 77"/>
                <a:gd name="T89" fmla="*/ 104 h 183"/>
                <a:gd name="T90" fmla="*/ 58 w 77"/>
                <a:gd name="T91" fmla="*/ 77 h 183"/>
                <a:gd name="T92" fmla="*/ 65 w 77"/>
                <a:gd name="T93" fmla="*/ 82 h 183"/>
                <a:gd name="T94" fmla="*/ 72 w 77"/>
                <a:gd name="T95" fmla="*/ 7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183">
                  <a:moveTo>
                    <a:pt x="77" y="34"/>
                  </a:moveTo>
                  <a:cubicBezTo>
                    <a:pt x="77" y="34"/>
                    <a:pt x="76" y="34"/>
                    <a:pt x="76" y="33"/>
                  </a:cubicBezTo>
                  <a:cubicBezTo>
                    <a:pt x="76" y="29"/>
                    <a:pt x="76" y="24"/>
                    <a:pt x="75" y="20"/>
                  </a:cubicBezTo>
                  <a:cubicBezTo>
                    <a:pt x="77" y="19"/>
                    <a:pt x="77" y="17"/>
                    <a:pt x="75" y="16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3"/>
                    <a:pt x="72" y="12"/>
                    <a:pt x="71" y="14"/>
                  </a:cubicBezTo>
                  <a:cubicBezTo>
                    <a:pt x="68" y="12"/>
                    <a:pt x="64" y="11"/>
                    <a:pt x="61" y="9"/>
                  </a:cubicBezTo>
                  <a:cubicBezTo>
                    <a:pt x="58" y="7"/>
                    <a:pt x="55" y="4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3" y="0"/>
                    <a:pt x="35" y="2"/>
                    <a:pt x="27" y="2"/>
                  </a:cubicBezTo>
                  <a:cubicBezTo>
                    <a:pt x="19" y="3"/>
                    <a:pt x="11" y="3"/>
                    <a:pt x="4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4" y="35"/>
                    <a:pt x="8" y="62"/>
                    <a:pt x="11" y="89"/>
                  </a:cubicBezTo>
                  <a:cubicBezTo>
                    <a:pt x="14" y="114"/>
                    <a:pt x="16" y="139"/>
                    <a:pt x="21" y="163"/>
                  </a:cubicBezTo>
                  <a:cubicBezTo>
                    <a:pt x="20" y="163"/>
                    <a:pt x="19" y="164"/>
                    <a:pt x="20" y="165"/>
                  </a:cubicBezTo>
                  <a:cubicBezTo>
                    <a:pt x="22" y="168"/>
                    <a:pt x="24" y="171"/>
                    <a:pt x="27" y="174"/>
                  </a:cubicBezTo>
                  <a:cubicBezTo>
                    <a:pt x="28" y="176"/>
                    <a:pt x="30" y="179"/>
                    <a:pt x="33" y="180"/>
                  </a:cubicBezTo>
                  <a:cubicBezTo>
                    <a:pt x="33" y="181"/>
                    <a:pt x="33" y="181"/>
                    <a:pt x="34" y="181"/>
                  </a:cubicBezTo>
                  <a:cubicBezTo>
                    <a:pt x="34" y="181"/>
                    <a:pt x="34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1"/>
                    <a:pt x="35" y="181"/>
                  </a:cubicBezTo>
                  <a:cubicBezTo>
                    <a:pt x="46" y="182"/>
                    <a:pt x="59" y="183"/>
                    <a:pt x="69" y="179"/>
                  </a:cubicBezTo>
                  <a:cubicBezTo>
                    <a:pt x="70" y="179"/>
                    <a:pt x="70" y="178"/>
                    <a:pt x="70" y="177"/>
                  </a:cubicBezTo>
                  <a:cubicBezTo>
                    <a:pt x="71" y="178"/>
                    <a:pt x="72" y="178"/>
                    <a:pt x="73" y="177"/>
                  </a:cubicBezTo>
                  <a:cubicBezTo>
                    <a:pt x="73" y="177"/>
                    <a:pt x="73" y="176"/>
                    <a:pt x="73" y="176"/>
                  </a:cubicBezTo>
                  <a:cubicBezTo>
                    <a:pt x="73" y="176"/>
                    <a:pt x="73" y="175"/>
                    <a:pt x="73" y="175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76" y="150"/>
                    <a:pt x="77" y="124"/>
                    <a:pt x="76" y="99"/>
                  </a:cubicBezTo>
                  <a:cubicBezTo>
                    <a:pt x="76" y="78"/>
                    <a:pt x="77" y="57"/>
                    <a:pt x="76" y="36"/>
                  </a:cubicBezTo>
                  <a:cubicBezTo>
                    <a:pt x="77" y="36"/>
                    <a:pt x="77" y="35"/>
                    <a:pt x="77" y="34"/>
                  </a:cubicBezTo>
                  <a:close/>
                  <a:moveTo>
                    <a:pt x="63" y="54"/>
                  </a:moveTo>
                  <a:cubicBezTo>
                    <a:pt x="66" y="56"/>
                    <a:pt x="68" y="59"/>
                    <a:pt x="72" y="61"/>
                  </a:cubicBezTo>
                  <a:cubicBezTo>
                    <a:pt x="72" y="66"/>
                    <a:pt x="72" y="70"/>
                    <a:pt x="72" y="75"/>
                  </a:cubicBezTo>
                  <a:cubicBezTo>
                    <a:pt x="68" y="70"/>
                    <a:pt x="63" y="66"/>
                    <a:pt x="58" y="62"/>
                  </a:cubicBezTo>
                  <a:cubicBezTo>
                    <a:pt x="58" y="58"/>
                    <a:pt x="57" y="53"/>
                    <a:pt x="57" y="48"/>
                  </a:cubicBezTo>
                  <a:cubicBezTo>
                    <a:pt x="59" y="50"/>
                    <a:pt x="61" y="52"/>
                    <a:pt x="63" y="54"/>
                  </a:cubicBezTo>
                  <a:close/>
                  <a:moveTo>
                    <a:pt x="57" y="46"/>
                  </a:moveTo>
                  <a:cubicBezTo>
                    <a:pt x="57" y="41"/>
                    <a:pt x="57" y="36"/>
                    <a:pt x="57" y="32"/>
                  </a:cubicBezTo>
                  <a:cubicBezTo>
                    <a:pt x="59" y="34"/>
                    <a:pt x="61" y="37"/>
                    <a:pt x="64" y="39"/>
                  </a:cubicBezTo>
                  <a:cubicBezTo>
                    <a:pt x="66" y="41"/>
                    <a:pt x="68" y="44"/>
                    <a:pt x="71" y="46"/>
                  </a:cubicBezTo>
                  <a:cubicBezTo>
                    <a:pt x="71" y="50"/>
                    <a:pt x="71" y="54"/>
                    <a:pt x="72" y="58"/>
                  </a:cubicBezTo>
                  <a:cubicBezTo>
                    <a:pt x="69" y="56"/>
                    <a:pt x="66" y="54"/>
                    <a:pt x="64" y="52"/>
                  </a:cubicBezTo>
                  <a:cubicBezTo>
                    <a:pt x="61" y="50"/>
                    <a:pt x="59" y="48"/>
                    <a:pt x="57" y="46"/>
                  </a:cubicBezTo>
                  <a:close/>
                  <a:moveTo>
                    <a:pt x="71" y="44"/>
                  </a:moveTo>
                  <a:cubicBezTo>
                    <a:pt x="69" y="42"/>
                    <a:pt x="67" y="40"/>
                    <a:pt x="64" y="38"/>
                  </a:cubicBezTo>
                  <a:cubicBezTo>
                    <a:pt x="62" y="35"/>
                    <a:pt x="59" y="33"/>
                    <a:pt x="57" y="30"/>
                  </a:cubicBezTo>
                  <a:cubicBezTo>
                    <a:pt x="57" y="26"/>
                    <a:pt x="56" y="22"/>
                    <a:pt x="56" y="18"/>
                  </a:cubicBezTo>
                  <a:cubicBezTo>
                    <a:pt x="61" y="22"/>
                    <a:pt x="66" y="28"/>
                    <a:pt x="71" y="32"/>
                  </a:cubicBezTo>
                  <a:cubicBezTo>
                    <a:pt x="71" y="36"/>
                    <a:pt x="71" y="40"/>
                    <a:pt x="71" y="44"/>
                  </a:cubicBezTo>
                  <a:close/>
                  <a:moveTo>
                    <a:pt x="59" y="13"/>
                  </a:moveTo>
                  <a:cubicBezTo>
                    <a:pt x="62" y="15"/>
                    <a:pt x="67" y="17"/>
                    <a:pt x="71" y="19"/>
                  </a:cubicBezTo>
                  <a:cubicBezTo>
                    <a:pt x="71" y="22"/>
                    <a:pt x="71" y="25"/>
                    <a:pt x="71" y="28"/>
                  </a:cubicBezTo>
                  <a:cubicBezTo>
                    <a:pt x="66" y="23"/>
                    <a:pt x="61" y="19"/>
                    <a:pt x="56" y="15"/>
                  </a:cubicBezTo>
                  <a:cubicBezTo>
                    <a:pt x="56" y="14"/>
                    <a:pt x="56" y="12"/>
                    <a:pt x="56" y="11"/>
                  </a:cubicBezTo>
                  <a:cubicBezTo>
                    <a:pt x="57" y="12"/>
                    <a:pt x="58" y="12"/>
                    <a:pt x="59" y="13"/>
                  </a:cubicBezTo>
                  <a:close/>
                  <a:moveTo>
                    <a:pt x="16" y="83"/>
                  </a:moveTo>
                  <a:cubicBezTo>
                    <a:pt x="13" y="58"/>
                    <a:pt x="10" y="34"/>
                    <a:pt x="6" y="10"/>
                  </a:cubicBezTo>
                  <a:cubicBezTo>
                    <a:pt x="14" y="10"/>
                    <a:pt x="23" y="10"/>
                    <a:pt x="31" y="9"/>
                  </a:cubicBezTo>
                  <a:cubicBezTo>
                    <a:pt x="37" y="9"/>
                    <a:pt x="44" y="10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24"/>
                    <a:pt x="50" y="41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68"/>
                    <a:pt x="52" y="78"/>
                    <a:pt x="52" y="87"/>
                  </a:cubicBezTo>
                  <a:cubicBezTo>
                    <a:pt x="53" y="110"/>
                    <a:pt x="52" y="135"/>
                    <a:pt x="55" y="157"/>
                  </a:cubicBezTo>
                  <a:cubicBezTo>
                    <a:pt x="55" y="157"/>
                    <a:pt x="54" y="158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5" y="160"/>
                    <a:pt x="56" y="160"/>
                    <a:pt x="56" y="161"/>
                  </a:cubicBezTo>
                  <a:cubicBezTo>
                    <a:pt x="51" y="160"/>
                    <a:pt x="46" y="161"/>
                    <a:pt x="41" y="161"/>
                  </a:cubicBezTo>
                  <a:cubicBezTo>
                    <a:pt x="35" y="161"/>
                    <a:pt x="29" y="161"/>
                    <a:pt x="24" y="162"/>
                  </a:cubicBezTo>
                  <a:cubicBezTo>
                    <a:pt x="24" y="135"/>
                    <a:pt x="19" y="109"/>
                    <a:pt x="16" y="83"/>
                  </a:cubicBezTo>
                  <a:close/>
                  <a:moveTo>
                    <a:pt x="36" y="178"/>
                  </a:moveTo>
                  <a:cubicBezTo>
                    <a:pt x="35" y="175"/>
                    <a:pt x="32" y="173"/>
                    <a:pt x="30" y="172"/>
                  </a:cubicBezTo>
                  <a:cubicBezTo>
                    <a:pt x="28" y="169"/>
                    <a:pt x="26" y="167"/>
                    <a:pt x="24" y="165"/>
                  </a:cubicBezTo>
                  <a:cubicBezTo>
                    <a:pt x="26" y="166"/>
                    <a:pt x="29" y="166"/>
                    <a:pt x="32" y="166"/>
                  </a:cubicBezTo>
                  <a:cubicBezTo>
                    <a:pt x="34" y="168"/>
                    <a:pt x="36" y="170"/>
                    <a:pt x="38" y="172"/>
                  </a:cubicBezTo>
                  <a:cubicBezTo>
                    <a:pt x="40" y="174"/>
                    <a:pt x="42" y="176"/>
                    <a:pt x="44" y="177"/>
                  </a:cubicBezTo>
                  <a:cubicBezTo>
                    <a:pt x="42" y="177"/>
                    <a:pt x="39" y="178"/>
                    <a:pt x="36" y="178"/>
                  </a:cubicBezTo>
                  <a:close/>
                  <a:moveTo>
                    <a:pt x="47" y="177"/>
                  </a:moveTo>
                  <a:cubicBezTo>
                    <a:pt x="47" y="176"/>
                    <a:pt x="46" y="176"/>
                    <a:pt x="46" y="176"/>
                  </a:cubicBezTo>
                  <a:cubicBezTo>
                    <a:pt x="44" y="174"/>
                    <a:pt x="41" y="172"/>
                    <a:pt x="39" y="170"/>
                  </a:cubicBezTo>
                  <a:cubicBezTo>
                    <a:pt x="37" y="169"/>
                    <a:pt x="36" y="168"/>
                    <a:pt x="34" y="166"/>
                  </a:cubicBezTo>
                  <a:cubicBezTo>
                    <a:pt x="36" y="166"/>
                    <a:pt x="38" y="166"/>
                    <a:pt x="40" y="166"/>
                  </a:cubicBezTo>
                  <a:cubicBezTo>
                    <a:pt x="42" y="168"/>
                    <a:pt x="44" y="170"/>
                    <a:pt x="47" y="172"/>
                  </a:cubicBezTo>
                  <a:cubicBezTo>
                    <a:pt x="48" y="174"/>
                    <a:pt x="49" y="175"/>
                    <a:pt x="50" y="176"/>
                  </a:cubicBezTo>
                  <a:cubicBezTo>
                    <a:pt x="49" y="176"/>
                    <a:pt x="48" y="176"/>
                    <a:pt x="47" y="177"/>
                  </a:cubicBezTo>
                  <a:close/>
                  <a:moveTo>
                    <a:pt x="53" y="176"/>
                  </a:moveTo>
                  <a:cubicBezTo>
                    <a:pt x="51" y="174"/>
                    <a:pt x="49" y="172"/>
                    <a:pt x="47" y="170"/>
                  </a:cubicBezTo>
                  <a:cubicBezTo>
                    <a:pt x="45" y="169"/>
                    <a:pt x="43" y="168"/>
                    <a:pt x="42" y="166"/>
                  </a:cubicBezTo>
                  <a:cubicBezTo>
                    <a:pt x="45" y="166"/>
                    <a:pt x="48" y="166"/>
                    <a:pt x="51" y="166"/>
                  </a:cubicBezTo>
                  <a:cubicBezTo>
                    <a:pt x="53" y="168"/>
                    <a:pt x="55" y="170"/>
                    <a:pt x="57" y="172"/>
                  </a:cubicBezTo>
                  <a:cubicBezTo>
                    <a:pt x="59" y="173"/>
                    <a:pt x="60" y="174"/>
                    <a:pt x="61" y="175"/>
                  </a:cubicBezTo>
                  <a:cubicBezTo>
                    <a:pt x="58" y="175"/>
                    <a:pt x="56" y="175"/>
                    <a:pt x="53" y="176"/>
                  </a:cubicBezTo>
                  <a:close/>
                  <a:moveTo>
                    <a:pt x="68" y="175"/>
                  </a:moveTo>
                  <a:cubicBezTo>
                    <a:pt x="67" y="175"/>
                    <a:pt x="66" y="175"/>
                    <a:pt x="65" y="175"/>
                  </a:cubicBezTo>
                  <a:cubicBezTo>
                    <a:pt x="63" y="173"/>
                    <a:pt x="61" y="171"/>
                    <a:pt x="59" y="170"/>
                  </a:cubicBezTo>
                  <a:cubicBezTo>
                    <a:pt x="57" y="168"/>
                    <a:pt x="55" y="167"/>
                    <a:pt x="54" y="165"/>
                  </a:cubicBezTo>
                  <a:cubicBezTo>
                    <a:pt x="55" y="165"/>
                    <a:pt x="55" y="165"/>
                    <a:pt x="56" y="164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8" y="164"/>
                    <a:pt x="58" y="163"/>
                    <a:pt x="59" y="163"/>
                  </a:cubicBezTo>
                  <a:cubicBezTo>
                    <a:pt x="60" y="164"/>
                    <a:pt x="62" y="166"/>
                    <a:pt x="64" y="168"/>
                  </a:cubicBezTo>
                  <a:cubicBezTo>
                    <a:pt x="66" y="170"/>
                    <a:pt x="68" y="172"/>
                    <a:pt x="70" y="174"/>
                  </a:cubicBezTo>
                  <a:cubicBezTo>
                    <a:pt x="70" y="175"/>
                    <a:pt x="70" y="176"/>
                    <a:pt x="70" y="176"/>
                  </a:cubicBezTo>
                  <a:cubicBezTo>
                    <a:pt x="70" y="176"/>
                    <a:pt x="69" y="175"/>
                    <a:pt x="68" y="175"/>
                  </a:cubicBezTo>
                  <a:close/>
                  <a:moveTo>
                    <a:pt x="70" y="160"/>
                  </a:moveTo>
                  <a:cubicBezTo>
                    <a:pt x="70" y="163"/>
                    <a:pt x="70" y="167"/>
                    <a:pt x="70" y="171"/>
                  </a:cubicBezTo>
                  <a:cubicBezTo>
                    <a:pt x="68" y="169"/>
                    <a:pt x="67" y="168"/>
                    <a:pt x="65" y="166"/>
                  </a:cubicBezTo>
                  <a:cubicBezTo>
                    <a:pt x="63" y="164"/>
                    <a:pt x="61" y="163"/>
                    <a:pt x="59" y="161"/>
                  </a:cubicBezTo>
                  <a:cubicBezTo>
                    <a:pt x="59" y="157"/>
                    <a:pt x="60" y="153"/>
                    <a:pt x="60" y="150"/>
                  </a:cubicBezTo>
                  <a:cubicBezTo>
                    <a:pt x="63" y="153"/>
                    <a:pt x="66" y="157"/>
                    <a:pt x="70" y="160"/>
                  </a:cubicBezTo>
                  <a:close/>
                  <a:moveTo>
                    <a:pt x="60" y="147"/>
                  </a:moveTo>
                  <a:cubicBezTo>
                    <a:pt x="60" y="144"/>
                    <a:pt x="60" y="141"/>
                    <a:pt x="60" y="138"/>
                  </a:cubicBezTo>
                  <a:cubicBezTo>
                    <a:pt x="63" y="142"/>
                    <a:pt x="66" y="146"/>
                    <a:pt x="70" y="149"/>
                  </a:cubicBezTo>
                  <a:cubicBezTo>
                    <a:pt x="70" y="152"/>
                    <a:pt x="70" y="154"/>
                    <a:pt x="70" y="157"/>
                  </a:cubicBezTo>
                  <a:cubicBezTo>
                    <a:pt x="68" y="155"/>
                    <a:pt x="66" y="154"/>
                    <a:pt x="65" y="153"/>
                  </a:cubicBezTo>
                  <a:cubicBezTo>
                    <a:pt x="63" y="151"/>
                    <a:pt x="61" y="149"/>
                    <a:pt x="60" y="147"/>
                  </a:cubicBezTo>
                  <a:close/>
                  <a:moveTo>
                    <a:pt x="70" y="146"/>
                  </a:moveTo>
                  <a:cubicBezTo>
                    <a:pt x="67" y="142"/>
                    <a:pt x="63" y="138"/>
                    <a:pt x="60" y="134"/>
                  </a:cubicBezTo>
                  <a:cubicBezTo>
                    <a:pt x="60" y="131"/>
                    <a:pt x="60" y="127"/>
                    <a:pt x="60" y="123"/>
                  </a:cubicBezTo>
                  <a:cubicBezTo>
                    <a:pt x="63" y="127"/>
                    <a:pt x="66" y="132"/>
                    <a:pt x="70" y="136"/>
                  </a:cubicBezTo>
                  <a:cubicBezTo>
                    <a:pt x="70" y="140"/>
                    <a:pt x="70" y="143"/>
                    <a:pt x="70" y="146"/>
                  </a:cubicBezTo>
                  <a:close/>
                  <a:moveTo>
                    <a:pt x="70" y="134"/>
                  </a:moveTo>
                  <a:cubicBezTo>
                    <a:pt x="67" y="130"/>
                    <a:pt x="63" y="125"/>
                    <a:pt x="60" y="121"/>
                  </a:cubicBezTo>
                  <a:cubicBezTo>
                    <a:pt x="59" y="117"/>
                    <a:pt x="59" y="113"/>
                    <a:pt x="59" y="108"/>
                  </a:cubicBezTo>
                  <a:cubicBezTo>
                    <a:pt x="61" y="110"/>
                    <a:pt x="62" y="111"/>
                    <a:pt x="64" y="113"/>
                  </a:cubicBezTo>
                  <a:cubicBezTo>
                    <a:pt x="66" y="116"/>
                    <a:pt x="68" y="119"/>
                    <a:pt x="71" y="121"/>
                  </a:cubicBezTo>
                  <a:cubicBezTo>
                    <a:pt x="71" y="126"/>
                    <a:pt x="71" y="130"/>
                    <a:pt x="70" y="134"/>
                  </a:cubicBezTo>
                  <a:close/>
                  <a:moveTo>
                    <a:pt x="71" y="119"/>
                  </a:moveTo>
                  <a:cubicBezTo>
                    <a:pt x="68" y="114"/>
                    <a:pt x="63" y="110"/>
                    <a:pt x="59" y="106"/>
                  </a:cubicBezTo>
                  <a:cubicBezTo>
                    <a:pt x="59" y="102"/>
                    <a:pt x="59" y="98"/>
                    <a:pt x="58" y="94"/>
                  </a:cubicBezTo>
                  <a:cubicBezTo>
                    <a:pt x="63" y="98"/>
                    <a:pt x="67" y="103"/>
                    <a:pt x="71" y="106"/>
                  </a:cubicBezTo>
                  <a:cubicBezTo>
                    <a:pt x="71" y="110"/>
                    <a:pt x="71" y="114"/>
                    <a:pt x="71" y="119"/>
                  </a:cubicBezTo>
                  <a:close/>
                  <a:moveTo>
                    <a:pt x="72" y="96"/>
                  </a:moveTo>
                  <a:cubicBezTo>
                    <a:pt x="72" y="99"/>
                    <a:pt x="72" y="101"/>
                    <a:pt x="72" y="104"/>
                  </a:cubicBezTo>
                  <a:cubicBezTo>
                    <a:pt x="68" y="100"/>
                    <a:pt x="63" y="96"/>
                    <a:pt x="58" y="92"/>
                  </a:cubicBezTo>
                  <a:cubicBezTo>
                    <a:pt x="58" y="89"/>
                    <a:pt x="58" y="87"/>
                    <a:pt x="58" y="84"/>
                  </a:cubicBezTo>
                  <a:cubicBezTo>
                    <a:pt x="58" y="82"/>
                    <a:pt x="58" y="80"/>
                    <a:pt x="58" y="77"/>
                  </a:cubicBezTo>
                  <a:cubicBezTo>
                    <a:pt x="62" y="82"/>
                    <a:pt x="67" y="88"/>
                    <a:pt x="72" y="91"/>
                  </a:cubicBezTo>
                  <a:cubicBezTo>
                    <a:pt x="72" y="93"/>
                    <a:pt x="72" y="94"/>
                    <a:pt x="72" y="96"/>
                  </a:cubicBezTo>
                  <a:close/>
                  <a:moveTo>
                    <a:pt x="65" y="82"/>
                  </a:moveTo>
                  <a:cubicBezTo>
                    <a:pt x="62" y="80"/>
                    <a:pt x="60" y="77"/>
                    <a:pt x="58" y="75"/>
                  </a:cubicBezTo>
                  <a:cubicBezTo>
                    <a:pt x="58" y="71"/>
                    <a:pt x="58" y="68"/>
                    <a:pt x="58" y="65"/>
                  </a:cubicBezTo>
                  <a:cubicBezTo>
                    <a:pt x="62" y="69"/>
                    <a:pt x="67" y="74"/>
                    <a:pt x="72" y="77"/>
                  </a:cubicBezTo>
                  <a:cubicBezTo>
                    <a:pt x="72" y="81"/>
                    <a:pt x="72" y="85"/>
                    <a:pt x="72" y="89"/>
                  </a:cubicBezTo>
                  <a:cubicBezTo>
                    <a:pt x="70" y="86"/>
                    <a:pt x="67" y="84"/>
                    <a:pt x="6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3323" y="213"/>
              <a:ext cx="447" cy="388"/>
            </a:xfrm>
            <a:custGeom>
              <a:avLst/>
              <a:gdLst>
                <a:gd name="T0" fmla="*/ 301 w 302"/>
                <a:gd name="T1" fmla="*/ 126 h 262"/>
                <a:gd name="T2" fmla="*/ 236 w 302"/>
                <a:gd name="T3" fmla="*/ 72 h 262"/>
                <a:gd name="T4" fmla="*/ 170 w 302"/>
                <a:gd name="T5" fmla="*/ 20 h 262"/>
                <a:gd name="T6" fmla="*/ 167 w 302"/>
                <a:gd name="T7" fmla="*/ 19 h 262"/>
                <a:gd name="T8" fmla="*/ 166 w 302"/>
                <a:gd name="T9" fmla="*/ 18 h 262"/>
                <a:gd name="T10" fmla="*/ 106 w 302"/>
                <a:gd name="T11" fmla="*/ 1 h 262"/>
                <a:gd name="T12" fmla="*/ 105 w 302"/>
                <a:gd name="T13" fmla="*/ 1 h 262"/>
                <a:gd name="T14" fmla="*/ 105 w 302"/>
                <a:gd name="T15" fmla="*/ 1 h 262"/>
                <a:gd name="T16" fmla="*/ 102 w 302"/>
                <a:gd name="T17" fmla="*/ 2 h 262"/>
                <a:gd name="T18" fmla="*/ 103 w 302"/>
                <a:gd name="T19" fmla="*/ 2 h 262"/>
                <a:gd name="T20" fmla="*/ 102 w 302"/>
                <a:gd name="T21" fmla="*/ 3 h 262"/>
                <a:gd name="T22" fmla="*/ 33 w 302"/>
                <a:gd name="T23" fmla="*/ 75 h 262"/>
                <a:gd name="T24" fmla="*/ 10 w 302"/>
                <a:gd name="T25" fmla="*/ 113 h 262"/>
                <a:gd name="T26" fmla="*/ 11 w 302"/>
                <a:gd name="T27" fmla="*/ 115 h 262"/>
                <a:gd name="T28" fmla="*/ 96 w 302"/>
                <a:gd name="T29" fmla="*/ 187 h 262"/>
                <a:gd name="T30" fmla="*/ 182 w 302"/>
                <a:gd name="T31" fmla="*/ 258 h 262"/>
                <a:gd name="T32" fmla="*/ 185 w 302"/>
                <a:gd name="T33" fmla="*/ 259 h 262"/>
                <a:gd name="T34" fmla="*/ 201 w 302"/>
                <a:gd name="T35" fmla="*/ 254 h 262"/>
                <a:gd name="T36" fmla="*/ 234 w 302"/>
                <a:gd name="T37" fmla="*/ 215 h 262"/>
                <a:gd name="T38" fmla="*/ 299 w 302"/>
                <a:gd name="T39" fmla="*/ 134 h 262"/>
                <a:gd name="T40" fmla="*/ 299 w 302"/>
                <a:gd name="T41" fmla="*/ 130 h 262"/>
                <a:gd name="T42" fmla="*/ 301 w 302"/>
                <a:gd name="T43" fmla="*/ 126 h 262"/>
                <a:gd name="T44" fmla="*/ 154 w 302"/>
                <a:gd name="T45" fmla="*/ 20 h 262"/>
                <a:gd name="T46" fmla="*/ 142 w 302"/>
                <a:gd name="T47" fmla="*/ 31 h 262"/>
                <a:gd name="T48" fmla="*/ 133 w 302"/>
                <a:gd name="T49" fmla="*/ 40 h 262"/>
                <a:gd name="T50" fmla="*/ 128 w 302"/>
                <a:gd name="T51" fmla="*/ 41 h 262"/>
                <a:gd name="T52" fmla="*/ 117 w 302"/>
                <a:gd name="T53" fmla="*/ 21 h 262"/>
                <a:gd name="T54" fmla="*/ 109 w 302"/>
                <a:gd name="T55" fmla="*/ 7 h 262"/>
                <a:gd name="T56" fmla="*/ 154 w 302"/>
                <a:gd name="T57" fmla="*/ 20 h 262"/>
                <a:gd name="T58" fmla="*/ 295 w 302"/>
                <a:gd name="T59" fmla="*/ 130 h 262"/>
                <a:gd name="T60" fmla="*/ 243 w 302"/>
                <a:gd name="T61" fmla="*/ 195 h 262"/>
                <a:gd name="T62" fmla="*/ 217 w 302"/>
                <a:gd name="T63" fmla="*/ 225 h 262"/>
                <a:gd name="T64" fmla="*/ 187 w 302"/>
                <a:gd name="T65" fmla="*/ 255 h 262"/>
                <a:gd name="T66" fmla="*/ 187 w 302"/>
                <a:gd name="T67" fmla="*/ 254 h 262"/>
                <a:gd name="T68" fmla="*/ 98 w 302"/>
                <a:gd name="T69" fmla="*/ 181 h 262"/>
                <a:gd name="T70" fmla="*/ 15 w 302"/>
                <a:gd name="T71" fmla="*/ 113 h 262"/>
                <a:gd name="T72" fmla="*/ 35 w 302"/>
                <a:gd name="T73" fmla="*/ 81 h 262"/>
                <a:gd name="T74" fmla="*/ 58 w 302"/>
                <a:gd name="T75" fmla="*/ 57 h 262"/>
                <a:gd name="T76" fmla="*/ 104 w 302"/>
                <a:gd name="T77" fmla="*/ 5 h 262"/>
                <a:gd name="T78" fmla="*/ 115 w 302"/>
                <a:gd name="T79" fmla="*/ 30 h 262"/>
                <a:gd name="T80" fmla="*/ 127 w 302"/>
                <a:gd name="T81" fmla="*/ 49 h 262"/>
                <a:gd name="T82" fmla="*/ 137 w 302"/>
                <a:gd name="T83" fmla="*/ 44 h 262"/>
                <a:gd name="T84" fmla="*/ 160 w 302"/>
                <a:gd name="T85" fmla="*/ 21 h 262"/>
                <a:gd name="T86" fmla="*/ 165 w 302"/>
                <a:gd name="T87" fmla="*/ 22 h 262"/>
                <a:gd name="T88" fmla="*/ 165 w 302"/>
                <a:gd name="T89" fmla="*/ 22 h 262"/>
                <a:gd name="T90" fmla="*/ 166 w 302"/>
                <a:gd name="T91" fmla="*/ 24 h 262"/>
                <a:gd name="T92" fmla="*/ 234 w 302"/>
                <a:gd name="T93" fmla="*/ 79 h 262"/>
                <a:gd name="T94" fmla="*/ 297 w 302"/>
                <a:gd name="T95" fmla="*/ 129 h 262"/>
                <a:gd name="T96" fmla="*/ 295 w 302"/>
                <a:gd name="T97" fmla="*/ 13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2" h="262">
                  <a:moveTo>
                    <a:pt x="301" y="126"/>
                  </a:moveTo>
                  <a:cubicBezTo>
                    <a:pt x="281" y="106"/>
                    <a:pt x="258" y="90"/>
                    <a:pt x="236" y="72"/>
                  </a:cubicBezTo>
                  <a:cubicBezTo>
                    <a:pt x="214" y="55"/>
                    <a:pt x="192" y="37"/>
                    <a:pt x="170" y="20"/>
                  </a:cubicBezTo>
                  <a:cubicBezTo>
                    <a:pt x="169" y="19"/>
                    <a:pt x="168" y="19"/>
                    <a:pt x="167" y="19"/>
                  </a:cubicBezTo>
                  <a:cubicBezTo>
                    <a:pt x="167" y="18"/>
                    <a:pt x="167" y="18"/>
                    <a:pt x="166" y="18"/>
                  </a:cubicBezTo>
                  <a:cubicBezTo>
                    <a:pt x="147" y="11"/>
                    <a:pt x="126" y="6"/>
                    <a:pt x="106" y="1"/>
                  </a:cubicBezTo>
                  <a:cubicBezTo>
                    <a:pt x="106" y="1"/>
                    <a:pt x="106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4" y="0"/>
                    <a:pt x="102" y="0"/>
                    <a:pt x="102" y="2"/>
                  </a:cubicBezTo>
                  <a:cubicBezTo>
                    <a:pt x="102" y="2"/>
                    <a:pt x="103" y="2"/>
                    <a:pt x="103" y="2"/>
                  </a:cubicBezTo>
                  <a:cubicBezTo>
                    <a:pt x="102" y="2"/>
                    <a:pt x="102" y="3"/>
                    <a:pt x="102" y="3"/>
                  </a:cubicBezTo>
                  <a:cubicBezTo>
                    <a:pt x="79" y="26"/>
                    <a:pt x="55" y="50"/>
                    <a:pt x="33" y="75"/>
                  </a:cubicBezTo>
                  <a:cubicBezTo>
                    <a:pt x="28" y="80"/>
                    <a:pt x="0" y="103"/>
                    <a:pt x="10" y="113"/>
                  </a:cubicBezTo>
                  <a:cubicBezTo>
                    <a:pt x="10" y="114"/>
                    <a:pt x="10" y="114"/>
                    <a:pt x="11" y="115"/>
                  </a:cubicBezTo>
                  <a:cubicBezTo>
                    <a:pt x="36" y="142"/>
                    <a:pt x="68" y="164"/>
                    <a:pt x="96" y="187"/>
                  </a:cubicBezTo>
                  <a:cubicBezTo>
                    <a:pt x="125" y="210"/>
                    <a:pt x="153" y="235"/>
                    <a:pt x="182" y="258"/>
                  </a:cubicBezTo>
                  <a:cubicBezTo>
                    <a:pt x="183" y="259"/>
                    <a:pt x="184" y="259"/>
                    <a:pt x="185" y="259"/>
                  </a:cubicBezTo>
                  <a:cubicBezTo>
                    <a:pt x="192" y="262"/>
                    <a:pt x="196" y="259"/>
                    <a:pt x="201" y="254"/>
                  </a:cubicBezTo>
                  <a:cubicBezTo>
                    <a:pt x="213" y="242"/>
                    <a:pt x="223" y="228"/>
                    <a:pt x="234" y="215"/>
                  </a:cubicBezTo>
                  <a:cubicBezTo>
                    <a:pt x="256" y="188"/>
                    <a:pt x="278" y="161"/>
                    <a:pt x="299" y="134"/>
                  </a:cubicBezTo>
                  <a:cubicBezTo>
                    <a:pt x="301" y="132"/>
                    <a:pt x="300" y="131"/>
                    <a:pt x="299" y="130"/>
                  </a:cubicBezTo>
                  <a:cubicBezTo>
                    <a:pt x="301" y="130"/>
                    <a:pt x="302" y="127"/>
                    <a:pt x="301" y="126"/>
                  </a:cubicBezTo>
                  <a:close/>
                  <a:moveTo>
                    <a:pt x="154" y="20"/>
                  </a:moveTo>
                  <a:cubicBezTo>
                    <a:pt x="150" y="23"/>
                    <a:pt x="146" y="27"/>
                    <a:pt x="142" y="31"/>
                  </a:cubicBezTo>
                  <a:cubicBezTo>
                    <a:pt x="139" y="34"/>
                    <a:pt x="136" y="37"/>
                    <a:pt x="133" y="40"/>
                  </a:cubicBezTo>
                  <a:cubicBezTo>
                    <a:pt x="130" y="42"/>
                    <a:pt x="131" y="43"/>
                    <a:pt x="128" y="41"/>
                  </a:cubicBezTo>
                  <a:cubicBezTo>
                    <a:pt x="123" y="37"/>
                    <a:pt x="120" y="26"/>
                    <a:pt x="117" y="21"/>
                  </a:cubicBezTo>
                  <a:cubicBezTo>
                    <a:pt x="115" y="16"/>
                    <a:pt x="112" y="11"/>
                    <a:pt x="109" y="7"/>
                  </a:cubicBezTo>
                  <a:cubicBezTo>
                    <a:pt x="123" y="12"/>
                    <a:pt x="139" y="16"/>
                    <a:pt x="154" y="20"/>
                  </a:cubicBezTo>
                  <a:close/>
                  <a:moveTo>
                    <a:pt x="295" y="130"/>
                  </a:moveTo>
                  <a:cubicBezTo>
                    <a:pt x="278" y="151"/>
                    <a:pt x="260" y="173"/>
                    <a:pt x="243" y="195"/>
                  </a:cubicBezTo>
                  <a:cubicBezTo>
                    <a:pt x="234" y="205"/>
                    <a:pt x="226" y="215"/>
                    <a:pt x="217" y="225"/>
                  </a:cubicBezTo>
                  <a:cubicBezTo>
                    <a:pt x="211" y="232"/>
                    <a:pt x="197" y="254"/>
                    <a:pt x="187" y="255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30"/>
                    <a:pt x="127" y="206"/>
                    <a:pt x="98" y="181"/>
                  </a:cubicBezTo>
                  <a:cubicBezTo>
                    <a:pt x="71" y="158"/>
                    <a:pt x="44" y="132"/>
                    <a:pt x="15" y="113"/>
                  </a:cubicBezTo>
                  <a:cubicBezTo>
                    <a:pt x="11" y="102"/>
                    <a:pt x="28" y="89"/>
                    <a:pt x="35" y="81"/>
                  </a:cubicBezTo>
                  <a:cubicBezTo>
                    <a:pt x="42" y="73"/>
                    <a:pt x="50" y="65"/>
                    <a:pt x="58" y="57"/>
                  </a:cubicBezTo>
                  <a:cubicBezTo>
                    <a:pt x="73" y="40"/>
                    <a:pt x="88" y="22"/>
                    <a:pt x="104" y="5"/>
                  </a:cubicBezTo>
                  <a:cubicBezTo>
                    <a:pt x="107" y="14"/>
                    <a:pt x="111" y="22"/>
                    <a:pt x="115" y="30"/>
                  </a:cubicBezTo>
                  <a:cubicBezTo>
                    <a:pt x="118" y="35"/>
                    <a:pt x="121" y="47"/>
                    <a:pt x="127" y="49"/>
                  </a:cubicBezTo>
                  <a:cubicBezTo>
                    <a:pt x="131" y="51"/>
                    <a:pt x="135" y="46"/>
                    <a:pt x="137" y="44"/>
                  </a:cubicBezTo>
                  <a:cubicBezTo>
                    <a:pt x="145" y="37"/>
                    <a:pt x="153" y="29"/>
                    <a:pt x="160" y="21"/>
                  </a:cubicBezTo>
                  <a:cubicBezTo>
                    <a:pt x="161" y="21"/>
                    <a:pt x="163" y="22"/>
                    <a:pt x="165" y="22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5" y="23"/>
                    <a:pt x="165" y="24"/>
                    <a:pt x="166" y="24"/>
                  </a:cubicBezTo>
                  <a:cubicBezTo>
                    <a:pt x="188" y="43"/>
                    <a:pt x="211" y="61"/>
                    <a:pt x="234" y="79"/>
                  </a:cubicBezTo>
                  <a:cubicBezTo>
                    <a:pt x="255" y="96"/>
                    <a:pt x="275" y="114"/>
                    <a:pt x="297" y="129"/>
                  </a:cubicBezTo>
                  <a:cubicBezTo>
                    <a:pt x="297" y="129"/>
                    <a:pt x="296" y="129"/>
                    <a:pt x="29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3391" y="277"/>
              <a:ext cx="95" cy="99"/>
            </a:xfrm>
            <a:custGeom>
              <a:avLst/>
              <a:gdLst>
                <a:gd name="T0" fmla="*/ 60 w 64"/>
                <a:gd name="T1" fmla="*/ 1 h 67"/>
                <a:gd name="T2" fmla="*/ 31 w 64"/>
                <a:gd name="T3" fmla="*/ 33 h 67"/>
                <a:gd name="T4" fmla="*/ 1 w 64"/>
                <a:gd name="T5" fmla="*/ 64 h 67"/>
                <a:gd name="T6" fmla="*/ 3 w 64"/>
                <a:gd name="T7" fmla="*/ 66 h 67"/>
                <a:gd name="T8" fmla="*/ 63 w 64"/>
                <a:gd name="T9" fmla="*/ 3 h 67"/>
                <a:gd name="T10" fmla="*/ 60 w 64"/>
                <a:gd name="T11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7">
                  <a:moveTo>
                    <a:pt x="60" y="1"/>
                  </a:moveTo>
                  <a:cubicBezTo>
                    <a:pt x="50" y="11"/>
                    <a:pt x="41" y="22"/>
                    <a:pt x="31" y="33"/>
                  </a:cubicBezTo>
                  <a:cubicBezTo>
                    <a:pt x="21" y="43"/>
                    <a:pt x="11" y="53"/>
                    <a:pt x="1" y="64"/>
                  </a:cubicBezTo>
                  <a:cubicBezTo>
                    <a:pt x="0" y="65"/>
                    <a:pt x="2" y="67"/>
                    <a:pt x="3" y="66"/>
                  </a:cubicBezTo>
                  <a:cubicBezTo>
                    <a:pt x="24" y="48"/>
                    <a:pt x="47" y="26"/>
                    <a:pt x="63" y="3"/>
                  </a:cubicBezTo>
                  <a:cubicBezTo>
                    <a:pt x="64" y="1"/>
                    <a:pt x="62" y="0"/>
                    <a:pt x="6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3418" y="297"/>
              <a:ext cx="94" cy="100"/>
            </a:xfrm>
            <a:custGeom>
              <a:avLst/>
              <a:gdLst>
                <a:gd name="T0" fmla="*/ 59 w 64"/>
                <a:gd name="T1" fmla="*/ 1 h 67"/>
                <a:gd name="T2" fmla="*/ 2 w 64"/>
                <a:gd name="T3" fmla="*/ 64 h 67"/>
                <a:gd name="T4" fmla="*/ 3 w 64"/>
                <a:gd name="T5" fmla="*/ 66 h 67"/>
                <a:gd name="T6" fmla="*/ 63 w 64"/>
                <a:gd name="T7" fmla="*/ 4 h 67"/>
                <a:gd name="T8" fmla="*/ 59 w 64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7">
                  <a:moveTo>
                    <a:pt x="59" y="1"/>
                  </a:moveTo>
                  <a:cubicBezTo>
                    <a:pt x="39" y="20"/>
                    <a:pt x="20" y="42"/>
                    <a:pt x="2" y="64"/>
                  </a:cubicBezTo>
                  <a:cubicBezTo>
                    <a:pt x="0" y="65"/>
                    <a:pt x="2" y="67"/>
                    <a:pt x="3" y="66"/>
                  </a:cubicBezTo>
                  <a:cubicBezTo>
                    <a:pt x="25" y="47"/>
                    <a:pt x="46" y="26"/>
                    <a:pt x="63" y="4"/>
                  </a:cubicBezTo>
                  <a:cubicBezTo>
                    <a:pt x="64" y="2"/>
                    <a:pt x="61" y="0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3444" y="280"/>
              <a:ext cx="129" cy="140"/>
            </a:xfrm>
            <a:custGeom>
              <a:avLst/>
              <a:gdLst>
                <a:gd name="T0" fmla="*/ 82 w 87"/>
                <a:gd name="T1" fmla="*/ 2 h 95"/>
                <a:gd name="T2" fmla="*/ 1 w 87"/>
                <a:gd name="T3" fmla="*/ 91 h 95"/>
                <a:gd name="T4" fmla="*/ 4 w 87"/>
                <a:gd name="T5" fmla="*/ 93 h 95"/>
                <a:gd name="T6" fmla="*/ 85 w 87"/>
                <a:gd name="T7" fmla="*/ 5 h 95"/>
                <a:gd name="T8" fmla="*/ 82 w 87"/>
                <a:gd name="T9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95">
                  <a:moveTo>
                    <a:pt x="82" y="2"/>
                  </a:moveTo>
                  <a:cubicBezTo>
                    <a:pt x="55" y="31"/>
                    <a:pt x="25" y="59"/>
                    <a:pt x="1" y="91"/>
                  </a:cubicBezTo>
                  <a:cubicBezTo>
                    <a:pt x="0" y="93"/>
                    <a:pt x="3" y="95"/>
                    <a:pt x="4" y="93"/>
                  </a:cubicBezTo>
                  <a:cubicBezTo>
                    <a:pt x="34" y="66"/>
                    <a:pt x="58" y="34"/>
                    <a:pt x="85" y="5"/>
                  </a:cubicBezTo>
                  <a:cubicBezTo>
                    <a:pt x="87" y="3"/>
                    <a:pt x="84" y="0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3469" y="299"/>
              <a:ext cx="134" cy="146"/>
            </a:xfrm>
            <a:custGeom>
              <a:avLst/>
              <a:gdLst>
                <a:gd name="T0" fmla="*/ 83 w 90"/>
                <a:gd name="T1" fmla="*/ 3 h 99"/>
                <a:gd name="T2" fmla="*/ 2 w 90"/>
                <a:gd name="T3" fmla="*/ 95 h 99"/>
                <a:gd name="T4" fmla="*/ 4 w 90"/>
                <a:gd name="T5" fmla="*/ 97 h 99"/>
                <a:gd name="T6" fmla="*/ 87 w 90"/>
                <a:gd name="T7" fmla="*/ 7 h 99"/>
                <a:gd name="T8" fmla="*/ 83 w 90"/>
                <a:gd name="T9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9">
                  <a:moveTo>
                    <a:pt x="83" y="3"/>
                  </a:moveTo>
                  <a:cubicBezTo>
                    <a:pt x="57" y="34"/>
                    <a:pt x="28" y="64"/>
                    <a:pt x="2" y="95"/>
                  </a:cubicBezTo>
                  <a:cubicBezTo>
                    <a:pt x="0" y="97"/>
                    <a:pt x="3" y="99"/>
                    <a:pt x="4" y="97"/>
                  </a:cubicBezTo>
                  <a:cubicBezTo>
                    <a:pt x="35" y="70"/>
                    <a:pt x="61" y="39"/>
                    <a:pt x="87" y="7"/>
                  </a:cubicBezTo>
                  <a:cubicBezTo>
                    <a:pt x="90" y="4"/>
                    <a:pt x="85" y="0"/>
                    <a:pt x="8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3500" y="324"/>
              <a:ext cx="128" cy="149"/>
            </a:xfrm>
            <a:custGeom>
              <a:avLst/>
              <a:gdLst>
                <a:gd name="T0" fmla="*/ 81 w 86"/>
                <a:gd name="T1" fmla="*/ 2 h 101"/>
                <a:gd name="T2" fmla="*/ 1 w 86"/>
                <a:gd name="T3" fmla="*/ 95 h 101"/>
                <a:gd name="T4" fmla="*/ 5 w 86"/>
                <a:gd name="T5" fmla="*/ 98 h 101"/>
                <a:gd name="T6" fmla="*/ 44 w 86"/>
                <a:gd name="T7" fmla="*/ 52 h 101"/>
                <a:gd name="T8" fmla="*/ 84 w 86"/>
                <a:gd name="T9" fmla="*/ 6 h 101"/>
                <a:gd name="T10" fmla="*/ 81 w 86"/>
                <a:gd name="T11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1">
                  <a:moveTo>
                    <a:pt x="81" y="2"/>
                  </a:moveTo>
                  <a:cubicBezTo>
                    <a:pt x="51" y="29"/>
                    <a:pt x="24" y="63"/>
                    <a:pt x="1" y="95"/>
                  </a:cubicBezTo>
                  <a:cubicBezTo>
                    <a:pt x="0" y="98"/>
                    <a:pt x="3" y="101"/>
                    <a:pt x="5" y="98"/>
                  </a:cubicBezTo>
                  <a:cubicBezTo>
                    <a:pt x="18" y="83"/>
                    <a:pt x="31" y="67"/>
                    <a:pt x="44" y="52"/>
                  </a:cubicBezTo>
                  <a:cubicBezTo>
                    <a:pt x="57" y="36"/>
                    <a:pt x="71" y="22"/>
                    <a:pt x="84" y="6"/>
                  </a:cubicBezTo>
                  <a:cubicBezTo>
                    <a:pt x="86" y="3"/>
                    <a:pt x="83" y="0"/>
                    <a:pt x="8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3530" y="342"/>
              <a:ext cx="121" cy="154"/>
            </a:xfrm>
            <a:custGeom>
              <a:avLst/>
              <a:gdLst>
                <a:gd name="T0" fmla="*/ 77 w 82"/>
                <a:gd name="T1" fmla="*/ 3 h 104"/>
                <a:gd name="T2" fmla="*/ 2 w 82"/>
                <a:gd name="T3" fmla="*/ 99 h 104"/>
                <a:gd name="T4" fmla="*/ 5 w 82"/>
                <a:gd name="T5" fmla="*/ 102 h 104"/>
                <a:gd name="T6" fmla="*/ 80 w 82"/>
                <a:gd name="T7" fmla="*/ 6 h 104"/>
                <a:gd name="T8" fmla="*/ 77 w 82"/>
                <a:gd name="T9" fmla="*/ 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4">
                  <a:moveTo>
                    <a:pt x="77" y="3"/>
                  </a:moveTo>
                  <a:cubicBezTo>
                    <a:pt x="50" y="33"/>
                    <a:pt x="24" y="66"/>
                    <a:pt x="2" y="99"/>
                  </a:cubicBezTo>
                  <a:cubicBezTo>
                    <a:pt x="0" y="101"/>
                    <a:pt x="4" y="104"/>
                    <a:pt x="5" y="102"/>
                  </a:cubicBezTo>
                  <a:cubicBezTo>
                    <a:pt x="32" y="72"/>
                    <a:pt x="57" y="39"/>
                    <a:pt x="80" y="6"/>
                  </a:cubicBezTo>
                  <a:cubicBezTo>
                    <a:pt x="82" y="3"/>
                    <a:pt x="78" y="0"/>
                    <a:pt x="7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3558" y="368"/>
              <a:ext cx="127" cy="153"/>
            </a:xfrm>
            <a:custGeom>
              <a:avLst/>
              <a:gdLst>
                <a:gd name="T0" fmla="*/ 81 w 86"/>
                <a:gd name="T1" fmla="*/ 2 h 103"/>
                <a:gd name="T2" fmla="*/ 1 w 86"/>
                <a:gd name="T3" fmla="*/ 98 h 103"/>
                <a:gd name="T4" fmla="*/ 5 w 86"/>
                <a:gd name="T5" fmla="*/ 101 h 103"/>
                <a:gd name="T6" fmla="*/ 84 w 86"/>
                <a:gd name="T7" fmla="*/ 6 h 103"/>
                <a:gd name="T8" fmla="*/ 81 w 86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3">
                  <a:moveTo>
                    <a:pt x="81" y="2"/>
                  </a:moveTo>
                  <a:cubicBezTo>
                    <a:pt x="52" y="32"/>
                    <a:pt x="25" y="64"/>
                    <a:pt x="1" y="98"/>
                  </a:cubicBezTo>
                  <a:cubicBezTo>
                    <a:pt x="0" y="101"/>
                    <a:pt x="3" y="103"/>
                    <a:pt x="5" y="101"/>
                  </a:cubicBezTo>
                  <a:cubicBezTo>
                    <a:pt x="31" y="69"/>
                    <a:pt x="58" y="38"/>
                    <a:pt x="84" y="6"/>
                  </a:cubicBezTo>
                  <a:cubicBezTo>
                    <a:pt x="86" y="3"/>
                    <a:pt x="83" y="0"/>
                    <a:pt x="8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3591" y="391"/>
              <a:ext cx="131" cy="155"/>
            </a:xfrm>
            <a:custGeom>
              <a:avLst/>
              <a:gdLst>
                <a:gd name="T0" fmla="*/ 81 w 89"/>
                <a:gd name="T1" fmla="*/ 4 h 105"/>
                <a:gd name="T2" fmla="*/ 2 w 89"/>
                <a:gd name="T3" fmla="*/ 100 h 105"/>
                <a:gd name="T4" fmla="*/ 5 w 89"/>
                <a:gd name="T5" fmla="*/ 103 h 105"/>
                <a:gd name="T6" fmla="*/ 86 w 89"/>
                <a:gd name="T7" fmla="*/ 8 h 105"/>
                <a:gd name="T8" fmla="*/ 81 w 89"/>
                <a:gd name="T9" fmla="*/ 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5">
                  <a:moveTo>
                    <a:pt x="81" y="4"/>
                  </a:moveTo>
                  <a:cubicBezTo>
                    <a:pt x="53" y="35"/>
                    <a:pt x="26" y="67"/>
                    <a:pt x="2" y="100"/>
                  </a:cubicBezTo>
                  <a:cubicBezTo>
                    <a:pt x="0" y="102"/>
                    <a:pt x="3" y="105"/>
                    <a:pt x="5" y="103"/>
                  </a:cubicBezTo>
                  <a:cubicBezTo>
                    <a:pt x="33" y="72"/>
                    <a:pt x="60" y="40"/>
                    <a:pt x="86" y="8"/>
                  </a:cubicBezTo>
                  <a:cubicBezTo>
                    <a:pt x="89" y="5"/>
                    <a:pt x="84" y="0"/>
                    <a:pt x="8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3870" y="172"/>
              <a:ext cx="593" cy="510"/>
            </a:xfrm>
            <a:custGeom>
              <a:avLst/>
              <a:gdLst>
                <a:gd name="T0" fmla="*/ 344 w 401"/>
                <a:gd name="T1" fmla="*/ 95 h 345"/>
                <a:gd name="T2" fmla="*/ 267 w 401"/>
                <a:gd name="T3" fmla="*/ 25 h 345"/>
                <a:gd name="T4" fmla="*/ 218 w 401"/>
                <a:gd name="T5" fmla="*/ 10 h 345"/>
                <a:gd name="T6" fmla="*/ 24 w 401"/>
                <a:gd name="T7" fmla="*/ 271 h 345"/>
                <a:gd name="T8" fmla="*/ 151 w 401"/>
                <a:gd name="T9" fmla="*/ 326 h 345"/>
                <a:gd name="T10" fmla="*/ 229 w 401"/>
                <a:gd name="T11" fmla="*/ 345 h 345"/>
                <a:gd name="T12" fmla="*/ 245 w 401"/>
                <a:gd name="T13" fmla="*/ 327 h 345"/>
                <a:gd name="T14" fmla="*/ 228 w 401"/>
                <a:gd name="T15" fmla="*/ 298 h 345"/>
                <a:gd name="T16" fmla="*/ 328 w 401"/>
                <a:gd name="T17" fmla="*/ 251 h 345"/>
                <a:gd name="T18" fmla="*/ 385 w 401"/>
                <a:gd name="T19" fmla="*/ 131 h 345"/>
                <a:gd name="T20" fmla="*/ 394 w 401"/>
                <a:gd name="T21" fmla="*/ 155 h 345"/>
                <a:gd name="T22" fmla="*/ 385 w 401"/>
                <a:gd name="T23" fmla="*/ 131 h 345"/>
                <a:gd name="T24" fmla="*/ 272 w 401"/>
                <a:gd name="T25" fmla="*/ 87 h 345"/>
                <a:gd name="T26" fmla="*/ 272 w 401"/>
                <a:gd name="T27" fmla="*/ 85 h 345"/>
                <a:gd name="T28" fmla="*/ 282 w 401"/>
                <a:gd name="T29" fmla="*/ 47 h 345"/>
                <a:gd name="T30" fmla="*/ 282 w 401"/>
                <a:gd name="T31" fmla="*/ 47 h 345"/>
                <a:gd name="T32" fmla="*/ 272 w 401"/>
                <a:gd name="T33" fmla="*/ 36 h 345"/>
                <a:gd name="T34" fmla="*/ 253 w 401"/>
                <a:gd name="T35" fmla="*/ 29 h 345"/>
                <a:gd name="T36" fmla="*/ 252 w 401"/>
                <a:gd name="T37" fmla="*/ 28 h 345"/>
                <a:gd name="T38" fmla="*/ 32 w 401"/>
                <a:gd name="T39" fmla="*/ 272 h 345"/>
                <a:gd name="T40" fmla="*/ 41 w 401"/>
                <a:gd name="T41" fmla="*/ 279 h 345"/>
                <a:gd name="T42" fmla="*/ 32 w 401"/>
                <a:gd name="T43" fmla="*/ 264 h 345"/>
                <a:gd name="T44" fmla="*/ 55 w 401"/>
                <a:gd name="T45" fmla="*/ 287 h 345"/>
                <a:gd name="T46" fmla="*/ 55 w 401"/>
                <a:gd name="T47" fmla="*/ 287 h 345"/>
                <a:gd name="T48" fmla="*/ 64 w 401"/>
                <a:gd name="T49" fmla="*/ 267 h 345"/>
                <a:gd name="T50" fmla="*/ 122 w 401"/>
                <a:gd name="T51" fmla="*/ 313 h 345"/>
                <a:gd name="T52" fmla="*/ 123 w 401"/>
                <a:gd name="T53" fmla="*/ 313 h 345"/>
                <a:gd name="T54" fmla="*/ 148 w 401"/>
                <a:gd name="T55" fmla="*/ 321 h 345"/>
                <a:gd name="T56" fmla="*/ 148 w 401"/>
                <a:gd name="T57" fmla="*/ 321 h 345"/>
                <a:gd name="T58" fmla="*/ 157 w 401"/>
                <a:gd name="T59" fmla="*/ 286 h 345"/>
                <a:gd name="T60" fmla="*/ 232 w 401"/>
                <a:gd name="T61" fmla="*/ 339 h 345"/>
                <a:gd name="T62" fmla="*/ 239 w 401"/>
                <a:gd name="T63" fmla="*/ 329 h 345"/>
                <a:gd name="T64" fmla="*/ 220 w 401"/>
                <a:gd name="T65" fmla="*/ 325 h 345"/>
                <a:gd name="T66" fmla="*/ 215 w 401"/>
                <a:gd name="T67" fmla="*/ 313 h 345"/>
                <a:gd name="T68" fmla="*/ 215 w 401"/>
                <a:gd name="T69" fmla="*/ 312 h 345"/>
                <a:gd name="T70" fmla="*/ 224 w 401"/>
                <a:gd name="T71" fmla="*/ 303 h 345"/>
                <a:gd name="T72" fmla="*/ 212 w 401"/>
                <a:gd name="T73" fmla="*/ 286 h 345"/>
                <a:gd name="T74" fmla="*/ 207 w 401"/>
                <a:gd name="T75" fmla="*/ 291 h 345"/>
                <a:gd name="T76" fmla="*/ 155 w 401"/>
                <a:gd name="T77" fmla="*/ 281 h 345"/>
                <a:gd name="T78" fmla="*/ 13 w 401"/>
                <a:gd name="T79" fmla="*/ 231 h 345"/>
                <a:gd name="T80" fmla="*/ 122 w 401"/>
                <a:gd name="T81" fmla="*/ 75 h 345"/>
                <a:gd name="T82" fmla="*/ 267 w 401"/>
                <a:gd name="T83" fmla="*/ 106 h 345"/>
                <a:gd name="T84" fmla="*/ 295 w 401"/>
                <a:gd name="T85" fmla="*/ 236 h 345"/>
                <a:gd name="T86" fmla="*/ 275 w 401"/>
                <a:gd name="T87" fmla="*/ 294 h 345"/>
                <a:gd name="T88" fmla="*/ 297 w 401"/>
                <a:gd name="T89" fmla="*/ 289 h 345"/>
                <a:gd name="T90" fmla="*/ 297 w 401"/>
                <a:gd name="T91" fmla="*/ 289 h 345"/>
                <a:gd name="T92" fmla="*/ 316 w 401"/>
                <a:gd name="T93" fmla="*/ 272 h 345"/>
                <a:gd name="T94" fmla="*/ 305 w 401"/>
                <a:gd name="T95" fmla="*/ 241 h 345"/>
                <a:gd name="T96" fmla="*/ 327 w 401"/>
                <a:gd name="T97" fmla="*/ 248 h 345"/>
                <a:gd name="T98" fmla="*/ 304 w 401"/>
                <a:gd name="T99" fmla="*/ 238 h 345"/>
                <a:gd name="T100" fmla="*/ 338 w 401"/>
                <a:gd name="T101" fmla="*/ 245 h 345"/>
                <a:gd name="T102" fmla="*/ 338 w 401"/>
                <a:gd name="T103" fmla="*/ 245 h 345"/>
                <a:gd name="T104" fmla="*/ 368 w 401"/>
                <a:gd name="T105" fmla="*/ 227 h 345"/>
                <a:gd name="T106" fmla="*/ 369 w 401"/>
                <a:gd name="T107" fmla="*/ 225 h 345"/>
                <a:gd name="T108" fmla="*/ 369 w 401"/>
                <a:gd name="T109" fmla="*/ 226 h 345"/>
                <a:gd name="T110" fmla="*/ 390 w 401"/>
                <a:gd name="T111" fmla="*/ 194 h 345"/>
                <a:gd name="T112" fmla="*/ 378 w 401"/>
                <a:gd name="T113" fmla="*/ 167 h 345"/>
                <a:gd name="T114" fmla="*/ 394 w 401"/>
                <a:gd name="T115" fmla="*/ 176 h 345"/>
                <a:gd name="T116" fmla="*/ 395 w 401"/>
                <a:gd name="T117" fmla="*/ 17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345">
                  <a:moveTo>
                    <a:pt x="395" y="140"/>
                  </a:moveTo>
                  <a:cubicBezTo>
                    <a:pt x="395" y="140"/>
                    <a:pt x="396" y="139"/>
                    <a:pt x="395" y="139"/>
                  </a:cubicBezTo>
                  <a:cubicBezTo>
                    <a:pt x="395" y="138"/>
                    <a:pt x="394" y="138"/>
                    <a:pt x="394" y="138"/>
                  </a:cubicBezTo>
                  <a:cubicBezTo>
                    <a:pt x="385" y="117"/>
                    <a:pt x="367" y="99"/>
                    <a:pt x="344" y="95"/>
                  </a:cubicBezTo>
                  <a:cubicBezTo>
                    <a:pt x="331" y="89"/>
                    <a:pt x="316" y="87"/>
                    <a:pt x="302" y="88"/>
                  </a:cubicBezTo>
                  <a:cubicBezTo>
                    <a:pt x="302" y="88"/>
                    <a:pt x="302" y="88"/>
                    <a:pt x="302" y="88"/>
                  </a:cubicBezTo>
                  <a:cubicBezTo>
                    <a:pt x="306" y="68"/>
                    <a:pt x="294" y="46"/>
                    <a:pt x="279" y="33"/>
                  </a:cubicBezTo>
                  <a:cubicBezTo>
                    <a:pt x="275" y="30"/>
                    <a:pt x="271" y="27"/>
                    <a:pt x="267" y="25"/>
                  </a:cubicBezTo>
                  <a:cubicBezTo>
                    <a:pt x="267" y="24"/>
                    <a:pt x="267" y="23"/>
                    <a:pt x="266" y="23"/>
                  </a:cubicBezTo>
                  <a:cubicBezTo>
                    <a:pt x="266" y="23"/>
                    <a:pt x="266" y="24"/>
                    <a:pt x="265" y="24"/>
                  </a:cubicBezTo>
                  <a:cubicBezTo>
                    <a:pt x="253" y="17"/>
                    <a:pt x="239" y="13"/>
                    <a:pt x="225" y="12"/>
                  </a:cubicBezTo>
                  <a:cubicBezTo>
                    <a:pt x="223" y="11"/>
                    <a:pt x="220" y="10"/>
                    <a:pt x="218" y="10"/>
                  </a:cubicBezTo>
                  <a:cubicBezTo>
                    <a:pt x="175" y="0"/>
                    <a:pt x="126" y="25"/>
                    <a:pt x="118" y="70"/>
                  </a:cubicBezTo>
                  <a:cubicBezTo>
                    <a:pt x="58" y="30"/>
                    <a:pt x="0" y="125"/>
                    <a:pt x="39" y="175"/>
                  </a:cubicBezTo>
                  <a:cubicBezTo>
                    <a:pt x="16" y="185"/>
                    <a:pt x="1" y="211"/>
                    <a:pt x="9" y="236"/>
                  </a:cubicBezTo>
                  <a:cubicBezTo>
                    <a:pt x="5" y="244"/>
                    <a:pt x="20" y="265"/>
                    <a:pt x="24" y="271"/>
                  </a:cubicBezTo>
                  <a:cubicBezTo>
                    <a:pt x="36" y="285"/>
                    <a:pt x="54" y="296"/>
                    <a:pt x="73" y="294"/>
                  </a:cubicBezTo>
                  <a:cubicBezTo>
                    <a:pt x="74" y="294"/>
                    <a:pt x="74" y="294"/>
                    <a:pt x="75" y="294"/>
                  </a:cubicBezTo>
                  <a:cubicBezTo>
                    <a:pt x="79" y="300"/>
                    <a:pt x="85" y="305"/>
                    <a:pt x="91" y="309"/>
                  </a:cubicBezTo>
                  <a:cubicBezTo>
                    <a:pt x="108" y="320"/>
                    <a:pt x="131" y="329"/>
                    <a:pt x="151" y="326"/>
                  </a:cubicBezTo>
                  <a:cubicBezTo>
                    <a:pt x="151" y="326"/>
                    <a:pt x="152" y="326"/>
                    <a:pt x="152" y="326"/>
                  </a:cubicBezTo>
                  <a:cubicBezTo>
                    <a:pt x="158" y="325"/>
                    <a:pt x="164" y="323"/>
                    <a:pt x="169" y="319"/>
                  </a:cubicBezTo>
                  <a:cubicBezTo>
                    <a:pt x="170" y="319"/>
                    <a:pt x="170" y="318"/>
                    <a:pt x="170" y="317"/>
                  </a:cubicBezTo>
                  <a:cubicBezTo>
                    <a:pt x="184" y="334"/>
                    <a:pt x="207" y="344"/>
                    <a:pt x="229" y="345"/>
                  </a:cubicBezTo>
                  <a:cubicBezTo>
                    <a:pt x="230" y="345"/>
                    <a:pt x="230" y="344"/>
                    <a:pt x="231" y="344"/>
                  </a:cubicBezTo>
                  <a:cubicBezTo>
                    <a:pt x="231" y="345"/>
                    <a:pt x="232" y="345"/>
                    <a:pt x="233" y="344"/>
                  </a:cubicBezTo>
                  <a:cubicBezTo>
                    <a:pt x="237" y="340"/>
                    <a:pt x="241" y="335"/>
                    <a:pt x="245" y="331"/>
                  </a:cubicBezTo>
                  <a:cubicBezTo>
                    <a:pt x="246" y="329"/>
                    <a:pt x="246" y="328"/>
                    <a:pt x="245" y="327"/>
                  </a:cubicBezTo>
                  <a:cubicBezTo>
                    <a:pt x="237" y="319"/>
                    <a:pt x="233" y="311"/>
                    <a:pt x="229" y="302"/>
                  </a:cubicBezTo>
                  <a:cubicBezTo>
                    <a:pt x="229" y="302"/>
                    <a:pt x="229" y="302"/>
                    <a:pt x="229" y="302"/>
                  </a:cubicBezTo>
                  <a:cubicBezTo>
                    <a:pt x="230" y="301"/>
                    <a:pt x="229" y="301"/>
                    <a:pt x="229" y="301"/>
                  </a:cubicBezTo>
                  <a:cubicBezTo>
                    <a:pt x="228" y="300"/>
                    <a:pt x="228" y="299"/>
                    <a:pt x="228" y="298"/>
                  </a:cubicBezTo>
                  <a:cubicBezTo>
                    <a:pt x="231" y="299"/>
                    <a:pt x="234" y="300"/>
                    <a:pt x="237" y="300"/>
                  </a:cubicBezTo>
                  <a:cubicBezTo>
                    <a:pt x="239" y="300"/>
                    <a:pt x="242" y="301"/>
                    <a:pt x="244" y="301"/>
                  </a:cubicBezTo>
                  <a:cubicBezTo>
                    <a:pt x="265" y="305"/>
                    <a:pt x="284" y="302"/>
                    <a:pt x="302" y="292"/>
                  </a:cubicBezTo>
                  <a:cubicBezTo>
                    <a:pt x="316" y="284"/>
                    <a:pt x="333" y="269"/>
                    <a:pt x="328" y="251"/>
                  </a:cubicBezTo>
                  <a:cubicBezTo>
                    <a:pt x="347" y="255"/>
                    <a:pt x="366" y="240"/>
                    <a:pt x="377" y="227"/>
                  </a:cubicBezTo>
                  <a:cubicBezTo>
                    <a:pt x="390" y="212"/>
                    <a:pt x="399" y="194"/>
                    <a:pt x="400" y="175"/>
                  </a:cubicBezTo>
                  <a:cubicBezTo>
                    <a:pt x="401" y="163"/>
                    <a:pt x="399" y="151"/>
                    <a:pt x="395" y="140"/>
                  </a:cubicBezTo>
                  <a:close/>
                  <a:moveTo>
                    <a:pt x="385" y="131"/>
                  </a:moveTo>
                  <a:cubicBezTo>
                    <a:pt x="383" y="130"/>
                    <a:pt x="381" y="129"/>
                    <a:pt x="379" y="127"/>
                  </a:cubicBezTo>
                  <a:cubicBezTo>
                    <a:pt x="378" y="127"/>
                    <a:pt x="378" y="128"/>
                    <a:pt x="378" y="128"/>
                  </a:cubicBezTo>
                  <a:cubicBezTo>
                    <a:pt x="381" y="130"/>
                    <a:pt x="384" y="132"/>
                    <a:pt x="386" y="134"/>
                  </a:cubicBezTo>
                  <a:cubicBezTo>
                    <a:pt x="390" y="141"/>
                    <a:pt x="392" y="148"/>
                    <a:pt x="394" y="155"/>
                  </a:cubicBezTo>
                  <a:cubicBezTo>
                    <a:pt x="389" y="152"/>
                    <a:pt x="384" y="149"/>
                    <a:pt x="380" y="146"/>
                  </a:cubicBezTo>
                  <a:cubicBezTo>
                    <a:pt x="379" y="143"/>
                    <a:pt x="379" y="140"/>
                    <a:pt x="379" y="137"/>
                  </a:cubicBezTo>
                  <a:cubicBezTo>
                    <a:pt x="377" y="127"/>
                    <a:pt x="373" y="118"/>
                    <a:pt x="367" y="112"/>
                  </a:cubicBezTo>
                  <a:cubicBezTo>
                    <a:pt x="374" y="117"/>
                    <a:pt x="380" y="124"/>
                    <a:pt x="385" y="131"/>
                  </a:cubicBezTo>
                  <a:close/>
                  <a:moveTo>
                    <a:pt x="296" y="87"/>
                  </a:moveTo>
                  <a:cubicBezTo>
                    <a:pt x="296" y="88"/>
                    <a:pt x="296" y="88"/>
                    <a:pt x="296" y="89"/>
                  </a:cubicBezTo>
                  <a:cubicBezTo>
                    <a:pt x="287" y="90"/>
                    <a:pt x="278" y="93"/>
                    <a:pt x="270" y="97"/>
                  </a:cubicBezTo>
                  <a:cubicBezTo>
                    <a:pt x="271" y="93"/>
                    <a:pt x="271" y="90"/>
                    <a:pt x="272" y="87"/>
                  </a:cubicBezTo>
                  <a:cubicBezTo>
                    <a:pt x="280" y="84"/>
                    <a:pt x="287" y="82"/>
                    <a:pt x="295" y="80"/>
                  </a:cubicBezTo>
                  <a:cubicBezTo>
                    <a:pt x="295" y="82"/>
                    <a:pt x="295" y="85"/>
                    <a:pt x="296" y="87"/>
                  </a:cubicBezTo>
                  <a:close/>
                  <a:moveTo>
                    <a:pt x="294" y="78"/>
                  </a:moveTo>
                  <a:cubicBezTo>
                    <a:pt x="287" y="78"/>
                    <a:pt x="279" y="81"/>
                    <a:pt x="272" y="85"/>
                  </a:cubicBezTo>
                  <a:cubicBezTo>
                    <a:pt x="273" y="80"/>
                    <a:pt x="273" y="75"/>
                    <a:pt x="273" y="71"/>
                  </a:cubicBezTo>
                  <a:cubicBezTo>
                    <a:pt x="279" y="68"/>
                    <a:pt x="285" y="66"/>
                    <a:pt x="291" y="64"/>
                  </a:cubicBezTo>
                  <a:cubicBezTo>
                    <a:pt x="292" y="68"/>
                    <a:pt x="294" y="73"/>
                    <a:pt x="294" y="78"/>
                  </a:cubicBezTo>
                  <a:close/>
                  <a:moveTo>
                    <a:pt x="282" y="47"/>
                  </a:moveTo>
                  <a:cubicBezTo>
                    <a:pt x="286" y="52"/>
                    <a:pt x="288" y="57"/>
                    <a:pt x="290" y="62"/>
                  </a:cubicBezTo>
                  <a:cubicBezTo>
                    <a:pt x="284" y="63"/>
                    <a:pt x="278" y="66"/>
                    <a:pt x="272" y="69"/>
                  </a:cubicBezTo>
                  <a:cubicBezTo>
                    <a:pt x="272" y="64"/>
                    <a:pt x="270" y="58"/>
                    <a:pt x="268" y="53"/>
                  </a:cubicBezTo>
                  <a:cubicBezTo>
                    <a:pt x="273" y="51"/>
                    <a:pt x="278" y="49"/>
                    <a:pt x="282" y="47"/>
                  </a:cubicBezTo>
                  <a:close/>
                  <a:moveTo>
                    <a:pt x="281" y="45"/>
                  </a:moveTo>
                  <a:cubicBezTo>
                    <a:pt x="276" y="47"/>
                    <a:pt x="272" y="49"/>
                    <a:pt x="268" y="51"/>
                  </a:cubicBezTo>
                  <a:cubicBezTo>
                    <a:pt x="266" y="47"/>
                    <a:pt x="264" y="43"/>
                    <a:pt x="261" y="39"/>
                  </a:cubicBezTo>
                  <a:cubicBezTo>
                    <a:pt x="265" y="38"/>
                    <a:pt x="268" y="37"/>
                    <a:pt x="272" y="36"/>
                  </a:cubicBezTo>
                  <a:cubicBezTo>
                    <a:pt x="275" y="39"/>
                    <a:pt x="278" y="42"/>
                    <a:pt x="281" y="45"/>
                  </a:cubicBezTo>
                  <a:close/>
                  <a:moveTo>
                    <a:pt x="270" y="35"/>
                  </a:moveTo>
                  <a:cubicBezTo>
                    <a:pt x="267" y="35"/>
                    <a:pt x="263" y="36"/>
                    <a:pt x="260" y="38"/>
                  </a:cubicBezTo>
                  <a:cubicBezTo>
                    <a:pt x="258" y="35"/>
                    <a:pt x="255" y="32"/>
                    <a:pt x="253" y="29"/>
                  </a:cubicBezTo>
                  <a:cubicBezTo>
                    <a:pt x="255" y="28"/>
                    <a:pt x="257" y="28"/>
                    <a:pt x="259" y="27"/>
                  </a:cubicBezTo>
                  <a:cubicBezTo>
                    <a:pt x="263" y="29"/>
                    <a:pt x="266" y="32"/>
                    <a:pt x="270" y="35"/>
                  </a:cubicBezTo>
                  <a:close/>
                  <a:moveTo>
                    <a:pt x="257" y="26"/>
                  </a:moveTo>
                  <a:cubicBezTo>
                    <a:pt x="255" y="27"/>
                    <a:pt x="253" y="27"/>
                    <a:pt x="252" y="28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49" y="25"/>
                    <a:pt x="245" y="22"/>
                    <a:pt x="242" y="20"/>
                  </a:cubicBezTo>
                  <a:cubicBezTo>
                    <a:pt x="247" y="22"/>
                    <a:pt x="252" y="24"/>
                    <a:pt x="257" y="26"/>
                  </a:cubicBezTo>
                  <a:close/>
                  <a:moveTo>
                    <a:pt x="32" y="272"/>
                  </a:moveTo>
                  <a:cubicBezTo>
                    <a:pt x="27" y="267"/>
                    <a:pt x="23" y="262"/>
                    <a:pt x="20" y="256"/>
                  </a:cubicBezTo>
                  <a:cubicBezTo>
                    <a:pt x="19" y="254"/>
                    <a:pt x="16" y="251"/>
                    <a:pt x="14" y="247"/>
                  </a:cubicBezTo>
                  <a:cubicBezTo>
                    <a:pt x="18" y="253"/>
                    <a:pt x="23" y="258"/>
                    <a:pt x="29" y="262"/>
                  </a:cubicBezTo>
                  <a:cubicBezTo>
                    <a:pt x="33" y="268"/>
                    <a:pt x="37" y="274"/>
                    <a:pt x="41" y="279"/>
                  </a:cubicBezTo>
                  <a:cubicBezTo>
                    <a:pt x="38" y="277"/>
                    <a:pt x="35" y="275"/>
                    <a:pt x="32" y="272"/>
                  </a:cubicBezTo>
                  <a:close/>
                  <a:moveTo>
                    <a:pt x="42" y="280"/>
                  </a:moveTo>
                  <a:cubicBezTo>
                    <a:pt x="42" y="280"/>
                    <a:pt x="42" y="280"/>
                    <a:pt x="42" y="279"/>
                  </a:cubicBezTo>
                  <a:cubicBezTo>
                    <a:pt x="39" y="274"/>
                    <a:pt x="35" y="269"/>
                    <a:pt x="32" y="264"/>
                  </a:cubicBezTo>
                  <a:cubicBezTo>
                    <a:pt x="35" y="266"/>
                    <a:pt x="39" y="268"/>
                    <a:pt x="42" y="269"/>
                  </a:cubicBezTo>
                  <a:cubicBezTo>
                    <a:pt x="46" y="274"/>
                    <a:pt x="49" y="280"/>
                    <a:pt x="53" y="286"/>
                  </a:cubicBezTo>
                  <a:cubicBezTo>
                    <a:pt x="49" y="284"/>
                    <a:pt x="45" y="283"/>
                    <a:pt x="42" y="280"/>
                  </a:cubicBezTo>
                  <a:close/>
                  <a:moveTo>
                    <a:pt x="55" y="287"/>
                  </a:moveTo>
                  <a:cubicBezTo>
                    <a:pt x="52" y="281"/>
                    <a:pt x="48" y="275"/>
                    <a:pt x="44" y="269"/>
                  </a:cubicBezTo>
                  <a:cubicBezTo>
                    <a:pt x="47" y="270"/>
                    <a:pt x="51" y="270"/>
                    <a:pt x="54" y="270"/>
                  </a:cubicBezTo>
                  <a:cubicBezTo>
                    <a:pt x="59" y="276"/>
                    <a:pt x="63" y="283"/>
                    <a:pt x="68" y="290"/>
                  </a:cubicBezTo>
                  <a:cubicBezTo>
                    <a:pt x="64" y="289"/>
                    <a:pt x="59" y="288"/>
                    <a:pt x="55" y="287"/>
                  </a:cubicBezTo>
                  <a:close/>
                  <a:moveTo>
                    <a:pt x="70" y="290"/>
                  </a:moveTo>
                  <a:cubicBezTo>
                    <a:pt x="70" y="289"/>
                    <a:pt x="70" y="289"/>
                    <a:pt x="70" y="289"/>
                  </a:cubicBezTo>
                  <a:cubicBezTo>
                    <a:pt x="66" y="282"/>
                    <a:pt x="61" y="276"/>
                    <a:pt x="56" y="270"/>
                  </a:cubicBezTo>
                  <a:cubicBezTo>
                    <a:pt x="58" y="269"/>
                    <a:pt x="61" y="268"/>
                    <a:pt x="64" y="267"/>
                  </a:cubicBezTo>
                  <a:cubicBezTo>
                    <a:pt x="65" y="275"/>
                    <a:pt x="68" y="283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lose/>
                  <a:moveTo>
                    <a:pt x="109" y="314"/>
                  </a:moveTo>
                  <a:cubicBezTo>
                    <a:pt x="113" y="314"/>
                    <a:pt x="118" y="314"/>
                    <a:pt x="122" y="313"/>
                  </a:cubicBezTo>
                  <a:cubicBezTo>
                    <a:pt x="124" y="316"/>
                    <a:pt x="126" y="318"/>
                    <a:pt x="129" y="320"/>
                  </a:cubicBezTo>
                  <a:cubicBezTo>
                    <a:pt x="122" y="319"/>
                    <a:pt x="116" y="317"/>
                    <a:pt x="109" y="314"/>
                  </a:cubicBezTo>
                  <a:close/>
                  <a:moveTo>
                    <a:pt x="133" y="321"/>
                  </a:moveTo>
                  <a:cubicBezTo>
                    <a:pt x="130" y="318"/>
                    <a:pt x="126" y="316"/>
                    <a:pt x="123" y="313"/>
                  </a:cubicBezTo>
                  <a:cubicBezTo>
                    <a:pt x="128" y="312"/>
                    <a:pt x="132" y="311"/>
                    <a:pt x="135" y="309"/>
                  </a:cubicBezTo>
                  <a:cubicBezTo>
                    <a:pt x="138" y="313"/>
                    <a:pt x="142" y="317"/>
                    <a:pt x="146" y="321"/>
                  </a:cubicBezTo>
                  <a:cubicBezTo>
                    <a:pt x="141" y="321"/>
                    <a:pt x="137" y="321"/>
                    <a:pt x="133" y="321"/>
                  </a:cubicBezTo>
                  <a:close/>
                  <a:moveTo>
                    <a:pt x="148" y="321"/>
                  </a:moveTo>
                  <a:cubicBezTo>
                    <a:pt x="144" y="317"/>
                    <a:pt x="140" y="313"/>
                    <a:pt x="136" y="308"/>
                  </a:cubicBezTo>
                  <a:cubicBezTo>
                    <a:pt x="140" y="306"/>
                    <a:pt x="143" y="304"/>
                    <a:pt x="146" y="301"/>
                  </a:cubicBezTo>
                  <a:cubicBezTo>
                    <a:pt x="151" y="307"/>
                    <a:pt x="156" y="313"/>
                    <a:pt x="161" y="318"/>
                  </a:cubicBezTo>
                  <a:cubicBezTo>
                    <a:pt x="157" y="319"/>
                    <a:pt x="152" y="320"/>
                    <a:pt x="148" y="321"/>
                  </a:cubicBezTo>
                  <a:close/>
                  <a:moveTo>
                    <a:pt x="167" y="316"/>
                  </a:moveTo>
                  <a:cubicBezTo>
                    <a:pt x="166" y="316"/>
                    <a:pt x="164" y="317"/>
                    <a:pt x="163" y="317"/>
                  </a:cubicBezTo>
                  <a:cubicBezTo>
                    <a:pt x="158" y="312"/>
                    <a:pt x="153" y="306"/>
                    <a:pt x="147" y="300"/>
                  </a:cubicBezTo>
                  <a:cubicBezTo>
                    <a:pt x="151" y="296"/>
                    <a:pt x="155" y="291"/>
                    <a:pt x="157" y="286"/>
                  </a:cubicBezTo>
                  <a:cubicBezTo>
                    <a:pt x="158" y="297"/>
                    <a:pt x="162" y="307"/>
                    <a:pt x="169" y="316"/>
                  </a:cubicBezTo>
                  <a:cubicBezTo>
                    <a:pt x="168" y="316"/>
                    <a:pt x="168" y="316"/>
                    <a:pt x="167" y="316"/>
                  </a:cubicBezTo>
                  <a:close/>
                  <a:moveTo>
                    <a:pt x="239" y="329"/>
                  </a:moveTo>
                  <a:cubicBezTo>
                    <a:pt x="237" y="332"/>
                    <a:pt x="234" y="336"/>
                    <a:pt x="232" y="339"/>
                  </a:cubicBezTo>
                  <a:cubicBezTo>
                    <a:pt x="231" y="339"/>
                    <a:pt x="231" y="339"/>
                    <a:pt x="231" y="339"/>
                  </a:cubicBezTo>
                  <a:cubicBezTo>
                    <a:pt x="229" y="337"/>
                    <a:pt x="227" y="335"/>
                    <a:pt x="226" y="333"/>
                  </a:cubicBezTo>
                  <a:cubicBezTo>
                    <a:pt x="229" y="331"/>
                    <a:pt x="232" y="328"/>
                    <a:pt x="235" y="325"/>
                  </a:cubicBezTo>
                  <a:cubicBezTo>
                    <a:pt x="237" y="327"/>
                    <a:pt x="238" y="328"/>
                    <a:pt x="239" y="329"/>
                  </a:cubicBezTo>
                  <a:close/>
                  <a:moveTo>
                    <a:pt x="230" y="318"/>
                  </a:moveTo>
                  <a:cubicBezTo>
                    <a:pt x="231" y="320"/>
                    <a:pt x="233" y="322"/>
                    <a:pt x="234" y="324"/>
                  </a:cubicBezTo>
                  <a:cubicBezTo>
                    <a:pt x="231" y="327"/>
                    <a:pt x="228" y="329"/>
                    <a:pt x="225" y="332"/>
                  </a:cubicBezTo>
                  <a:cubicBezTo>
                    <a:pt x="223" y="330"/>
                    <a:pt x="221" y="327"/>
                    <a:pt x="220" y="325"/>
                  </a:cubicBezTo>
                  <a:cubicBezTo>
                    <a:pt x="223" y="323"/>
                    <a:pt x="227" y="321"/>
                    <a:pt x="230" y="318"/>
                  </a:cubicBezTo>
                  <a:close/>
                  <a:moveTo>
                    <a:pt x="229" y="316"/>
                  </a:moveTo>
                  <a:cubicBezTo>
                    <a:pt x="226" y="319"/>
                    <a:pt x="223" y="321"/>
                    <a:pt x="219" y="324"/>
                  </a:cubicBezTo>
                  <a:cubicBezTo>
                    <a:pt x="218" y="320"/>
                    <a:pt x="216" y="317"/>
                    <a:pt x="215" y="313"/>
                  </a:cubicBezTo>
                  <a:cubicBezTo>
                    <a:pt x="217" y="311"/>
                    <a:pt x="220" y="309"/>
                    <a:pt x="222" y="307"/>
                  </a:cubicBezTo>
                  <a:cubicBezTo>
                    <a:pt x="223" y="306"/>
                    <a:pt x="224" y="306"/>
                    <a:pt x="224" y="305"/>
                  </a:cubicBezTo>
                  <a:cubicBezTo>
                    <a:pt x="225" y="309"/>
                    <a:pt x="227" y="313"/>
                    <a:pt x="229" y="316"/>
                  </a:cubicBezTo>
                  <a:close/>
                  <a:moveTo>
                    <a:pt x="215" y="312"/>
                  </a:moveTo>
                  <a:cubicBezTo>
                    <a:pt x="214" y="308"/>
                    <a:pt x="213" y="305"/>
                    <a:pt x="213" y="302"/>
                  </a:cubicBezTo>
                  <a:cubicBezTo>
                    <a:pt x="216" y="300"/>
                    <a:pt x="219" y="299"/>
                    <a:pt x="222" y="297"/>
                  </a:cubicBezTo>
                  <a:cubicBezTo>
                    <a:pt x="223" y="297"/>
                    <a:pt x="223" y="297"/>
                    <a:pt x="223" y="297"/>
                  </a:cubicBezTo>
                  <a:cubicBezTo>
                    <a:pt x="223" y="299"/>
                    <a:pt x="223" y="301"/>
                    <a:pt x="224" y="303"/>
                  </a:cubicBezTo>
                  <a:cubicBezTo>
                    <a:pt x="220" y="305"/>
                    <a:pt x="217" y="309"/>
                    <a:pt x="215" y="312"/>
                  </a:cubicBezTo>
                  <a:close/>
                  <a:moveTo>
                    <a:pt x="244" y="295"/>
                  </a:moveTo>
                  <a:cubicBezTo>
                    <a:pt x="237" y="295"/>
                    <a:pt x="218" y="294"/>
                    <a:pt x="214" y="286"/>
                  </a:cubicBezTo>
                  <a:cubicBezTo>
                    <a:pt x="213" y="284"/>
                    <a:pt x="212" y="285"/>
                    <a:pt x="212" y="286"/>
                  </a:cubicBezTo>
                  <a:cubicBezTo>
                    <a:pt x="212" y="291"/>
                    <a:pt x="216" y="294"/>
                    <a:pt x="220" y="296"/>
                  </a:cubicBezTo>
                  <a:cubicBezTo>
                    <a:pt x="217" y="297"/>
                    <a:pt x="215" y="299"/>
                    <a:pt x="213" y="300"/>
                  </a:cubicBezTo>
                  <a:cubicBezTo>
                    <a:pt x="212" y="297"/>
                    <a:pt x="212" y="294"/>
                    <a:pt x="213" y="291"/>
                  </a:cubicBezTo>
                  <a:cubicBezTo>
                    <a:pt x="213" y="287"/>
                    <a:pt x="207" y="287"/>
                    <a:pt x="207" y="291"/>
                  </a:cubicBezTo>
                  <a:cubicBezTo>
                    <a:pt x="204" y="308"/>
                    <a:pt x="210" y="325"/>
                    <a:pt x="221" y="338"/>
                  </a:cubicBezTo>
                  <a:cubicBezTo>
                    <a:pt x="190" y="333"/>
                    <a:pt x="167" y="313"/>
                    <a:pt x="161" y="281"/>
                  </a:cubicBezTo>
                  <a:cubicBezTo>
                    <a:pt x="160" y="280"/>
                    <a:pt x="159" y="280"/>
                    <a:pt x="158" y="280"/>
                  </a:cubicBezTo>
                  <a:cubicBezTo>
                    <a:pt x="157" y="280"/>
                    <a:pt x="155" y="280"/>
                    <a:pt x="155" y="281"/>
                  </a:cubicBezTo>
                  <a:cubicBezTo>
                    <a:pt x="145" y="297"/>
                    <a:pt x="128" y="309"/>
                    <a:pt x="108" y="308"/>
                  </a:cubicBezTo>
                  <a:cubicBezTo>
                    <a:pt x="85" y="306"/>
                    <a:pt x="69" y="285"/>
                    <a:pt x="69" y="263"/>
                  </a:cubicBezTo>
                  <a:cubicBezTo>
                    <a:pt x="69" y="261"/>
                    <a:pt x="67" y="260"/>
                    <a:pt x="65" y="261"/>
                  </a:cubicBezTo>
                  <a:cubicBezTo>
                    <a:pt x="44" y="275"/>
                    <a:pt x="18" y="251"/>
                    <a:pt x="13" y="231"/>
                  </a:cubicBezTo>
                  <a:cubicBezTo>
                    <a:pt x="7" y="208"/>
                    <a:pt x="21" y="186"/>
                    <a:pt x="43" y="178"/>
                  </a:cubicBezTo>
                  <a:cubicBezTo>
                    <a:pt x="45" y="178"/>
                    <a:pt x="45" y="176"/>
                    <a:pt x="44" y="175"/>
                  </a:cubicBezTo>
                  <a:cubicBezTo>
                    <a:pt x="6" y="129"/>
                    <a:pt x="61" y="32"/>
                    <a:pt x="118" y="76"/>
                  </a:cubicBezTo>
                  <a:cubicBezTo>
                    <a:pt x="119" y="77"/>
                    <a:pt x="122" y="77"/>
                    <a:pt x="122" y="75"/>
                  </a:cubicBezTo>
                  <a:cubicBezTo>
                    <a:pt x="129" y="31"/>
                    <a:pt x="171" y="6"/>
                    <a:pt x="214" y="15"/>
                  </a:cubicBezTo>
                  <a:cubicBezTo>
                    <a:pt x="253" y="23"/>
                    <a:pt x="274" y="62"/>
                    <a:pt x="262" y="100"/>
                  </a:cubicBezTo>
                  <a:cubicBezTo>
                    <a:pt x="261" y="100"/>
                    <a:pt x="262" y="101"/>
                    <a:pt x="262" y="102"/>
                  </a:cubicBezTo>
                  <a:cubicBezTo>
                    <a:pt x="261" y="105"/>
                    <a:pt x="264" y="108"/>
                    <a:pt x="267" y="106"/>
                  </a:cubicBezTo>
                  <a:cubicBezTo>
                    <a:pt x="285" y="96"/>
                    <a:pt x="305" y="95"/>
                    <a:pt x="325" y="98"/>
                  </a:cubicBezTo>
                  <a:cubicBezTo>
                    <a:pt x="350" y="100"/>
                    <a:pt x="368" y="115"/>
                    <a:pt x="372" y="141"/>
                  </a:cubicBezTo>
                  <a:cubicBezTo>
                    <a:pt x="377" y="182"/>
                    <a:pt x="344" y="236"/>
                    <a:pt x="298" y="231"/>
                  </a:cubicBezTo>
                  <a:cubicBezTo>
                    <a:pt x="296" y="230"/>
                    <a:pt x="294" y="234"/>
                    <a:pt x="295" y="236"/>
                  </a:cubicBezTo>
                  <a:cubicBezTo>
                    <a:pt x="309" y="257"/>
                    <a:pt x="290" y="280"/>
                    <a:pt x="270" y="289"/>
                  </a:cubicBezTo>
                  <a:cubicBezTo>
                    <a:pt x="262" y="293"/>
                    <a:pt x="253" y="295"/>
                    <a:pt x="244" y="295"/>
                  </a:cubicBezTo>
                  <a:close/>
                  <a:moveTo>
                    <a:pt x="267" y="297"/>
                  </a:moveTo>
                  <a:cubicBezTo>
                    <a:pt x="270" y="296"/>
                    <a:pt x="273" y="295"/>
                    <a:pt x="275" y="294"/>
                  </a:cubicBezTo>
                  <a:cubicBezTo>
                    <a:pt x="280" y="292"/>
                    <a:pt x="284" y="289"/>
                    <a:pt x="288" y="286"/>
                  </a:cubicBezTo>
                  <a:cubicBezTo>
                    <a:pt x="290" y="287"/>
                    <a:pt x="292" y="289"/>
                    <a:pt x="294" y="290"/>
                  </a:cubicBezTo>
                  <a:cubicBezTo>
                    <a:pt x="286" y="294"/>
                    <a:pt x="277" y="296"/>
                    <a:pt x="267" y="297"/>
                  </a:cubicBezTo>
                  <a:close/>
                  <a:moveTo>
                    <a:pt x="297" y="289"/>
                  </a:moveTo>
                  <a:cubicBezTo>
                    <a:pt x="294" y="287"/>
                    <a:pt x="292" y="286"/>
                    <a:pt x="290" y="285"/>
                  </a:cubicBezTo>
                  <a:cubicBezTo>
                    <a:pt x="292" y="282"/>
                    <a:pt x="294" y="280"/>
                    <a:pt x="296" y="278"/>
                  </a:cubicBezTo>
                  <a:cubicBezTo>
                    <a:pt x="300" y="280"/>
                    <a:pt x="303" y="281"/>
                    <a:pt x="306" y="282"/>
                  </a:cubicBezTo>
                  <a:cubicBezTo>
                    <a:pt x="303" y="285"/>
                    <a:pt x="300" y="287"/>
                    <a:pt x="297" y="289"/>
                  </a:cubicBezTo>
                  <a:close/>
                  <a:moveTo>
                    <a:pt x="308" y="281"/>
                  </a:moveTo>
                  <a:cubicBezTo>
                    <a:pt x="305" y="279"/>
                    <a:pt x="301" y="278"/>
                    <a:pt x="298" y="276"/>
                  </a:cubicBezTo>
                  <a:cubicBezTo>
                    <a:pt x="300" y="273"/>
                    <a:pt x="303" y="269"/>
                    <a:pt x="304" y="265"/>
                  </a:cubicBezTo>
                  <a:cubicBezTo>
                    <a:pt x="308" y="267"/>
                    <a:pt x="312" y="270"/>
                    <a:pt x="316" y="272"/>
                  </a:cubicBezTo>
                  <a:cubicBezTo>
                    <a:pt x="314" y="275"/>
                    <a:pt x="311" y="278"/>
                    <a:pt x="308" y="281"/>
                  </a:cubicBezTo>
                  <a:close/>
                  <a:moveTo>
                    <a:pt x="317" y="270"/>
                  </a:moveTo>
                  <a:cubicBezTo>
                    <a:pt x="313" y="268"/>
                    <a:pt x="309" y="265"/>
                    <a:pt x="305" y="263"/>
                  </a:cubicBezTo>
                  <a:cubicBezTo>
                    <a:pt x="307" y="256"/>
                    <a:pt x="308" y="249"/>
                    <a:pt x="305" y="241"/>
                  </a:cubicBezTo>
                  <a:cubicBezTo>
                    <a:pt x="311" y="246"/>
                    <a:pt x="317" y="250"/>
                    <a:pt x="323" y="253"/>
                  </a:cubicBezTo>
                  <a:cubicBezTo>
                    <a:pt x="322" y="260"/>
                    <a:pt x="320" y="266"/>
                    <a:pt x="317" y="270"/>
                  </a:cubicBezTo>
                  <a:close/>
                  <a:moveTo>
                    <a:pt x="327" y="248"/>
                  </a:moveTo>
                  <a:cubicBezTo>
                    <a:pt x="327" y="248"/>
                    <a:pt x="327" y="248"/>
                    <a:pt x="327" y="248"/>
                  </a:cubicBezTo>
                  <a:cubicBezTo>
                    <a:pt x="326" y="246"/>
                    <a:pt x="324" y="246"/>
                    <a:pt x="324" y="248"/>
                  </a:cubicBezTo>
                  <a:cubicBezTo>
                    <a:pt x="324" y="249"/>
                    <a:pt x="323" y="250"/>
                    <a:pt x="323" y="251"/>
                  </a:cubicBezTo>
                  <a:cubicBezTo>
                    <a:pt x="317" y="247"/>
                    <a:pt x="311" y="243"/>
                    <a:pt x="304" y="238"/>
                  </a:cubicBezTo>
                  <a:cubicBezTo>
                    <a:pt x="304" y="238"/>
                    <a:pt x="304" y="238"/>
                    <a:pt x="304" y="238"/>
                  </a:cubicBezTo>
                  <a:cubicBezTo>
                    <a:pt x="310" y="238"/>
                    <a:pt x="316" y="238"/>
                    <a:pt x="321" y="236"/>
                  </a:cubicBezTo>
                  <a:cubicBezTo>
                    <a:pt x="326" y="239"/>
                    <a:pt x="331" y="243"/>
                    <a:pt x="336" y="246"/>
                  </a:cubicBezTo>
                  <a:cubicBezTo>
                    <a:pt x="333" y="246"/>
                    <a:pt x="330" y="247"/>
                    <a:pt x="327" y="248"/>
                  </a:cubicBezTo>
                  <a:close/>
                  <a:moveTo>
                    <a:pt x="338" y="245"/>
                  </a:moveTo>
                  <a:cubicBezTo>
                    <a:pt x="333" y="242"/>
                    <a:pt x="328" y="239"/>
                    <a:pt x="323" y="235"/>
                  </a:cubicBezTo>
                  <a:cubicBezTo>
                    <a:pt x="329" y="233"/>
                    <a:pt x="335" y="230"/>
                    <a:pt x="341" y="226"/>
                  </a:cubicBezTo>
                  <a:cubicBezTo>
                    <a:pt x="346" y="230"/>
                    <a:pt x="352" y="233"/>
                    <a:pt x="357" y="236"/>
                  </a:cubicBezTo>
                  <a:cubicBezTo>
                    <a:pt x="352" y="240"/>
                    <a:pt x="345" y="243"/>
                    <a:pt x="338" y="245"/>
                  </a:cubicBezTo>
                  <a:close/>
                  <a:moveTo>
                    <a:pt x="359" y="234"/>
                  </a:moveTo>
                  <a:cubicBezTo>
                    <a:pt x="353" y="232"/>
                    <a:pt x="348" y="229"/>
                    <a:pt x="342" y="225"/>
                  </a:cubicBezTo>
                  <a:cubicBezTo>
                    <a:pt x="346" y="223"/>
                    <a:pt x="349" y="220"/>
                    <a:pt x="352" y="217"/>
                  </a:cubicBezTo>
                  <a:cubicBezTo>
                    <a:pt x="357" y="221"/>
                    <a:pt x="362" y="224"/>
                    <a:pt x="368" y="227"/>
                  </a:cubicBezTo>
                  <a:cubicBezTo>
                    <a:pt x="368" y="227"/>
                    <a:pt x="368" y="227"/>
                    <a:pt x="368" y="227"/>
                  </a:cubicBezTo>
                  <a:cubicBezTo>
                    <a:pt x="365" y="230"/>
                    <a:pt x="362" y="232"/>
                    <a:pt x="359" y="234"/>
                  </a:cubicBezTo>
                  <a:close/>
                  <a:moveTo>
                    <a:pt x="369" y="226"/>
                  </a:moveTo>
                  <a:cubicBezTo>
                    <a:pt x="369" y="226"/>
                    <a:pt x="369" y="225"/>
                    <a:pt x="369" y="225"/>
                  </a:cubicBezTo>
                  <a:cubicBezTo>
                    <a:pt x="364" y="222"/>
                    <a:pt x="359" y="219"/>
                    <a:pt x="354" y="215"/>
                  </a:cubicBezTo>
                  <a:cubicBezTo>
                    <a:pt x="357" y="212"/>
                    <a:pt x="360" y="208"/>
                    <a:pt x="363" y="204"/>
                  </a:cubicBezTo>
                  <a:cubicBezTo>
                    <a:pt x="368" y="207"/>
                    <a:pt x="374" y="211"/>
                    <a:pt x="379" y="214"/>
                  </a:cubicBezTo>
                  <a:cubicBezTo>
                    <a:pt x="376" y="218"/>
                    <a:pt x="373" y="222"/>
                    <a:pt x="369" y="226"/>
                  </a:cubicBezTo>
                  <a:close/>
                  <a:moveTo>
                    <a:pt x="380" y="213"/>
                  </a:moveTo>
                  <a:cubicBezTo>
                    <a:pt x="375" y="209"/>
                    <a:pt x="369" y="206"/>
                    <a:pt x="364" y="202"/>
                  </a:cubicBezTo>
                  <a:cubicBezTo>
                    <a:pt x="368" y="196"/>
                    <a:pt x="371" y="190"/>
                    <a:pt x="373" y="183"/>
                  </a:cubicBezTo>
                  <a:cubicBezTo>
                    <a:pt x="378" y="187"/>
                    <a:pt x="384" y="191"/>
                    <a:pt x="390" y="194"/>
                  </a:cubicBezTo>
                  <a:cubicBezTo>
                    <a:pt x="387" y="200"/>
                    <a:pt x="384" y="207"/>
                    <a:pt x="380" y="213"/>
                  </a:cubicBezTo>
                  <a:close/>
                  <a:moveTo>
                    <a:pt x="390" y="192"/>
                  </a:moveTo>
                  <a:cubicBezTo>
                    <a:pt x="385" y="189"/>
                    <a:pt x="379" y="185"/>
                    <a:pt x="374" y="181"/>
                  </a:cubicBezTo>
                  <a:cubicBezTo>
                    <a:pt x="376" y="177"/>
                    <a:pt x="377" y="172"/>
                    <a:pt x="378" y="167"/>
                  </a:cubicBezTo>
                  <a:cubicBezTo>
                    <a:pt x="383" y="171"/>
                    <a:pt x="388" y="175"/>
                    <a:pt x="394" y="179"/>
                  </a:cubicBezTo>
                  <a:cubicBezTo>
                    <a:pt x="393" y="183"/>
                    <a:pt x="392" y="188"/>
                    <a:pt x="390" y="192"/>
                  </a:cubicBezTo>
                  <a:close/>
                  <a:moveTo>
                    <a:pt x="395" y="170"/>
                  </a:moveTo>
                  <a:cubicBezTo>
                    <a:pt x="394" y="172"/>
                    <a:pt x="394" y="174"/>
                    <a:pt x="394" y="176"/>
                  </a:cubicBezTo>
                  <a:cubicBezTo>
                    <a:pt x="389" y="173"/>
                    <a:pt x="383" y="169"/>
                    <a:pt x="378" y="165"/>
                  </a:cubicBezTo>
                  <a:cubicBezTo>
                    <a:pt x="379" y="159"/>
                    <a:pt x="380" y="154"/>
                    <a:pt x="380" y="148"/>
                  </a:cubicBezTo>
                  <a:cubicBezTo>
                    <a:pt x="384" y="151"/>
                    <a:pt x="389" y="154"/>
                    <a:pt x="394" y="157"/>
                  </a:cubicBezTo>
                  <a:cubicBezTo>
                    <a:pt x="395" y="161"/>
                    <a:pt x="395" y="166"/>
                    <a:pt x="39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4039" y="385"/>
              <a:ext cx="49" cy="108"/>
            </a:xfrm>
            <a:custGeom>
              <a:avLst/>
              <a:gdLst>
                <a:gd name="T0" fmla="*/ 24 w 33"/>
                <a:gd name="T1" fmla="*/ 58 h 73"/>
                <a:gd name="T2" fmla="*/ 23 w 33"/>
                <a:gd name="T3" fmla="*/ 37 h 73"/>
                <a:gd name="T4" fmla="*/ 23 w 33"/>
                <a:gd name="T5" fmla="*/ 15 h 73"/>
                <a:gd name="T6" fmla="*/ 28 w 33"/>
                <a:gd name="T7" fmla="*/ 8 h 73"/>
                <a:gd name="T8" fmla="*/ 21 w 33"/>
                <a:gd name="T9" fmla="*/ 1 h 73"/>
                <a:gd name="T10" fmla="*/ 6 w 33"/>
                <a:gd name="T11" fmla="*/ 1 h 73"/>
                <a:gd name="T12" fmla="*/ 5 w 33"/>
                <a:gd name="T13" fmla="*/ 13 h 73"/>
                <a:gd name="T14" fmla="*/ 10 w 33"/>
                <a:gd name="T15" fmla="*/ 14 h 73"/>
                <a:gd name="T16" fmla="*/ 11 w 33"/>
                <a:gd name="T17" fmla="*/ 59 h 73"/>
                <a:gd name="T18" fmla="*/ 9 w 33"/>
                <a:gd name="T19" fmla="*/ 59 h 73"/>
                <a:gd name="T20" fmla="*/ 8 w 33"/>
                <a:gd name="T21" fmla="*/ 70 h 73"/>
                <a:gd name="T22" fmla="*/ 24 w 33"/>
                <a:gd name="T23" fmla="*/ 72 h 73"/>
                <a:gd name="T24" fmla="*/ 24 w 33"/>
                <a:gd name="T25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73">
                  <a:moveTo>
                    <a:pt x="24" y="58"/>
                  </a:moveTo>
                  <a:cubicBezTo>
                    <a:pt x="24" y="52"/>
                    <a:pt x="23" y="44"/>
                    <a:pt x="23" y="37"/>
                  </a:cubicBezTo>
                  <a:cubicBezTo>
                    <a:pt x="23" y="30"/>
                    <a:pt x="23" y="22"/>
                    <a:pt x="23" y="15"/>
                  </a:cubicBezTo>
                  <a:cubicBezTo>
                    <a:pt x="26" y="14"/>
                    <a:pt x="28" y="11"/>
                    <a:pt x="28" y="8"/>
                  </a:cubicBezTo>
                  <a:cubicBezTo>
                    <a:pt x="28" y="4"/>
                    <a:pt x="25" y="2"/>
                    <a:pt x="21" y="1"/>
                  </a:cubicBezTo>
                  <a:cubicBezTo>
                    <a:pt x="17" y="1"/>
                    <a:pt x="11" y="0"/>
                    <a:pt x="6" y="1"/>
                  </a:cubicBezTo>
                  <a:cubicBezTo>
                    <a:pt x="2" y="3"/>
                    <a:pt x="0" y="10"/>
                    <a:pt x="5" y="13"/>
                  </a:cubicBezTo>
                  <a:cubicBezTo>
                    <a:pt x="6" y="13"/>
                    <a:pt x="8" y="14"/>
                    <a:pt x="10" y="14"/>
                  </a:cubicBezTo>
                  <a:cubicBezTo>
                    <a:pt x="10" y="28"/>
                    <a:pt x="7" y="45"/>
                    <a:pt x="11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4" y="61"/>
                    <a:pt x="3" y="68"/>
                    <a:pt x="8" y="70"/>
                  </a:cubicBezTo>
                  <a:cubicBezTo>
                    <a:pt x="12" y="73"/>
                    <a:pt x="19" y="72"/>
                    <a:pt x="24" y="72"/>
                  </a:cubicBezTo>
                  <a:cubicBezTo>
                    <a:pt x="32" y="72"/>
                    <a:pt x="33" y="58"/>
                    <a:pt x="2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4083" y="379"/>
              <a:ext cx="76" cy="111"/>
            </a:xfrm>
            <a:custGeom>
              <a:avLst/>
              <a:gdLst>
                <a:gd name="T0" fmla="*/ 39 w 51"/>
                <a:gd name="T1" fmla="*/ 15 h 75"/>
                <a:gd name="T2" fmla="*/ 5 w 51"/>
                <a:gd name="T3" fmla="*/ 10 h 75"/>
                <a:gd name="T4" fmla="*/ 4 w 51"/>
                <a:gd name="T5" fmla="*/ 34 h 75"/>
                <a:gd name="T6" fmla="*/ 7 w 51"/>
                <a:gd name="T7" fmla="*/ 68 h 75"/>
                <a:gd name="T8" fmla="*/ 16 w 51"/>
                <a:gd name="T9" fmla="*/ 72 h 75"/>
                <a:gd name="T10" fmla="*/ 31 w 51"/>
                <a:gd name="T11" fmla="*/ 73 h 75"/>
                <a:gd name="T12" fmla="*/ 45 w 51"/>
                <a:gd name="T13" fmla="*/ 59 h 75"/>
                <a:gd name="T14" fmla="*/ 39 w 51"/>
                <a:gd name="T15" fmla="*/ 15 h 75"/>
                <a:gd name="T16" fmla="*/ 32 w 51"/>
                <a:gd name="T17" fmla="*/ 55 h 75"/>
                <a:gd name="T18" fmla="*/ 20 w 51"/>
                <a:gd name="T19" fmla="*/ 60 h 75"/>
                <a:gd name="T20" fmla="*/ 20 w 51"/>
                <a:gd name="T21" fmla="*/ 60 h 75"/>
                <a:gd name="T22" fmla="*/ 18 w 51"/>
                <a:gd name="T23" fmla="*/ 36 h 75"/>
                <a:gd name="T24" fmla="*/ 17 w 51"/>
                <a:gd name="T25" fmla="*/ 21 h 75"/>
                <a:gd name="T26" fmla="*/ 17 w 51"/>
                <a:gd name="T27" fmla="*/ 20 h 75"/>
                <a:gd name="T28" fmla="*/ 21 w 51"/>
                <a:gd name="T29" fmla="*/ 20 h 75"/>
                <a:gd name="T30" fmla="*/ 35 w 51"/>
                <a:gd name="T31" fmla="*/ 41 h 75"/>
                <a:gd name="T32" fmla="*/ 32 w 51"/>
                <a:gd name="T33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75">
                  <a:moveTo>
                    <a:pt x="39" y="15"/>
                  </a:moveTo>
                  <a:cubicBezTo>
                    <a:pt x="32" y="9"/>
                    <a:pt x="12" y="0"/>
                    <a:pt x="5" y="10"/>
                  </a:cubicBezTo>
                  <a:cubicBezTo>
                    <a:pt x="0" y="15"/>
                    <a:pt x="4" y="27"/>
                    <a:pt x="4" y="34"/>
                  </a:cubicBezTo>
                  <a:cubicBezTo>
                    <a:pt x="5" y="45"/>
                    <a:pt x="5" y="57"/>
                    <a:pt x="7" y="68"/>
                  </a:cubicBezTo>
                  <a:cubicBezTo>
                    <a:pt x="8" y="72"/>
                    <a:pt x="12" y="73"/>
                    <a:pt x="16" y="72"/>
                  </a:cubicBezTo>
                  <a:cubicBezTo>
                    <a:pt x="19" y="75"/>
                    <a:pt x="26" y="74"/>
                    <a:pt x="31" y="73"/>
                  </a:cubicBezTo>
                  <a:cubicBezTo>
                    <a:pt x="38" y="71"/>
                    <a:pt x="42" y="66"/>
                    <a:pt x="45" y="59"/>
                  </a:cubicBezTo>
                  <a:cubicBezTo>
                    <a:pt x="51" y="45"/>
                    <a:pt x="51" y="26"/>
                    <a:pt x="39" y="15"/>
                  </a:cubicBezTo>
                  <a:close/>
                  <a:moveTo>
                    <a:pt x="32" y="55"/>
                  </a:moveTo>
                  <a:cubicBezTo>
                    <a:pt x="29" y="60"/>
                    <a:pt x="25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9" y="52"/>
                    <a:pt x="19" y="44"/>
                    <a:pt x="18" y="36"/>
                  </a:cubicBezTo>
                  <a:cubicBezTo>
                    <a:pt x="18" y="33"/>
                    <a:pt x="19" y="24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20" y="20"/>
                    <a:pt x="21" y="20"/>
                  </a:cubicBezTo>
                  <a:cubicBezTo>
                    <a:pt x="30" y="23"/>
                    <a:pt x="36" y="32"/>
                    <a:pt x="35" y="41"/>
                  </a:cubicBezTo>
                  <a:cubicBezTo>
                    <a:pt x="35" y="46"/>
                    <a:pt x="34" y="52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4162" y="380"/>
              <a:ext cx="47" cy="101"/>
            </a:xfrm>
            <a:custGeom>
              <a:avLst/>
              <a:gdLst>
                <a:gd name="T0" fmla="*/ 27 w 32"/>
                <a:gd name="T1" fmla="*/ 51 h 68"/>
                <a:gd name="T2" fmla="*/ 28 w 32"/>
                <a:gd name="T3" fmla="*/ 51 h 68"/>
                <a:gd name="T4" fmla="*/ 25 w 32"/>
                <a:gd name="T5" fmla="*/ 50 h 68"/>
                <a:gd name="T6" fmla="*/ 16 w 32"/>
                <a:gd name="T7" fmla="*/ 51 h 68"/>
                <a:gd name="T8" fmla="*/ 16 w 32"/>
                <a:gd name="T9" fmla="*/ 43 h 68"/>
                <a:gd name="T10" fmla="*/ 21 w 32"/>
                <a:gd name="T11" fmla="*/ 44 h 68"/>
                <a:gd name="T12" fmla="*/ 27 w 32"/>
                <a:gd name="T13" fmla="*/ 37 h 68"/>
                <a:gd name="T14" fmla="*/ 21 w 32"/>
                <a:gd name="T15" fmla="*/ 30 h 68"/>
                <a:gd name="T16" fmla="*/ 17 w 32"/>
                <a:gd name="T17" fmla="*/ 30 h 68"/>
                <a:gd name="T18" fmla="*/ 17 w 32"/>
                <a:gd name="T19" fmla="*/ 22 h 68"/>
                <a:gd name="T20" fmla="*/ 17 w 32"/>
                <a:gd name="T21" fmla="*/ 15 h 68"/>
                <a:gd name="T22" fmla="*/ 19 w 32"/>
                <a:gd name="T23" fmla="*/ 14 h 68"/>
                <a:gd name="T24" fmla="*/ 27 w 32"/>
                <a:gd name="T25" fmla="*/ 9 h 68"/>
                <a:gd name="T26" fmla="*/ 26 w 32"/>
                <a:gd name="T27" fmla="*/ 3 h 68"/>
                <a:gd name="T28" fmla="*/ 6 w 32"/>
                <a:gd name="T29" fmla="*/ 4 h 68"/>
                <a:gd name="T30" fmla="*/ 3 w 32"/>
                <a:gd name="T31" fmla="*/ 30 h 68"/>
                <a:gd name="T32" fmla="*/ 5 w 32"/>
                <a:gd name="T33" fmla="*/ 61 h 68"/>
                <a:gd name="T34" fmla="*/ 27 w 32"/>
                <a:gd name="T35" fmla="*/ 63 h 68"/>
                <a:gd name="T36" fmla="*/ 32 w 32"/>
                <a:gd name="T37" fmla="*/ 56 h 68"/>
                <a:gd name="T38" fmla="*/ 27 w 32"/>
                <a:gd name="T39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68">
                  <a:moveTo>
                    <a:pt x="27" y="51"/>
                  </a:moveTo>
                  <a:cubicBezTo>
                    <a:pt x="27" y="51"/>
                    <a:pt x="28" y="51"/>
                    <a:pt x="28" y="51"/>
                  </a:cubicBezTo>
                  <a:cubicBezTo>
                    <a:pt x="27" y="50"/>
                    <a:pt x="26" y="50"/>
                    <a:pt x="25" y="50"/>
                  </a:cubicBezTo>
                  <a:cubicBezTo>
                    <a:pt x="23" y="50"/>
                    <a:pt x="17" y="51"/>
                    <a:pt x="16" y="51"/>
                  </a:cubicBezTo>
                  <a:cubicBezTo>
                    <a:pt x="16" y="50"/>
                    <a:pt x="16" y="47"/>
                    <a:pt x="16" y="43"/>
                  </a:cubicBezTo>
                  <a:cubicBezTo>
                    <a:pt x="18" y="43"/>
                    <a:pt x="19" y="44"/>
                    <a:pt x="21" y="44"/>
                  </a:cubicBezTo>
                  <a:cubicBezTo>
                    <a:pt x="24" y="44"/>
                    <a:pt x="27" y="40"/>
                    <a:pt x="27" y="37"/>
                  </a:cubicBezTo>
                  <a:cubicBezTo>
                    <a:pt x="27" y="33"/>
                    <a:pt x="24" y="30"/>
                    <a:pt x="21" y="30"/>
                  </a:cubicBezTo>
                  <a:cubicBezTo>
                    <a:pt x="19" y="30"/>
                    <a:pt x="18" y="30"/>
                    <a:pt x="17" y="30"/>
                  </a:cubicBezTo>
                  <a:cubicBezTo>
                    <a:pt x="17" y="28"/>
                    <a:pt x="17" y="25"/>
                    <a:pt x="17" y="22"/>
                  </a:cubicBezTo>
                  <a:cubicBezTo>
                    <a:pt x="17" y="20"/>
                    <a:pt x="17" y="17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3" y="13"/>
                    <a:pt x="25" y="11"/>
                    <a:pt x="27" y="9"/>
                  </a:cubicBezTo>
                  <a:cubicBezTo>
                    <a:pt x="28" y="7"/>
                    <a:pt x="28" y="5"/>
                    <a:pt x="26" y="3"/>
                  </a:cubicBezTo>
                  <a:cubicBezTo>
                    <a:pt x="21" y="0"/>
                    <a:pt x="11" y="0"/>
                    <a:pt x="6" y="4"/>
                  </a:cubicBezTo>
                  <a:cubicBezTo>
                    <a:pt x="0" y="9"/>
                    <a:pt x="3" y="23"/>
                    <a:pt x="3" y="30"/>
                  </a:cubicBezTo>
                  <a:cubicBezTo>
                    <a:pt x="3" y="38"/>
                    <a:pt x="0" y="54"/>
                    <a:pt x="5" y="61"/>
                  </a:cubicBezTo>
                  <a:cubicBezTo>
                    <a:pt x="9" y="68"/>
                    <a:pt x="20" y="64"/>
                    <a:pt x="27" y="63"/>
                  </a:cubicBezTo>
                  <a:cubicBezTo>
                    <a:pt x="29" y="63"/>
                    <a:pt x="32" y="59"/>
                    <a:pt x="32" y="56"/>
                  </a:cubicBezTo>
                  <a:cubicBezTo>
                    <a:pt x="31" y="52"/>
                    <a:pt x="29" y="52"/>
                    <a:pt x="2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4213" y="380"/>
              <a:ext cx="68" cy="98"/>
            </a:xfrm>
            <a:custGeom>
              <a:avLst/>
              <a:gdLst>
                <a:gd name="T0" fmla="*/ 41 w 46"/>
                <a:gd name="T1" fmla="*/ 55 h 66"/>
                <a:gd name="T2" fmla="*/ 20 w 46"/>
                <a:gd name="T3" fmla="*/ 1 h 66"/>
                <a:gd name="T4" fmla="*/ 3 w 46"/>
                <a:gd name="T5" fmla="*/ 19 h 66"/>
                <a:gd name="T6" fmla="*/ 4 w 46"/>
                <a:gd name="T7" fmla="*/ 60 h 66"/>
                <a:gd name="T8" fmla="*/ 15 w 46"/>
                <a:gd name="T9" fmla="*/ 60 h 66"/>
                <a:gd name="T10" fmla="*/ 15 w 46"/>
                <a:gd name="T11" fmla="*/ 43 h 66"/>
                <a:gd name="T12" fmla="*/ 26 w 46"/>
                <a:gd name="T13" fmla="*/ 43 h 66"/>
                <a:gd name="T14" fmla="*/ 27 w 46"/>
                <a:gd name="T15" fmla="*/ 43 h 66"/>
                <a:gd name="T16" fmla="*/ 28 w 46"/>
                <a:gd name="T17" fmla="*/ 55 h 66"/>
                <a:gd name="T18" fmla="*/ 41 w 46"/>
                <a:gd name="T19" fmla="*/ 55 h 66"/>
                <a:gd name="T20" fmla="*/ 23 w 46"/>
                <a:gd name="T21" fmla="*/ 31 h 66"/>
                <a:gd name="T22" fmla="*/ 17 w 46"/>
                <a:gd name="T23" fmla="*/ 32 h 66"/>
                <a:gd name="T24" fmla="*/ 15 w 46"/>
                <a:gd name="T25" fmla="*/ 33 h 66"/>
                <a:gd name="T26" fmla="*/ 16 w 46"/>
                <a:gd name="T27" fmla="*/ 19 h 66"/>
                <a:gd name="T28" fmla="*/ 24 w 46"/>
                <a:gd name="T29" fmla="*/ 18 h 66"/>
                <a:gd name="T30" fmla="*/ 26 w 46"/>
                <a:gd name="T31" fmla="*/ 24 h 66"/>
                <a:gd name="T32" fmla="*/ 27 w 46"/>
                <a:gd name="T33" fmla="*/ 30 h 66"/>
                <a:gd name="T34" fmla="*/ 23 w 46"/>
                <a:gd name="T35" fmla="*/ 3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66">
                  <a:moveTo>
                    <a:pt x="41" y="55"/>
                  </a:moveTo>
                  <a:cubicBezTo>
                    <a:pt x="39" y="40"/>
                    <a:pt x="46" y="0"/>
                    <a:pt x="20" y="1"/>
                  </a:cubicBezTo>
                  <a:cubicBezTo>
                    <a:pt x="10" y="1"/>
                    <a:pt x="4" y="10"/>
                    <a:pt x="3" y="19"/>
                  </a:cubicBezTo>
                  <a:cubicBezTo>
                    <a:pt x="0" y="31"/>
                    <a:pt x="0" y="48"/>
                    <a:pt x="4" y="60"/>
                  </a:cubicBezTo>
                  <a:cubicBezTo>
                    <a:pt x="6" y="65"/>
                    <a:pt x="14" y="66"/>
                    <a:pt x="15" y="60"/>
                  </a:cubicBezTo>
                  <a:cubicBezTo>
                    <a:pt x="16" y="55"/>
                    <a:pt x="16" y="49"/>
                    <a:pt x="15" y="43"/>
                  </a:cubicBezTo>
                  <a:cubicBezTo>
                    <a:pt x="19" y="43"/>
                    <a:pt x="23" y="43"/>
                    <a:pt x="26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7"/>
                    <a:pt x="27" y="51"/>
                    <a:pt x="28" y="55"/>
                  </a:cubicBezTo>
                  <a:cubicBezTo>
                    <a:pt x="27" y="64"/>
                    <a:pt x="42" y="64"/>
                    <a:pt x="41" y="55"/>
                  </a:cubicBezTo>
                  <a:close/>
                  <a:moveTo>
                    <a:pt x="23" y="31"/>
                  </a:moveTo>
                  <a:cubicBezTo>
                    <a:pt x="21" y="32"/>
                    <a:pt x="19" y="32"/>
                    <a:pt x="17" y="32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28"/>
                    <a:pt x="14" y="22"/>
                    <a:pt x="16" y="19"/>
                  </a:cubicBezTo>
                  <a:cubicBezTo>
                    <a:pt x="19" y="19"/>
                    <a:pt x="22" y="18"/>
                    <a:pt x="24" y="18"/>
                  </a:cubicBezTo>
                  <a:cubicBezTo>
                    <a:pt x="25" y="20"/>
                    <a:pt x="26" y="22"/>
                    <a:pt x="26" y="24"/>
                  </a:cubicBezTo>
                  <a:cubicBezTo>
                    <a:pt x="27" y="26"/>
                    <a:pt x="27" y="28"/>
                    <a:pt x="27" y="30"/>
                  </a:cubicBezTo>
                  <a:cubicBezTo>
                    <a:pt x="26" y="30"/>
                    <a:pt x="24" y="30"/>
                    <a:pt x="2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3289" y="577"/>
              <a:ext cx="259" cy="737"/>
            </a:xfrm>
            <a:custGeom>
              <a:avLst/>
              <a:gdLst>
                <a:gd name="T0" fmla="*/ 36 w 175"/>
                <a:gd name="T1" fmla="*/ 27 h 498"/>
                <a:gd name="T2" fmla="*/ 31 w 175"/>
                <a:gd name="T3" fmla="*/ 2 h 498"/>
                <a:gd name="T4" fmla="*/ 11 w 175"/>
                <a:gd name="T5" fmla="*/ 9 h 498"/>
                <a:gd name="T6" fmla="*/ 18 w 175"/>
                <a:gd name="T7" fmla="*/ 107 h 498"/>
                <a:gd name="T8" fmla="*/ 62 w 175"/>
                <a:gd name="T9" fmla="*/ 234 h 498"/>
                <a:gd name="T10" fmla="*/ 101 w 175"/>
                <a:gd name="T11" fmla="*/ 357 h 498"/>
                <a:gd name="T12" fmla="*/ 152 w 175"/>
                <a:gd name="T13" fmla="*/ 481 h 498"/>
                <a:gd name="T14" fmla="*/ 160 w 175"/>
                <a:gd name="T15" fmla="*/ 485 h 498"/>
                <a:gd name="T16" fmla="*/ 169 w 175"/>
                <a:gd name="T17" fmla="*/ 498 h 498"/>
                <a:gd name="T18" fmla="*/ 174 w 175"/>
                <a:gd name="T19" fmla="*/ 477 h 498"/>
                <a:gd name="T20" fmla="*/ 124 w 175"/>
                <a:gd name="T21" fmla="*/ 282 h 498"/>
                <a:gd name="T22" fmla="*/ 109 w 175"/>
                <a:gd name="T23" fmla="*/ 216 h 498"/>
                <a:gd name="T24" fmla="*/ 116 w 175"/>
                <a:gd name="T25" fmla="*/ 203 h 498"/>
                <a:gd name="T26" fmla="*/ 22 w 175"/>
                <a:gd name="T27" fmla="*/ 8 h 498"/>
                <a:gd name="T28" fmla="*/ 33 w 175"/>
                <a:gd name="T29" fmla="*/ 27 h 498"/>
                <a:gd name="T30" fmla="*/ 15 w 175"/>
                <a:gd name="T31" fmla="*/ 10 h 498"/>
                <a:gd name="T32" fmla="*/ 135 w 175"/>
                <a:gd name="T33" fmla="*/ 348 h 498"/>
                <a:gd name="T34" fmla="*/ 157 w 175"/>
                <a:gd name="T35" fmla="*/ 479 h 498"/>
                <a:gd name="T36" fmla="*/ 163 w 175"/>
                <a:gd name="T37" fmla="*/ 471 h 498"/>
                <a:gd name="T38" fmla="*/ 147 w 175"/>
                <a:gd name="T39" fmla="*/ 455 h 498"/>
                <a:gd name="T40" fmla="*/ 147 w 175"/>
                <a:gd name="T41" fmla="*/ 453 h 498"/>
                <a:gd name="T42" fmla="*/ 154 w 175"/>
                <a:gd name="T43" fmla="*/ 444 h 498"/>
                <a:gd name="T44" fmla="*/ 149 w 175"/>
                <a:gd name="T45" fmla="*/ 427 h 498"/>
                <a:gd name="T46" fmla="*/ 129 w 175"/>
                <a:gd name="T47" fmla="*/ 409 h 498"/>
                <a:gd name="T48" fmla="*/ 129 w 175"/>
                <a:gd name="T49" fmla="*/ 407 h 498"/>
                <a:gd name="T50" fmla="*/ 141 w 175"/>
                <a:gd name="T51" fmla="*/ 398 h 498"/>
                <a:gd name="T52" fmla="*/ 134 w 175"/>
                <a:gd name="T53" fmla="*/ 382 h 498"/>
                <a:gd name="T54" fmla="*/ 111 w 175"/>
                <a:gd name="T55" fmla="*/ 360 h 498"/>
                <a:gd name="T56" fmla="*/ 110 w 175"/>
                <a:gd name="T57" fmla="*/ 358 h 498"/>
                <a:gd name="T58" fmla="*/ 123 w 175"/>
                <a:gd name="T59" fmla="*/ 349 h 498"/>
                <a:gd name="T60" fmla="*/ 96 w 175"/>
                <a:gd name="T61" fmla="*/ 320 h 498"/>
                <a:gd name="T62" fmla="*/ 95 w 175"/>
                <a:gd name="T63" fmla="*/ 318 h 498"/>
                <a:gd name="T64" fmla="*/ 107 w 175"/>
                <a:gd name="T65" fmla="*/ 305 h 498"/>
                <a:gd name="T66" fmla="*/ 82 w 175"/>
                <a:gd name="T67" fmla="*/ 280 h 498"/>
                <a:gd name="T68" fmla="*/ 82 w 175"/>
                <a:gd name="T69" fmla="*/ 278 h 498"/>
                <a:gd name="T70" fmla="*/ 95 w 175"/>
                <a:gd name="T71" fmla="*/ 262 h 498"/>
                <a:gd name="T72" fmla="*/ 86 w 175"/>
                <a:gd name="T73" fmla="*/ 243 h 498"/>
                <a:gd name="T74" fmla="*/ 66 w 175"/>
                <a:gd name="T75" fmla="*/ 235 h 498"/>
                <a:gd name="T76" fmla="*/ 103 w 175"/>
                <a:gd name="T77" fmla="*/ 217 h 498"/>
                <a:gd name="T78" fmla="*/ 56 w 175"/>
                <a:gd name="T79" fmla="*/ 220 h 498"/>
                <a:gd name="T80" fmla="*/ 71 w 175"/>
                <a:gd name="T81" fmla="*/ 216 h 498"/>
                <a:gd name="T82" fmla="*/ 63 w 175"/>
                <a:gd name="T83" fmla="*/ 196 h 498"/>
                <a:gd name="T84" fmla="*/ 41 w 175"/>
                <a:gd name="T85" fmla="*/ 174 h 498"/>
                <a:gd name="T86" fmla="*/ 41 w 175"/>
                <a:gd name="T87" fmla="*/ 174 h 498"/>
                <a:gd name="T88" fmla="*/ 54 w 175"/>
                <a:gd name="T89" fmla="*/ 159 h 498"/>
                <a:gd name="T90" fmla="*/ 30 w 175"/>
                <a:gd name="T91" fmla="*/ 138 h 498"/>
                <a:gd name="T92" fmla="*/ 30 w 175"/>
                <a:gd name="T93" fmla="*/ 136 h 498"/>
                <a:gd name="T94" fmla="*/ 43 w 175"/>
                <a:gd name="T95" fmla="*/ 122 h 498"/>
                <a:gd name="T96" fmla="*/ 42 w 175"/>
                <a:gd name="T97" fmla="*/ 104 h 498"/>
                <a:gd name="T98" fmla="*/ 21 w 175"/>
                <a:gd name="T99" fmla="*/ 91 h 498"/>
                <a:gd name="T100" fmla="*/ 35 w 175"/>
                <a:gd name="T101" fmla="*/ 77 h 498"/>
                <a:gd name="T102" fmla="*/ 17 w 175"/>
                <a:gd name="T103" fmla="*/ 56 h 498"/>
                <a:gd name="T104" fmla="*/ 17 w 175"/>
                <a:gd name="T105" fmla="*/ 54 h 498"/>
                <a:gd name="T106" fmla="*/ 36 w 175"/>
                <a:gd name="T107" fmla="*/ 47 h 498"/>
                <a:gd name="T108" fmla="*/ 63 w 175"/>
                <a:gd name="T109" fmla="*/ 82 h 498"/>
                <a:gd name="T110" fmla="*/ 103 w 175"/>
                <a:gd name="T111" fmla="*/ 216 h 498"/>
                <a:gd name="T112" fmla="*/ 56 w 175"/>
                <a:gd name="T113" fmla="*/ 46 h 498"/>
                <a:gd name="T114" fmla="*/ 102 w 175"/>
                <a:gd name="T115" fmla="*/ 185 h 498"/>
                <a:gd name="T116" fmla="*/ 114 w 175"/>
                <a:gd name="T117" fmla="*/ 200 h 498"/>
                <a:gd name="T118" fmla="*/ 106 w 175"/>
                <a:gd name="T119" fmla="*/ 187 h 498"/>
                <a:gd name="T120" fmla="*/ 108 w 175"/>
                <a:gd name="T121" fmla="*/ 182 h 498"/>
                <a:gd name="T122" fmla="*/ 54 w 175"/>
                <a:gd name="T123" fmla="*/ 4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" h="498">
                  <a:moveTo>
                    <a:pt x="95" y="84"/>
                  </a:moveTo>
                  <a:cubicBezTo>
                    <a:pt x="89" y="69"/>
                    <a:pt x="72" y="18"/>
                    <a:pt x="48" y="35"/>
                  </a:cubicBezTo>
                  <a:cubicBezTo>
                    <a:pt x="45" y="31"/>
                    <a:pt x="41" y="28"/>
                    <a:pt x="36" y="27"/>
                  </a:cubicBezTo>
                  <a:cubicBezTo>
                    <a:pt x="36" y="19"/>
                    <a:pt x="36" y="9"/>
                    <a:pt x="32" y="3"/>
                  </a:cubicBezTo>
                  <a:cubicBezTo>
                    <a:pt x="32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8" y="0"/>
                    <a:pt x="23" y="1"/>
                    <a:pt x="20" y="2"/>
                  </a:cubicBezTo>
                  <a:cubicBezTo>
                    <a:pt x="17" y="3"/>
                    <a:pt x="13" y="5"/>
                    <a:pt x="12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2" y="17"/>
                    <a:pt x="15" y="25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0" y="47"/>
                    <a:pt x="14" y="89"/>
                    <a:pt x="18" y="107"/>
                  </a:cubicBezTo>
                  <a:cubicBezTo>
                    <a:pt x="23" y="129"/>
                    <a:pt x="28" y="150"/>
                    <a:pt x="35" y="171"/>
                  </a:cubicBezTo>
                  <a:cubicBezTo>
                    <a:pt x="39" y="187"/>
                    <a:pt x="44" y="204"/>
                    <a:pt x="51" y="220"/>
                  </a:cubicBezTo>
                  <a:cubicBezTo>
                    <a:pt x="53" y="227"/>
                    <a:pt x="56" y="232"/>
                    <a:pt x="62" y="234"/>
                  </a:cubicBezTo>
                  <a:cubicBezTo>
                    <a:pt x="65" y="254"/>
                    <a:pt x="73" y="274"/>
                    <a:pt x="80" y="293"/>
                  </a:cubicBezTo>
                  <a:cubicBezTo>
                    <a:pt x="87" y="315"/>
                    <a:pt x="94" y="336"/>
                    <a:pt x="102" y="357"/>
                  </a:cubicBezTo>
                  <a:cubicBezTo>
                    <a:pt x="102" y="357"/>
                    <a:pt x="101" y="357"/>
                    <a:pt x="101" y="357"/>
                  </a:cubicBezTo>
                  <a:cubicBezTo>
                    <a:pt x="100" y="357"/>
                    <a:pt x="100" y="358"/>
                    <a:pt x="101" y="358"/>
                  </a:cubicBezTo>
                  <a:cubicBezTo>
                    <a:pt x="101" y="358"/>
                    <a:pt x="102" y="358"/>
                    <a:pt x="103" y="358"/>
                  </a:cubicBezTo>
                  <a:cubicBezTo>
                    <a:pt x="118" y="400"/>
                    <a:pt x="133" y="441"/>
                    <a:pt x="152" y="481"/>
                  </a:cubicBezTo>
                  <a:cubicBezTo>
                    <a:pt x="152" y="482"/>
                    <a:pt x="153" y="482"/>
                    <a:pt x="153" y="482"/>
                  </a:cubicBezTo>
                  <a:cubicBezTo>
                    <a:pt x="153" y="483"/>
                    <a:pt x="154" y="484"/>
                    <a:pt x="155" y="484"/>
                  </a:cubicBezTo>
                  <a:cubicBezTo>
                    <a:pt x="156" y="484"/>
                    <a:pt x="158" y="485"/>
                    <a:pt x="160" y="485"/>
                  </a:cubicBezTo>
                  <a:cubicBezTo>
                    <a:pt x="160" y="486"/>
                    <a:pt x="160" y="487"/>
                    <a:pt x="160" y="488"/>
                  </a:cubicBezTo>
                  <a:cubicBezTo>
                    <a:pt x="161" y="490"/>
                    <a:pt x="161" y="492"/>
                    <a:pt x="162" y="493"/>
                  </a:cubicBezTo>
                  <a:cubicBezTo>
                    <a:pt x="163" y="495"/>
                    <a:pt x="165" y="498"/>
                    <a:pt x="169" y="498"/>
                  </a:cubicBezTo>
                  <a:cubicBezTo>
                    <a:pt x="175" y="496"/>
                    <a:pt x="172" y="486"/>
                    <a:pt x="170" y="482"/>
                  </a:cubicBezTo>
                  <a:cubicBezTo>
                    <a:pt x="172" y="481"/>
                    <a:pt x="173" y="480"/>
                    <a:pt x="174" y="478"/>
                  </a:cubicBezTo>
                  <a:cubicBezTo>
                    <a:pt x="174" y="478"/>
                    <a:pt x="174" y="477"/>
                    <a:pt x="174" y="477"/>
                  </a:cubicBezTo>
                  <a:cubicBezTo>
                    <a:pt x="175" y="477"/>
                    <a:pt x="175" y="476"/>
                    <a:pt x="175" y="475"/>
                  </a:cubicBezTo>
                  <a:cubicBezTo>
                    <a:pt x="166" y="431"/>
                    <a:pt x="153" y="389"/>
                    <a:pt x="141" y="346"/>
                  </a:cubicBezTo>
                  <a:cubicBezTo>
                    <a:pt x="135" y="325"/>
                    <a:pt x="130" y="304"/>
                    <a:pt x="124" y="282"/>
                  </a:cubicBezTo>
                  <a:cubicBezTo>
                    <a:pt x="119" y="262"/>
                    <a:pt x="115" y="241"/>
                    <a:pt x="107" y="222"/>
                  </a:cubicBezTo>
                  <a:cubicBezTo>
                    <a:pt x="108" y="221"/>
                    <a:pt x="108" y="221"/>
                    <a:pt x="109" y="220"/>
                  </a:cubicBezTo>
                  <a:cubicBezTo>
                    <a:pt x="110" y="219"/>
                    <a:pt x="110" y="217"/>
                    <a:pt x="109" y="216"/>
                  </a:cubicBezTo>
                  <a:cubicBezTo>
                    <a:pt x="110" y="216"/>
                    <a:pt x="110" y="215"/>
                    <a:pt x="110" y="214"/>
                  </a:cubicBezTo>
                  <a:cubicBezTo>
                    <a:pt x="109" y="210"/>
                    <a:pt x="107" y="205"/>
                    <a:pt x="106" y="201"/>
                  </a:cubicBezTo>
                  <a:cubicBezTo>
                    <a:pt x="110" y="203"/>
                    <a:pt x="114" y="205"/>
                    <a:pt x="116" y="203"/>
                  </a:cubicBezTo>
                  <a:cubicBezTo>
                    <a:pt x="117" y="203"/>
                    <a:pt x="119" y="202"/>
                    <a:pt x="119" y="200"/>
                  </a:cubicBezTo>
                  <a:cubicBezTo>
                    <a:pt x="119" y="160"/>
                    <a:pt x="111" y="121"/>
                    <a:pt x="95" y="84"/>
                  </a:cubicBezTo>
                  <a:close/>
                  <a:moveTo>
                    <a:pt x="22" y="8"/>
                  </a:moveTo>
                  <a:cubicBezTo>
                    <a:pt x="24" y="7"/>
                    <a:pt x="27" y="7"/>
                    <a:pt x="30" y="6"/>
                  </a:cubicBezTo>
                  <a:cubicBezTo>
                    <a:pt x="30" y="9"/>
                    <a:pt x="30" y="12"/>
                    <a:pt x="31" y="15"/>
                  </a:cubicBezTo>
                  <a:cubicBezTo>
                    <a:pt x="31" y="19"/>
                    <a:pt x="32" y="23"/>
                    <a:pt x="33" y="27"/>
                  </a:cubicBezTo>
                  <a:cubicBezTo>
                    <a:pt x="31" y="27"/>
                    <a:pt x="29" y="27"/>
                    <a:pt x="26" y="28"/>
                  </a:cubicBezTo>
                  <a:cubicBezTo>
                    <a:pt x="24" y="28"/>
                    <a:pt x="23" y="29"/>
                    <a:pt x="21" y="30"/>
                  </a:cubicBezTo>
                  <a:cubicBezTo>
                    <a:pt x="20" y="23"/>
                    <a:pt x="18" y="16"/>
                    <a:pt x="15" y="10"/>
                  </a:cubicBezTo>
                  <a:cubicBezTo>
                    <a:pt x="17" y="10"/>
                    <a:pt x="20" y="8"/>
                    <a:pt x="22" y="8"/>
                  </a:cubicBezTo>
                  <a:close/>
                  <a:moveTo>
                    <a:pt x="118" y="284"/>
                  </a:moveTo>
                  <a:cubicBezTo>
                    <a:pt x="124" y="305"/>
                    <a:pt x="129" y="327"/>
                    <a:pt x="135" y="348"/>
                  </a:cubicBezTo>
                  <a:cubicBezTo>
                    <a:pt x="147" y="390"/>
                    <a:pt x="156" y="434"/>
                    <a:pt x="171" y="476"/>
                  </a:cubicBezTo>
                  <a:cubicBezTo>
                    <a:pt x="169" y="476"/>
                    <a:pt x="167" y="477"/>
                    <a:pt x="165" y="478"/>
                  </a:cubicBezTo>
                  <a:cubicBezTo>
                    <a:pt x="162" y="478"/>
                    <a:pt x="160" y="479"/>
                    <a:pt x="157" y="479"/>
                  </a:cubicBezTo>
                  <a:cubicBezTo>
                    <a:pt x="157" y="479"/>
                    <a:pt x="157" y="478"/>
                    <a:pt x="156" y="478"/>
                  </a:cubicBezTo>
                  <a:cubicBezTo>
                    <a:pt x="155" y="475"/>
                    <a:pt x="154" y="471"/>
                    <a:pt x="153" y="468"/>
                  </a:cubicBezTo>
                  <a:cubicBezTo>
                    <a:pt x="156" y="469"/>
                    <a:pt x="159" y="470"/>
                    <a:pt x="163" y="471"/>
                  </a:cubicBezTo>
                  <a:cubicBezTo>
                    <a:pt x="163" y="471"/>
                    <a:pt x="163" y="470"/>
                    <a:pt x="163" y="470"/>
                  </a:cubicBezTo>
                  <a:cubicBezTo>
                    <a:pt x="159" y="468"/>
                    <a:pt x="156" y="467"/>
                    <a:pt x="152" y="466"/>
                  </a:cubicBezTo>
                  <a:cubicBezTo>
                    <a:pt x="151" y="462"/>
                    <a:pt x="149" y="458"/>
                    <a:pt x="147" y="455"/>
                  </a:cubicBezTo>
                  <a:cubicBezTo>
                    <a:pt x="151" y="456"/>
                    <a:pt x="155" y="457"/>
                    <a:pt x="159" y="458"/>
                  </a:cubicBezTo>
                  <a:cubicBezTo>
                    <a:pt x="160" y="458"/>
                    <a:pt x="160" y="457"/>
                    <a:pt x="160" y="457"/>
                  </a:cubicBezTo>
                  <a:cubicBezTo>
                    <a:pt x="155" y="455"/>
                    <a:pt x="151" y="454"/>
                    <a:pt x="147" y="453"/>
                  </a:cubicBezTo>
                  <a:cubicBezTo>
                    <a:pt x="145" y="449"/>
                    <a:pt x="144" y="445"/>
                    <a:pt x="142" y="441"/>
                  </a:cubicBezTo>
                  <a:cubicBezTo>
                    <a:pt x="146" y="442"/>
                    <a:pt x="150" y="444"/>
                    <a:pt x="153" y="445"/>
                  </a:cubicBezTo>
                  <a:cubicBezTo>
                    <a:pt x="154" y="446"/>
                    <a:pt x="155" y="444"/>
                    <a:pt x="154" y="444"/>
                  </a:cubicBezTo>
                  <a:cubicBezTo>
                    <a:pt x="150" y="442"/>
                    <a:pt x="146" y="441"/>
                    <a:pt x="141" y="439"/>
                  </a:cubicBezTo>
                  <a:cubicBezTo>
                    <a:pt x="139" y="434"/>
                    <a:pt x="138" y="429"/>
                    <a:pt x="136" y="424"/>
                  </a:cubicBezTo>
                  <a:cubicBezTo>
                    <a:pt x="140" y="426"/>
                    <a:pt x="145" y="427"/>
                    <a:pt x="149" y="427"/>
                  </a:cubicBezTo>
                  <a:cubicBezTo>
                    <a:pt x="150" y="427"/>
                    <a:pt x="150" y="426"/>
                    <a:pt x="149" y="426"/>
                  </a:cubicBezTo>
                  <a:cubicBezTo>
                    <a:pt x="145" y="425"/>
                    <a:pt x="140" y="424"/>
                    <a:pt x="135" y="423"/>
                  </a:cubicBezTo>
                  <a:cubicBezTo>
                    <a:pt x="133" y="418"/>
                    <a:pt x="131" y="413"/>
                    <a:pt x="129" y="409"/>
                  </a:cubicBezTo>
                  <a:cubicBezTo>
                    <a:pt x="134" y="410"/>
                    <a:pt x="138" y="412"/>
                    <a:pt x="143" y="413"/>
                  </a:cubicBezTo>
                  <a:cubicBezTo>
                    <a:pt x="143" y="413"/>
                    <a:pt x="144" y="412"/>
                    <a:pt x="143" y="412"/>
                  </a:cubicBezTo>
                  <a:cubicBezTo>
                    <a:pt x="138" y="410"/>
                    <a:pt x="134" y="409"/>
                    <a:pt x="129" y="407"/>
                  </a:cubicBezTo>
                  <a:cubicBezTo>
                    <a:pt x="127" y="402"/>
                    <a:pt x="125" y="397"/>
                    <a:pt x="123" y="392"/>
                  </a:cubicBezTo>
                  <a:cubicBezTo>
                    <a:pt x="129" y="395"/>
                    <a:pt x="135" y="397"/>
                    <a:pt x="141" y="399"/>
                  </a:cubicBezTo>
                  <a:cubicBezTo>
                    <a:pt x="142" y="399"/>
                    <a:pt x="142" y="398"/>
                    <a:pt x="141" y="398"/>
                  </a:cubicBezTo>
                  <a:cubicBezTo>
                    <a:pt x="135" y="395"/>
                    <a:pt x="129" y="393"/>
                    <a:pt x="122" y="391"/>
                  </a:cubicBezTo>
                  <a:cubicBezTo>
                    <a:pt x="121" y="386"/>
                    <a:pt x="119" y="381"/>
                    <a:pt x="117" y="376"/>
                  </a:cubicBezTo>
                  <a:cubicBezTo>
                    <a:pt x="122" y="379"/>
                    <a:pt x="128" y="381"/>
                    <a:pt x="134" y="382"/>
                  </a:cubicBezTo>
                  <a:cubicBezTo>
                    <a:pt x="135" y="382"/>
                    <a:pt x="135" y="380"/>
                    <a:pt x="134" y="380"/>
                  </a:cubicBezTo>
                  <a:cubicBezTo>
                    <a:pt x="128" y="379"/>
                    <a:pt x="122" y="377"/>
                    <a:pt x="116" y="375"/>
                  </a:cubicBezTo>
                  <a:cubicBezTo>
                    <a:pt x="114" y="370"/>
                    <a:pt x="113" y="365"/>
                    <a:pt x="111" y="360"/>
                  </a:cubicBezTo>
                  <a:cubicBezTo>
                    <a:pt x="115" y="361"/>
                    <a:pt x="119" y="362"/>
                    <a:pt x="123" y="364"/>
                  </a:cubicBezTo>
                  <a:cubicBezTo>
                    <a:pt x="124" y="364"/>
                    <a:pt x="124" y="363"/>
                    <a:pt x="124" y="362"/>
                  </a:cubicBezTo>
                  <a:cubicBezTo>
                    <a:pt x="119" y="360"/>
                    <a:pt x="115" y="359"/>
                    <a:pt x="110" y="358"/>
                  </a:cubicBezTo>
                  <a:cubicBezTo>
                    <a:pt x="109" y="357"/>
                    <a:pt x="109" y="355"/>
                    <a:pt x="108" y="354"/>
                  </a:cubicBezTo>
                  <a:cubicBezTo>
                    <a:pt x="107" y="351"/>
                    <a:pt x="106" y="347"/>
                    <a:pt x="105" y="344"/>
                  </a:cubicBezTo>
                  <a:cubicBezTo>
                    <a:pt x="111" y="346"/>
                    <a:pt x="117" y="347"/>
                    <a:pt x="123" y="349"/>
                  </a:cubicBezTo>
                  <a:cubicBezTo>
                    <a:pt x="124" y="349"/>
                    <a:pt x="125" y="347"/>
                    <a:pt x="124" y="347"/>
                  </a:cubicBezTo>
                  <a:cubicBezTo>
                    <a:pt x="117" y="346"/>
                    <a:pt x="111" y="344"/>
                    <a:pt x="104" y="343"/>
                  </a:cubicBezTo>
                  <a:cubicBezTo>
                    <a:pt x="102" y="335"/>
                    <a:pt x="99" y="328"/>
                    <a:pt x="96" y="320"/>
                  </a:cubicBezTo>
                  <a:cubicBezTo>
                    <a:pt x="103" y="322"/>
                    <a:pt x="109" y="324"/>
                    <a:pt x="116" y="324"/>
                  </a:cubicBezTo>
                  <a:cubicBezTo>
                    <a:pt x="117" y="325"/>
                    <a:pt x="117" y="323"/>
                    <a:pt x="116" y="323"/>
                  </a:cubicBezTo>
                  <a:cubicBezTo>
                    <a:pt x="109" y="322"/>
                    <a:pt x="102" y="320"/>
                    <a:pt x="95" y="318"/>
                  </a:cubicBezTo>
                  <a:cubicBezTo>
                    <a:pt x="94" y="313"/>
                    <a:pt x="92" y="308"/>
                    <a:pt x="90" y="303"/>
                  </a:cubicBezTo>
                  <a:cubicBezTo>
                    <a:pt x="95" y="304"/>
                    <a:pt x="101" y="306"/>
                    <a:pt x="106" y="307"/>
                  </a:cubicBezTo>
                  <a:cubicBezTo>
                    <a:pt x="107" y="307"/>
                    <a:pt x="108" y="306"/>
                    <a:pt x="107" y="305"/>
                  </a:cubicBezTo>
                  <a:cubicBezTo>
                    <a:pt x="101" y="304"/>
                    <a:pt x="95" y="302"/>
                    <a:pt x="89" y="301"/>
                  </a:cubicBezTo>
                  <a:cubicBezTo>
                    <a:pt x="88" y="298"/>
                    <a:pt x="87" y="295"/>
                    <a:pt x="86" y="292"/>
                  </a:cubicBezTo>
                  <a:cubicBezTo>
                    <a:pt x="85" y="288"/>
                    <a:pt x="83" y="284"/>
                    <a:pt x="82" y="280"/>
                  </a:cubicBezTo>
                  <a:cubicBezTo>
                    <a:pt x="88" y="281"/>
                    <a:pt x="93" y="282"/>
                    <a:pt x="99" y="283"/>
                  </a:cubicBezTo>
                  <a:cubicBezTo>
                    <a:pt x="100" y="284"/>
                    <a:pt x="100" y="282"/>
                    <a:pt x="99" y="282"/>
                  </a:cubicBezTo>
                  <a:cubicBezTo>
                    <a:pt x="93" y="280"/>
                    <a:pt x="88" y="279"/>
                    <a:pt x="82" y="278"/>
                  </a:cubicBezTo>
                  <a:cubicBezTo>
                    <a:pt x="79" y="272"/>
                    <a:pt x="77" y="265"/>
                    <a:pt x="75" y="258"/>
                  </a:cubicBezTo>
                  <a:cubicBezTo>
                    <a:pt x="82" y="260"/>
                    <a:pt x="88" y="261"/>
                    <a:pt x="94" y="263"/>
                  </a:cubicBezTo>
                  <a:cubicBezTo>
                    <a:pt x="95" y="263"/>
                    <a:pt x="95" y="262"/>
                    <a:pt x="95" y="262"/>
                  </a:cubicBezTo>
                  <a:cubicBezTo>
                    <a:pt x="88" y="259"/>
                    <a:pt x="81" y="257"/>
                    <a:pt x="75" y="256"/>
                  </a:cubicBezTo>
                  <a:cubicBezTo>
                    <a:pt x="73" y="251"/>
                    <a:pt x="70" y="245"/>
                    <a:pt x="68" y="239"/>
                  </a:cubicBezTo>
                  <a:cubicBezTo>
                    <a:pt x="74" y="241"/>
                    <a:pt x="80" y="242"/>
                    <a:pt x="86" y="243"/>
                  </a:cubicBezTo>
                  <a:cubicBezTo>
                    <a:pt x="87" y="244"/>
                    <a:pt x="87" y="242"/>
                    <a:pt x="86" y="242"/>
                  </a:cubicBezTo>
                  <a:cubicBezTo>
                    <a:pt x="80" y="240"/>
                    <a:pt x="73" y="238"/>
                    <a:pt x="67" y="237"/>
                  </a:cubicBezTo>
                  <a:cubicBezTo>
                    <a:pt x="67" y="237"/>
                    <a:pt x="66" y="236"/>
                    <a:pt x="66" y="235"/>
                  </a:cubicBezTo>
                  <a:cubicBezTo>
                    <a:pt x="77" y="238"/>
                    <a:pt x="92" y="233"/>
                    <a:pt x="103" y="225"/>
                  </a:cubicBezTo>
                  <a:cubicBezTo>
                    <a:pt x="106" y="245"/>
                    <a:pt x="113" y="265"/>
                    <a:pt x="118" y="284"/>
                  </a:cubicBezTo>
                  <a:close/>
                  <a:moveTo>
                    <a:pt x="103" y="217"/>
                  </a:moveTo>
                  <a:cubicBezTo>
                    <a:pt x="103" y="217"/>
                    <a:pt x="103" y="217"/>
                    <a:pt x="103" y="217"/>
                  </a:cubicBezTo>
                  <a:cubicBezTo>
                    <a:pt x="95" y="224"/>
                    <a:pt x="87" y="228"/>
                    <a:pt x="77" y="230"/>
                  </a:cubicBezTo>
                  <a:cubicBezTo>
                    <a:pt x="66" y="231"/>
                    <a:pt x="60" y="227"/>
                    <a:pt x="56" y="220"/>
                  </a:cubicBezTo>
                  <a:cubicBezTo>
                    <a:pt x="55" y="218"/>
                    <a:pt x="54" y="215"/>
                    <a:pt x="54" y="213"/>
                  </a:cubicBezTo>
                  <a:cubicBezTo>
                    <a:pt x="59" y="215"/>
                    <a:pt x="65" y="217"/>
                    <a:pt x="71" y="218"/>
                  </a:cubicBezTo>
                  <a:cubicBezTo>
                    <a:pt x="71" y="218"/>
                    <a:pt x="72" y="217"/>
                    <a:pt x="71" y="216"/>
                  </a:cubicBezTo>
                  <a:cubicBezTo>
                    <a:pt x="65" y="215"/>
                    <a:pt x="59" y="214"/>
                    <a:pt x="53" y="212"/>
                  </a:cubicBezTo>
                  <a:cubicBezTo>
                    <a:pt x="51" y="205"/>
                    <a:pt x="49" y="199"/>
                    <a:pt x="47" y="192"/>
                  </a:cubicBezTo>
                  <a:cubicBezTo>
                    <a:pt x="52" y="193"/>
                    <a:pt x="58" y="195"/>
                    <a:pt x="63" y="196"/>
                  </a:cubicBezTo>
                  <a:cubicBezTo>
                    <a:pt x="63" y="196"/>
                    <a:pt x="64" y="195"/>
                    <a:pt x="63" y="195"/>
                  </a:cubicBezTo>
                  <a:cubicBezTo>
                    <a:pt x="58" y="194"/>
                    <a:pt x="52" y="192"/>
                    <a:pt x="47" y="191"/>
                  </a:cubicBezTo>
                  <a:cubicBezTo>
                    <a:pt x="45" y="185"/>
                    <a:pt x="43" y="180"/>
                    <a:pt x="41" y="174"/>
                  </a:cubicBezTo>
                  <a:cubicBezTo>
                    <a:pt x="46" y="176"/>
                    <a:pt x="51" y="178"/>
                    <a:pt x="57" y="179"/>
                  </a:cubicBezTo>
                  <a:cubicBezTo>
                    <a:pt x="57" y="179"/>
                    <a:pt x="57" y="178"/>
                    <a:pt x="57" y="178"/>
                  </a:cubicBezTo>
                  <a:cubicBezTo>
                    <a:pt x="52" y="177"/>
                    <a:pt x="46" y="175"/>
                    <a:pt x="41" y="174"/>
                  </a:cubicBezTo>
                  <a:cubicBezTo>
                    <a:pt x="39" y="168"/>
                    <a:pt x="37" y="162"/>
                    <a:pt x="35" y="156"/>
                  </a:cubicBezTo>
                  <a:cubicBezTo>
                    <a:pt x="41" y="158"/>
                    <a:pt x="48" y="159"/>
                    <a:pt x="54" y="160"/>
                  </a:cubicBezTo>
                  <a:cubicBezTo>
                    <a:pt x="54" y="160"/>
                    <a:pt x="55" y="159"/>
                    <a:pt x="54" y="159"/>
                  </a:cubicBezTo>
                  <a:cubicBezTo>
                    <a:pt x="48" y="157"/>
                    <a:pt x="41" y="156"/>
                    <a:pt x="35" y="155"/>
                  </a:cubicBezTo>
                  <a:cubicBezTo>
                    <a:pt x="33" y="149"/>
                    <a:pt x="32" y="144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9" y="140"/>
                    <a:pt x="49" y="142"/>
                    <a:pt x="58" y="144"/>
                  </a:cubicBezTo>
                  <a:cubicBezTo>
                    <a:pt x="59" y="144"/>
                    <a:pt x="59" y="143"/>
                    <a:pt x="58" y="143"/>
                  </a:cubicBezTo>
                  <a:cubicBezTo>
                    <a:pt x="49" y="140"/>
                    <a:pt x="39" y="138"/>
                    <a:pt x="30" y="136"/>
                  </a:cubicBezTo>
                  <a:cubicBezTo>
                    <a:pt x="28" y="130"/>
                    <a:pt x="27" y="125"/>
                    <a:pt x="26" y="119"/>
                  </a:cubicBezTo>
                  <a:cubicBezTo>
                    <a:pt x="31" y="120"/>
                    <a:pt x="37" y="122"/>
                    <a:pt x="42" y="123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37" y="120"/>
                    <a:pt x="31" y="119"/>
                    <a:pt x="26" y="117"/>
                  </a:cubicBezTo>
                  <a:cubicBezTo>
                    <a:pt x="24" y="111"/>
                    <a:pt x="23" y="105"/>
                    <a:pt x="22" y="99"/>
                  </a:cubicBezTo>
                  <a:cubicBezTo>
                    <a:pt x="29" y="100"/>
                    <a:pt x="35" y="102"/>
                    <a:pt x="42" y="104"/>
                  </a:cubicBezTo>
                  <a:cubicBezTo>
                    <a:pt x="43" y="104"/>
                    <a:pt x="43" y="103"/>
                    <a:pt x="42" y="103"/>
                  </a:cubicBezTo>
                  <a:cubicBezTo>
                    <a:pt x="36" y="101"/>
                    <a:pt x="29" y="99"/>
                    <a:pt x="22" y="98"/>
                  </a:cubicBezTo>
                  <a:cubicBezTo>
                    <a:pt x="21" y="96"/>
                    <a:pt x="21" y="93"/>
                    <a:pt x="21" y="91"/>
                  </a:cubicBezTo>
                  <a:cubicBezTo>
                    <a:pt x="20" y="86"/>
                    <a:pt x="19" y="80"/>
                    <a:pt x="18" y="75"/>
                  </a:cubicBezTo>
                  <a:cubicBezTo>
                    <a:pt x="24" y="76"/>
                    <a:pt x="29" y="77"/>
                    <a:pt x="35" y="79"/>
                  </a:cubicBezTo>
                  <a:cubicBezTo>
                    <a:pt x="36" y="79"/>
                    <a:pt x="36" y="78"/>
                    <a:pt x="35" y="77"/>
                  </a:cubicBezTo>
                  <a:cubicBezTo>
                    <a:pt x="30" y="76"/>
                    <a:pt x="24" y="74"/>
                    <a:pt x="18" y="73"/>
                  </a:cubicBezTo>
                  <a:cubicBezTo>
                    <a:pt x="17" y="70"/>
                    <a:pt x="17" y="67"/>
                    <a:pt x="17" y="64"/>
                  </a:cubicBezTo>
                  <a:cubicBezTo>
                    <a:pt x="17" y="62"/>
                    <a:pt x="17" y="59"/>
                    <a:pt x="17" y="56"/>
                  </a:cubicBezTo>
                  <a:cubicBezTo>
                    <a:pt x="24" y="57"/>
                    <a:pt x="30" y="59"/>
                    <a:pt x="37" y="61"/>
                  </a:cubicBezTo>
                  <a:cubicBezTo>
                    <a:pt x="38" y="61"/>
                    <a:pt x="38" y="60"/>
                    <a:pt x="37" y="59"/>
                  </a:cubicBezTo>
                  <a:cubicBezTo>
                    <a:pt x="31" y="57"/>
                    <a:pt x="24" y="56"/>
                    <a:pt x="17" y="54"/>
                  </a:cubicBezTo>
                  <a:cubicBezTo>
                    <a:pt x="18" y="50"/>
                    <a:pt x="19" y="46"/>
                    <a:pt x="20" y="42"/>
                  </a:cubicBezTo>
                  <a:cubicBezTo>
                    <a:pt x="25" y="44"/>
                    <a:pt x="30" y="46"/>
                    <a:pt x="35" y="49"/>
                  </a:cubicBezTo>
                  <a:cubicBezTo>
                    <a:pt x="36" y="49"/>
                    <a:pt x="37" y="48"/>
                    <a:pt x="36" y="47"/>
                  </a:cubicBezTo>
                  <a:cubicBezTo>
                    <a:pt x="31" y="45"/>
                    <a:pt x="26" y="43"/>
                    <a:pt x="21" y="41"/>
                  </a:cubicBezTo>
                  <a:cubicBezTo>
                    <a:pt x="24" y="33"/>
                    <a:pt x="30" y="29"/>
                    <a:pt x="41" y="38"/>
                  </a:cubicBezTo>
                  <a:cubicBezTo>
                    <a:pt x="52" y="47"/>
                    <a:pt x="58" y="69"/>
                    <a:pt x="63" y="82"/>
                  </a:cubicBezTo>
                  <a:cubicBezTo>
                    <a:pt x="68" y="97"/>
                    <a:pt x="73" y="112"/>
                    <a:pt x="77" y="127"/>
                  </a:cubicBezTo>
                  <a:cubicBezTo>
                    <a:pt x="86" y="156"/>
                    <a:pt x="94" y="186"/>
                    <a:pt x="103" y="216"/>
                  </a:cubicBezTo>
                  <a:cubicBezTo>
                    <a:pt x="103" y="216"/>
                    <a:pt x="103" y="216"/>
                    <a:pt x="103" y="216"/>
                  </a:cubicBezTo>
                  <a:cubicBezTo>
                    <a:pt x="103" y="217"/>
                    <a:pt x="103" y="217"/>
                    <a:pt x="103" y="217"/>
                  </a:cubicBezTo>
                  <a:close/>
                  <a:moveTo>
                    <a:pt x="73" y="91"/>
                  </a:moveTo>
                  <a:cubicBezTo>
                    <a:pt x="70" y="82"/>
                    <a:pt x="65" y="62"/>
                    <a:pt x="56" y="46"/>
                  </a:cubicBezTo>
                  <a:cubicBezTo>
                    <a:pt x="75" y="62"/>
                    <a:pt x="83" y="83"/>
                    <a:pt x="90" y="107"/>
                  </a:cubicBezTo>
                  <a:cubicBezTo>
                    <a:pt x="97" y="132"/>
                    <a:pt x="101" y="156"/>
                    <a:pt x="105" y="182"/>
                  </a:cubicBezTo>
                  <a:cubicBezTo>
                    <a:pt x="104" y="182"/>
                    <a:pt x="103" y="184"/>
                    <a:pt x="102" y="185"/>
                  </a:cubicBezTo>
                  <a:cubicBezTo>
                    <a:pt x="93" y="153"/>
                    <a:pt x="83" y="122"/>
                    <a:pt x="73" y="91"/>
                  </a:cubicBezTo>
                  <a:close/>
                  <a:moveTo>
                    <a:pt x="101" y="116"/>
                  </a:moveTo>
                  <a:cubicBezTo>
                    <a:pt x="109" y="144"/>
                    <a:pt x="113" y="171"/>
                    <a:pt x="114" y="200"/>
                  </a:cubicBezTo>
                  <a:cubicBezTo>
                    <a:pt x="113" y="199"/>
                    <a:pt x="110" y="198"/>
                    <a:pt x="110" y="198"/>
                  </a:cubicBezTo>
                  <a:cubicBezTo>
                    <a:pt x="108" y="196"/>
                    <a:pt x="106" y="195"/>
                    <a:pt x="106" y="193"/>
                  </a:cubicBezTo>
                  <a:cubicBezTo>
                    <a:pt x="105" y="191"/>
                    <a:pt x="105" y="188"/>
                    <a:pt x="106" y="187"/>
                  </a:cubicBezTo>
                  <a:cubicBezTo>
                    <a:pt x="108" y="186"/>
                    <a:pt x="109" y="185"/>
                    <a:pt x="109" y="184"/>
                  </a:cubicBezTo>
                  <a:cubicBezTo>
                    <a:pt x="109" y="183"/>
                    <a:pt x="109" y="182"/>
                    <a:pt x="108" y="182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7" y="152"/>
                    <a:pt x="100" y="122"/>
                    <a:pt x="90" y="95"/>
                  </a:cubicBezTo>
                  <a:cubicBezTo>
                    <a:pt x="84" y="76"/>
                    <a:pt x="76" y="51"/>
                    <a:pt x="56" y="43"/>
                  </a:cubicBezTo>
                  <a:cubicBezTo>
                    <a:pt x="56" y="42"/>
                    <a:pt x="55" y="43"/>
                    <a:pt x="54" y="43"/>
                  </a:cubicBezTo>
                  <a:cubicBezTo>
                    <a:pt x="53" y="42"/>
                    <a:pt x="52" y="40"/>
                    <a:pt x="51" y="38"/>
                  </a:cubicBezTo>
                  <a:cubicBezTo>
                    <a:pt x="77" y="29"/>
                    <a:pt x="97" y="101"/>
                    <a:pt x="101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2015" y="2404"/>
              <a:ext cx="363" cy="419"/>
            </a:xfrm>
            <a:custGeom>
              <a:avLst/>
              <a:gdLst>
                <a:gd name="T0" fmla="*/ 106 w 245"/>
                <a:gd name="T1" fmla="*/ 281 h 283"/>
                <a:gd name="T2" fmla="*/ 207 w 245"/>
                <a:gd name="T3" fmla="*/ 255 h 283"/>
                <a:gd name="T4" fmla="*/ 75 w 245"/>
                <a:gd name="T5" fmla="*/ 231 h 283"/>
                <a:gd name="T6" fmla="*/ 180 w 245"/>
                <a:gd name="T7" fmla="*/ 64 h 283"/>
                <a:gd name="T8" fmla="*/ 208 w 245"/>
                <a:gd name="T9" fmla="*/ 105 h 283"/>
                <a:gd name="T10" fmla="*/ 195 w 245"/>
                <a:gd name="T11" fmla="*/ 174 h 283"/>
                <a:gd name="T12" fmla="*/ 144 w 245"/>
                <a:gd name="T13" fmla="*/ 88 h 283"/>
                <a:gd name="T14" fmla="*/ 164 w 245"/>
                <a:gd name="T15" fmla="*/ 204 h 283"/>
                <a:gd name="T16" fmla="*/ 231 w 245"/>
                <a:gd name="T17" fmla="*/ 149 h 283"/>
                <a:gd name="T18" fmla="*/ 161 w 245"/>
                <a:gd name="T19" fmla="*/ 198 h 283"/>
                <a:gd name="T20" fmla="*/ 132 w 245"/>
                <a:gd name="T21" fmla="*/ 218 h 283"/>
                <a:gd name="T22" fmla="*/ 111 w 245"/>
                <a:gd name="T23" fmla="*/ 218 h 283"/>
                <a:gd name="T24" fmla="*/ 102 w 245"/>
                <a:gd name="T25" fmla="*/ 204 h 283"/>
                <a:gd name="T26" fmla="*/ 90 w 245"/>
                <a:gd name="T27" fmla="*/ 192 h 283"/>
                <a:gd name="T28" fmla="*/ 84 w 245"/>
                <a:gd name="T29" fmla="*/ 173 h 283"/>
                <a:gd name="T30" fmla="*/ 77 w 245"/>
                <a:gd name="T31" fmla="*/ 160 h 283"/>
                <a:gd name="T32" fmla="*/ 85 w 245"/>
                <a:gd name="T33" fmla="*/ 136 h 283"/>
                <a:gd name="T34" fmla="*/ 149 w 245"/>
                <a:gd name="T35" fmla="*/ 186 h 283"/>
                <a:gd name="T36" fmla="*/ 149 w 245"/>
                <a:gd name="T37" fmla="*/ 178 h 283"/>
                <a:gd name="T38" fmla="*/ 149 w 245"/>
                <a:gd name="T39" fmla="*/ 163 h 283"/>
                <a:gd name="T40" fmla="*/ 158 w 245"/>
                <a:gd name="T41" fmla="*/ 136 h 283"/>
                <a:gd name="T42" fmla="*/ 159 w 245"/>
                <a:gd name="T43" fmla="*/ 110 h 283"/>
                <a:gd name="T44" fmla="*/ 141 w 245"/>
                <a:gd name="T45" fmla="*/ 108 h 283"/>
                <a:gd name="T46" fmla="*/ 120 w 245"/>
                <a:gd name="T47" fmla="*/ 103 h 283"/>
                <a:gd name="T48" fmla="*/ 101 w 245"/>
                <a:gd name="T49" fmla="*/ 110 h 283"/>
                <a:gd name="T50" fmla="*/ 67 w 245"/>
                <a:gd name="T51" fmla="*/ 136 h 283"/>
                <a:gd name="T52" fmla="*/ 67 w 245"/>
                <a:gd name="T53" fmla="*/ 135 h 283"/>
                <a:gd name="T54" fmla="*/ 71 w 245"/>
                <a:gd name="T55" fmla="*/ 115 h 283"/>
                <a:gd name="T56" fmla="*/ 153 w 245"/>
                <a:gd name="T57" fmla="*/ 87 h 283"/>
                <a:gd name="T58" fmla="*/ 211 w 245"/>
                <a:gd name="T59" fmla="*/ 165 h 283"/>
                <a:gd name="T60" fmla="*/ 216 w 245"/>
                <a:gd name="T61" fmla="*/ 151 h 283"/>
                <a:gd name="T62" fmla="*/ 218 w 245"/>
                <a:gd name="T63" fmla="*/ 144 h 283"/>
                <a:gd name="T64" fmla="*/ 218 w 245"/>
                <a:gd name="T65" fmla="*/ 122 h 283"/>
                <a:gd name="T66" fmla="*/ 213 w 245"/>
                <a:gd name="T67" fmla="*/ 100 h 283"/>
                <a:gd name="T68" fmla="*/ 211 w 245"/>
                <a:gd name="T69" fmla="*/ 67 h 283"/>
                <a:gd name="T70" fmla="*/ 192 w 245"/>
                <a:gd name="T71" fmla="*/ 56 h 283"/>
                <a:gd name="T72" fmla="*/ 174 w 245"/>
                <a:gd name="T73" fmla="*/ 45 h 283"/>
                <a:gd name="T74" fmla="*/ 154 w 245"/>
                <a:gd name="T75" fmla="*/ 37 h 283"/>
                <a:gd name="T76" fmla="*/ 137 w 245"/>
                <a:gd name="T77" fmla="*/ 30 h 283"/>
                <a:gd name="T78" fmla="*/ 35 w 245"/>
                <a:gd name="T79" fmla="*/ 118 h 283"/>
                <a:gd name="T80" fmla="*/ 205 w 245"/>
                <a:gd name="T81" fmla="*/ 239 h 283"/>
                <a:gd name="T82" fmla="*/ 161 w 245"/>
                <a:gd name="T83" fmla="*/ 270 h 283"/>
                <a:gd name="T84" fmla="*/ 135 w 245"/>
                <a:gd name="T85" fmla="*/ 274 h 283"/>
                <a:gd name="T86" fmla="*/ 124 w 245"/>
                <a:gd name="T87" fmla="*/ 275 h 283"/>
                <a:gd name="T88" fmla="*/ 107 w 245"/>
                <a:gd name="T89" fmla="*/ 274 h 283"/>
                <a:gd name="T90" fmla="*/ 85 w 245"/>
                <a:gd name="T91" fmla="*/ 268 h 283"/>
                <a:gd name="T92" fmla="*/ 68 w 245"/>
                <a:gd name="T93" fmla="*/ 260 h 283"/>
                <a:gd name="T94" fmla="*/ 64 w 245"/>
                <a:gd name="T95" fmla="*/ 232 h 283"/>
                <a:gd name="T96" fmla="*/ 50 w 245"/>
                <a:gd name="T97" fmla="*/ 245 h 283"/>
                <a:gd name="T98" fmla="*/ 38 w 245"/>
                <a:gd name="T99" fmla="*/ 230 h 283"/>
                <a:gd name="T100" fmla="*/ 30 w 245"/>
                <a:gd name="T101" fmla="*/ 216 h 283"/>
                <a:gd name="T102" fmla="*/ 24 w 245"/>
                <a:gd name="T103" fmla="*/ 199 h 283"/>
                <a:gd name="T104" fmla="*/ 20 w 245"/>
                <a:gd name="T105" fmla="*/ 183 h 283"/>
                <a:gd name="T106" fmla="*/ 17 w 245"/>
                <a:gd name="T107" fmla="*/ 168 h 283"/>
                <a:gd name="T108" fmla="*/ 29 w 245"/>
                <a:gd name="T109" fmla="*/ 141 h 283"/>
                <a:gd name="T110" fmla="*/ 26 w 245"/>
                <a:gd name="T111" fmla="*/ 124 h 283"/>
                <a:gd name="T112" fmla="*/ 29 w 245"/>
                <a:gd name="T113" fmla="*/ 107 h 283"/>
                <a:gd name="T114" fmla="*/ 35 w 245"/>
                <a:gd name="T115" fmla="*/ 84 h 283"/>
                <a:gd name="T116" fmla="*/ 47 w 245"/>
                <a:gd name="T117" fmla="*/ 59 h 283"/>
                <a:gd name="T118" fmla="*/ 219 w 245"/>
                <a:gd name="T119" fmla="*/ 64 h 283"/>
                <a:gd name="T120" fmla="*/ 115 w 245"/>
                <a:gd name="T121" fmla="*/ 194 h 283"/>
                <a:gd name="T122" fmla="*/ 143 w 245"/>
                <a:gd name="T123" fmla="*/ 117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83">
                  <a:moveTo>
                    <a:pt x="151" y="11"/>
                  </a:moveTo>
                  <a:cubicBezTo>
                    <a:pt x="98" y="0"/>
                    <a:pt x="45" y="27"/>
                    <a:pt x="22" y="76"/>
                  </a:cubicBezTo>
                  <a:cubicBezTo>
                    <a:pt x="0" y="121"/>
                    <a:pt x="5" y="192"/>
                    <a:pt x="32" y="234"/>
                  </a:cubicBezTo>
                  <a:cubicBezTo>
                    <a:pt x="49" y="260"/>
                    <a:pt x="76" y="277"/>
                    <a:pt x="106" y="281"/>
                  </a:cubicBezTo>
                  <a:cubicBezTo>
                    <a:pt x="126" y="283"/>
                    <a:pt x="146" y="280"/>
                    <a:pt x="164" y="275"/>
                  </a:cubicBezTo>
                  <a:cubicBezTo>
                    <a:pt x="180" y="271"/>
                    <a:pt x="195" y="267"/>
                    <a:pt x="206" y="255"/>
                  </a:cubicBezTo>
                  <a:cubicBezTo>
                    <a:pt x="207" y="255"/>
                    <a:pt x="207" y="255"/>
                    <a:pt x="207" y="255"/>
                  </a:cubicBezTo>
                  <a:cubicBezTo>
                    <a:pt x="207" y="255"/>
                    <a:pt x="207" y="255"/>
                    <a:pt x="207" y="255"/>
                  </a:cubicBezTo>
                  <a:cubicBezTo>
                    <a:pt x="215" y="252"/>
                    <a:pt x="215" y="240"/>
                    <a:pt x="211" y="234"/>
                  </a:cubicBezTo>
                  <a:cubicBezTo>
                    <a:pt x="207" y="229"/>
                    <a:pt x="199" y="227"/>
                    <a:pt x="193" y="231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58" y="254"/>
                    <a:pt x="110" y="255"/>
                    <a:pt x="75" y="231"/>
                  </a:cubicBezTo>
                  <a:cubicBezTo>
                    <a:pt x="35" y="204"/>
                    <a:pt x="31" y="132"/>
                    <a:pt x="50" y="91"/>
                  </a:cubicBezTo>
                  <a:cubicBezTo>
                    <a:pt x="71" y="46"/>
                    <a:pt x="119" y="27"/>
                    <a:pt x="163" y="52"/>
                  </a:cubicBezTo>
                  <a:cubicBezTo>
                    <a:pt x="169" y="56"/>
                    <a:pt x="175" y="60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92" y="75"/>
                    <a:pt x="202" y="88"/>
                    <a:pt x="207" y="102"/>
                  </a:cubicBezTo>
                  <a:cubicBezTo>
                    <a:pt x="207" y="103"/>
                    <a:pt x="208" y="104"/>
                    <a:pt x="208" y="105"/>
                  </a:cubicBezTo>
                  <a:cubicBezTo>
                    <a:pt x="208" y="105"/>
                    <a:pt x="208" y="105"/>
                    <a:pt x="208" y="105"/>
                  </a:cubicBezTo>
                  <a:cubicBezTo>
                    <a:pt x="207" y="106"/>
                    <a:pt x="208" y="106"/>
                    <a:pt x="208" y="106"/>
                  </a:cubicBezTo>
                  <a:cubicBezTo>
                    <a:pt x="211" y="115"/>
                    <a:pt x="213" y="126"/>
                    <a:pt x="212" y="136"/>
                  </a:cubicBezTo>
                  <a:cubicBezTo>
                    <a:pt x="211" y="147"/>
                    <a:pt x="207" y="167"/>
                    <a:pt x="195" y="174"/>
                  </a:cubicBezTo>
                  <a:cubicBezTo>
                    <a:pt x="194" y="173"/>
                    <a:pt x="193" y="172"/>
                    <a:pt x="192" y="173"/>
                  </a:cubicBezTo>
                  <a:cubicBezTo>
                    <a:pt x="158" y="179"/>
                    <a:pt x="185" y="100"/>
                    <a:pt x="168" y="84"/>
                  </a:cubicBezTo>
                  <a:cubicBezTo>
                    <a:pt x="165" y="78"/>
                    <a:pt x="154" y="79"/>
                    <a:pt x="150" y="82"/>
                  </a:cubicBezTo>
                  <a:cubicBezTo>
                    <a:pt x="148" y="83"/>
                    <a:pt x="146" y="86"/>
                    <a:pt x="144" y="88"/>
                  </a:cubicBezTo>
                  <a:cubicBezTo>
                    <a:pt x="130" y="70"/>
                    <a:pt x="102" y="71"/>
                    <a:pt x="85" y="85"/>
                  </a:cubicBezTo>
                  <a:cubicBezTo>
                    <a:pt x="62" y="104"/>
                    <a:pt x="58" y="136"/>
                    <a:pt x="63" y="164"/>
                  </a:cubicBezTo>
                  <a:cubicBezTo>
                    <a:pt x="68" y="193"/>
                    <a:pt x="83" y="219"/>
                    <a:pt x="113" y="224"/>
                  </a:cubicBezTo>
                  <a:cubicBezTo>
                    <a:pt x="129" y="227"/>
                    <a:pt x="158" y="222"/>
                    <a:pt x="164" y="204"/>
                  </a:cubicBezTo>
                  <a:cubicBezTo>
                    <a:pt x="174" y="219"/>
                    <a:pt x="198" y="214"/>
                    <a:pt x="211" y="203"/>
                  </a:cubicBezTo>
                  <a:cubicBezTo>
                    <a:pt x="233" y="185"/>
                    <a:pt x="238" y="156"/>
                    <a:pt x="240" y="129"/>
                  </a:cubicBezTo>
                  <a:cubicBezTo>
                    <a:pt x="245" y="73"/>
                    <a:pt x="206" y="22"/>
                    <a:pt x="151" y="11"/>
                  </a:cubicBezTo>
                  <a:close/>
                  <a:moveTo>
                    <a:pt x="231" y="149"/>
                  </a:moveTo>
                  <a:cubicBezTo>
                    <a:pt x="229" y="161"/>
                    <a:pt x="225" y="173"/>
                    <a:pt x="218" y="184"/>
                  </a:cubicBezTo>
                  <a:cubicBezTo>
                    <a:pt x="208" y="200"/>
                    <a:pt x="181" y="218"/>
                    <a:pt x="166" y="196"/>
                  </a:cubicBezTo>
                  <a:cubicBezTo>
                    <a:pt x="164" y="194"/>
                    <a:pt x="160" y="195"/>
                    <a:pt x="161" y="198"/>
                  </a:cubicBezTo>
                  <a:cubicBezTo>
                    <a:pt x="161" y="198"/>
                    <a:pt x="161" y="198"/>
                    <a:pt x="161" y="198"/>
                  </a:cubicBezTo>
                  <a:cubicBezTo>
                    <a:pt x="154" y="208"/>
                    <a:pt x="145" y="215"/>
                    <a:pt x="135" y="218"/>
                  </a:cubicBezTo>
                  <a:cubicBezTo>
                    <a:pt x="139" y="214"/>
                    <a:pt x="144" y="210"/>
                    <a:pt x="148" y="206"/>
                  </a:cubicBezTo>
                  <a:cubicBezTo>
                    <a:pt x="148" y="205"/>
                    <a:pt x="148" y="204"/>
                    <a:pt x="147" y="205"/>
                  </a:cubicBezTo>
                  <a:cubicBezTo>
                    <a:pt x="142" y="209"/>
                    <a:pt x="137" y="214"/>
                    <a:pt x="132" y="218"/>
                  </a:cubicBezTo>
                  <a:cubicBezTo>
                    <a:pt x="126" y="220"/>
                    <a:pt x="119" y="220"/>
                    <a:pt x="112" y="218"/>
                  </a:cubicBezTo>
                  <a:cubicBezTo>
                    <a:pt x="118" y="213"/>
                    <a:pt x="124" y="209"/>
                    <a:pt x="129" y="204"/>
                  </a:cubicBezTo>
                  <a:cubicBezTo>
                    <a:pt x="130" y="203"/>
                    <a:pt x="129" y="203"/>
                    <a:pt x="128" y="203"/>
                  </a:cubicBezTo>
                  <a:cubicBezTo>
                    <a:pt x="122" y="208"/>
                    <a:pt x="117" y="213"/>
                    <a:pt x="111" y="218"/>
                  </a:cubicBezTo>
                  <a:cubicBezTo>
                    <a:pt x="110" y="217"/>
                    <a:pt x="109" y="217"/>
                    <a:pt x="108" y="217"/>
                  </a:cubicBezTo>
                  <a:cubicBezTo>
                    <a:pt x="103" y="216"/>
                    <a:pt x="99" y="214"/>
                    <a:pt x="95" y="211"/>
                  </a:cubicBezTo>
                  <a:cubicBezTo>
                    <a:pt x="99" y="210"/>
                    <a:pt x="101" y="208"/>
                    <a:pt x="103" y="205"/>
                  </a:cubicBezTo>
                  <a:cubicBezTo>
                    <a:pt x="103" y="204"/>
                    <a:pt x="103" y="203"/>
                    <a:pt x="102" y="204"/>
                  </a:cubicBezTo>
                  <a:cubicBezTo>
                    <a:pt x="100" y="207"/>
                    <a:pt x="98" y="210"/>
                    <a:pt x="94" y="211"/>
                  </a:cubicBezTo>
                  <a:cubicBezTo>
                    <a:pt x="90" y="208"/>
                    <a:pt x="87" y="205"/>
                    <a:pt x="84" y="202"/>
                  </a:cubicBezTo>
                  <a:cubicBezTo>
                    <a:pt x="87" y="199"/>
                    <a:pt x="89" y="196"/>
                    <a:pt x="91" y="193"/>
                  </a:cubicBezTo>
                  <a:cubicBezTo>
                    <a:pt x="92" y="192"/>
                    <a:pt x="91" y="192"/>
                    <a:pt x="90" y="192"/>
                  </a:cubicBezTo>
                  <a:cubicBezTo>
                    <a:pt x="88" y="195"/>
                    <a:pt x="85" y="197"/>
                    <a:pt x="83" y="200"/>
                  </a:cubicBezTo>
                  <a:cubicBezTo>
                    <a:pt x="79" y="196"/>
                    <a:pt x="77" y="191"/>
                    <a:pt x="74" y="185"/>
                  </a:cubicBezTo>
                  <a:cubicBezTo>
                    <a:pt x="78" y="182"/>
                    <a:pt x="81" y="178"/>
                    <a:pt x="85" y="174"/>
                  </a:cubicBezTo>
                  <a:cubicBezTo>
                    <a:pt x="85" y="173"/>
                    <a:pt x="84" y="172"/>
                    <a:pt x="84" y="173"/>
                  </a:cubicBezTo>
                  <a:cubicBezTo>
                    <a:pt x="80" y="177"/>
                    <a:pt x="77" y="180"/>
                    <a:pt x="74" y="184"/>
                  </a:cubicBezTo>
                  <a:cubicBezTo>
                    <a:pt x="72" y="179"/>
                    <a:pt x="70" y="174"/>
                    <a:pt x="69" y="169"/>
                  </a:cubicBezTo>
                  <a:cubicBezTo>
                    <a:pt x="72" y="166"/>
                    <a:pt x="75" y="164"/>
                    <a:pt x="78" y="161"/>
                  </a:cubicBezTo>
                  <a:cubicBezTo>
                    <a:pt x="78" y="160"/>
                    <a:pt x="77" y="160"/>
                    <a:pt x="77" y="160"/>
                  </a:cubicBezTo>
                  <a:cubicBezTo>
                    <a:pt x="74" y="163"/>
                    <a:pt x="72" y="165"/>
                    <a:pt x="69" y="168"/>
                  </a:cubicBezTo>
                  <a:cubicBezTo>
                    <a:pt x="69" y="167"/>
                    <a:pt x="69" y="166"/>
                    <a:pt x="68" y="165"/>
                  </a:cubicBezTo>
                  <a:cubicBezTo>
                    <a:pt x="68" y="162"/>
                    <a:pt x="67" y="158"/>
                    <a:pt x="67" y="154"/>
                  </a:cubicBezTo>
                  <a:cubicBezTo>
                    <a:pt x="73" y="148"/>
                    <a:pt x="79" y="142"/>
                    <a:pt x="85" y="136"/>
                  </a:cubicBezTo>
                  <a:cubicBezTo>
                    <a:pt x="83" y="145"/>
                    <a:pt x="83" y="154"/>
                    <a:pt x="84" y="163"/>
                  </a:cubicBezTo>
                  <a:cubicBezTo>
                    <a:pt x="86" y="178"/>
                    <a:pt x="94" y="193"/>
                    <a:pt x="109" y="198"/>
                  </a:cubicBezTo>
                  <a:cubicBezTo>
                    <a:pt x="122" y="203"/>
                    <a:pt x="139" y="200"/>
                    <a:pt x="147" y="188"/>
                  </a:cubicBezTo>
                  <a:cubicBezTo>
                    <a:pt x="148" y="188"/>
                    <a:pt x="149" y="187"/>
                    <a:pt x="149" y="186"/>
                  </a:cubicBezTo>
                  <a:cubicBezTo>
                    <a:pt x="149" y="184"/>
                    <a:pt x="149" y="182"/>
                    <a:pt x="149" y="180"/>
                  </a:cubicBezTo>
                  <a:cubicBezTo>
                    <a:pt x="153" y="177"/>
                    <a:pt x="156" y="174"/>
                    <a:pt x="159" y="170"/>
                  </a:cubicBezTo>
                  <a:cubicBezTo>
                    <a:pt x="159" y="170"/>
                    <a:pt x="158" y="169"/>
                    <a:pt x="158" y="169"/>
                  </a:cubicBezTo>
                  <a:cubicBezTo>
                    <a:pt x="155" y="172"/>
                    <a:pt x="152" y="175"/>
                    <a:pt x="149" y="178"/>
                  </a:cubicBezTo>
                  <a:cubicBezTo>
                    <a:pt x="149" y="173"/>
                    <a:pt x="149" y="169"/>
                    <a:pt x="149" y="164"/>
                  </a:cubicBezTo>
                  <a:cubicBezTo>
                    <a:pt x="152" y="161"/>
                    <a:pt x="155" y="159"/>
                    <a:pt x="159" y="156"/>
                  </a:cubicBezTo>
                  <a:cubicBezTo>
                    <a:pt x="159" y="155"/>
                    <a:pt x="158" y="154"/>
                    <a:pt x="158" y="155"/>
                  </a:cubicBezTo>
                  <a:cubicBezTo>
                    <a:pt x="155" y="157"/>
                    <a:pt x="152" y="160"/>
                    <a:pt x="149" y="163"/>
                  </a:cubicBezTo>
                  <a:cubicBezTo>
                    <a:pt x="149" y="157"/>
                    <a:pt x="149" y="152"/>
                    <a:pt x="148" y="146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52" y="143"/>
                    <a:pt x="155" y="140"/>
                    <a:pt x="159" y="136"/>
                  </a:cubicBezTo>
                  <a:cubicBezTo>
                    <a:pt x="159" y="136"/>
                    <a:pt x="159" y="135"/>
                    <a:pt x="158" y="136"/>
                  </a:cubicBezTo>
                  <a:cubicBezTo>
                    <a:pt x="155" y="139"/>
                    <a:pt x="152" y="142"/>
                    <a:pt x="148" y="145"/>
                  </a:cubicBezTo>
                  <a:cubicBezTo>
                    <a:pt x="148" y="138"/>
                    <a:pt x="149" y="131"/>
                    <a:pt x="148" y="124"/>
                  </a:cubicBezTo>
                  <a:cubicBezTo>
                    <a:pt x="152" y="119"/>
                    <a:pt x="156" y="115"/>
                    <a:pt x="160" y="111"/>
                  </a:cubicBezTo>
                  <a:cubicBezTo>
                    <a:pt x="160" y="111"/>
                    <a:pt x="160" y="110"/>
                    <a:pt x="159" y="110"/>
                  </a:cubicBezTo>
                  <a:cubicBezTo>
                    <a:pt x="155" y="114"/>
                    <a:pt x="152" y="118"/>
                    <a:pt x="148" y="122"/>
                  </a:cubicBezTo>
                  <a:cubicBezTo>
                    <a:pt x="148" y="119"/>
                    <a:pt x="148" y="116"/>
                    <a:pt x="147" y="114"/>
                  </a:cubicBezTo>
                  <a:cubicBezTo>
                    <a:pt x="147" y="113"/>
                    <a:pt x="147" y="112"/>
                    <a:pt x="146" y="111"/>
                  </a:cubicBezTo>
                  <a:cubicBezTo>
                    <a:pt x="144" y="110"/>
                    <a:pt x="143" y="109"/>
                    <a:pt x="141" y="108"/>
                  </a:cubicBezTo>
                  <a:cubicBezTo>
                    <a:pt x="143" y="106"/>
                    <a:pt x="145" y="104"/>
                    <a:pt x="148" y="102"/>
                  </a:cubicBezTo>
                  <a:cubicBezTo>
                    <a:pt x="148" y="101"/>
                    <a:pt x="147" y="100"/>
                    <a:pt x="147" y="101"/>
                  </a:cubicBezTo>
                  <a:cubicBezTo>
                    <a:pt x="145" y="103"/>
                    <a:pt x="142" y="105"/>
                    <a:pt x="140" y="107"/>
                  </a:cubicBezTo>
                  <a:cubicBezTo>
                    <a:pt x="134" y="104"/>
                    <a:pt x="127" y="103"/>
                    <a:pt x="120" y="103"/>
                  </a:cubicBezTo>
                  <a:cubicBezTo>
                    <a:pt x="123" y="100"/>
                    <a:pt x="126" y="98"/>
                    <a:pt x="129" y="97"/>
                  </a:cubicBezTo>
                  <a:cubicBezTo>
                    <a:pt x="130" y="97"/>
                    <a:pt x="129" y="96"/>
                    <a:pt x="129" y="96"/>
                  </a:cubicBezTo>
                  <a:cubicBezTo>
                    <a:pt x="125" y="98"/>
                    <a:pt x="122" y="100"/>
                    <a:pt x="119" y="103"/>
                  </a:cubicBezTo>
                  <a:cubicBezTo>
                    <a:pt x="113" y="103"/>
                    <a:pt x="106" y="106"/>
                    <a:pt x="101" y="110"/>
                  </a:cubicBezTo>
                  <a:cubicBezTo>
                    <a:pt x="92" y="116"/>
                    <a:pt x="87" y="125"/>
                    <a:pt x="85" y="135"/>
                  </a:cubicBezTo>
                  <a:cubicBezTo>
                    <a:pt x="85" y="134"/>
                    <a:pt x="85" y="134"/>
                    <a:pt x="84" y="135"/>
                  </a:cubicBezTo>
                  <a:cubicBezTo>
                    <a:pt x="79" y="141"/>
                    <a:pt x="73" y="147"/>
                    <a:pt x="67" y="153"/>
                  </a:cubicBezTo>
                  <a:cubicBezTo>
                    <a:pt x="66" y="147"/>
                    <a:pt x="66" y="142"/>
                    <a:pt x="67" y="136"/>
                  </a:cubicBezTo>
                  <a:cubicBezTo>
                    <a:pt x="67" y="136"/>
                    <a:pt x="67" y="136"/>
                    <a:pt x="67" y="136"/>
                  </a:cubicBezTo>
                  <a:cubicBezTo>
                    <a:pt x="72" y="131"/>
                    <a:pt x="76" y="126"/>
                    <a:pt x="81" y="122"/>
                  </a:cubicBezTo>
                  <a:cubicBezTo>
                    <a:pt x="82" y="122"/>
                    <a:pt x="81" y="121"/>
                    <a:pt x="80" y="121"/>
                  </a:cubicBezTo>
                  <a:cubicBezTo>
                    <a:pt x="75" y="125"/>
                    <a:pt x="71" y="130"/>
                    <a:pt x="67" y="135"/>
                  </a:cubicBezTo>
                  <a:cubicBezTo>
                    <a:pt x="67" y="129"/>
                    <a:pt x="68" y="123"/>
                    <a:pt x="70" y="117"/>
                  </a:cubicBezTo>
                  <a:cubicBezTo>
                    <a:pt x="78" y="110"/>
                    <a:pt x="86" y="103"/>
                    <a:pt x="94" y="96"/>
                  </a:cubicBezTo>
                  <a:cubicBezTo>
                    <a:pt x="94" y="95"/>
                    <a:pt x="94" y="95"/>
                    <a:pt x="93" y="95"/>
                  </a:cubicBezTo>
                  <a:cubicBezTo>
                    <a:pt x="85" y="102"/>
                    <a:pt x="78" y="108"/>
                    <a:pt x="71" y="115"/>
                  </a:cubicBezTo>
                  <a:cubicBezTo>
                    <a:pt x="73" y="108"/>
                    <a:pt x="77" y="101"/>
                    <a:pt x="82" y="96"/>
                  </a:cubicBezTo>
                  <a:cubicBezTo>
                    <a:pt x="99" y="77"/>
                    <a:pt x="126" y="75"/>
                    <a:pt x="143" y="95"/>
                  </a:cubicBezTo>
                  <a:cubicBezTo>
                    <a:pt x="144" y="96"/>
                    <a:pt x="146" y="96"/>
                    <a:pt x="147" y="94"/>
                  </a:cubicBezTo>
                  <a:cubicBezTo>
                    <a:pt x="149" y="93"/>
                    <a:pt x="150" y="89"/>
                    <a:pt x="153" y="87"/>
                  </a:cubicBezTo>
                  <a:cubicBezTo>
                    <a:pt x="154" y="86"/>
                    <a:pt x="157" y="85"/>
                    <a:pt x="159" y="85"/>
                  </a:cubicBezTo>
                  <a:cubicBezTo>
                    <a:pt x="161" y="86"/>
                    <a:pt x="163" y="87"/>
                    <a:pt x="165" y="88"/>
                  </a:cubicBezTo>
                  <a:cubicBezTo>
                    <a:pt x="175" y="109"/>
                    <a:pt x="151" y="185"/>
                    <a:pt x="192" y="180"/>
                  </a:cubicBezTo>
                  <a:cubicBezTo>
                    <a:pt x="201" y="180"/>
                    <a:pt x="207" y="173"/>
                    <a:pt x="211" y="165"/>
                  </a:cubicBezTo>
                  <a:cubicBezTo>
                    <a:pt x="215" y="162"/>
                    <a:pt x="219" y="159"/>
                    <a:pt x="222" y="156"/>
                  </a:cubicBezTo>
                  <a:cubicBezTo>
                    <a:pt x="223" y="155"/>
                    <a:pt x="222" y="154"/>
                    <a:pt x="221" y="155"/>
                  </a:cubicBezTo>
                  <a:cubicBezTo>
                    <a:pt x="218" y="157"/>
                    <a:pt x="215" y="160"/>
                    <a:pt x="212" y="162"/>
                  </a:cubicBezTo>
                  <a:cubicBezTo>
                    <a:pt x="214" y="159"/>
                    <a:pt x="215" y="155"/>
                    <a:pt x="216" y="151"/>
                  </a:cubicBezTo>
                  <a:cubicBezTo>
                    <a:pt x="217" y="149"/>
                    <a:pt x="217" y="147"/>
                    <a:pt x="217" y="145"/>
                  </a:cubicBezTo>
                  <a:cubicBezTo>
                    <a:pt x="221" y="142"/>
                    <a:pt x="225" y="139"/>
                    <a:pt x="229" y="135"/>
                  </a:cubicBezTo>
                  <a:cubicBezTo>
                    <a:pt x="229" y="135"/>
                    <a:pt x="229" y="135"/>
                    <a:pt x="228" y="135"/>
                  </a:cubicBezTo>
                  <a:cubicBezTo>
                    <a:pt x="225" y="138"/>
                    <a:pt x="221" y="141"/>
                    <a:pt x="218" y="144"/>
                  </a:cubicBezTo>
                  <a:cubicBezTo>
                    <a:pt x="219" y="137"/>
                    <a:pt x="219" y="131"/>
                    <a:pt x="218" y="124"/>
                  </a:cubicBezTo>
                  <a:cubicBezTo>
                    <a:pt x="222" y="122"/>
                    <a:pt x="225" y="119"/>
                    <a:pt x="228" y="117"/>
                  </a:cubicBezTo>
                  <a:cubicBezTo>
                    <a:pt x="229" y="117"/>
                    <a:pt x="228" y="116"/>
                    <a:pt x="227" y="116"/>
                  </a:cubicBezTo>
                  <a:cubicBezTo>
                    <a:pt x="224" y="118"/>
                    <a:pt x="221" y="120"/>
                    <a:pt x="218" y="122"/>
                  </a:cubicBezTo>
                  <a:cubicBezTo>
                    <a:pt x="218" y="115"/>
                    <a:pt x="216" y="108"/>
                    <a:pt x="214" y="101"/>
                  </a:cubicBezTo>
                  <a:cubicBezTo>
                    <a:pt x="216" y="99"/>
                    <a:pt x="219" y="97"/>
                    <a:pt x="221" y="95"/>
                  </a:cubicBezTo>
                  <a:cubicBezTo>
                    <a:pt x="222" y="94"/>
                    <a:pt x="221" y="94"/>
                    <a:pt x="221" y="94"/>
                  </a:cubicBezTo>
                  <a:cubicBezTo>
                    <a:pt x="218" y="96"/>
                    <a:pt x="216" y="98"/>
                    <a:pt x="213" y="100"/>
                  </a:cubicBezTo>
                  <a:cubicBezTo>
                    <a:pt x="212" y="98"/>
                    <a:pt x="211" y="95"/>
                    <a:pt x="210" y="93"/>
                  </a:cubicBezTo>
                  <a:cubicBezTo>
                    <a:pt x="208" y="88"/>
                    <a:pt x="205" y="83"/>
                    <a:pt x="202" y="78"/>
                  </a:cubicBezTo>
                  <a:cubicBezTo>
                    <a:pt x="205" y="75"/>
                    <a:pt x="209" y="71"/>
                    <a:pt x="212" y="68"/>
                  </a:cubicBezTo>
                  <a:cubicBezTo>
                    <a:pt x="213" y="67"/>
                    <a:pt x="212" y="66"/>
                    <a:pt x="211" y="67"/>
                  </a:cubicBezTo>
                  <a:cubicBezTo>
                    <a:pt x="208" y="70"/>
                    <a:pt x="204" y="74"/>
                    <a:pt x="201" y="77"/>
                  </a:cubicBezTo>
                  <a:cubicBezTo>
                    <a:pt x="197" y="71"/>
                    <a:pt x="192" y="66"/>
                    <a:pt x="186" y="61"/>
                  </a:cubicBezTo>
                  <a:cubicBezTo>
                    <a:pt x="188" y="60"/>
                    <a:pt x="190" y="58"/>
                    <a:pt x="192" y="57"/>
                  </a:cubicBezTo>
                  <a:cubicBezTo>
                    <a:pt x="193" y="56"/>
                    <a:pt x="192" y="56"/>
                    <a:pt x="192" y="56"/>
                  </a:cubicBezTo>
                  <a:cubicBezTo>
                    <a:pt x="190" y="58"/>
                    <a:pt x="188" y="59"/>
                    <a:pt x="186" y="60"/>
                  </a:cubicBezTo>
                  <a:cubicBezTo>
                    <a:pt x="181" y="56"/>
                    <a:pt x="176" y="52"/>
                    <a:pt x="170" y="49"/>
                  </a:cubicBezTo>
                  <a:cubicBezTo>
                    <a:pt x="172" y="48"/>
                    <a:pt x="173" y="47"/>
                    <a:pt x="175" y="46"/>
                  </a:cubicBezTo>
                  <a:cubicBezTo>
                    <a:pt x="175" y="46"/>
                    <a:pt x="175" y="45"/>
                    <a:pt x="174" y="45"/>
                  </a:cubicBezTo>
                  <a:cubicBezTo>
                    <a:pt x="173" y="46"/>
                    <a:pt x="171" y="47"/>
                    <a:pt x="170" y="48"/>
                  </a:cubicBezTo>
                  <a:cubicBezTo>
                    <a:pt x="164" y="45"/>
                    <a:pt x="158" y="42"/>
                    <a:pt x="151" y="39"/>
                  </a:cubicBezTo>
                  <a:cubicBezTo>
                    <a:pt x="152" y="39"/>
                    <a:pt x="153" y="38"/>
                    <a:pt x="154" y="38"/>
                  </a:cubicBezTo>
                  <a:cubicBezTo>
                    <a:pt x="155" y="37"/>
                    <a:pt x="154" y="36"/>
                    <a:pt x="154" y="37"/>
                  </a:cubicBezTo>
                  <a:cubicBezTo>
                    <a:pt x="153" y="38"/>
                    <a:pt x="151" y="38"/>
                    <a:pt x="150" y="39"/>
                  </a:cubicBezTo>
                  <a:cubicBezTo>
                    <a:pt x="143" y="37"/>
                    <a:pt x="137" y="35"/>
                    <a:pt x="130" y="34"/>
                  </a:cubicBezTo>
                  <a:cubicBezTo>
                    <a:pt x="132" y="33"/>
                    <a:pt x="135" y="32"/>
                    <a:pt x="137" y="31"/>
                  </a:cubicBezTo>
                  <a:cubicBezTo>
                    <a:pt x="138" y="30"/>
                    <a:pt x="137" y="30"/>
                    <a:pt x="137" y="30"/>
                  </a:cubicBezTo>
                  <a:cubicBezTo>
                    <a:pt x="134" y="31"/>
                    <a:pt x="132" y="33"/>
                    <a:pt x="129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3" y="34"/>
                    <a:pt x="118" y="34"/>
                    <a:pt x="112" y="35"/>
                  </a:cubicBezTo>
                  <a:cubicBezTo>
                    <a:pt x="70" y="40"/>
                    <a:pt x="42" y="78"/>
                    <a:pt x="35" y="118"/>
                  </a:cubicBezTo>
                  <a:cubicBezTo>
                    <a:pt x="28" y="158"/>
                    <a:pt x="35" y="211"/>
                    <a:pt x="70" y="236"/>
                  </a:cubicBezTo>
                  <a:cubicBezTo>
                    <a:pt x="107" y="262"/>
                    <a:pt x="159" y="262"/>
                    <a:pt x="196" y="237"/>
                  </a:cubicBezTo>
                  <a:cubicBezTo>
                    <a:pt x="197" y="237"/>
                    <a:pt x="197" y="236"/>
                    <a:pt x="197" y="236"/>
                  </a:cubicBezTo>
                  <a:cubicBezTo>
                    <a:pt x="200" y="235"/>
                    <a:pt x="204" y="236"/>
                    <a:pt x="205" y="239"/>
                  </a:cubicBezTo>
                  <a:cubicBezTo>
                    <a:pt x="206" y="240"/>
                    <a:pt x="207" y="242"/>
                    <a:pt x="206" y="244"/>
                  </a:cubicBezTo>
                  <a:cubicBezTo>
                    <a:pt x="206" y="246"/>
                    <a:pt x="205" y="247"/>
                    <a:pt x="204" y="249"/>
                  </a:cubicBezTo>
                  <a:cubicBezTo>
                    <a:pt x="203" y="249"/>
                    <a:pt x="202" y="249"/>
                    <a:pt x="201" y="250"/>
                  </a:cubicBezTo>
                  <a:cubicBezTo>
                    <a:pt x="192" y="260"/>
                    <a:pt x="176" y="266"/>
                    <a:pt x="161" y="270"/>
                  </a:cubicBezTo>
                  <a:cubicBezTo>
                    <a:pt x="165" y="266"/>
                    <a:pt x="170" y="261"/>
                    <a:pt x="174" y="256"/>
                  </a:cubicBezTo>
                  <a:cubicBezTo>
                    <a:pt x="175" y="256"/>
                    <a:pt x="174" y="255"/>
                    <a:pt x="173" y="255"/>
                  </a:cubicBezTo>
                  <a:cubicBezTo>
                    <a:pt x="168" y="261"/>
                    <a:pt x="163" y="266"/>
                    <a:pt x="157" y="271"/>
                  </a:cubicBezTo>
                  <a:cubicBezTo>
                    <a:pt x="150" y="272"/>
                    <a:pt x="142" y="273"/>
                    <a:pt x="135" y="274"/>
                  </a:cubicBezTo>
                  <a:cubicBezTo>
                    <a:pt x="140" y="270"/>
                    <a:pt x="145" y="266"/>
                    <a:pt x="150" y="261"/>
                  </a:cubicBezTo>
                  <a:cubicBezTo>
                    <a:pt x="150" y="261"/>
                    <a:pt x="149" y="260"/>
                    <a:pt x="149" y="260"/>
                  </a:cubicBezTo>
                  <a:cubicBezTo>
                    <a:pt x="143" y="265"/>
                    <a:pt x="138" y="270"/>
                    <a:pt x="132" y="274"/>
                  </a:cubicBezTo>
                  <a:cubicBezTo>
                    <a:pt x="129" y="274"/>
                    <a:pt x="126" y="275"/>
                    <a:pt x="124" y="275"/>
                  </a:cubicBezTo>
                  <a:cubicBezTo>
                    <a:pt x="118" y="275"/>
                    <a:pt x="113" y="274"/>
                    <a:pt x="108" y="274"/>
                  </a:cubicBezTo>
                  <a:cubicBezTo>
                    <a:pt x="112" y="270"/>
                    <a:pt x="116" y="267"/>
                    <a:pt x="120" y="263"/>
                  </a:cubicBezTo>
                  <a:cubicBezTo>
                    <a:pt x="121" y="263"/>
                    <a:pt x="120" y="262"/>
                    <a:pt x="119" y="262"/>
                  </a:cubicBezTo>
                  <a:cubicBezTo>
                    <a:pt x="115" y="266"/>
                    <a:pt x="111" y="270"/>
                    <a:pt x="107" y="274"/>
                  </a:cubicBezTo>
                  <a:cubicBezTo>
                    <a:pt x="100" y="273"/>
                    <a:pt x="93" y="271"/>
                    <a:pt x="87" y="269"/>
                  </a:cubicBezTo>
                  <a:cubicBezTo>
                    <a:pt x="92" y="266"/>
                    <a:pt x="96" y="262"/>
                    <a:pt x="101" y="258"/>
                  </a:cubicBezTo>
                  <a:cubicBezTo>
                    <a:pt x="101" y="257"/>
                    <a:pt x="100" y="256"/>
                    <a:pt x="100" y="257"/>
                  </a:cubicBezTo>
                  <a:cubicBezTo>
                    <a:pt x="95" y="261"/>
                    <a:pt x="90" y="265"/>
                    <a:pt x="85" y="268"/>
                  </a:cubicBezTo>
                  <a:cubicBezTo>
                    <a:pt x="79" y="266"/>
                    <a:pt x="74" y="263"/>
                    <a:pt x="69" y="260"/>
                  </a:cubicBezTo>
                  <a:cubicBezTo>
                    <a:pt x="71" y="257"/>
                    <a:pt x="74" y="255"/>
                    <a:pt x="77" y="252"/>
                  </a:cubicBezTo>
                  <a:cubicBezTo>
                    <a:pt x="77" y="252"/>
                    <a:pt x="77" y="251"/>
                    <a:pt x="76" y="251"/>
                  </a:cubicBezTo>
                  <a:cubicBezTo>
                    <a:pt x="73" y="254"/>
                    <a:pt x="71" y="257"/>
                    <a:pt x="68" y="260"/>
                  </a:cubicBezTo>
                  <a:cubicBezTo>
                    <a:pt x="62" y="256"/>
                    <a:pt x="56" y="251"/>
                    <a:pt x="51" y="246"/>
                  </a:cubicBezTo>
                  <a:cubicBezTo>
                    <a:pt x="51" y="246"/>
                    <a:pt x="51" y="246"/>
                    <a:pt x="51" y="246"/>
                  </a:cubicBezTo>
                  <a:cubicBezTo>
                    <a:pt x="56" y="243"/>
                    <a:pt x="61" y="238"/>
                    <a:pt x="65" y="233"/>
                  </a:cubicBezTo>
                  <a:cubicBezTo>
                    <a:pt x="65" y="232"/>
                    <a:pt x="64" y="231"/>
                    <a:pt x="64" y="232"/>
                  </a:cubicBezTo>
                  <a:cubicBezTo>
                    <a:pt x="59" y="236"/>
                    <a:pt x="55" y="240"/>
                    <a:pt x="51" y="244"/>
                  </a:cubicBezTo>
                  <a:cubicBezTo>
                    <a:pt x="51" y="244"/>
                    <a:pt x="51" y="244"/>
                    <a:pt x="51" y="243"/>
                  </a:cubicBezTo>
                  <a:cubicBezTo>
                    <a:pt x="51" y="243"/>
                    <a:pt x="50" y="243"/>
                    <a:pt x="50" y="243"/>
                  </a:cubicBezTo>
                  <a:cubicBezTo>
                    <a:pt x="50" y="244"/>
                    <a:pt x="50" y="244"/>
                    <a:pt x="50" y="245"/>
                  </a:cubicBezTo>
                  <a:cubicBezTo>
                    <a:pt x="46" y="241"/>
                    <a:pt x="42" y="236"/>
                    <a:pt x="39" y="231"/>
                  </a:cubicBezTo>
                  <a:cubicBezTo>
                    <a:pt x="42" y="228"/>
                    <a:pt x="45" y="226"/>
                    <a:pt x="48" y="223"/>
                  </a:cubicBezTo>
                  <a:cubicBezTo>
                    <a:pt x="49" y="222"/>
                    <a:pt x="48" y="221"/>
                    <a:pt x="47" y="222"/>
                  </a:cubicBezTo>
                  <a:cubicBezTo>
                    <a:pt x="44" y="224"/>
                    <a:pt x="41" y="227"/>
                    <a:pt x="38" y="230"/>
                  </a:cubicBezTo>
                  <a:cubicBezTo>
                    <a:pt x="35" y="226"/>
                    <a:pt x="33" y="222"/>
                    <a:pt x="31" y="217"/>
                  </a:cubicBezTo>
                  <a:cubicBezTo>
                    <a:pt x="34" y="214"/>
                    <a:pt x="38" y="211"/>
                    <a:pt x="41" y="207"/>
                  </a:cubicBezTo>
                  <a:cubicBezTo>
                    <a:pt x="42" y="207"/>
                    <a:pt x="41" y="206"/>
                    <a:pt x="41" y="207"/>
                  </a:cubicBezTo>
                  <a:cubicBezTo>
                    <a:pt x="37" y="210"/>
                    <a:pt x="34" y="213"/>
                    <a:pt x="30" y="216"/>
                  </a:cubicBezTo>
                  <a:cubicBezTo>
                    <a:pt x="28" y="211"/>
                    <a:pt x="26" y="206"/>
                    <a:pt x="24" y="200"/>
                  </a:cubicBezTo>
                  <a:cubicBezTo>
                    <a:pt x="28" y="197"/>
                    <a:pt x="31" y="193"/>
                    <a:pt x="35" y="190"/>
                  </a:cubicBezTo>
                  <a:cubicBezTo>
                    <a:pt x="35" y="189"/>
                    <a:pt x="34" y="188"/>
                    <a:pt x="34" y="189"/>
                  </a:cubicBezTo>
                  <a:cubicBezTo>
                    <a:pt x="30" y="192"/>
                    <a:pt x="27" y="196"/>
                    <a:pt x="24" y="199"/>
                  </a:cubicBezTo>
                  <a:cubicBezTo>
                    <a:pt x="22" y="194"/>
                    <a:pt x="21" y="189"/>
                    <a:pt x="20" y="184"/>
                  </a:cubicBezTo>
                  <a:cubicBezTo>
                    <a:pt x="22" y="181"/>
                    <a:pt x="25" y="179"/>
                    <a:pt x="28" y="176"/>
                  </a:cubicBezTo>
                  <a:cubicBezTo>
                    <a:pt x="28" y="176"/>
                    <a:pt x="28" y="175"/>
                    <a:pt x="27" y="175"/>
                  </a:cubicBezTo>
                  <a:cubicBezTo>
                    <a:pt x="24" y="178"/>
                    <a:pt x="22" y="180"/>
                    <a:pt x="20" y="183"/>
                  </a:cubicBezTo>
                  <a:cubicBezTo>
                    <a:pt x="19" y="178"/>
                    <a:pt x="18" y="174"/>
                    <a:pt x="17" y="169"/>
                  </a:cubicBezTo>
                  <a:cubicBezTo>
                    <a:pt x="21" y="166"/>
                    <a:pt x="24" y="163"/>
                    <a:pt x="27" y="160"/>
                  </a:cubicBezTo>
                  <a:cubicBezTo>
                    <a:pt x="28" y="160"/>
                    <a:pt x="27" y="159"/>
                    <a:pt x="26" y="159"/>
                  </a:cubicBezTo>
                  <a:cubicBezTo>
                    <a:pt x="23" y="162"/>
                    <a:pt x="20" y="165"/>
                    <a:pt x="17" y="168"/>
                  </a:cubicBezTo>
                  <a:cubicBezTo>
                    <a:pt x="17" y="164"/>
                    <a:pt x="16" y="159"/>
                    <a:pt x="16" y="154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21" y="150"/>
                    <a:pt x="25" y="146"/>
                    <a:pt x="30" y="141"/>
                  </a:cubicBezTo>
                  <a:cubicBezTo>
                    <a:pt x="30" y="141"/>
                    <a:pt x="29" y="140"/>
                    <a:pt x="29" y="141"/>
                  </a:cubicBezTo>
                  <a:cubicBezTo>
                    <a:pt x="24" y="145"/>
                    <a:pt x="20" y="149"/>
                    <a:pt x="16" y="153"/>
                  </a:cubicBezTo>
                  <a:cubicBezTo>
                    <a:pt x="16" y="147"/>
                    <a:pt x="16" y="141"/>
                    <a:pt x="16" y="136"/>
                  </a:cubicBezTo>
                  <a:cubicBezTo>
                    <a:pt x="20" y="132"/>
                    <a:pt x="23" y="128"/>
                    <a:pt x="27" y="125"/>
                  </a:cubicBezTo>
                  <a:cubicBezTo>
                    <a:pt x="28" y="124"/>
                    <a:pt x="27" y="123"/>
                    <a:pt x="26" y="124"/>
                  </a:cubicBezTo>
                  <a:cubicBezTo>
                    <a:pt x="23" y="127"/>
                    <a:pt x="19" y="131"/>
                    <a:pt x="16" y="134"/>
                  </a:cubicBezTo>
                  <a:cubicBezTo>
                    <a:pt x="16" y="130"/>
                    <a:pt x="16" y="126"/>
                    <a:pt x="17" y="121"/>
                  </a:cubicBezTo>
                  <a:cubicBezTo>
                    <a:pt x="17" y="121"/>
                    <a:pt x="17" y="120"/>
                    <a:pt x="17" y="120"/>
                  </a:cubicBezTo>
                  <a:cubicBezTo>
                    <a:pt x="21" y="116"/>
                    <a:pt x="25" y="111"/>
                    <a:pt x="29" y="107"/>
                  </a:cubicBezTo>
                  <a:cubicBezTo>
                    <a:pt x="29" y="106"/>
                    <a:pt x="28" y="106"/>
                    <a:pt x="28" y="106"/>
                  </a:cubicBezTo>
                  <a:cubicBezTo>
                    <a:pt x="24" y="110"/>
                    <a:pt x="21" y="114"/>
                    <a:pt x="17" y="118"/>
                  </a:cubicBezTo>
                  <a:cubicBezTo>
                    <a:pt x="18" y="111"/>
                    <a:pt x="19" y="105"/>
                    <a:pt x="21" y="98"/>
                  </a:cubicBezTo>
                  <a:cubicBezTo>
                    <a:pt x="26" y="93"/>
                    <a:pt x="31" y="89"/>
                    <a:pt x="35" y="84"/>
                  </a:cubicBezTo>
                  <a:cubicBezTo>
                    <a:pt x="36" y="83"/>
                    <a:pt x="35" y="83"/>
                    <a:pt x="35" y="83"/>
                  </a:cubicBezTo>
                  <a:cubicBezTo>
                    <a:pt x="30" y="88"/>
                    <a:pt x="26" y="92"/>
                    <a:pt x="21" y="96"/>
                  </a:cubicBezTo>
                  <a:cubicBezTo>
                    <a:pt x="23" y="89"/>
                    <a:pt x="26" y="82"/>
                    <a:pt x="30" y="75"/>
                  </a:cubicBezTo>
                  <a:cubicBezTo>
                    <a:pt x="35" y="69"/>
                    <a:pt x="41" y="64"/>
                    <a:pt x="47" y="59"/>
                  </a:cubicBezTo>
                  <a:cubicBezTo>
                    <a:pt x="47" y="58"/>
                    <a:pt x="46" y="57"/>
                    <a:pt x="46" y="58"/>
                  </a:cubicBezTo>
                  <a:cubicBezTo>
                    <a:pt x="41" y="62"/>
                    <a:pt x="36" y="67"/>
                    <a:pt x="32" y="71"/>
                  </a:cubicBezTo>
                  <a:cubicBezTo>
                    <a:pt x="46" y="47"/>
                    <a:pt x="68" y="27"/>
                    <a:pt x="97" y="19"/>
                  </a:cubicBezTo>
                  <a:cubicBezTo>
                    <a:pt x="141" y="7"/>
                    <a:pt x="193" y="25"/>
                    <a:pt x="219" y="64"/>
                  </a:cubicBezTo>
                  <a:cubicBezTo>
                    <a:pt x="236" y="90"/>
                    <a:pt x="236" y="119"/>
                    <a:pt x="231" y="149"/>
                  </a:cubicBezTo>
                  <a:close/>
                  <a:moveTo>
                    <a:pt x="142" y="149"/>
                  </a:moveTo>
                  <a:cubicBezTo>
                    <a:pt x="142" y="161"/>
                    <a:pt x="142" y="173"/>
                    <a:pt x="143" y="185"/>
                  </a:cubicBezTo>
                  <a:cubicBezTo>
                    <a:pt x="135" y="191"/>
                    <a:pt x="126" y="196"/>
                    <a:pt x="115" y="194"/>
                  </a:cubicBezTo>
                  <a:cubicBezTo>
                    <a:pt x="97" y="190"/>
                    <a:pt x="91" y="174"/>
                    <a:pt x="89" y="158"/>
                  </a:cubicBezTo>
                  <a:cubicBezTo>
                    <a:pt x="88" y="143"/>
                    <a:pt x="89" y="127"/>
                    <a:pt x="101" y="117"/>
                  </a:cubicBezTo>
                  <a:cubicBezTo>
                    <a:pt x="113" y="106"/>
                    <a:pt x="129" y="107"/>
                    <a:pt x="142" y="117"/>
                  </a:cubicBezTo>
                  <a:cubicBezTo>
                    <a:pt x="142" y="117"/>
                    <a:pt x="143" y="117"/>
                    <a:pt x="143" y="117"/>
                  </a:cubicBezTo>
                  <a:cubicBezTo>
                    <a:pt x="141" y="127"/>
                    <a:pt x="142" y="139"/>
                    <a:pt x="142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auto">
            <a:xfrm>
              <a:off x="2955" y="903"/>
              <a:ext cx="257" cy="470"/>
            </a:xfrm>
            <a:custGeom>
              <a:avLst/>
              <a:gdLst>
                <a:gd name="T0" fmla="*/ 174 w 174"/>
                <a:gd name="T1" fmla="*/ 302 h 318"/>
                <a:gd name="T2" fmla="*/ 172 w 174"/>
                <a:gd name="T3" fmla="*/ 156 h 318"/>
                <a:gd name="T4" fmla="*/ 168 w 174"/>
                <a:gd name="T5" fmla="*/ 29 h 318"/>
                <a:gd name="T6" fmla="*/ 169 w 174"/>
                <a:gd name="T7" fmla="*/ 19 h 318"/>
                <a:gd name="T8" fmla="*/ 169 w 174"/>
                <a:gd name="T9" fmla="*/ 18 h 318"/>
                <a:gd name="T10" fmla="*/ 149 w 174"/>
                <a:gd name="T11" fmla="*/ 3 h 318"/>
                <a:gd name="T12" fmla="*/ 74 w 174"/>
                <a:gd name="T13" fmla="*/ 1 h 318"/>
                <a:gd name="T14" fmla="*/ 37 w 174"/>
                <a:gd name="T15" fmla="*/ 2 h 318"/>
                <a:gd name="T16" fmla="*/ 14 w 174"/>
                <a:gd name="T17" fmla="*/ 5 h 318"/>
                <a:gd name="T18" fmla="*/ 6 w 174"/>
                <a:gd name="T19" fmla="*/ 16 h 318"/>
                <a:gd name="T20" fmla="*/ 6 w 174"/>
                <a:gd name="T21" fmla="*/ 17 h 318"/>
                <a:gd name="T22" fmla="*/ 4 w 174"/>
                <a:gd name="T23" fmla="*/ 156 h 318"/>
                <a:gd name="T24" fmla="*/ 3 w 174"/>
                <a:gd name="T25" fmla="*/ 223 h 318"/>
                <a:gd name="T26" fmla="*/ 2 w 174"/>
                <a:gd name="T27" fmla="*/ 295 h 318"/>
                <a:gd name="T28" fmla="*/ 9 w 174"/>
                <a:gd name="T29" fmla="*/ 311 h 318"/>
                <a:gd name="T30" fmla="*/ 31 w 174"/>
                <a:gd name="T31" fmla="*/ 316 h 318"/>
                <a:gd name="T32" fmla="*/ 69 w 174"/>
                <a:gd name="T33" fmla="*/ 317 h 318"/>
                <a:gd name="T34" fmla="*/ 147 w 174"/>
                <a:gd name="T35" fmla="*/ 318 h 318"/>
                <a:gd name="T36" fmla="*/ 173 w 174"/>
                <a:gd name="T37" fmla="*/ 304 h 318"/>
                <a:gd name="T38" fmla="*/ 174 w 174"/>
                <a:gd name="T39" fmla="*/ 302 h 318"/>
                <a:gd name="T40" fmla="*/ 123 w 174"/>
                <a:gd name="T41" fmla="*/ 313 h 318"/>
                <a:gd name="T42" fmla="*/ 84 w 174"/>
                <a:gd name="T43" fmla="*/ 312 h 318"/>
                <a:gd name="T44" fmla="*/ 49 w 174"/>
                <a:gd name="T45" fmla="*/ 312 h 318"/>
                <a:gd name="T46" fmla="*/ 6 w 174"/>
                <a:gd name="T47" fmla="*/ 297 h 318"/>
                <a:gd name="T48" fmla="*/ 7 w 174"/>
                <a:gd name="T49" fmla="*/ 296 h 318"/>
                <a:gd name="T50" fmla="*/ 9 w 174"/>
                <a:gd name="T51" fmla="*/ 226 h 318"/>
                <a:gd name="T52" fmla="*/ 10 w 174"/>
                <a:gd name="T53" fmla="*/ 156 h 318"/>
                <a:gd name="T54" fmla="*/ 8 w 174"/>
                <a:gd name="T55" fmla="*/ 22 h 318"/>
                <a:gd name="T56" fmla="*/ 25 w 174"/>
                <a:gd name="T57" fmla="*/ 7 h 318"/>
                <a:gd name="T58" fmla="*/ 43 w 174"/>
                <a:gd name="T59" fmla="*/ 6 h 318"/>
                <a:gd name="T60" fmla="*/ 83 w 174"/>
                <a:gd name="T61" fmla="*/ 6 h 318"/>
                <a:gd name="T62" fmla="*/ 119 w 174"/>
                <a:gd name="T63" fmla="*/ 6 h 318"/>
                <a:gd name="T64" fmla="*/ 165 w 174"/>
                <a:gd name="T65" fmla="*/ 15 h 318"/>
                <a:gd name="T66" fmla="*/ 165 w 174"/>
                <a:gd name="T67" fmla="*/ 16 h 318"/>
                <a:gd name="T68" fmla="*/ 166 w 174"/>
                <a:gd name="T69" fmla="*/ 159 h 318"/>
                <a:gd name="T70" fmla="*/ 167 w 174"/>
                <a:gd name="T71" fmla="*/ 302 h 318"/>
                <a:gd name="T72" fmla="*/ 168 w 174"/>
                <a:gd name="T73" fmla="*/ 304 h 318"/>
                <a:gd name="T74" fmla="*/ 123 w 174"/>
                <a:gd name="T75" fmla="*/ 3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318">
                  <a:moveTo>
                    <a:pt x="174" y="302"/>
                  </a:moveTo>
                  <a:cubicBezTo>
                    <a:pt x="174" y="253"/>
                    <a:pt x="173" y="204"/>
                    <a:pt x="172" y="156"/>
                  </a:cubicBezTo>
                  <a:cubicBezTo>
                    <a:pt x="171" y="114"/>
                    <a:pt x="172" y="71"/>
                    <a:pt x="168" y="29"/>
                  </a:cubicBezTo>
                  <a:cubicBezTo>
                    <a:pt x="169" y="26"/>
                    <a:pt x="169" y="22"/>
                    <a:pt x="169" y="19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70" y="6"/>
                    <a:pt x="159" y="4"/>
                    <a:pt x="149" y="3"/>
                  </a:cubicBezTo>
                  <a:cubicBezTo>
                    <a:pt x="124" y="0"/>
                    <a:pt x="98" y="1"/>
                    <a:pt x="74" y="1"/>
                  </a:cubicBezTo>
                  <a:cubicBezTo>
                    <a:pt x="62" y="2"/>
                    <a:pt x="49" y="2"/>
                    <a:pt x="37" y="2"/>
                  </a:cubicBezTo>
                  <a:cubicBezTo>
                    <a:pt x="31" y="3"/>
                    <a:pt x="21" y="1"/>
                    <a:pt x="14" y="5"/>
                  </a:cubicBezTo>
                  <a:cubicBezTo>
                    <a:pt x="9" y="7"/>
                    <a:pt x="7" y="11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2" y="63"/>
                    <a:pt x="5" y="110"/>
                    <a:pt x="4" y="156"/>
                  </a:cubicBezTo>
                  <a:cubicBezTo>
                    <a:pt x="4" y="179"/>
                    <a:pt x="4" y="201"/>
                    <a:pt x="3" y="223"/>
                  </a:cubicBezTo>
                  <a:cubicBezTo>
                    <a:pt x="3" y="247"/>
                    <a:pt x="0" y="272"/>
                    <a:pt x="2" y="295"/>
                  </a:cubicBezTo>
                  <a:cubicBezTo>
                    <a:pt x="0" y="301"/>
                    <a:pt x="3" y="307"/>
                    <a:pt x="9" y="311"/>
                  </a:cubicBezTo>
                  <a:cubicBezTo>
                    <a:pt x="15" y="316"/>
                    <a:pt x="23" y="316"/>
                    <a:pt x="31" y="316"/>
                  </a:cubicBezTo>
                  <a:cubicBezTo>
                    <a:pt x="44" y="316"/>
                    <a:pt x="56" y="316"/>
                    <a:pt x="69" y="317"/>
                  </a:cubicBezTo>
                  <a:cubicBezTo>
                    <a:pt x="95" y="317"/>
                    <a:pt x="121" y="318"/>
                    <a:pt x="147" y="318"/>
                  </a:cubicBezTo>
                  <a:cubicBezTo>
                    <a:pt x="158" y="318"/>
                    <a:pt x="172" y="317"/>
                    <a:pt x="173" y="304"/>
                  </a:cubicBezTo>
                  <a:cubicBezTo>
                    <a:pt x="174" y="303"/>
                    <a:pt x="174" y="303"/>
                    <a:pt x="174" y="302"/>
                  </a:cubicBezTo>
                  <a:close/>
                  <a:moveTo>
                    <a:pt x="123" y="313"/>
                  </a:moveTo>
                  <a:cubicBezTo>
                    <a:pt x="110" y="313"/>
                    <a:pt x="97" y="313"/>
                    <a:pt x="84" y="312"/>
                  </a:cubicBezTo>
                  <a:cubicBezTo>
                    <a:pt x="72" y="312"/>
                    <a:pt x="60" y="312"/>
                    <a:pt x="49" y="312"/>
                  </a:cubicBezTo>
                  <a:cubicBezTo>
                    <a:pt x="37" y="311"/>
                    <a:pt x="6" y="314"/>
                    <a:pt x="6" y="297"/>
                  </a:cubicBezTo>
                  <a:cubicBezTo>
                    <a:pt x="6" y="297"/>
                    <a:pt x="6" y="296"/>
                    <a:pt x="7" y="296"/>
                  </a:cubicBezTo>
                  <a:cubicBezTo>
                    <a:pt x="10" y="273"/>
                    <a:pt x="8" y="249"/>
                    <a:pt x="9" y="226"/>
                  </a:cubicBezTo>
                  <a:cubicBezTo>
                    <a:pt x="9" y="203"/>
                    <a:pt x="10" y="180"/>
                    <a:pt x="10" y="156"/>
                  </a:cubicBezTo>
                  <a:cubicBezTo>
                    <a:pt x="10" y="112"/>
                    <a:pt x="12" y="66"/>
                    <a:pt x="8" y="22"/>
                  </a:cubicBezTo>
                  <a:cubicBezTo>
                    <a:pt x="10" y="14"/>
                    <a:pt x="14" y="9"/>
                    <a:pt x="25" y="7"/>
                  </a:cubicBezTo>
                  <a:cubicBezTo>
                    <a:pt x="31" y="6"/>
                    <a:pt x="38" y="6"/>
                    <a:pt x="43" y="6"/>
                  </a:cubicBezTo>
                  <a:cubicBezTo>
                    <a:pt x="57" y="6"/>
                    <a:pt x="69" y="6"/>
                    <a:pt x="83" y="6"/>
                  </a:cubicBezTo>
                  <a:cubicBezTo>
                    <a:pt x="95" y="6"/>
                    <a:pt x="107" y="6"/>
                    <a:pt x="119" y="6"/>
                  </a:cubicBezTo>
                  <a:cubicBezTo>
                    <a:pt x="130" y="7"/>
                    <a:pt x="158" y="3"/>
                    <a:pt x="165" y="15"/>
                  </a:cubicBezTo>
                  <a:cubicBezTo>
                    <a:pt x="165" y="15"/>
                    <a:pt x="165" y="16"/>
                    <a:pt x="165" y="16"/>
                  </a:cubicBezTo>
                  <a:cubicBezTo>
                    <a:pt x="161" y="63"/>
                    <a:pt x="166" y="111"/>
                    <a:pt x="166" y="159"/>
                  </a:cubicBezTo>
                  <a:cubicBezTo>
                    <a:pt x="167" y="206"/>
                    <a:pt x="167" y="254"/>
                    <a:pt x="167" y="302"/>
                  </a:cubicBezTo>
                  <a:cubicBezTo>
                    <a:pt x="167" y="303"/>
                    <a:pt x="168" y="304"/>
                    <a:pt x="168" y="304"/>
                  </a:cubicBezTo>
                  <a:cubicBezTo>
                    <a:pt x="166" y="318"/>
                    <a:pt x="131" y="313"/>
                    <a:pt x="123" y="3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 noEditPoints="1"/>
            </p:cNvSpPr>
            <p:nvPr/>
          </p:nvSpPr>
          <p:spPr bwMode="auto">
            <a:xfrm>
              <a:off x="2975" y="981"/>
              <a:ext cx="221" cy="320"/>
            </a:xfrm>
            <a:custGeom>
              <a:avLst/>
              <a:gdLst>
                <a:gd name="T0" fmla="*/ 140 w 149"/>
                <a:gd name="T1" fmla="*/ 6 h 216"/>
                <a:gd name="T2" fmla="*/ 80 w 149"/>
                <a:gd name="T3" fmla="*/ 2 h 216"/>
                <a:gd name="T4" fmla="*/ 8 w 149"/>
                <a:gd name="T5" fmla="*/ 1 h 216"/>
                <a:gd name="T6" fmla="*/ 4 w 149"/>
                <a:gd name="T7" fmla="*/ 104 h 216"/>
                <a:gd name="T8" fmla="*/ 3 w 149"/>
                <a:gd name="T9" fmla="*/ 141 h 216"/>
                <a:gd name="T10" fmla="*/ 5 w 149"/>
                <a:gd name="T11" fmla="*/ 142 h 216"/>
                <a:gd name="T12" fmla="*/ 6 w 149"/>
                <a:gd name="T13" fmla="*/ 207 h 216"/>
                <a:gd name="T14" fmla="*/ 8 w 149"/>
                <a:gd name="T15" fmla="*/ 210 h 216"/>
                <a:gd name="T16" fmla="*/ 142 w 149"/>
                <a:gd name="T17" fmla="*/ 211 h 216"/>
                <a:gd name="T18" fmla="*/ 140 w 149"/>
                <a:gd name="T19" fmla="*/ 8 h 216"/>
                <a:gd name="T20" fmla="*/ 9 w 149"/>
                <a:gd name="T21" fmla="*/ 207 h 216"/>
                <a:gd name="T22" fmla="*/ 10 w 149"/>
                <a:gd name="T23" fmla="*/ 202 h 216"/>
                <a:gd name="T24" fmla="*/ 108 w 149"/>
                <a:gd name="T25" fmla="*/ 201 h 216"/>
                <a:gd name="T26" fmla="*/ 10 w 149"/>
                <a:gd name="T27" fmla="*/ 190 h 216"/>
                <a:gd name="T28" fmla="*/ 78 w 149"/>
                <a:gd name="T29" fmla="*/ 188 h 216"/>
                <a:gd name="T30" fmla="*/ 10 w 149"/>
                <a:gd name="T31" fmla="*/ 174 h 216"/>
                <a:gd name="T32" fmla="*/ 109 w 149"/>
                <a:gd name="T33" fmla="*/ 170 h 216"/>
                <a:gd name="T34" fmla="*/ 10 w 149"/>
                <a:gd name="T35" fmla="*/ 160 h 216"/>
                <a:gd name="T36" fmla="*/ 64 w 149"/>
                <a:gd name="T37" fmla="*/ 157 h 216"/>
                <a:gd name="T38" fmla="*/ 10 w 149"/>
                <a:gd name="T39" fmla="*/ 155 h 216"/>
                <a:gd name="T40" fmla="*/ 101 w 149"/>
                <a:gd name="T41" fmla="*/ 145 h 216"/>
                <a:gd name="T42" fmla="*/ 10 w 149"/>
                <a:gd name="T43" fmla="*/ 141 h 216"/>
                <a:gd name="T44" fmla="*/ 68 w 149"/>
                <a:gd name="T45" fmla="*/ 129 h 216"/>
                <a:gd name="T46" fmla="*/ 10 w 149"/>
                <a:gd name="T47" fmla="*/ 127 h 216"/>
                <a:gd name="T48" fmla="*/ 108 w 149"/>
                <a:gd name="T49" fmla="*/ 114 h 216"/>
                <a:gd name="T50" fmla="*/ 10 w 149"/>
                <a:gd name="T51" fmla="*/ 113 h 216"/>
                <a:gd name="T52" fmla="*/ 59 w 149"/>
                <a:gd name="T53" fmla="*/ 102 h 216"/>
                <a:gd name="T54" fmla="*/ 10 w 149"/>
                <a:gd name="T55" fmla="*/ 100 h 216"/>
                <a:gd name="T56" fmla="*/ 84 w 149"/>
                <a:gd name="T57" fmla="*/ 92 h 216"/>
                <a:gd name="T58" fmla="*/ 10 w 149"/>
                <a:gd name="T59" fmla="*/ 87 h 216"/>
                <a:gd name="T60" fmla="*/ 90 w 149"/>
                <a:gd name="T61" fmla="*/ 80 h 216"/>
                <a:gd name="T62" fmla="*/ 10 w 149"/>
                <a:gd name="T63" fmla="*/ 75 h 216"/>
                <a:gd name="T64" fmla="*/ 57 w 149"/>
                <a:gd name="T65" fmla="*/ 64 h 216"/>
                <a:gd name="T66" fmla="*/ 10 w 149"/>
                <a:gd name="T67" fmla="*/ 62 h 216"/>
                <a:gd name="T68" fmla="*/ 86 w 149"/>
                <a:gd name="T69" fmla="*/ 53 h 216"/>
                <a:gd name="T70" fmla="*/ 11 w 149"/>
                <a:gd name="T71" fmla="*/ 49 h 216"/>
                <a:gd name="T72" fmla="*/ 58 w 149"/>
                <a:gd name="T73" fmla="*/ 41 h 216"/>
                <a:gd name="T74" fmla="*/ 11 w 149"/>
                <a:gd name="T75" fmla="*/ 37 h 216"/>
                <a:gd name="T76" fmla="*/ 95 w 149"/>
                <a:gd name="T77" fmla="*/ 26 h 216"/>
                <a:gd name="T78" fmla="*/ 10 w 149"/>
                <a:gd name="T79" fmla="*/ 21 h 216"/>
                <a:gd name="T80" fmla="*/ 72 w 149"/>
                <a:gd name="T81" fmla="*/ 6 h 216"/>
                <a:gd name="T82" fmla="*/ 139 w 149"/>
                <a:gd name="T83" fmla="*/ 2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216">
                  <a:moveTo>
                    <a:pt x="140" y="8"/>
                  </a:moveTo>
                  <a:cubicBezTo>
                    <a:pt x="141" y="8"/>
                    <a:pt x="141" y="6"/>
                    <a:pt x="140" y="6"/>
                  </a:cubicBezTo>
                  <a:cubicBezTo>
                    <a:pt x="133" y="2"/>
                    <a:pt x="126" y="3"/>
                    <a:pt x="118" y="3"/>
                  </a:cubicBezTo>
                  <a:cubicBezTo>
                    <a:pt x="106" y="2"/>
                    <a:pt x="93" y="2"/>
                    <a:pt x="80" y="2"/>
                  </a:cubicBezTo>
                  <a:cubicBezTo>
                    <a:pt x="56" y="1"/>
                    <a:pt x="3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6" y="0"/>
                    <a:pt x="6" y="1"/>
                  </a:cubicBezTo>
                  <a:cubicBezTo>
                    <a:pt x="0" y="34"/>
                    <a:pt x="4" y="70"/>
                    <a:pt x="4" y="104"/>
                  </a:cubicBezTo>
                  <a:cubicBezTo>
                    <a:pt x="4" y="116"/>
                    <a:pt x="4" y="129"/>
                    <a:pt x="5" y="141"/>
                  </a:cubicBezTo>
                  <a:cubicBezTo>
                    <a:pt x="4" y="141"/>
                    <a:pt x="3" y="141"/>
                    <a:pt x="3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3" y="142"/>
                    <a:pt x="4" y="142"/>
                    <a:pt x="5" y="142"/>
                  </a:cubicBezTo>
                  <a:cubicBezTo>
                    <a:pt x="5" y="147"/>
                    <a:pt x="5" y="151"/>
                    <a:pt x="5" y="155"/>
                  </a:cubicBezTo>
                  <a:cubicBezTo>
                    <a:pt x="5" y="172"/>
                    <a:pt x="4" y="190"/>
                    <a:pt x="6" y="207"/>
                  </a:cubicBezTo>
                  <a:cubicBezTo>
                    <a:pt x="6" y="208"/>
                    <a:pt x="7" y="208"/>
                    <a:pt x="7" y="208"/>
                  </a:cubicBezTo>
                  <a:cubicBezTo>
                    <a:pt x="7" y="209"/>
                    <a:pt x="7" y="210"/>
                    <a:pt x="8" y="210"/>
                  </a:cubicBezTo>
                  <a:cubicBezTo>
                    <a:pt x="51" y="216"/>
                    <a:pt x="97" y="214"/>
                    <a:pt x="140" y="213"/>
                  </a:cubicBezTo>
                  <a:cubicBezTo>
                    <a:pt x="142" y="213"/>
                    <a:pt x="142" y="212"/>
                    <a:pt x="142" y="211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49" y="144"/>
                    <a:pt x="144" y="75"/>
                    <a:pt x="140" y="8"/>
                  </a:cubicBezTo>
                  <a:close/>
                  <a:moveTo>
                    <a:pt x="139" y="209"/>
                  </a:moveTo>
                  <a:cubicBezTo>
                    <a:pt x="96" y="210"/>
                    <a:pt x="52" y="206"/>
                    <a:pt x="9" y="207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5"/>
                    <a:pt x="10" y="203"/>
                    <a:pt x="10" y="202"/>
                  </a:cubicBezTo>
                  <a:cubicBezTo>
                    <a:pt x="43" y="201"/>
                    <a:pt x="75" y="201"/>
                    <a:pt x="108" y="202"/>
                  </a:cubicBezTo>
                  <a:cubicBezTo>
                    <a:pt x="109" y="202"/>
                    <a:pt x="109" y="201"/>
                    <a:pt x="108" y="201"/>
                  </a:cubicBezTo>
                  <a:cubicBezTo>
                    <a:pt x="76" y="198"/>
                    <a:pt x="43" y="198"/>
                    <a:pt x="10" y="200"/>
                  </a:cubicBezTo>
                  <a:cubicBezTo>
                    <a:pt x="10" y="197"/>
                    <a:pt x="10" y="193"/>
                    <a:pt x="10" y="190"/>
                  </a:cubicBezTo>
                  <a:cubicBezTo>
                    <a:pt x="33" y="191"/>
                    <a:pt x="55" y="192"/>
                    <a:pt x="78" y="190"/>
                  </a:cubicBezTo>
                  <a:cubicBezTo>
                    <a:pt x="78" y="189"/>
                    <a:pt x="78" y="188"/>
                    <a:pt x="78" y="188"/>
                  </a:cubicBezTo>
                  <a:cubicBezTo>
                    <a:pt x="55" y="189"/>
                    <a:pt x="33" y="190"/>
                    <a:pt x="10" y="189"/>
                  </a:cubicBezTo>
                  <a:cubicBezTo>
                    <a:pt x="10" y="184"/>
                    <a:pt x="10" y="179"/>
                    <a:pt x="10" y="174"/>
                  </a:cubicBezTo>
                  <a:cubicBezTo>
                    <a:pt x="43" y="174"/>
                    <a:pt x="76" y="173"/>
                    <a:pt x="109" y="171"/>
                  </a:cubicBezTo>
                  <a:cubicBezTo>
                    <a:pt x="110" y="171"/>
                    <a:pt x="110" y="170"/>
                    <a:pt x="109" y="170"/>
                  </a:cubicBezTo>
                  <a:cubicBezTo>
                    <a:pt x="76" y="170"/>
                    <a:pt x="43" y="171"/>
                    <a:pt x="10" y="173"/>
                  </a:cubicBezTo>
                  <a:cubicBezTo>
                    <a:pt x="10" y="169"/>
                    <a:pt x="10" y="164"/>
                    <a:pt x="10" y="160"/>
                  </a:cubicBezTo>
                  <a:cubicBezTo>
                    <a:pt x="28" y="160"/>
                    <a:pt x="46" y="159"/>
                    <a:pt x="64" y="158"/>
                  </a:cubicBezTo>
                  <a:cubicBezTo>
                    <a:pt x="65" y="158"/>
                    <a:pt x="65" y="157"/>
                    <a:pt x="64" y="157"/>
                  </a:cubicBezTo>
                  <a:cubicBezTo>
                    <a:pt x="46" y="157"/>
                    <a:pt x="28" y="158"/>
                    <a:pt x="10" y="159"/>
                  </a:cubicBezTo>
                  <a:cubicBezTo>
                    <a:pt x="10" y="158"/>
                    <a:pt x="10" y="156"/>
                    <a:pt x="10" y="155"/>
                  </a:cubicBezTo>
                  <a:cubicBezTo>
                    <a:pt x="10" y="151"/>
                    <a:pt x="10" y="147"/>
                    <a:pt x="10" y="142"/>
                  </a:cubicBezTo>
                  <a:cubicBezTo>
                    <a:pt x="40" y="144"/>
                    <a:pt x="70" y="146"/>
                    <a:pt x="101" y="145"/>
                  </a:cubicBezTo>
                  <a:cubicBezTo>
                    <a:pt x="102" y="145"/>
                    <a:pt x="101" y="144"/>
                    <a:pt x="101" y="144"/>
                  </a:cubicBezTo>
                  <a:cubicBezTo>
                    <a:pt x="70" y="142"/>
                    <a:pt x="40" y="141"/>
                    <a:pt x="10" y="141"/>
                  </a:cubicBezTo>
                  <a:cubicBezTo>
                    <a:pt x="10" y="137"/>
                    <a:pt x="10" y="132"/>
                    <a:pt x="10" y="128"/>
                  </a:cubicBezTo>
                  <a:cubicBezTo>
                    <a:pt x="28" y="130"/>
                    <a:pt x="49" y="131"/>
                    <a:pt x="68" y="129"/>
                  </a:cubicBezTo>
                  <a:cubicBezTo>
                    <a:pt x="68" y="129"/>
                    <a:pt x="68" y="128"/>
                    <a:pt x="68" y="128"/>
                  </a:cubicBezTo>
                  <a:cubicBezTo>
                    <a:pt x="49" y="127"/>
                    <a:pt x="29" y="127"/>
                    <a:pt x="10" y="127"/>
                  </a:cubicBezTo>
                  <a:cubicBezTo>
                    <a:pt x="10" y="123"/>
                    <a:pt x="10" y="118"/>
                    <a:pt x="10" y="114"/>
                  </a:cubicBezTo>
                  <a:cubicBezTo>
                    <a:pt x="42" y="115"/>
                    <a:pt x="75" y="116"/>
                    <a:pt x="108" y="114"/>
                  </a:cubicBezTo>
                  <a:cubicBezTo>
                    <a:pt x="109" y="114"/>
                    <a:pt x="109" y="113"/>
                    <a:pt x="108" y="113"/>
                  </a:cubicBezTo>
                  <a:cubicBezTo>
                    <a:pt x="75" y="113"/>
                    <a:pt x="42" y="114"/>
                    <a:pt x="10" y="113"/>
                  </a:cubicBezTo>
                  <a:cubicBezTo>
                    <a:pt x="10" y="109"/>
                    <a:pt x="10" y="105"/>
                    <a:pt x="10" y="101"/>
                  </a:cubicBezTo>
                  <a:cubicBezTo>
                    <a:pt x="26" y="102"/>
                    <a:pt x="43" y="103"/>
                    <a:pt x="59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43" y="99"/>
                    <a:pt x="26" y="100"/>
                    <a:pt x="10" y="100"/>
                  </a:cubicBezTo>
                  <a:cubicBezTo>
                    <a:pt x="10" y="96"/>
                    <a:pt x="10" y="92"/>
                    <a:pt x="10" y="89"/>
                  </a:cubicBezTo>
                  <a:cubicBezTo>
                    <a:pt x="34" y="90"/>
                    <a:pt x="59" y="92"/>
                    <a:pt x="84" y="92"/>
                  </a:cubicBezTo>
                  <a:cubicBezTo>
                    <a:pt x="85" y="92"/>
                    <a:pt x="85" y="91"/>
                    <a:pt x="84" y="91"/>
                  </a:cubicBezTo>
                  <a:cubicBezTo>
                    <a:pt x="59" y="88"/>
                    <a:pt x="34" y="87"/>
                    <a:pt x="10" y="87"/>
                  </a:cubicBezTo>
                  <a:cubicBezTo>
                    <a:pt x="10" y="84"/>
                    <a:pt x="10" y="80"/>
                    <a:pt x="10" y="76"/>
                  </a:cubicBezTo>
                  <a:cubicBezTo>
                    <a:pt x="37" y="76"/>
                    <a:pt x="63" y="78"/>
                    <a:pt x="90" y="80"/>
                  </a:cubicBezTo>
                  <a:cubicBezTo>
                    <a:pt x="91" y="80"/>
                    <a:pt x="91" y="78"/>
                    <a:pt x="90" y="78"/>
                  </a:cubicBezTo>
                  <a:cubicBezTo>
                    <a:pt x="63" y="75"/>
                    <a:pt x="37" y="75"/>
                    <a:pt x="10" y="75"/>
                  </a:cubicBezTo>
                  <a:cubicBezTo>
                    <a:pt x="10" y="71"/>
                    <a:pt x="10" y="67"/>
                    <a:pt x="10" y="64"/>
                  </a:cubicBezTo>
                  <a:cubicBezTo>
                    <a:pt x="26" y="63"/>
                    <a:pt x="41" y="63"/>
                    <a:pt x="57" y="64"/>
                  </a:cubicBezTo>
                  <a:cubicBezTo>
                    <a:pt x="57" y="64"/>
                    <a:pt x="57" y="63"/>
                    <a:pt x="57" y="63"/>
                  </a:cubicBezTo>
                  <a:cubicBezTo>
                    <a:pt x="41" y="61"/>
                    <a:pt x="26" y="61"/>
                    <a:pt x="10" y="62"/>
                  </a:cubicBezTo>
                  <a:cubicBezTo>
                    <a:pt x="11" y="58"/>
                    <a:pt x="11" y="54"/>
                    <a:pt x="11" y="50"/>
                  </a:cubicBezTo>
                  <a:cubicBezTo>
                    <a:pt x="36" y="51"/>
                    <a:pt x="61" y="53"/>
                    <a:pt x="86" y="53"/>
                  </a:cubicBezTo>
                  <a:cubicBezTo>
                    <a:pt x="87" y="53"/>
                    <a:pt x="87" y="52"/>
                    <a:pt x="86" y="52"/>
                  </a:cubicBezTo>
                  <a:cubicBezTo>
                    <a:pt x="61" y="49"/>
                    <a:pt x="36" y="48"/>
                    <a:pt x="11" y="49"/>
                  </a:cubicBezTo>
                  <a:cubicBezTo>
                    <a:pt x="11" y="45"/>
                    <a:pt x="11" y="42"/>
                    <a:pt x="11" y="39"/>
                  </a:cubicBezTo>
                  <a:cubicBezTo>
                    <a:pt x="27" y="39"/>
                    <a:pt x="42" y="40"/>
                    <a:pt x="58" y="41"/>
                  </a:cubicBezTo>
                  <a:cubicBezTo>
                    <a:pt x="59" y="41"/>
                    <a:pt x="59" y="40"/>
                    <a:pt x="59" y="40"/>
                  </a:cubicBezTo>
                  <a:cubicBezTo>
                    <a:pt x="43" y="38"/>
                    <a:pt x="27" y="37"/>
                    <a:pt x="11" y="37"/>
                  </a:cubicBezTo>
                  <a:cubicBezTo>
                    <a:pt x="11" y="32"/>
                    <a:pt x="11" y="27"/>
                    <a:pt x="10" y="22"/>
                  </a:cubicBezTo>
                  <a:cubicBezTo>
                    <a:pt x="38" y="23"/>
                    <a:pt x="67" y="25"/>
                    <a:pt x="95" y="26"/>
                  </a:cubicBezTo>
                  <a:cubicBezTo>
                    <a:pt x="95" y="26"/>
                    <a:pt x="96" y="25"/>
                    <a:pt x="95" y="24"/>
                  </a:cubicBezTo>
                  <a:cubicBezTo>
                    <a:pt x="67" y="20"/>
                    <a:pt x="38" y="20"/>
                    <a:pt x="10" y="21"/>
                  </a:cubicBezTo>
                  <a:cubicBezTo>
                    <a:pt x="10" y="15"/>
                    <a:pt x="9" y="10"/>
                    <a:pt x="9" y="4"/>
                  </a:cubicBezTo>
                  <a:cubicBezTo>
                    <a:pt x="29" y="6"/>
                    <a:pt x="51" y="6"/>
                    <a:pt x="72" y="6"/>
                  </a:cubicBezTo>
                  <a:cubicBezTo>
                    <a:pt x="93" y="7"/>
                    <a:pt x="116" y="5"/>
                    <a:pt x="137" y="8"/>
                  </a:cubicBezTo>
                  <a:cubicBezTo>
                    <a:pt x="142" y="75"/>
                    <a:pt x="137" y="142"/>
                    <a:pt x="13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3052" y="1308"/>
              <a:ext cx="52" cy="47"/>
            </a:xfrm>
            <a:custGeom>
              <a:avLst/>
              <a:gdLst>
                <a:gd name="T0" fmla="*/ 18 w 35"/>
                <a:gd name="T1" fmla="*/ 2 h 32"/>
                <a:gd name="T2" fmla="*/ 18 w 35"/>
                <a:gd name="T3" fmla="*/ 2 h 32"/>
                <a:gd name="T4" fmla="*/ 2 w 35"/>
                <a:gd name="T5" fmla="*/ 14 h 32"/>
                <a:gd name="T6" fmla="*/ 15 w 35"/>
                <a:gd name="T7" fmla="*/ 31 h 32"/>
                <a:gd name="T8" fmla="*/ 34 w 35"/>
                <a:gd name="T9" fmla="*/ 17 h 32"/>
                <a:gd name="T10" fmla="*/ 18 w 35"/>
                <a:gd name="T11" fmla="*/ 2 h 32"/>
                <a:gd name="T12" fmla="*/ 27 w 35"/>
                <a:gd name="T13" fmla="*/ 21 h 32"/>
                <a:gd name="T14" fmla="*/ 12 w 35"/>
                <a:gd name="T15" fmla="*/ 26 h 32"/>
                <a:gd name="T16" fmla="*/ 7 w 35"/>
                <a:gd name="T17" fmla="*/ 12 h 32"/>
                <a:gd name="T18" fmla="*/ 17 w 35"/>
                <a:gd name="T19" fmla="*/ 4 h 32"/>
                <a:gd name="T20" fmla="*/ 19 w 35"/>
                <a:gd name="T21" fmla="*/ 5 h 32"/>
                <a:gd name="T22" fmla="*/ 27 w 35"/>
                <a:gd name="T2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2"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1" y="2"/>
                    <a:pt x="3" y="6"/>
                    <a:pt x="2" y="14"/>
                  </a:cubicBezTo>
                  <a:cubicBezTo>
                    <a:pt x="0" y="22"/>
                    <a:pt x="7" y="31"/>
                    <a:pt x="15" y="31"/>
                  </a:cubicBezTo>
                  <a:cubicBezTo>
                    <a:pt x="24" y="32"/>
                    <a:pt x="32" y="25"/>
                    <a:pt x="34" y="17"/>
                  </a:cubicBezTo>
                  <a:cubicBezTo>
                    <a:pt x="35" y="8"/>
                    <a:pt x="28" y="0"/>
                    <a:pt x="18" y="2"/>
                  </a:cubicBezTo>
                  <a:close/>
                  <a:moveTo>
                    <a:pt x="27" y="21"/>
                  </a:moveTo>
                  <a:cubicBezTo>
                    <a:pt x="24" y="26"/>
                    <a:pt x="18" y="29"/>
                    <a:pt x="12" y="26"/>
                  </a:cubicBezTo>
                  <a:cubicBezTo>
                    <a:pt x="7" y="24"/>
                    <a:pt x="4" y="17"/>
                    <a:pt x="7" y="12"/>
                  </a:cubicBezTo>
                  <a:cubicBezTo>
                    <a:pt x="9" y="8"/>
                    <a:pt x="13" y="6"/>
                    <a:pt x="17" y="4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28" y="4"/>
                    <a:pt x="31" y="15"/>
                    <a:pt x="2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3043" y="931"/>
              <a:ext cx="77" cy="25"/>
            </a:xfrm>
            <a:custGeom>
              <a:avLst/>
              <a:gdLst>
                <a:gd name="T0" fmla="*/ 46 w 52"/>
                <a:gd name="T1" fmla="*/ 3 h 17"/>
                <a:gd name="T2" fmla="*/ 25 w 52"/>
                <a:gd name="T3" fmla="*/ 2 h 17"/>
                <a:gd name="T4" fmla="*/ 10 w 52"/>
                <a:gd name="T5" fmla="*/ 2 h 17"/>
                <a:gd name="T6" fmla="*/ 4 w 52"/>
                <a:gd name="T7" fmla="*/ 3 h 17"/>
                <a:gd name="T8" fmla="*/ 0 w 52"/>
                <a:gd name="T9" fmla="*/ 9 h 17"/>
                <a:gd name="T10" fmla="*/ 3 w 52"/>
                <a:gd name="T11" fmla="*/ 15 h 17"/>
                <a:gd name="T12" fmla="*/ 6 w 52"/>
                <a:gd name="T13" fmla="*/ 16 h 17"/>
                <a:gd name="T14" fmla="*/ 44 w 52"/>
                <a:gd name="T15" fmla="*/ 17 h 17"/>
                <a:gd name="T16" fmla="*/ 45 w 52"/>
                <a:gd name="T17" fmla="*/ 17 h 17"/>
                <a:gd name="T18" fmla="*/ 51 w 52"/>
                <a:gd name="T19" fmla="*/ 11 h 17"/>
                <a:gd name="T20" fmla="*/ 46 w 52"/>
                <a:gd name="T21" fmla="*/ 3 h 17"/>
                <a:gd name="T22" fmla="*/ 45 w 52"/>
                <a:gd name="T23" fmla="*/ 14 h 17"/>
                <a:gd name="T24" fmla="*/ 44 w 52"/>
                <a:gd name="T25" fmla="*/ 14 h 17"/>
                <a:gd name="T26" fmla="*/ 9 w 52"/>
                <a:gd name="T27" fmla="*/ 14 h 17"/>
                <a:gd name="T28" fmla="*/ 8 w 52"/>
                <a:gd name="T29" fmla="*/ 13 h 17"/>
                <a:gd name="T30" fmla="*/ 6 w 52"/>
                <a:gd name="T31" fmla="*/ 11 h 17"/>
                <a:gd name="T32" fmla="*/ 5 w 52"/>
                <a:gd name="T33" fmla="*/ 8 h 17"/>
                <a:gd name="T34" fmla="*/ 10 w 52"/>
                <a:gd name="T35" fmla="*/ 5 h 17"/>
                <a:gd name="T36" fmla="*/ 25 w 52"/>
                <a:gd name="T37" fmla="*/ 6 h 17"/>
                <a:gd name="T38" fmla="*/ 45 w 52"/>
                <a:gd name="T39" fmla="*/ 6 h 17"/>
                <a:gd name="T40" fmla="*/ 47 w 52"/>
                <a:gd name="T41" fmla="*/ 10 h 17"/>
                <a:gd name="T42" fmla="*/ 45 w 52"/>
                <a:gd name="T4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17">
                  <a:moveTo>
                    <a:pt x="46" y="3"/>
                  </a:moveTo>
                  <a:cubicBezTo>
                    <a:pt x="39" y="3"/>
                    <a:pt x="32" y="2"/>
                    <a:pt x="25" y="2"/>
                  </a:cubicBezTo>
                  <a:cubicBezTo>
                    <a:pt x="20" y="1"/>
                    <a:pt x="15" y="0"/>
                    <a:pt x="10" y="2"/>
                  </a:cubicBezTo>
                  <a:cubicBezTo>
                    <a:pt x="8" y="1"/>
                    <a:pt x="6" y="2"/>
                    <a:pt x="4" y="3"/>
                  </a:cubicBezTo>
                  <a:cubicBezTo>
                    <a:pt x="2" y="4"/>
                    <a:pt x="0" y="6"/>
                    <a:pt x="0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19" y="17"/>
                    <a:pt x="32" y="17"/>
                    <a:pt x="44" y="17"/>
                  </a:cubicBezTo>
                  <a:cubicBezTo>
                    <a:pt x="44" y="17"/>
                    <a:pt x="45" y="17"/>
                    <a:pt x="45" y="17"/>
                  </a:cubicBezTo>
                  <a:cubicBezTo>
                    <a:pt x="48" y="17"/>
                    <a:pt x="51" y="15"/>
                    <a:pt x="51" y="11"/>
                  </a:cubicBezTo>
                  <a:cubicBezTo>
                    <a:pt x="52" y="8"/>
                    <a:pt x="50" y="2"/>
                    <a:pt x="46" y="3"/>
                  </a:cubicBezTo>
                  <a:close/>
                  <a:moveTo>
                    <a:pt x="45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32" y="13"/>
                    <a:pt x="20" y="13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6" y="12"/>
                    <a:pt x="6" y="11"/>
                  </a:cubicBezTo>
                  <a:cubicBezTo>
                    <a:pt x="5" y="11"/>
                    <a:pt x="5" y="10"/>
                    <a:pt x="5" y="8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5" y="7"/>
                    <a:pt x="20" y="6"/>
                    <a:pt x="25" y="6"/>
                  </a:cubicBezTo>
                  <a:cubicBezTo>
                    <a:pt x="32" y="6"/>
                    <a:pt x="38" y="6"/>
                    <a:pt x="45" y="6"/>
                  </a:cubicBezTo>
                  <a:cubicBezTo>
                    <a:pt x="46" y="8"/>
                    <a:pt x="48" y="8"/>
                    <a:pt x="47" y="10"/>
                  </a:cubicBezTo>
                  <a:cubicBezTo>
                    <a:pt x="47" y="12"/>
                    <a:pt x="46" y="13"/>
                    <a:pt x="4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 noEditPoints="1"/>
            </p:cNvSpPr>
            <p:nvPr/>
          </p:nvSpPr>
          <p:spPr bwMode="auto">
            <a:xfrm>
              <a:off x="2478" y="2570"/>
              <a:ext cx="315" cy="179"/>
            </a:xfrm>
            <a:custGeom>
              <a:avLst/>
              <a:gdLst>
                <a:gd name="T0" fmla="*/ 210 w 213"/>
                <a:gd name="T1" fmla="*/ 106 h 121"/>
                <a:gd name="T2" fmla="*/ 210 w 213"/>
                <a:gd name="T3" fmla="*/ 105 h 121"/>
                <a:gd name="T4" fmla="*/ 206 w 213"/>
                <a:gd name="T5" fmla="*/ 6 h 121"/>
                <a:gd name="T6" fmla="*/ 206 w 213"/>
                <a:gd name="T7" fmla="*/ 4 h 121"/>
                <a:gd name="T8" fmla="*/ 205 w 213"/>
                <a:gd name="T9" fmla="*/ 3 h 121"/>
                <a:gd name="T10" fmla="*/ 204 w 213"/>
                <a:gd name="T11" fmla="*/ 2 h 121"/>
                <a:gd name="T12" fmla="*/ 201 w 213"/>
                <a:gd name="T13" fmla="*/ 0 h 121"/>
                <a:gd name="T14" fmla="*/ 101 w 213"/>
                <a:gd name="T15" fmla="*/ 3 h 121"/>
                <a:gd name="T16" fmla="*/ 54 w 213"/>
                <a:gd name="T17" fmla="*/ 4 h 121"/>
                <a:gd name="T18" fmla="*/ 6 w 213"/>
                <a:gd name="T19" fmla="*/ 5 h 121"/>
                <a:gd name="T20" fmla="*/ 3 w 213"/>
                <a:gd name="T21" fmla="*/ 7 h 121"/>
                <a:gd name="T22" fmla="*/ 2 w 213"/>
                <a:gd name="T23" fmla="*/ 24 h 121"/>
                <a:gd name="T24" fmla="*/ 1 w 213"/>
                <a:gd name="T25" fmla="*/ 53 h 121"/>
                <a:gd name="T26" fmla="*/ 0 w 213"/>
                <a:gd name="T27" fmla="*/ 109 h 121"/>
                <a:gd name="T28" fmla="*/ 2 w 213"/>
                <a:gd name="T29" fmla="*/ 111 h 121"/>
                <a:gd name="T30" fmla="*/ 2 w 213"/>
                <a:gd name="T31" fmla="*/ 112 h 121"/>
                <a:gd name="T32" fmla="*/ 4 w 213"/>
                <a:gd name="T33" fmla="*/ 115 h 121"/>
                <a:gd name="T34" fmla="*/ 135 w 213"/>
                <a:gd name="T35" fmla="*/ 120 h 121"/>
                <a:gd name="T36" fmla="*/ 201 w 213"/>
                <a:gd name="T37" fmla="*/ 117 h 121"/>
                <a:gd name="T38" fmla="*/ 210 w 213"/>
                <a:gd name="T39" fmla="*/ 106 h 121"/>
                <a:gd name="T40" fmla="*/ 8 w 213"/>
                <a:gd name="T41" fmla="*/ 9 h 121"/>
                <a:gd name="T42" fmla="*/ 51 w 213"/>
                <a:gd name="T43" fmla="*/ 10 h 121"/>
                <a:gd name="T44" fmla="*/ 101 w 213"/>
                <a:gd name="T45" fmla="*/ 9 h 121"/>
                <a:gd name="T46" fmla="*/ 196 w 213"/>
                <a:gd name="T47" fmla="*/ 7 h 121"/>
                <a:gd name="T48" fmla="*/ 154 w 213"/>
                <a:gd name="T49" fmla="*/ 41 h 121"/>
                <a:gd name="T50" fmla="*/ 106 w 213"/>
                <a:gd name="T51" fmla="*/ 68 h 121"/>
                <a:gd name="T52" fmla="*/ 55 w 213"/>
                <a:gd name="T53" fmla="*/ 40 h 121"/>
                <a:gd name="T54" fmla="*/ 8 w 213"/>
                <a:gd name="T55" fmla="*/ 9 h 121"/>
                <a:gd name="T56" fmla="*/ 8 w 213"/>
                <a:gd name="T57" fmla="*/ 9 h 121"/>
                <a:gd name="T58" fmla="*/ 7 w 213"/>
                <a:gd name="T59" fmla="*/ 14 h 121"/>
                <a:gd name="T60" fmla="*/ 60 w 213"/>
                <a:gd name="T61" fmla="*/ 50 h 121"/>
                <a:gd name="T62" fmla="*/ 60 w 213"/>
                <a:gd name="T63" fmla="*/ 50 h 121"/>
                <a:gd name="T64" fmla="*/ 6 w 213"/>
                <a:gd name="T65" fmla="*/ 106 h 121"/>
                <a:gd name="T66" fmla="*/ 7 w 213"/>
                <a:gd name="T67" fmla="*/ 56 h 121"/>
                <a:gd name="T68" fmla="*/ 7 w 213"/>
                <a:gd name="T69" fmla="*/ 14 h 121"/>
                <a:gd name="T70" fmla="*/ 156 w 213"/>
                <a:gd name="T71" fmla="*/ 112 h 121"/>
                <a:gd name="T72" fmla="*/ 106 w 213"/>
                <a:gd name="T73" fmla="*/ 113 h 121"/>
                <a:gd name="T74" fmla="*/ 9 w 213"/>
                <a:gd name="T75" fmla="*/ 110 h 121"/>
                <a:gd name="T76" fmla="*/ 66 w 213"/>
                <a:gd name="T77" fmla="*/ 54 h 121"/>
                <a:gd name="T78" fmla="*/ 91 w 213"/>
                <a:gd name="T79" fmla="*/ 71 h 121"/>
                <a:gd name="T80" fmla="*/ 108 w 213"/>
                <a:gd name="T81" fmla="*/ 77 h 121"/>
                <a:gd name="T82" fmla="*/ 125 w 213"/>
                <a:gd name="T83" fmla="*/ 68 h 121"/>
                <a:gd name="T84" fmla="*/ 142 w 213"/>
                <a:gd name="T85" fmla="*/ 56 h 121"/>
                <a:gd name="T86" fmla="*/ 143 w 213"/>
                <a:gd name="T87" fmla="*/ 57 h 121"/>
                <a:gd name="T88" fmla="*/ 196 w 213"/>
                <a:gd name="T89" fmla="*/ 109 h 121"/>
                <a:gd name="T90" fmla="*/ 156 w 213"/>
                <a:gd name="T91" fmla="*/ 112 h 121"/>
                <a:gd name="T92" fmla="*/ 203 w 213"/>
                <a:gd name="T93" fmla="*/ 106 h 121"/>
                <a:gd name="T94" fmla="*/ 146 w 213"/>
                <a:gd name="T95" fmla="*/ 54 h 121"/>
                <a:gd name="T96" fmla="*/ 152 w 213"/>
                <a:gd name="T97" fmla="*/ 49 h 121"/>
                <a:gd name="T98" fmla="*/ 201 w 213"/>
                <a:gd name="T99" fmla="*/ 11 h 121"/>
                <a:gd name="T100" fmla="*/ 204 w 213"/>
                <a:gd name="T101" fmla="*/ 105 h 121"/>
                <a:gd name="T102" fmla="*/ 203 w 213"/>
                <a:gd name="T103" fmla="*/ 10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" h="121">
                  <a:moveTo>
                    <a:pt x="210" y="106"/>
                  </a:moveTo>
                  <a:cubicBezTo>
                    <a:pt x="210" y="106"/>
                    <a:pt x="210" y="105"/>
                    <a:pt x="210" y="105"/>
                  </a:cubicBezTo>
                  <a:cubicBezTo>
                    <a:pt x="209" y="72"/>
                    <a:pt x="209" y="39"/>
                    <a:pt x="206" y="6"/>
                  </a:cubicBezTo>
                  <a:cubicBezTo>
                    <a:pt x="206" y="6"/>
                    <a:pt x="206" y="5"/>
                    <a:pt x="206" y="4"/>
                  </a:cubicBezTo>
                  <a:cubicBezTo>
                    <a:pt x="206" y="4"/>
                    <a:pt x="205" y="4"/>
                    <a:pt x="205" y="3"/>
                  </a:cubicBezTo>
                  <a:cubicBezTo>
                    <a:pt x="205" y="2"/>
                    <a:pt x="205" y="2"/>
                    <a:pt x="204" y="2"/>
                  </a:cubicBezTo>
                  <a:cubicBezTo>
                    <a:pt x="204" y="1"/>
                    <a:pt x="203" y="0"/>
                    <a:pt x="201" y="0"/>
                  </a:cubicBezTo>
                  <a:cubicBezTo>
                    <a:pt x="168" y="2"/>
                    <a:pt x="134" y="3"/>
                    <a:pt x="101" y="3"/>
                  </a:cubicBezTo>
                  <a:cubicBezTo>
                    <a:pt x="85" y="4"/>
                    <a:pt x="69" y="4"/>
                    <a:pt x="54" y="4"/>
                  </a:cubicBezTo>
                  <a:cubicBezTo>
                    <a:pt x="38" y="4"/>
                    <a:pt x="22" y="2"/>
                    <a:pt x="6" y="5"/>
                  </a:cubicBezTo>
                  <a:cubicBezTo>
                    <a:pt x="5" y="5"/>
                    <a:pt x="4" y="5"/>
                    <a:pt x="3" y="7"/>
                  </a:cubicBezTo>
                  <a:cubicBezTo>
                    <a:pt x="1" y="12"/>
                    <a:pt x="2" y="18"/>
                    <a:pt x="2" y="24"/>
                  </a:cubicBezTo>
                  <a:cubicBezTo>
                    <a:pt x="1" y="33"/>
                    <a:pt x="1" y="43"/>
                    <a:pt x="1" y="53"/>
                  </a:cubicBezTo>
                  <a:cubicBezTo>
                    <a:pt x="1" y="71"/>
                    <a:pt x="0" y="90"/>
                    <a:pt x="0" y="109"/>
                  </a:cubicBezTo>
                  <a:cubicBezTo>
                    <a:pt x="0" y="110"/>
                    <a:pt x="1" y="111"/>
                    <a:pt x="2" y="111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2" y="115"/>
                    <a:pt x="4" y="115"/>
                  </a:cubicBezTo>
                  <a:cubicBezTo>
                    <a:pt x="47" y="121"/>
                    <a:pt x="92" y="121"/>
                    <a:pt x="135" y="120"/>
                  </a:cubicBezTo>
                  <a:cubicBezTo>
                    <a:pt x="156" y="119"/>
                    <a:pt x="180" y="121"/>
                    <a:pt x="201" y="117"/>
                  </a:cubicBezTo>
                  <a:cubicBezTo>
                    <a:pt x="207" y="116"/>
                    <a:pt x="213" y="113"/>
                    <a:pt x="210" y="106"/>
                  </a:cubicBezTo>
                  <a:close/>
                  <a:moveTo>
                    <a:pt x="8" y="9"/>
                  </a:moveTo>
                  <a:cubicBezTo>
                    <a:pt x="22" y="11"/>
                    <a:pt x="36" y="10"/>
                    <a:pt x="51" y="10"/>
                  </a:cubicBezTo>
                  <a:cubicBezTo>
                    <a:pt x="67" y="10"/>
                    <a:pt x="84" y="10"/>
                    <a:pt x="101" y="9"/>
                  </a:cubicBezTo>
                  <a:cubicBezTo>
                    <a:pt x="133" y="9"/>
                    <a:pt x="164" y="8"/>
                    <a:pt x="196" y="7"/>
                  </a:cubicBezTo>
                  <a:cubicBezTo>
                    <a:pt x="182" y="18"/>
                    <a:pt x="168" y="30"/>
                    <a:pt x="154" y="41"/>
                  </a:cubicBezTo>
                  <a:cubicBezTo>
                    <a:pt x="141" y="51"/>
                    <a:pt x="122" y="69"/>
                    <a:pt x="106" y="68"/>
                  </a:cubicBezTo>
                  <a:cubicBezTo>
                    <a:pt x="88" y="68"/>
                    <a:pt x="70" y="49"/>
                    <a:pt x="55" y="40"/>
                  </a:cubicBezTo>
                  <a:cubicBezTo>
                    <a:pt x="39" y="30"/>
                    <a:pt x="24" y="1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lose/>
                  <a:moveTo>
                    <a:pt x="7" y="14"/>
                  </a:moveTo>
                  <a:cubicBezTo>
                    <a:pt x="24" y="26"/>
                    <a:pt x="42" y="38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43" y="69"/>
                    <a:pt x="24" y="87"/>
                    <a:pt x="6" y="106"/>
                  </a:cubicBezTo>
                  <a:cubicBezTo>
                    <a:pt x="7" y="89"/>
                    <a:pt x="7" y="72"/>
                    <a:pt x="7" y="56"/>
                  </a:cubicBezTo>
                  <a:cubicBezTo>
                    <a:pt x="8" y="42"/>
                    <a:pt x="6" y="27"/>
                    <a:pt x="7" y="14"/>
                  </a:cubicBezTo>
                  <a:close/>
                  <a:moveTo>
                    <a:pt x="156" y="112"/>
                  </a:moveTo>
                  <a:cubicBezTo>
                    <a:pt x="139" y="113"/>
                    <a:pt x="123" y="113"/>
                    <a:pt x="106" y="113"/>
                  </a:cubicBezTo>
                  <a:cubicBezTo>
                    <a:pt x="73" y="113"/>
                    <a:pt x="41" y="111"/>
                    <a:pt x="9" y="110"/>
                  </a:cubicBezTo>
                  <a:cubicBezTo>
                    <a:pt x="30" y="93"/>
                    <a:pt x="48" y="73"/>
                    <a:pt x="66" y="54"/>
                  </a:cubicBezTo>
                  <a:cubicBezTo>
                    <a:pt x="74" y="60"/>
                    <a:pt x="82" y="66"/>
                    <a:pt x="91" y="71"/>
                  </a:cubicBezTo>
                  <a:cubicBezTo>
                    <a:pt x="96" y="74"/>
                    <a:pt x="101" y="78"/>
                    <a:pt x="108" y="77"/>
                  </a:cubicBezTo>
                  <a:cubicBezTo>
                    <a:pt x="114" y="77"/>
                    <a:pt x="120" y="72"/>
                    <a:pt x="125" y="68"/>
                  </a:cubicBezTo>
                  <a:cubicBezTo>
                    <a:pt x="131" y="65"/>
                    <a:pt x="137" y="61"/>
                    <a:pt x="142" y="56"/>
                  </a:cubicBezTo>
                  <a:cubicBezTo>
                    <a:pt x="142" y="57"/>
                    <a:pt x="142" y="57"/>
                    <a:pt x="143" y="57"/>
                  </a:cubicBezTo>
                  <a:cubicBezTo>
                    <a:pt x="159" y="75"/>
                    <a:pt x="178" y="92"/>
                    <a:pt x="196" y="109"/>
                  </a:cubicBezTo>
                  <a:cubicBezTo>
                    <a:pt x="184" y="110"/>
                    <a:pt x="159" y="112"/>
                    <a:pt x="156" y="112"/>
                  </a:cubicBezTo>
                  <a:close/>
                  <a:moveTo>
                    <a:pt x="203" y="106"/>
                  </a:moveTo>
                  <a:cubicBezTo>
                    <a:pt x="184" y="89"/>
                    <a:pt x="166" y="70"/>
                    <a:pt x="146" y="54"/>
                  </a:cubicBezTo>
                  <a:cubicBezTo>
                    <a:pt x="148" y="52"/>
                    <a:pt x="150" y="51"/>
                    <a:pt x="152" y="49"/>
                  </a:cubicBezTo>
                  <a:cubicBezTo>
                    <a:pt x="169" y="37"/>
                    <a:pt x="185" y="24"/>
                    <a:pt x="201" y="11"/>
                  </a:cubicBezTo>
                  <a:cubicBezTo>
                    <a:pt x="200" y="42"/>
                    <a:pt x="203" y="74"/>
                    <a:pt x="204" y="105"/>
                  </a:cubicBezTo>
                  <a:cubicBezTo>
                    <a:pt x="203" y="105"/>
                    <a:pt x="203" y="105"/>
                    <a:pt x="203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2811" y="2594"/>
              <a:ext cx="533" cy="294"/>
            </a:xfrm>
            <a:custGeom>
              <a:avLst/>
              <a:gdLst>
                <a:gd name="T0" fmla="*/ 281 w 360"/>
                <a:gd name="T1" fmla="*/ 116 h 199"/>
                <a:gd name="T2" fmla="*/ 277 w 360"/>
                <a:gd name="T3" fmla="*/ 116 h 199"/>
                <a:gd name="T4" fmla="*/ 246 w 360"/>
                <a:gd name="T5" fmla="*/ 58 h 199"/>
                <a:gd name="T6" fmla="*/ 146 w 360"/>
                <a:gd name="T7" fmla="*/ 40 h 199"/>
                <a:gd name="T8" fmla="*/ 129 w 360"/>
                <a:gd name="T9" fmla="*/ 46 h 199"/>
                <a:gd name="T10" fmla="*/ 114 w 360"/>
                <a:gd name="T11" fmla="*/ 29 h 199"/>
                <a:gd name="T12" fmla="*/ 1 w 360"/>
                <a:gd name="T13" fmla="*/ 45 h 199"/>
                <a:gd name="T14" fmla="*/ 5 w 360"/>
                <a:gd name="T15" fmla="*/ 48 h 199"/>
                <a:gd name="T16" fmla="*/ 78 w 360"/>
                <a:gd name="T17" fmla="*/ 18 h 199"/>
                <a:gd name="T18" fmla="*/ 111 w 360"/>
                <a:gd name="T19" fmla="*/ 35 h 199"/>
                <a:gd name="T20" fmla="*/ 123 w 360"/>
                <a:gd name="T21" fmla="*/ 49 h 199"/>
                <a:gd name="T22" fmla="*/ 112 w 360"/>
                <a:gd name="T23" fmla="*/ 59 h 199"/>
                <a:gd name="T24" fmla="*/ 107 w 360"/>
                <a:gd name="T25" fmla="*/ 69 h 199"/>
                <a:gd name="T26" fmla="*/ 103 w 360"/>
                <a:gd name="T27" fmla="*/ 76 h 199"/>
                <a:gd name="T28" fmla="*/ 104 w 360"/>
                <a:gd name="T29" fmla="*/ 80 h 199"/>
                <a:gd name="T30" fmla="*/ 104 w 360"/>
                <a:gd name="T31" fmla="*/ 81 h 199"/>
                <a:gd name="T32" fmla="*/ 132 w 360"/>
                <a:gd name="T33" fmla="*/ 82 h 199"/>
                <a:gd name="T34" fmla="*/ 132 w 360"/>
                <a:gd name="T35" fmla="*/ 52 h 199"/>
                <a:gd name="T36" fmla="*/ 156 w 360"/>
                <a:gd name="T37" fmla="*/ 46 h 199"/>
                <a:gd name="T38" fmla="*/ 211 w 360"/>
                <a:gd name="T39" fmla="*/ 50 h 199"/>
                <a:gd name="T40" fmla="*/ 258 w 360"/>
                <a:gd name="T41" fmla="*/ 85 h 199"/>
                <a:gd name="T42" fmla="*/ 267 w 360"/>
                <a:gd name="T43" fmla="*/ 108 h 199"/>
                <a:gd name="T44" fmla="*/ 267 w 360"/>
                <a:gd name="T45" fmla="*/ 115 h 199"/>
                <a:gd name="T46" fmla="*/ 240 w 360"/>
                <a:gd name="T47" fmla="*/ 121 h 199"/>
                <a:gd name="T48" fmla="*/ 239 w 360"/>
                <a:gd name="T49" fmla="*/ 121 h 199"/>
                <a:gd name="T50" fmla="*/ 232 w 360"/>
                <a:gd name="T51" fmla="*/ 125 h 199"/>
                <a:gd name="T52" fmla="*/ 228 w 360"/>
                <a:gd name="T53" fmla="*/ 131 h 199"/>
                <a:gd name="T54" fmla="*/ 236 w 360"/>
                <a:gd name="T55" fmla="*/ 153 h 199"/>
                <a:gd name="T56" fmla="*/ 268 w 360"/>
                <a:gd name="T57" fmla="*/ 142 h 199"/>
                <a:gd name="T58" fmla="*/ 277 w 360"/>
                <a:gd name="T59" fmla="*/ 122 h 199"/>
                <a:gd name="T60" fmla="*/ 277 w 360"/>
                <a:gd name="T61" fmla="*/ 122 h 199"/>
                <a:gd name="T62" fmla="*/ 309 w 360"/>
                <a:gd name="T63" fmla="*/ 134 h 199"/>
                <a:gd name="T64" fmla="*/ 338 w 360"/>
                <a:gd name="T65" fmla="*/ 195 h 199"/>
                <a:gd name="T66" fmla="*/ 343 w 360"/>
                <a:gd name="T67" fmla="*/ 197 h 199"/>
                <a:gd name="T68" fmla="*/ 281 w 360"/>
                <a:gd name="T69" fmla="*/ 116 h 199"/>
                <a:gd name="T70" fmla="*/ 112 w 360"/>
                <a:gd name="T71" fmla="*/ 82 h 199"/>
                <a:gd name="T72" fmla="*/ 126 w 360"/>
                <a:gd name="T73" fmla="*/ 55 h 199"/>
                <a:gd name="T74" fmla="*/ 130 w 360"/>
                <a:gd name="T75" fmla="*/ 69 h 199"/>
                <a:gd name="T76" fmla="*/ 112 w 360"/>
                <a:gd name="T77" fmla="*/ 82 h 199"/>
                <a:gd name="T78" fmla="*/ 264 w 360"/>
                <a:gd name="T79" fmla="*/ 135 h 199"/>
                <a:gd name="T80" fmla="*/ 259 w 360"/>
                <a:gd name="T81" fmla="*/ 140 h 199"/>
                <a:gd name="T82" fmla="*/ 242 w 360"/>
                <a:gd name="T83" fmla="*/ 143 h 199"/>
                <a:gd name="T84" fmla="*/ 251 w 360"/>
                <a:gd name="T85" fmla="*/ 123 h 199"/>
                <a:gd name="T86" fmla="*/ 262 w 360"/>
                <a:gd name="T87" fmla="*/ 121 h 199"/>
                <a:gd name="T88" fmla="*/ 267 w 360"/>
                <a:gd name="T89" fmla="*/ 121 h 199"/>
                <a:gd name="T90" fmla="*/ 264 w 360"/>
                <a:gd name="T91" fmla="*/ 13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0" h="199">
                  <a:moveTo>
                    <a:pt x="281" y="116"/>
                  </a:moveTo>
                  <a:cubicBezTo>
                    <a:pt x="280" y="116"/>
                    <a:pt x="278" y="116"/>
                    <a:pt x="277" y="116"/>
                  </a:cubicBezTo>
                  <a:cubicBezTo>
                    <a:pt x="276" y="94"/>
                    <a:pt x="261" y="70"/>
                    <a:pt x="246" y="58"/>
                  </a:cubicBezTo>
                  <a:cubicBezTo>
                    <a:pt x="220" y="37"/>
                    <a:pt x="178" y="33"/>
                    <a:pt x="146" y="40"/>
                  </a:cubicBezTo>
                  <a:cubicBezTo>
                    <a:pt x="140" y="41"/>
                    <a:pt x="134" y="43"/>
                    <a:pt x="129" y="46"/>
                  </a:cubicBezTo>
                  <a:cubicBezTo>
                    <a:pt x="124" y="39"/>
                    <a:pt x="119" y="33"/>
                    <a:pt x="114" y="29"/>
                  </a:cubicBezTo>
                  <a:cubicBezTo>
                    <a:pt x="81" y="0"/>
                    <a:pt x="24" y="5"/>
                    <a:pt x="1" y="45"/>
                  </a:cubicBezTo>
                  <a:cubicBezTo>
                    <a:pt x="0" y="47"/>
                    <a:pt x="3" y="50"/>
                    <a:pt x="5" y="48"/>
                  </a:cubicBezTo>
                  <a:cubicBezTo>
                    <a:pt x="23" y="27"/>
                    <a:pt x="49" y="12"/>
                    <a:pt x="78" y="18"/>
                  </a:cubicBezTo>
                  <a:cubicBezTo>
                    <a:pt x="90" y="21"/>
                    <a:pt x="102" y="27"/>
                    <a:pt x="111" y="35"/>
                  </a:cubicBezTo>
                  <a:cubicBezTo>
                    <a:pt x="115" y="39"/>
                    <a:pt x="119" y="44"/>
                    <a:pt x="123" y="49"/>
                  </a:cubicBezTo>
                  <a:cubicBezTo>
                    <a:pt x="119" y="52"/>
                    <a:pt x="115" y="55"/>
                    <a:pt x="112" y="59"/>
                  </a:cubicBezTo>
                  <a:cubicBezTo>
                    <a:pt x="110" y="62"/>
                    <a:pt x="108" y="65"/>
                    <a:pt x="107" y="69"/>
                  </a:cubicBezTo>
                  <a:cubicBezTo>
                    <a:pt x="104" y="70"/>
                    <a:pt x="103" y="73"/>
                    <a:pt x="103" y="76"/>
                  </a:cubicBezTo>
                  <a:cubicBezTo>
                    <a:pt x="103" y="78"/>
                    <a:pt x="103" y="79"/>
                    <a:pt x="104" y="80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9" y="94"/>
                    <a:pt x="125" y="92"/>
                    <a:pt x="132" y="82"/>
                  </a:cubicBezTo>
                  <a:cubicBezTo>
                    <a:pt x="139" y="73"/>
                    <a:pt x="137" y="62"/>
                    <a:pt x="132" y="52"/>
                  </a:cubicBezTo>
                  <a:cubicBezTo>
                    <a:pt x="140" y="48"/>
                    <a:pt x="149" y="46"/>
                    <a:pt x="156" y="46"/>
                  </a:cubicBezTo>
                  <a:cubicBezTo>
                    <a:pt x="174" y="44"/>
                    <a:pt x="194" y="45"/>
                    <a:pt x="211" y="50"/>
                  </a:cubicBezTo>
                  <a:cubicBezTo>
                    <a:pt x="231" y="55"/>
                    <a:pt x="248" y="67"/>
                    <a:pt x="258" y="85"/>
                  </a:cubicBezTo>
                  <a:cubicBezTo>
                    <a:pt x="262" y="92"/>
                    <a:pt x="265" y="100"/>
                    <a:pt x="267" y="108"/>
                  </a:cubicBezTo>
                  <a:cubicBezTo>
                    <a:pt x="267" y="111"/>
                    <a:pt x="267" y="113"/>
                    <a:pt x="267" y="115"/>
                  </a:cubicBezTo>
                  <a:cubicBezTo>
                    <a:pt x="258" y="114"/>
                    <a:pt x="248" y="116"/>
                    <a:pt x="240" y="121"/>
                  </a:cubicBezTo>
                  <a:cubicBezTo>
                    <a:pt x="240" y="121"/>
                    <a:pt x="239" y="121"/>
                    <a:pt x="239" y="121"/>
                  </a:cubicBezTo>
                  <a:cubicBezTo>
                    <a:pt x="236" y="122"/>
                    <a:pt x="234" y="123"/>
                    <a:pt x="232" y="125"/>
                  </a:cubicBezTo>
                  <a:cubicBezTo>
                    <a:pt x="230" y="127"/>
                    <a:pt x="228" y="129"/>
                    <a:pt x="228" y="131"/>
                  </a:cubicBezTo>
                  <a:cubicBezTo>
                    <a:pt x="222" y="139"/>
                    <a:pt x="227" y="150"/>
                    <a:pt x="236" y="153"/>
                  </a:cubicBezTo>
                  <a:cubicBezTo>
                    <a:pt x="248" y="158"/>
                    <a:pt x="261" y="151"/>
                    <a:pt x="268" y="142"/>
                  </a:cubicBezTo>
                  <a:cubicBezTo>
                    <a:pt x="273" y="136"/>
                    <a:pt x="276" y="129"/>
                    <a:pt x="277" y="122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88" y="124"/>
                    <a:pt x="299" y="128"/>
                    <a:pt x="309" y="134"/>
                  </a:cubicBezTo>
                  <a:cubicBezTo>
                    <a:pt x="331" y="148"/>
                    <a:pt x="342" y="169"/>
                    <a:pt x="338" y="195"/>
                  </a:cubicBezTo>
                  <a:cubicBezTo>
                    <a:pt x="338" y="197"/>
                    <a:pt x="341" y="199"/>
                    <a:pt x="343" y="197"/>
                  </a:cubicBezTo>
                  <a:cubicBezTo>
                    <a:pt x="360" y="157"/>
                    <a:pt x="315" y="122"/>
                    <a:pt x="281" y="116"/>
                  </a:cubicBezTo>
                  <a:close/>
                  <a:moveTo>
                    <a:pt x="112" y="82"/>
                  </a:moveTo>
                  <a:cubicBezTo>
                    <a:pt x="108" y="70"/>
                    <a:pt x="115" y="61"/>
                    <a:pt x="126" y="55"/>
                  </a:cubicBezTo>
                  <a:cubicBezTo>
                    <a:pt x="128" y="59"/>
                    <a:pt x="129" y="64"/>
                    <a:pt x="130" y="69"/>
                  </a:cubicBezTo>
                  <a:cubicBezTo>
                    <a:pt x="125" y="82"/>
                    <a:pt x="120" y="87"/>
                    <a:pt x="112" y="82"/>
                  </a:cubicBezTo>
                  <a:close/>
                  <a:moveTo>
                    <a:pt x="264" y="135"/>
                  </a:moveTo>
                  <a:cubicBezTo>
                    <a:pt x="259" y="140"/>
                    <a:pt x="259" y="140"/>
                    <a:pt x="259" y="140"/>
                  </a:cubicBezTo>
                  <a:cubicBezTo>
                    <a:pt x="254" y="146"/>
                    <a:pt x="248" y="147"/>
                    <a:pt x="242" y="143"/>
                  </a:cubicBezTo>
                  <a:cubicBezTo>
                    <a:pt x="240" y="131"/>
                    <a:pt x="243" y="124"/>
                    <a:pt x="251" y="123"/>
                  </a:cubicBezTo>
                  <a:cubicBezTo>
                    <a:pt x="255" y="122"/>
                    <a:pt x="259" y="121"/>
                    <a:pt x="262" y="121"/>
                  </a:cubicBezTo>
                  <a:cubicBezTo>
                    <a:pt x="264" y="121"/>
                    <a:pt x="266" y="121"/>
                    <a:pt x="267" y="121"/>
                  </a:cubicBezTo>
                  <a:cubicBezTo>
                    <a:pt x="267" y="126"/>
                    <a:pt x="266" y="131"/>
                    <a:pt x="264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 noEditPoints="1"/>
            </p:cNvSpPr>
            <p:nvPr/>
          </p:nvSpPr>
          <p:spPr bwMode="auto">
            <a:xfrm>
              <a:off x="4579" y="573"/>
              <a:ext cx="430" cy="278"/>
            </a:xfrm>
            <a:custGeom>
              <a:avLst/>
              <a:gdLst>
                <a:gd name="T0" fmla="*/ 275 w 291"/>
                <a:gd name="T1" fmla="*/ 10 h 188"/>
                <a:gd name="T2" fmla="*/ 141 w 291"/>
                <a:gd name="T3" fmla="*/ 7 h 188"/>
                <a:gd name="T4" fmla="*/ 7 w 291"/>
                <a:gd name="T5" fmla="*/ 9 h 188"/>
                <a:gd name="T6" fmla="*/ 6 w 291"/>
                <a:gd name="T7" fmla="*/ 172 h 188"/>
                <a:gd name="T8" fmla="*/ 7 w 291"/>
                <a:gd name="T9" fmla="*/ 182 h 188"/>
                <a:gd name="T10" fmla="*/ 7 w 291"/>
                <a:gd name="T11" fmla="*/ 186 h 188"/>
                <a:gd name="T12" fmla="*/ 282 w 291"/>
                <a:gd name="T13" fmla="*/ 180 h 188"/>
                <a:gd name="T14" fmla="*/ 288 w 291"/>
                <a:gd name="T15" fmla="*/ 174 h 188"/>
                <a:gd name="T16" fmla="*/ 282 w 291"/>
                <a:gd name="T17" fmla="*/ 173 h 188"/>
                <a:gd name="T18" fmla="*/ 12 w 291"/>
                <a:gd name="T19" fmla="*/ 181 h 188"/>
                <a:gd name="T20" fmla="*/ 12 w 291"/>
                <a:gd name="T21" fmla="*/ 167 h 188"/>
                <a:gd name="T22" fmla="*/ 181 w 291"/>
                <a:gd name="T23" fmla="*/ 168 h 188"/>
                <a:gd name="T24" fmla="*/ 11 w 291"/>
                <a:gd name="T25" fmla="*/ 156 h 188"/>
                <a:gd name="T26" fmla="*/ 38 w 291"/>
                <a:gd name="T27" fmla="*/ 156 h 188"/>
                <a:gd name="T28" fmla="*/ 118 w 291"/>
                <a:gd name="T29" fmla="*/ 157 h 188"/>
                <a:gd name="T30" fmla="*/ 53 w 291"/>
                <a:gd name="T31" fmla="*/ 154 h 188"/>
                <a:gd name="T32" fmla="*/ 11 w 291"/>
                <a:gd name="T33" fmla="*/ 155 h 188"/>
                <a:gd name="T34" fmla="*/ 84 w 291"/>
                <a:gd name="T35" fmla="*/ 144 h 188"/>
                <a:gd name="T36" fmla="*/ 11 w 291"/>
                <a:gd name="T37" fmla="*/ 142 h 188"/>
                <a:gd name="T38" fmla="*/ 156 w 291"/>
                <a:gd name="T39" fmla="*/ 126 h 188"/>
                <a:gd name="T40" fmla="*/ 10 w 291"/>
                <a:gd name="T41" fmla="*/ 124 h 188"/>
                <a:gd name="T42" fmla="*/ 142 w 291"/>
                <a:gd name="T43" fmla="*/ 107 h 188"/>
                <a:gd name="T44" fmla="*/ 10 w 291"/>
                <a:gd name="T45" fmla="*/ 107 h 188"/>
                <a:gd name="T46" fmla="*/ 56 w 291"/>
                <a:gd name="T47" fmla="*/ 88 h 188"/>
                <a:gd name="T48" fmla="*/ 107 w 291"/>
                <a:gd name="T49" fmla="*/ 87 h 188"/>
                <a:gd name="T50" fmla="*/ 10 w 291"/>
                <a:gd name="T51" fmla="*/ 88 h 188"/>
                <a:gd name="T52" fmla="*/ 116 w 291"/>
                <a:gd name="T53" fmla="*/ 67 h 188"/>
                <a:gd name="T54" fmla="*/ 9 w 291"/>
                <a:gd name="T55" fmla="*/ 67 h 188"/>
                <a:gd name="T56" fmla="*/ 70 w 291"/>
                <a:gd name="T57" fmla="*/ 46 h 188"/>
                <a:gd name="T58" fmla="*/ 9 w 291"/>
                <a:gd name="T59" fmla="*/ 46 h 188"/>
                <a:gd name="T60" fmla="*/ 99 w 291"/>
                <a:gd name="T61" fmla="*/ 29 h 188"/>
                <a:gd name="T62" fmla="*/ 9 w 291"/>
                <a:gd name="T63" fmla="*/ 28 h 188"/>
                <a:gd name="T64" fmla="*/ 141 w 291"/>
                <a:gd name="T65" fmla="*/ 14 h 188"/>
                <a:gd name="T66" fmla="*/ 275 w 291"/>
                <a:gd name="T67" fmla="*/ 16 h 188"/>
                <a:gd name="T68" fmla="*/ 278 w 291"/>
                <a:gd name="T69" fmla="*/ 53 h 188"/>
                <a:gd name="T70" fmla="*/ 283 w 291"/>
                <a:gd name="T71" fmla="*/ 17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1" h="188">
                  <a:moveTo>
                    <a:pt x="286" y="59"/>
                  </a:moveTo>
                  <a:cubicBezTo>
                    <a:pt x="285" y="55"/>
                    <a:pt x="289" y="0"/>
                    <a:pt x="275" y="10"/>
                  </a:cubicBezTo>
                  <a:cubicBezTo>
                    <a:pt x="275" y="10"/>
                    <a:pt x="275" y="10"/>
                    <a:pt x="275" y="10"/>
                  </a:cubicBezTo>
                  <a:cubicBezTo>
                    <a:pt x="230" y="7"/>
                    <a:pt x="185" y="7"/>
                    <a:pt x="141" y="7"/>
                  </a:cubicBezTo>
                  <a:cubicBezTo>
                    <a:pt x="97" y="6"/>
                    <a:pt x="51" y="4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8"/>
                    <a:pt x="3" y="9"/>
                    <a:pt x="3" y="12"/>
                  </a:cubicBezTo>
                  <a:cubicBezTo>
                    <a:pt x="0" y="65"/>
                    <a:pt x="2" y="119"/>
                    <a:pt x="6" y="172"/>
                  </a:cubicBezTo>
                  <a:cubicBezTo>
                    <a:pt x="6" y="175"/>
                    <a:pt x="6" y="177"/>
                    <a:pt x="6" y="179"/>
                  </a:cubicBezTo>
                  <a:cubicBezTo>
                    <a:pt x="6" y="180"/>
                    <a:pt x="6" y="181"/>
                    <a:pt x="7" y="182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4" y="182"/>
                    <a:pt x="4" y="185"/>
                    <a:pt x="7" y="186"/>
                  </a:cubicBezTo>
                  <a:cubicBezTo>
                    <a:pt x="52" y="188"/>
                    <a:pt x="99" y="185"/>
                    <a:pt x="145" y="184"/>
                  </a:cubicBezTo>
                  <a:cubicBezTo>
                    <a:pt x="190" y="183"/>
                    <a:pt x="236" y="182"/>
                    <a:pt x="282" y="180"/>
                  </a:cubicBezTo>
                  <a:cubicBezTo>
                    <a:pt x="284" y="180"/>
                    <a:pt x="285" y="178"/>
                    <a:pt x="285" y="176"/>
                  </a:cubicBezTo>
                  <a:cubicBezTo>
                    <a:pt x="286" y="176"/>
                    <a:pt x="288" y="175"/>
                    <a:pt x="288" y="174"/>
                  </a:cubicBezTo>
                  <a:cubicBezTo>
                    <a:pt x="291" y="136"/>
                    <a:pt x="287" y="97"/>
                    <a:pt x="286" y="59"/>
                  </a:cubicBezTo>
                  <a:close/>
                  <a:moveTo>
                    <a:pt x="282" y="173"/>
                  </a:moveTo>
                  <a:cubicBezTo>
                    <a:pt x="236" y="174"/>
                    <a:pt x="190" y="177"/>
                    <a:pt x="145" y="178"/>
                  </a:cubicBezTo>
                  <a:cubicBezTo>
                    <a:pt x="101" y="179"/>
                    <a:pt x="56" y="178"/>
                    <a:pt x="12" y="181"/>
                  </a:cubicBezTo>
                  <a:cubicBezTo>
                    <a:pt x="12" y="181"/>
                    <a:pt x="13" y="180"/>
                    <a:pt x="13" y="179"/>
                  </a:cubicBezTo>
                  <a:cubicBezTo>
                    <a:pt x="12" y="175"/>
                    <a:pt x="12" y="171"/>
                    <a:pt x="12" y="167"/>
                  </a:cubicBezTo>
                  <a:cubicBezTo>
                    <a:pt x="68" y="169"/>
                    <a:pt x="125" y="171"/>
                    <a:pt x="181" y="169"/>
                  </a:cubicBezTo>
                  <a:cubicBezTo>
                    <a:pt x="182" y="169"/>
                    <a:pt x="182" y="168"/>
                    <a:pt x="181" y="168"/>
                  </a:cubicBezTo>
                  <a:cubicBezTo>
                    <a:pt x="125" y="165"/>
                    <a:pt x="68" y="165"/>
                    <a:pt x="12" y="165"/>
                  </a:cubicBezTo>
                  <a:cubicBezTo>
                    <a:pt x="12" y="162"/>
                    <a:pt x="12" y="159"/>
                    <a:pt x="11" y="156"/>
                  </a:cubicBezTo>
                  <a:cubicBezTo>
                    <a:pt x="14" y="155"/>
                    <a:pt x="21" y="156"/>
                    <a:pt x="23" y="156"/>
                  </a:cubicBezTo>
                  <a:cubicBezTo>
                    <a:pt x="28" y="156"/>
                    <a:pt x="33" y="156"/>
                    <a:pt x="38" y="156"/>
                  </a:cubicBezTo>
                  <a:cubicBezTo>
                    <a:pt x="47" y="156"/>
                    <a:pt x="56" y="156"/>
                    <a:pt x="65" y="156"/>
                  </a:cubicBezTo>
                  <a:cubicBezTo>
                    <a:pt x="83" y="157"/>
                    <a:pt x="100" y="158"/>
                    <a:pt x="118" y="157"/>
                  </a:cubicBezTo>
                  <a:cubicBezTo>
                    <a:pt x="119" y="157"/>
                    <a:pt x="119" y="156"/>
                    <a:pt x="118" y="156"/>
                  </a:cubicBezTo>
                  <a:cubicBezTo>
                    <a:pt x="97" y="154"/>
                    <a:pt x="75" y="154"/>
                    <a:pt x="53" y="154"/>
                  </a:cubicBezTo>
                  <a:cubicBezTo>
                    <a:pt x="43" y="154"/>
                    <a:pt x="33" y="154"/>
                    <a:pt x="23" y="154"/>
                  </a:cubicBezTo>
                  <a:cubicBezTo>
                    <a:pt x="20" y="155"/>
                    <a:pt x="15" y="154"/>
                    <a:pt x="11" y="155"/>
                  </a:cubicBezTo>
                  <a:cubicBezTo>
                    <a:pt x="11" y="151"/>
                    <a:pt x="11" y="147"/>
                    <a:pt x="11" y="143"/>
                  </a:cubicBezTo>
                  <a:cubicBezTo>
                    <a:pt x="35" y="143"/>
                    <a:pt x="59" y="145"/>
                    <a:pt x="84" y="144"/>
                  </a:cubicBezTo>
                  <a:cubicBezTo>
                    <a:pt x="84" y="144"/>
                    <a:pt x="84" y="143"/>
                    <a:pt x="84" y="143"/>
                  </a:cubicBezTo>
                  <a:cubicBezTo>
                    <a:pt x="60" y="140"/>
                    <a:pt x="35" y="142"/>
                    <a:pt x="11" y="142"/>
                  </a:cubicBezTo>
                  <a:cubicBezTo>
                    <a:pt x="11" y="137"/>
                    <a:pt x="11" y="131"/>
                    <a:pt x="10" y="125"/>
                  </a:cubicBezTo>
                  <a:cubicBezTo>
                    <a:pt x="58" y="128"/>
                    <a:pt x="108" y="128"/>
                    <a:pt x="156" y="126"/>
                  </a:cubicBezTo>
                  <a:cubicBezTo>
                    <a:pt x="157" y="126"/>
                    <a:pt x="157" y="125"/>
                    <a:pt x="156" y="125"/>
                  </a:cubicBezTo>
                  <a:cubicBezTo>
                    <a:pt x="108" y="123"/>
                    <a:pt x="59" y="123"/>
                    <a:pt x="10" y="124"/>
                  </a:cubicBezTo>
                  <a:cubicBezTo>
                    <a:pt x="10" y="119"/>
                    <a:pt x="10" y="113"/>
                    <a:pt x="10" y="108"/>
                  </a:cubicBezTo>
                  <a:cubicBezTo>
                    <a:pt x="54" y="107"/>
                    <a:pt x="98" y="108"/>
                    <a:pt x="142" y="107"/>
                  </a:cubicBezTo>
                  <a:cubicBezTo>
                    <a:pt x="143" y="107"/>
                    <a:pt x="143" y="106"/>
                    <a:pt x="142" y="106"/>
                  </a:cubicBezTo>
                  <a:cubicBezTo>
                    <a:pt x="99" y="102"/>
                    <a:pt x="53" y="104"/>
                    <a:pt x="10" y="107"/>
                  </a:cubicBezTo>
                  <a:cubicBezTo>
                    <a:pt x="10" y="101"/>
                    <a:pt x="10" y="95"/>
                    <a:pt x="10" y="90"/>
                  </a:cubicBezTo>
                  <a:cubicBezTo>
                    <a:pt x="25" y="89"/>
                    <a:pt x="41" y="89"/>
                    <a:pt x="56" y="88"/>
                  </a:cubicBezTo>
                  <a:cubicBezTo>
                    <a:pt x="73" y="88"/>
                    <a:pt x="90" y="85"/>
                    <a:pt x="107" y="88"/>
                  </a:cubicBezTo>
                  <a:cubicBezTo>
                    <a:pt x="108" y="88"/>
                    <a:pt x="108" y="87"/>
                    <a:pt x="107" y="87"/>
                  </a:cubicBezTo>
                  <a:cubicBezTo>
                    <a:pt x="93" y="82"/>
                    <a:pt x="77" y="85"/>
                    <a:pt x="62" y="86"/>
                  </a:cubicBezTo>
                  <a:cubicBezTo>
                    <a:pt x="45" y="87"/>
                    <a:pt x="27" y="87"/>
                    <a:pt x="10" y="88"/>
                  </a:cubicBezTo>
                  <a:cubicBezTo>
                    <a:pt x="9" y="82"/>
                    <a:pt x="9" y="75"/>
                    <a:pt x="9" y="68"/>
                  </a:cubicBezTo>
                  <a:cubicBezTo>
                    <a:pt x="45" y="68"/>
                    <a:pt x="81" y="69"/>
                    <a:pt x="116" y="67"/>
                  </a:cubicBezTo>
                  <a:cubicBezTo>
                    <a:pt x="118" y="67"/>
                    <a:pt x="118" y="65"/>
                    <a:pt x="116" y="65"/>
                  </a:cubicBezTo>
                  <a:cubicBezTo>
                    <a:pt x="81" y="64"/>
                    <a:pt x="45" y="66"/>
                    <a:pt x="9" y="67"/>
                  </a:cubicBezTo>
                  <a:cubicBezTo>
                    <a:pt x="9" y="61"/>
                    <a:pt x="9" y="54"/>
                    <a:pt x="9" y="48"/>
                  </a:cubicBezTo>
                  <a:cubicBezTo>
                    <a:pt x="29" y="47"/>
                    <a:pt x="50" y="48"/>
                    <a:pt x="70" y="46"/>
                  </a:cubicBezTo>
                  <a:cubicBezTo>
                    <a:pt x="71" y="46"/>
                    <a:pt x="71" y="45"/>
                    <a:pt x="70" y="45"/>
                  </a:cubicBezTo>
                  <a:cubicBezTo>
                    <a:pt x="50" y="44"/>
                    <a:pt x="29" y="46"/>
                    <a:pt x="9" y="46"/>
                  </a:cubicBezTo>
                  <a:cubicBezTo>
                    <a:pt x="9" y="41"/>
                    <a:pt x="9" y="35"/>
                    <a:pt x="9" y="29"/>
                  </a:cubicBezTo>
                  <a:cubicBezTo>
                    <a:pt x="39" y="30"/>
                    <a:pt x="69" y="31"/>
                    <a:pt x="99" y="29"/>
                  </a:cubicBezTo>
                  <a:cubicBezTo>
                    <a:pt x="100" y="29"/>
                    <a:pt x="100" y="27"/>
                    <a:pt x="99" y="27"/>
                  </a:cubicBezTo>
                  <a:cubicBezTo>
                    <a:pt x="69" y="27"/>
                    <a:pt x="39" y="27"/>
                    <a:pt x="9" y="28"/>
                  </a:cubicBezTo>
                  <a:cubicBezTo>
                    <a:pt x="9" y="23"/>
                    <a:pt x="9" y="18"/>
                    <a:pt x="9" y="14"/>
                  </a:cubicBezTo>
                  <a:cubicBezTo>
                    <a:pt x="53" y="17"/>
                    <a:pt x="97" y="14"/>
                    <a:pt x="141" y="14"/>
                  </a:cubicBezTo>
                  <a:cubicBezTo>
                    <a:pt x="185" y="14"/>
                    <a:pt x="230" y="17"/>
                    <a:pt x="275" y="16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6" y="17"/>
                    <a:pt x="277" y="17"/>
                    <a:pt x="278" y="16"/>
                  </a:cubicBezTo>
                  <a:cubicBezTo>
                    <a:pt x="274" y="19"/>
                    <a:pt x="278" y="47"/>
                    <a:pt x="278" y="53"/>
                  </a:cubicBezTo>
                  <a:cubicBezTo>
                    <a:pt x="279" y="67"/>
                    <a:pt x="279" y="81"/>
                    <a:pt x="280" y="95"/>
                  </a:cubicBezTo>
                  <a:cubicBezTo>
                    <a:pt x="281" y="121"/>
                    <a:pt x="280" y="148"/>
                    <a:pt x="283" y="173"/>
                  </a:cubicBezTo>
                  <a:cubicBezTo>
                    <a:pt x="283" y="173"/>
                    <a:pt x="283" y="173"/>
                    <a:pt x="282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4591" y="8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0" cap="rnd">
              <a:solidFill>
                <a:srgbClr val="1D1D1B"/>
              </a:solidFill>
              <a:prstDash val="solid"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4781" y="553"/>
              <a:ext cx="27" cy="26"/>
            </a:xfrm>
            <a:custGeom>
              <a:avLst/>
              <a:gdLst>
                <a:gd name="T0" fmla="*/ 8 w 18"/>
                <a:gd name="T1" fmla="*/ 1 h 17"/>
                <a:gd name="T2" fmla="*/ 7 w 18"/>
                <a:gd name="T3" fmla="*/ 1 h 17"/>
                <a:gd name="T4" fmla="*/ 1 w 18"/>
                <a:gd name="T5" fmla="*/ 7 h 17"/>
                <a:gd name="T6" fmla="*/ 8 w 18"/>
                <a:gd name="T7" fmla="*/ 16 h 17"/>
                <a:gd name="T8" fmla="*/ 17 w 18"/>
                <a:gd name="T9" fmla="*/ 9 h 17"/>
                <a:gd name="T10" fmla="*/ 8 w 18"/>
                <a:gd name="T11" fmla="*/ 1 h 17"/>
                <a:gd name="T12" fmla="*/ 9 w 18"/>
                <a:gd name="T13" fmla="*/ 12 h 17"/>
                <a:gd name="T14" fmla="*/ 6 w 18"/>
                <a:gd name="T15" fmla="*/ 8 h 17"/>
                <a:gd name="T16" fmla="*/ 7 w 18"/>
                <a:gd name="T17" fmla="*/ 6 h 17"/>
                <a:gd name="T18" fmla="*/ 9 w 18"/>
                <a:gd name="T19" fmla="*/ 5 h 17"/>
                <a:gd name="T20" fmla="*/ 9 w 18"/>
                <a:gd name="T21" fmla="*/ 5 h 17"/>
                <a:gd name="T22" fmla="*/ 13 w 18"/>
                <a:gd name="T23" fmla="*/ 9 h 17"/>
                <a:gd name="T24" fmla="*/ 9 w 18"/>
                <a:gd name="T2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8" y="1"/>
                  </a:moveTo>
                  <a:cubicBezTo>
                    <a:pt x="8" y="1"/>
                    <a:pt x="7" y="1"/>
                    <a:pt x="7" y="1"/>
                  </a:cubicBezTo>
                  <a:cubicBezTo>
                    <a:pt x="5" y="1"/>
                    <a:pt x="2" y="4"/>
                    <a:pt x="1" y="7"/>
                  </a:cubicBezTo>
                  <a:cubicBezTo>
                    <a:pt x="0" y="11"/>
                    <a:pt x="3" y="16"/>
                    <a:pt x="8" y="16"/>
                  </a:cubicBezTo>
                  <a:cubicBezTo>
                    <a:pt x="12" y="17"/>
                    <a:pt x="17" y="14"/>
                    <a:pt x="17" y="9"/>
                  </a:cubicBezTo>
                  <a:cubicBezTo>
                    <a:pt x="18" y="5"/>
                    <a:pt x="13" y="0"/>
                    <a:pt x="8" y="1"/>
                  </a:cubicBezTo>
                  <a:close/>
                  <a:moveTo>
                    <a:pt x="9" y="12"/>
                  </a:moveTo>
                  <a:cubicBezTo>
                    <a:pt x="7" y="11"/>
                    <a:pt x="6" y="9"/>
                    <a:pt x="6" y="8"/>
                  </a:cubicBezTo>
                  <a:cubicBezTo>
                    <a:pt x="6" y="7"/>
                    <a:pt x="7" y="6"/>
                    <a:pt x="7" y="6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5"/>
                    <a:pt x="13" y="6"/>
                    <a:pt x="13" y="9"/>
                  </a:cubicBezTo>
                  <a:cubicBezTo>
                    <a:pt x="13" y="11"/>
                    <a:pt x="10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auto">
            <a:xfrm>
              <a:off x="4577" y="877"/>
              <a:ext cx="446" cy="37"/>
            </a:xfrm>
            <a:custGeom>
              <a:avLst/>
              <a:gdLst>
                <a:gd name="T0" fmla="*/ 293 w 301"/>
                <a:gd name="T1" fmla="*/ 2 h 25"/>
                <a:gd name="T2" fmla="*/ 157 w 301"/>
                <a:gd name="T3" fmla="*/ 4 h 25"/>
                <a:gd name="T4" fmla="*/ 6 w 301"/>
                <a:gd name="T5" fmla="*/ 7 h 25"/>
                <a:gd name="T6" fmla="*/ 0 w 301"/>
                <a:gd name="T7" fmla="*/ 19 h 25"/>
                <a:gd name="T8" fmla="*/ 74 w 301"/>
                <a:gd name="T9" fmla="*/ 22 h 25"/>
                <a:gd name="T10" fmla="*/ 300 w 301"/>
                <a:gd name="T11" fmla="*/ 17 h 25"/>
                <a:gd name="T12" fmla="*/ 5 w 301"/>
                <a:gd name="T13" fmla="*/ 20 h 25"/>
                <a:gd name="T14" fmla="*/ 19 w 301"/>
                <a:gd name="T15" fmla="*/ 11 h 25"/>
                <a:gd name="T16" fmla="*/ 19 w 301"/>
                <a:gd name="T17" fmla="*/ 18 h 25"/>
                <a:gd name="T18" fmla="*/ 34 w 301"/>
                <a:gd name="T19" fmla="*/ 11 h 25"/>
                <a:gd name="T20" fmla="*/ 49 w 301"/>
                <a:gd name="T21" fmla="*/ 18 h 25"/>
                <a:gd name="T22" fmla="*/ 37 w 301"/>
                <a:gd name="T23" fmla="*/ 11 h 25"/>
                <a:gd name="T24" fmla="*/ 49 w 301"/>
                <a:gd name="T25" fmla="*/ 18 h 25"/>
                <a:gd name="T26" fmla="*/ 51 w 301"/>
                <a:gd name="T27" fmla="*/ 17 h 25"/>
                <a:gd name="T28" fmla="*/ 68 w 301"/>
                <a:gd name="T29" fmla="*/ 11 h 25"/>
                <a:gd name="T30" fmla="*/ 74 w 301"/>
                <a:gd name="T31" fmla="*/ 17 h 25"/>
                <a:gd name="T32" fmla="*/ 72 w 301"/>
                <a:gd name="T33" fmla="*/ 11 h 25"/>
                <a:gd name="T34" fmla="*/ 99 w 301"/>
                <a:gd name="T35" fmla="*/ 17 h 25"/>
                <a:gd name="T36" fmla="*/ 100 w 301"/>
                <a:gd name="T37" fmla="*/ 10 h 25"/>
                <a:gd name="T38" fmla="*/ 102 w 301"/>
                <a:gd name="T39" fmla="*/ 17 h 25"/>
                <a:gd name="T40" fmla="*/ 114 w 301"/>
                <a:gd name="T41" fmla="*/ 10 h 25"/>
                <a:gd name="T42" fmla="*/ 118 w 301"/>
                <a:gd name="T43" fmla="*/ 12 h 25"/>
                <a:gd name="T44" fmla="*/ 129 w 301"/>
                <a:gd name="T45" fmla="*/ 17 h 25"/>
                <a:gd name="T46" fmla="*/ 131 w 301"/>
                <a:gd name="T47" fmla="*/ 12 h 25"/>
                <a:gd name="T48" fmla="*/ 142 w 301"/>
                <a:gd name="T49" fmla="*/ 16 h 25"/>
                <a:gd name="T50" fmla="*/ 146 w 301"/>
                <a:gd name="T51" fmla="*/ 16 h 25"/>
                <a:gd name="T52" fmla="*/ 155 w 301"/>
                <a:gd name="T53" fmla="*/ 9 h 25"/>
                <a:gd name="T54" fmla="*/ 146 w 301"/>
                <a:gd name="T55" fmla="*/ 16 h 25"/>
                <a:gd name="T56" fmla="*/ 169 w 301"/>
                <a:gd name="T57" fmla="*/ 9 h 25"/>
                <a:gd name="T58" fmla="*/ 176 w 301"/>
                <a:gd name="T59" fmla="*/ 16 h 25"/>
                <a:gd name="T60" fmla="*/ 183 w 301"/>
                <a:gd name="T61" fmla="*/ 9 h 25"/>
                <a:gd name="T62" fmla="*/ 176 w 301"/>
                <a:gd name="T63" fmla="*/ 16 h 25"/>
                <a:gd name="T64" fmla="*/ 187 w 301"/>
                <a:gd name="T65" fmla="*/ 9 h 25"/>
                <a:gd name="T66" fmla="*/ 190 w 301"/>
                <a:gd name="T67" fmla="*/ 16 h 25"/>
                <a:gd name="T68" fmla="*/ 204 w 301"/>
                <a:gd name="T69" fmla="*/ 11 h 25"/>
                <a:gd name="T70" fmla="*/ 221 w 301"/>
                <a:gd name="T71" fmla="*/ 15 h 25"/>
                <a:gd name="T72" fmla="*/ 225 w 301"/>
                <a:gd name="T73" fmla="*/ 14 h 25"/>
                <a:gd name="T74" fmla="*/ 235 w 301"/>
                <a:gd name="T75" fmla="*/ 11 h 25"/>
                <a:gd name="T76" fmla="*/ 241 w 301"/>
                <a:gd name="T77" fmla="*/ 15 h 25"/>
                <a:gd name="T78" fmla="*/ 238 w 301"/>
                <a:gd name="T79" fmla="*/ 8 h 25"/>
                <a:gd name="T80" fmla="*/ 241 w 301"/>
                <a:gd name="T81" fmla="*/ 15 h 25"/>
                <a:gd name="T82" fmla="*/ 255 w 301"/>
                <a:gd name="T83" fmla="*/ 9 h 25"/>
                <a:gd name="T84" fmla="*/ 272 w 301"/>
                <a:gd name="T85" fmla="*/ 15 h 25"/>
                <a:gd name="T86" fmla="*/ 276 w 301"/>
                <a:gd name="T87" fmla="*/ 15 h 25"/>
                <a:gd name="T88" fmla="*/ 275 w 301"/>
                <a:gd name="T89" fmla="*/ 7 h 25"/>
                <a:gd name="T90" fmla="*/ 294 w 301"/>
                <a:gd name="T9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1" h="25">
                  <a:moveTo>
                    <a:pt x="301" y="15"/>
                  </a:moveTo>
                  <a:cubicBezTo>
                    <a:pt x="300" y="12"/>
                    <a:pt x="298" y="10"/>
                    <a:pt x="297" y="8"/>
                  </a:cubicBezTo>
                  <a:cubicBezTo>
                    <a:pt x="296" y="6"/>
                    <a:pt x="294" y="4"/>
                    <a:pt x="293" y="2"/>
                  </a:cubicBezTo>
                  <a:cubicBezTo>
                    <a:pt x="293" y="0"/>
                    <a:pt x="291" y="0"/>
                    <a:pt x="290" y="1"/>
                  </a:cubicBezTo>
                  <a:cubicBezTo>
                    <a:pt x="246" y="2"/>
                    <a:pt x="202" y="3"/>
                    <a:pt x="158" y="5"/>
                  </a:cubicBezTo>
                  <a:cubicBezTo>
                    <a:pt x="158" y="4"/>
                    <a:pt x="157" y="4"/>
                    <a:pt x="157" y="4"/>
                  </a:cubicBezTo>
                  <a:cubicBezTo>
                    <a:pt x="156" y="2"/>
                    <a:pt x="154" y="3"/>
                    <a:pt x="154" y="5"/>
                  </a:cubicBezTo>
                  <a:cubicBezTo>
                    <a:pt x="152" y="5"/>
                    <a:pt x="150" y="5"/>
                    <a:pt x="148" y="5"/>
                  </a:cubicBezTo>
                  <a:cubicBezTo>
                    <a:pt x="101" y="6"/>
                    <a:pt x="53" y="3"/>
                    <a:pt x="6" y="7"/>
                  </a:cubicBezTo>
                  <a:cubicBezTo>
                    <a:pt x="4" y="7"/>
                    <a:pt x="4" y="10"/>
                    <a:pt x="6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5"/>
                    <a:pt x="1" y="17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25" y="25"/>
                    <a:pt x="50" y="22"/>
                    <a:pt x="74" y="22"/>
                  </a:cubicBezTo>
                  <a:cubicBezTo>
                    <a:pt x="99" y="21"/>
                    <a:pt x="124" y="21"/>
                    <a:pt x="149" y="20"/>
                  </a:cubicBezTo>
                  <a:cubicBezTo>
                    <a:pt x="199" y="20"/>
                    <a:pt x="248" y="20"/>
                    <a:pt x="298" y="20"/>
                  </a:cubicBezTo>
                  <a:cubicBezTo>
                    <a:pt x="300" y="20"/>
                    <a:pt x="301" y="18"/>
                    <a:pt x="300" y="17"/>
                  </a:cubicBezTo>
                  <a:cubicBezTo>
                    <a:pt x="301" y="16"/>
                    <a:pt x="301" y="16"/>
                    <a:pt x="301" y="15"/>
                  </a:cubicBezTo>
                  <a:close/>
                  <a:moveTo>
                    <a:pt x="17" y="18"/>
                  </a:moveTo>
                  <a:cubicBezTo>
                    <a:pt x="13" y="19"/>
                    <a:pt x="9" y="19"/>
                    <a:pt x="5" y="20"/>
                  </a:cubicBezTo>
                  <a:cubicBezTo>
                    <a:pt x="6" y="18"/>
                    <a:pt x="7" y="17"/>
                    <a:pt x="8" y="16"/>
                  </a:cubicBezTo>
                  <a:cubicBezTo>
                    <a:pt x="9" y="15"/>
                    <a:pt x="11" y="12"/>
                    <a:pt x="11" y="10"/>
                  </a:cubicBezTo>
                  <a:cubicBezTo>
                    <a:pt x="14" y="11"/>
                    <a:pt x="16" y="11"/>
                    <a:pt x="19" y="11"/>
                  </a:cubicBezTo>
                  <a:cubicBezTo>
                    <a:pt x="17" y="13"/>
                    <a:pt x="17" y="16"/>
                    <a:pt x="17" y="18"/>
                  </a:cubicBezTo>
                  <a:close/>
                  <a:moveTo>
                    <a:pt x="33" y="18"/>
                  </a:moveTo>
                  <a:cubicBezTo>
                    <a:pt x="28" y="18"/>
                    <a:pt x="24" y="18"/>
                    <a:pt x="19" y="18"/>
                  </a:cubicBezTo>
                  <a:cubicBezTo>
                    <a:pt x="20" y="17"/>
                    <a:pt x="20" y="16"/>
                    <a:pt x="21" y="14"/>
                  </a:cubicBezTo>
                  <a:cubicBezTo>
                    <a:pt x="21" y="13"/>
                    <a:pt x="22" y="12"/>
                    <a:pt x="23" y="11"/>
                  </a:cubicBezTo>
                  <a:cubicBezTo>
                    <a:pt x="26" y="11"/>
                    <a:pt x="30" y="11"/>
                    <a:pt x="34" y="11"/>
                  </a:cubicBezTo>
                  <a:cubicBezTo>
                    <a:pt x="33" y="13"/>
                    <a:pt x="33" y="15"/>
                    <a:pt x="33" y="17"/>
                  </a:cubicBezTo>
                  <a:cubicBezTo>
                    <a:pt x="32" y="17"/>
                    <a:pt x="33" y="18"/>
                    <a:pt x="33" y="18"/>
                  </a:cubicBezTo>
                  <a:close/>
                  <a:moveTo>
                    <a:pt x="49" y="18"/>
                  </a:moveTo>
                  <a:cubicBezTo>
                    <a:pt x="44" y="18"/>
                    <a:pt x="39" y="18"/>
                    <a:pt x="35" y="18"/>
                  </a:cubicBezTo>
                  <a:cubicBezTo>
                    <a:pt x="35" y="18"/>
                    <a:pt x="35" y="18"/>
                    <a:pt x="35" y="17"/>
                  </a:cubicBezTo>
                  <a:cubicBezTo>
                    <a:pt x="35" y="15"/>
                    <a:pt x="36" y="13"/>
                    <a:pt x="37" y="11"/>
                  </a:cubicBezTo>
                  <a:cubicBezTo>
                    <a:pt x="41" y="11"/>
                    <a:pt x="46" y="11"/>
                    <a:pt x="50" y="11"/>
                  </a:cubicBezTo>
                  <a:cubicBezTo>
                    <a:pt x="50" y="13"/>
                    <a:pt x="49" y="14"/>
                    <a:pt x="48" y="15"/>
                  </a:cubicBezTo>
                  <a:cubicBezTo>
                    <a:pt x="48" y="16"/>
                    <a:pt x="48" y="17"/>
                    <a:pt x="49" y="18"/>
                  </a:cubicBezTo>
                  <a:close/>
                  <a:moveTo>
                    <a:pt x="66" y="18"/>
                  </a:moveTo>
                  <a:cubicBezTo>
                    <a:pt x="61" y="18"/>
                    <a:pt x="56" y="18"/>
                    <a:pt x="51" y="1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5"/>
                    <a:pt x="53" y="14"/>
                    <a:pt x="54" y="12"/>
                  </a:cubicBezTo>
                  <a:cubicBezTo>
                    <a:pt x="55" y="12"/>
                    <a:pt x="55" y="12"/>
                    <a:pt x="55" y="11"/>
                  </a:cubicBezTo>
                  <a:cubicBezTo>
                    <a:pt x="59" y="11"/>
                    <a:pt x="64" y="11"/>
                    <a:pt x="68" y="11"/>
                  </a:cubicBezTo>
                  <a:cubicBezTo>
                    <a:pt x="67" y="13"/>
                    <a:pt x="66" y="15"/>
                    <a:pt x="66" y="18"/>
                  </a:cubicBezTo>
                  <a:close/>
                  <a:moveTo>
                    <a:pt x="81" y="17"/>
                  </a:moveTo>
                  <a:cubicBezTo>
                    <a:pt x="79" y="17"/>
                    <a:pt x="76" y="17"/>
                    <a:pt x="74" y="17"/>
                  </a:cubicBezTo>
                  <a:cubicBezTo>
                    <a:pt x="72" y="17"/>
                    <a:pt x="70" y="17"/>
                    <a:pt x="69" y="17"/>
                  </a:cubicBezTo>
                  <a:cubicBezTo>
                    <a:pt x="70" y="16"/>
                    <a:pt x="71" y="14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6" y="11"/>
                    <a:pt x="80" y="11"/>
                    <a:pt x="84" y="11"/>
                  </a:cubicBezTo>
                  <a:cubicBezTo>
                    <a:pt x="82" y="13"/>
                    <a:pt x="82" y="15"/>
                    <a:pt x="81" y="17"/>
                  </a:cubicBezTo>
                  <a:close/>
                  <a:moveTo>
                    <a:pt x="99" y="17"/>
                  </a:moveTo>
                  <a:cubicBezTo>
                    <a:pt x="94" y="17"/>
                    <a:pt x="90" y="17"/>
                    <a:pt x="85" y="17"/>
                  </a:cubicBezTo>
                  <a:cubicBezTo>
                    <a:pt x="86" y="15"/>
                    <a:pt x="87" y="13"/>
                    <a:pt x="87" y="11"/>
                  </a:cubicBezTo>
                  <a:cubicBezTo>
                    <a:pt x="92" y="11"/>
                    <a:pt x="96" y="10"/>
                    <a:pt x="100" y="10"/>
                  </a:cubicBezTo>
                  <a:cubicBezTo>
                    <a:pt x="99" y="12"/>
                    <a:pt x="99" y="15"/>
                    <a:pt x="99" y="17"/>
                  </a:cubicBezTo>
                  <a:close/>
                  <a:moveTo>
                    <a:pt x="113" y="17"/>
                  </a:moveTo>
                  <a:cubicBezTo>
                    <a:pt x="110" y="17"/>
                    <a:pt x="106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3"/>
                    <a:pt x="103" y="12"/>
                    <a:pt x="103" y="10"/>
                  </a:cubicBezTo>
                  <a:cubicBezTo>
                    <a:pt x="107" y="10"/>
                    <a:pt x="110" y="10"/>
                    <a:pt x="114" y="10"/>
                  </a:cubicBezTo>
                  <a:cubicBezTo>
                    <a:pt x="113" y="12"/>
                    <a:pt x="113" y="15"/>
                    <a:pt x="113" y="17"/>
                  </a:cubicBezTo>
                  <a:close/>
                  <a:moveTo>
                    <a:pt x="117" y="17"/>
                  </a:moveTo>
                  <a:cubicBezTo>
                    <a:pt x="117" y="15"/>
                    <a:pt x="117" y="14"/>
                    <a:pt x="118" y="12"/>
                  </a:cubicBezTo>
                  <a:cubicBezTo>
                    <a:pt x="118" y="11"/>
                    <a:pt x="118" y="10"/>
                    <a:pt x="118" y="10"/>
                  </a:cubicBezTo>
                  <a:cubicBezTo>
                    <a:pt x="122" y="10"/>
                    <a:pt x="125" y="10"/>
                    <a:pt x="128" y="10"/>
                  </a:cubicBezTo>
                  <a:cubicBezTo>
                    <a:pt x="128" y="12"/>
                    <a:pt x="128" y="14"/>
                    <a:pt x="129" y="17"/>
                  </a:cubicBezTo>
                  <a:cubicBezTo>
                    <a:pt x="125" y="17"/>
                    <a:pt x="121" y="17"/>
                    <a:pt x="117" y="17"/>
                  </a:cubicBezTo>
                  <a:close/>
                  <a:moveTo>
                    <a:pt x="131" y="17"/>
                  </a:moveTo>
                  <a:cubicBezTo>
                    <a:pt x="131" y="15"/>
                    <a:pt x="131" y="14"/>
                    <a:pt x="131" y="12"/>
                  </a:cubicBezTo>
                  <a:cubicBezTo>
                    <a:pt x="132" y="11"/>
                    <a:pt x="132" y="10"/>
                    <a:pt x="132" y="9"/>
                  </a:cubicBezTo>
                  <a:cubicBezTo>
                    <a:pt x="135" y="9"/>
                    <a:pt x="138" y="9"/>
                    <a:pt x="141" y="9"/>
                  </a:cubicBezTo>
                  <a:cubicBezTo>
                    <a:pt x="141" y="12"/>
                    <a:pt x="141" y="14"/>
                    <a:pt x="142" y="16"/>
                  </a:cubicBezTo>
                  <a:cubicBezTo>
                    <a:pt x="138" y="17"/>
                    <a:pt x="135" y="17"/>
                    <a:pt x="131" y="17"/>
                  </a:cubicBezTo>
                  <a:close/>
                  <a:moveTo>
                    <a:pt x="146" y="16"/>
                  </a:moveTo>
                  <a:cubicBezTo>
                    <a:pt x="146" y="16"/>
                    <a:pt x="146" y="16"/>
                    <a:pt x="146" y="16"/>
                  </a:cubicBezTo>
                  <a:cubicBezTo>
                    <a:pt x="146" y="14"/>
                    <a:pt x="146" y="12"/>
                    <a:pt x="146" y="9"/>
                  </a:cubicBezTo>
                  <a:cubicBezTo>
                    <a:pt x="147" y="9"/>
                    <a:pt x="147" y="9"/>
                    <a:pt x="148" y="9"/>
                  </a:cubicBezTo>
                  <a:cubicBezTo>
                    <a:pt x="151" y="9"/>
                    <a:pt x="153" y="9"/>
                    <a:pt x="155" y="9"/>
                  </a:cubicBezTo>
                  <a:cubicBezTo>
                    <a:pt x="156" y="10"/>
                    <a:pt x="156" y="10"/>
                    <a:pt x="156" y="11"/>
                  </a:cubicBezTo>
                  <a:cubicBezTo>
                    <a:pt x="157" y="13"/>
                    <a:pt x="157" y="14"/>
                    <a:pt x="157" y="16"/>
                  </a:cubicBezTo>
                  <a:cubicBezTo>
                    <a:pt x="154" y="16"/>
                    <a:pt x="150" y="16"/>
                    <a:pt x="146" y="16"/>
                  </a:cubicBezTo>
                  <a:close/>
                  <a:moveTo>
                    <a:pt x="160" y="16"/>
                  </a:moveTo>
                  <a:cubicBezTo>
                    <a:pt x="160" y="14"/>
                    <a:pt x="160" y="12"/>
                    <a:pt x="160" y="9"/>
                  </a:cubicBezTo>
                  <a:cubicBezTo>
                    <a:pt x="163" y="9"/>
                    <a:pt x="166" y="9"/>
                    <a:pt x="169" y="9"/>
                  </a:cubicBezTo>
                  <a:cubicBezTo>
                    <a:pt x="170" y="11"/>
                    <a:pt x="171" y="14"/>
                    <a:pt x="172" y="16"/>
                  </a:cubicBezTo>
                  <a:cubicBezTo>
                    <a:pt x="168" y="16"/>
                    <a:pt x="164" y="16"/>
                    <a:pt x="160" y="16"/>
                  </a:cubicBezTo>
                  <a:close/>
                  <a:moveTo>
                    <a:pt x="176" y="16"/>
                  </a:moveTo>
                  <a:cubicBezTo>
                    <a:pt x="175" y="14"/>
                    <a:pt x="175" y="13"/>
                    <a:pt x="174" y="11"/>
                  </a:cubicBezTo>
                  <a:cubicBezTo>
                    <a:pt x="174" y="10"/>
                    <a:pt x="174" y="10"/>
                    <a:pt x="174" y="9"/>
                  </a:cubicBezTo>
                  <a:cubicBezTo>
                    <a:pt x="177" y="9"/>
                    <a:pt x="180" y="9"/>
                    <a:pt x="183" y="9"/>
                  </a:cubicBezTo>
                  <a:cubicBezTo>
                    <a:pt x="184" y="10"/>
                    <a:pt x="184" y="11"/>
                    <a:pt x="184" y="12"/>
                  </a:cubicBezTo>
                  <a:cubicBezTo>
                    <a:pt x="185" y="13"/>
                    <a:pt x="186" y="14"/>
                    <a:pt x="187" y="16"/>
                  </a:cubicBezTo>
                  <a:cubicBezTo>
                    <a:pt x="183" y="16"/>
                    <a:pt x="180" y="16"/>
                    <a:pt x="176" y="16"/>
                  </a:cubicBezTo>
                  <a:close/>
                  <a:moveTo>
                    <a:pt x="190" y="16"/>
                  </a:moveTo>
                  <a:cubicBezTo>
                    <a:pt x="189" y="14"/>
                    <a:pt x="188" y="12"/>
                    <a:pt x="187" y="10"/>
                  </a:cubicBezTo>
                  <a:cubicBezTo>
                    <a:pt x="187" y="10"/>
                    <a:pt x="187" y="9"/>
                    <a:pt x="187" y="9"/>
                  </a:cubicBezTo>
                  <a:cubicBezTo>
                    <a:pt x="191" y="9"/>
                    <a:pt x="195" y="9"/>
                    <a:pt x="199" y="9"/>
                  </a:cubicBezTo>
                  <a:cubicBezTo>
                    <a:pt x="199" y="11"/>
                    <a:pt x="200" y="14"/>
                    <a:pt x="202" y="16"/>
                  </a:cubicBezTo>
                  <a:cubicBezTo>
                    <a:pt x="198" y="16"/>
                    <a:pt x="194" y="16"/>
                    <a:pt x="190" y="16"/>
                  </a:cubicBezTo>
                  <a:close/>
                  <a:moveTo>
                    <a:pt x="206" y="16"/>
                  </a:moveTo>
                  <a:cubicBezTo>
                    <a:pt x="206" y="15"/>
                    <a:pt x="206" y="15"/>
                    <a:pt x="206" y="15"/>
                  </a:cubicBezTo>
                  <a:cubicBezTo>
                    <a:pt x="205" y="14"/>
                    <a:pt x="204" y="13"/>
                    <a:pt x="204" y="11"/>
                  </a:cubicBezTo>
                  <a:cubicBezTo>
                    <a:pt x="204" y="10"/>
                    <a:pt x="203" y="10"/>
                    <a:pt x="203" y="9"/>
                  </a:cubicBezTo>
                  <a:cubicBezTo>
                    <a:pt x="208" y="9"/>
                    <a:pt x="213" y="9"/>
                    <a:pt x="218" y="9"/>
                  </a:cubicBezTo>
                  <a:cubicBezTo>
                    <a:pt x="219" y="11"/>
                    <a:pt x="220" y="13"/>
                    <a:pt x="221" y="15"/>
                  </a:cubicBezTo>
                  <a:cubicBezTo>
                    <a:pt x="216" y="15"/>
                    <a:pt x="211" y="15"/>
                    <a:pt x="206" y="16"/>
                  </a:cubicBezTo>
                  <a:close/>
                  <a:moveTo>
                    <a:pt x="225" y="15"/>
                  </a:moveTo>
                  <a:cubicBezTo>
                    <a:pt x="225" y="15"/>
                    <a:pt x="225" y="15"/>
                    <a:pt x="225" y="14"/>
                  </a:cubicBezTo>
                  <a:cubicBezTo>
                    <a:pt x="224" y="12"/>
                    <a:pt x="224" y="10"/>
                    <a:pt x="223" y="9"/>
                  </a:cubicBezTo>
                  <a:cubicBezTo>
                    <a:pt x="226" y="8"/>
                    <a:pt x="230" y="8"/>
                    <a:pt x="234" y="8"/>
                  </a:cubicBezTo>
                  <a:cubicBezTo>
                    <a:pt x="234" y="9"/>
                    <a:pt x="235" y="10"/>
                    <a:pt x="235" y="11"/>
                  </a:cubicBezTo>
                  <a:cubicBezTo>
                    <a:pt x="236" y="12"/>
                    <a:pt x="236" y="14"/>
                    <a:pt x="237" y="15"/>
                  </a:cubicBezTo>
                  <a:cubicBezTo>
                    <a:pt x="233" y="15"/>
                    <a:pt x="229" y="15"/>
                    <a:pt x="225" y="15"/>
                  </a:cubicBezTo>
                  <a:close/>
                  <a:moveTo>
                    <a:pt x="241" y="15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0" y="13"/>
                    <a:pt x="240" y="11"/>
                    <a:pt x="239" y="9"/>
                  </a:cubicBezTo>
                  <a:cubicBezTo>
                    <a:pt x="239" y="9"/>
                    <a:pt x="238" y="9"/>
                    <a:pt x="238" y="8"/>
                  </a:cubicBezTo>
                  <a:cubicBezTo>
                    <a:pt x="243" y="8"/>
                    <a:pt x="247" y="8"/>
                    <a:pt x="251" y="8"/>
                  </a:cubicBezTo>
                  <a:cubicBezTo>
                    <a:pt x="251" y="10"/>
                    <a:pt x="253" y="13"/>
                    <a:pt x="254" y="15"/>
                  </a:cubicBezTo>
                  <a:cubicBezTo>
                    <a:pt x="250" y="15"/>
                    <a:pt x="245" y="15"/>
                    <a:pt x="241" y="15"/>
                  </a:cubicBezTo>
                  <a:close/>
                  <a:moveTo>
                    <a:pt x="257" y="15"/>
                  </a:moveTo>
                  <a:cubicBezTo>
                    <a:pt x="257" y="14"/>
                    <a:pt x="257" y="14"/>
                    <a:pt x="257" y="13"/>
                  </a:cubicBezTo>
                  <a:cubicBezTo>
                    <a:pt x="256" y="12"/>
                    <a:pt x="256" y="10"/>
                    <a:pt x="255" y="9"/>
                  </a:cubicBezTo>
                  <a:cubicBezTo>
                    <a:pt x="255" y="8"/>
                    <a:pt x="255" y="8"/>
                    <a:pt x="255" y="8"/>
                  </a:cubicBezTo>
                  <a:cubicBezTo>
                    <a:pt x="260" y="8"/>
                    <a:pt x="265" y="8"/>
                    <a:pt x="269" y="7"/>
                  </a:cubicBezTo>
                  <a:cubicBezTo>
                    <a:pt x="270" y="10"/>
                    <a:pt x="271" y="13"/>
                    <a:pt x="272" y="15"/>
                  </a:cubicBezTo>
                  <a:cubicBezTo>
                    <a:pt x="272" y="15"/>
                    <a:pt x="272" y="15"/>
                    <a:pt x="272" y="15"/>
                  </a:cubicBezTo>
                  <a:cubicBezTo>
                    <a:pt x="267" y="15"/>
                    <a:pt x="262" y="15"/>
                    <a:pt x="257" y="15"/>
                  </a:cubicBezTo>
                  <a:close/>
                  <a:moveTo>
                    <a:pt x="276" y="15"/>
                  </a:moveTo>
                  <a:cubicBezTo>
                    <a:pt x="276" y="14"/>
                    <a:pt x="277" y="13"/>
                    <a:pt x="276" y="13"/>
                  </a:cubicBezTo>
                  <a:cubicBezTo>
                    <a:pt x="276" y="11"/>
                    <a:pt x="276" y="9"/>
                    <a:pt x="275" y="8"/>
                  </a:cubicBezTo>
                  <a:cubicBezTo>
                    <a:pt x="275" y="8"/>
                    <a:pt x="275" y="7"/>
                    <a:pt x="275" y="7"/>
                  </a:cubicBezTo>
                  <a:cubicBezTo>
                    <a:pt x="280" y="7"/>
                    <a:pt x="285" y="7"/>
                    <a:pt x="291" y="7"/>
                  </a:cubicBezTo>
                  <a:cubicBezTo>
                    <a:pt x="291" y="8"/>
                    <a:pt x="292" y="10"/>
                    <a:pt x="292" y="11"/>
                  </a:cubicBezTo>
                  <a:cubicBezTo>
                    <a:pt x="293" y="12"/>
                    <a:pt x="294" y="13"/>
                    <a:pt x="294" y="14"/>
                  </a:cubicBezTo>
                  <a:cubicBezTo>
                    <a:pt x="288" y="14"/>
                    <a:pt x="282" y="14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4526" y="920"/>
              <a:ext cx="535" cy="89"/>
            </a:xfrm>
            <a:custGeom>
              <a:avLst/>
              <a:gdLst>
                <a:gd name="T0" fmla="*/ 225 w 362"/>
                <a:gd name="T1" fmla="*/ 2 h 60"/>
                <a:gd name="T2" fmla="*/ 31 w 362"/>
                <a:gd name="T3" fmla="*/ 4 h 60"/>
                <a:gd name="T4" fmla="*/ 361 w 362"/>
                <a:gd name="T5" fmla="*/ 47 h 60"/>
                <a:gd name="T6" fmla="*/ 166 w 362"/>
                <a:gd name="T7" fmla="*/ 18 h 60"/>
                <a:gd name="T8" fmla="*/ 177 w 362"/>
                <a:gd name="T9" fmla="*/ 39 h 60"/>
                <a:gd name="T10" fmla="*/ 151 w 362"/>
                <a:gd name="T11" fmla="*/ 18 h 60"/>
                <a:gd name="T12" fmla="*/ 138 w 362"/>
                <a:gd name="T13" fmla="*/ 8 h 60"/>
                <a:gd name="T14" fmla="*/ 122 w 362"/>
                <a:gd name="T15" fmla="*/ 8 h 60"/>
                <a:gd name="T16" fmla="*/ 116 w 362"/>
                <a:gd name="T17" fmla="*/ 27 h 60"/>
                <a:gd name="T18" fmla="*/ 104 w 362"/>
                <a:gd name="T19" fmla="*/ 8 h 60"/>
                <a:gd name="T20" fmla="*/ 100 w 362"/>
                <a:gd name="T21" fmla="*/ 8 h 60"/>
                <a:gd name="T22" fmla="*/ 84 w 362"/>
                <a:gd name="T23" fmla="*/ 18 h 60"/>
                <a:gd name="T24" fmla="*/ 70 w 362"/>
                <a:gd name="T25" fmla="*/ 8 h 60"/>
                <a:gd name="T26" fmla="*/ 64 w 362"/>
                <a:gd name="T27" fmla="*/ 26 h 60"/>
                <a:gd name="T28" fmla="*/ 51 w 362"/>
                <a:gd name="T29" fmla="*/ 7 h 60"/>
                <a:gd name="T30" fmla="*/ 53 w 362"/>
                <a:gd name="T31" fmla="*/ 39 h 60"/>
                <a:gd name="T32" fmla="*/ 41 w 362"/>
                <a:gd name="T33" fmla="*/ 14 h 60"/>
                <a:gd name="T34" fmla="*/ 30 w 362"/>
                <a:gd name="T35" fmla="*/ 17 h 60"/>
                <a:gd name="T36" fmla="*/ 5 w 362"/>
                <a:gd name="T37" fmla="*/ 53 h 60"/>
                <a:gd name="T38" fmla="*/ 51 w 362"/>
                <a:gd name="T39" fmla="*/ 44 h 60"/>
                <a:gd name="T40" fmla="*/ 58 w 362"/>
                <a:gd name="T41" fmla="*/ 39 h 60"/>
                <a:gd name="T42" fmla="*/ 73 w 362"/>
                <a:gd name="T43" fmla="*/ 45 h 60"/>
                <a:gd name="T44" fmla="*/ 105 w 362"/>
                <a:gd name="T45" fmla="*/ 51 h 60"/>
                <a:gd name="T46" fmla="*/ 109 w 362"/>
                <a:gd name="T47" fmla="*/ 51 h 60"/>
                <a:gd name="T48" fmla="*/ 127 w 362"/>
                <a:gd name="T49" fmla="*/ 33 h 60"/>
                <a:gd name="T50" fmla="*/ 143 w 362"/>
                <a:gd name="T51" fmla="*/ 39 h 60"/>
                <a:gd name="T52" fmla="*/ 136 w 362"/>
                <a:gd name="T53" fmla="*/ 18 h 60"/>
                <a:gd name="T54" fmla="*/ 146 w 362"/>
                <a:gd name="T55" fmla="*/ 52 h 60"/>
                <a:gd name="T56" fmla="*/ 163 w 362"/>
                <a:gd name="T57" fmla="*/ 52 h 60"/>
                <a:gd name="T58" fmla="*/ 347 w 362"/>
                <a:gd name="T59" fmla="*/ 36 h 60"/>
                <a:gd name="T60" fmla="*/ 323 w 362"/>
                <a:gd name="T61" fmla="*/ 25 h 60"/>
                <a:gd name="T62" fmla="*/ 309 w 362"/>
                <a:gd name="T63" fmla="*/ 31 h 60"/>
                <a:gd name="T64" fmla="*/ 325 w 362"/>
                <a:gd name="T65" fmla="*/ 30 h 60"/>
                <a:gd name="T66" fmla="*/ 336 w 362"/>
                <a:gd name="T67" fmla="*/ 5 h 60"/>
                <a:gd name="T68" fmla="*/ 317 w 362"/>
                <a:gd name="T69" fmla="*/ 12 h 60"/>
                <a:gd name="T70" fmla="*/ 302 w 362"/>
                <a:gd name="T71" fmla="*/ 17 h 60"/>
                <a:gd name="T72" fmla="*/ 219 w 362"/>
                <a:gd name="T73" fmla="*/ 29 h 60"/>
                <a:gd name="T74" fmla="*/ 251 w 362"/>
                <a:gd name="T75" fmla="*/ 28 h 60"/>
                <a:gd name="T76" fmla="*/ 254 w 362"/>
                <a:gd name="T77" fmla="*/ 33 h 60"/>
                <a:gd name="T78" fmla="*/ 276 w 362"/>
                <a:gd name="T79" fmla="*/ 38 h 60"/>
                <a:gd name="T80" fmla="*/ 277 w 362"/>
                <a:gd name="T81" fmla="*/ 27 h 60"/>
                <a:gd name="T82" fmla="*/ 298 w 362"/>
                <a:gd name="T83" fmla="*/ 6 h 60"/>
                <a:gd name="T84" fmla="*/ 271 w 362"/>
                <a:gd name="T85" fmla="*/ 14 h 60"/>
                <a:gd name="T86" fmla="*/ 263 w 362"/>
                <a:gd name="T87" fmla="*/ 6 h 60"/>
                <a:gd name="T88" fmla="*/ 226 w 362"/>
                <a:gd name="T89" fmla="*/ 14 h 60"/>
                <a:gd name="T90" fmla="*/ 197 w 362"/>
                <a:gd name="T91" fmla="*/ 7 h 60"/>
                <a:gd name="T92" fmla="*/ 195 w 362"/>
                <a:gd name="T93" fmla="*/ 27 h 60"/>
                <a:gd name="T94" fmla="*/ 193 w 362"/>
                <a:gd name="T95" fmla="*/ 7 h 60"/>
                <a:gd name="T96" fmla="*/ 183 w 362"/>
                <a:gd name="T97" fmla="*/ 44 h 60"/>
                <a:gd name="T98" fmla="*/ 201 w 362"/>
                <a:gd name="T99" fmla="*/ 29 h 60"/>
                <a:gd name="T100" fmla="*/ 203 w 362"/>
                <a:gd name="T101" fmla="*/ 52 h 60"/>
                <a:gd name="T102" fmla="*/ 226 w 362"/>
                <a:gd name="T103" fmla="*/ 51 h 60"/>
                <a:gd name="T104" fmla="*/ 260 w 362"/>
                <a:gd name="T105" fmla="*/ 43 h 60"/>
                <a:gd name="T106" fmla="*/ 268 w 362"/>
                <a:gd name="T107" fmla="*/ 51 h 60"/>
                <a:gd name="T108" fmla="*/ 302 w 362"/>
                <a:gd name="T109" fmla="*/ 43 h 60"/>
                <a:gd name="T110" fmla="*/ 336 w 362"/>
                <a:gd name="T111" fmla="*/ 49 h 60"/>
                <a:gd name="T112" fmla="*/ 350 w 362"/>
                <a:gd name="T113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2" h="60">
                  <a:moveTo>
                    <a:pt x="361" y="47"/>
                  </a:moveTo>
                  <a:cubicBezTo>
                    <a:pt x="357" y="40"/>
                    <a:pt x="352" y="34"/>
                    <a:pt x="348" y="26"/>
                  </a:cubicBezTo>
                  <a:cubicBezTo>
                    <a:pt x="344" y="19"/>
                    <a:pt x="341" y="12"/>
                    <a:pt x="338" y="5"/>
                  </a:cubicBezTo>
                  <a:cubicBezTo>
                    <a:pt x="339" y="3"/>
                    <a:pt x="338" y="0"/>
                    <a:pt x="336" y="0"/>
                  </a:cubicBezTo>
                  <a:cubicBezTo>
                    <a:pt x="312" y="1"/>
                    <a:pt x="289" y="1"/>
                    <a:pt x="265" y="2"/>
                  </a:cubicBezTo>
                  <a:cubicBezTo>
                    <a:pt x="264" y="0"/>
                    <a:pt x="263" y="1"/>
                    <a:pt x="262" y="2"/>
                  </a:cubicBezTo>
                  <a:cubicBezTo>
                    <a:pt x="250" y="2"/>
                    <a:pt x="237" y="2"/>
                    <a:pt x="225" y="2"/>
                  </a:cubicBezTo>
                  <a:cubicBezTo>
                    <a:pt x="224" y="2"/>
                    <a:pt x="224" y="2"/>
                    <a:pt x="223" y="2"/>
                  </a:cubicBezTo>
                  <a:cubicBezTo>
                    <a:pt x="219" y="2"/>
                    <a:pt x="215" y="2"/>
                    <a:pt x="210" y="2"/>
                  </a:cubicBezTo>
                  <a:cubicBezTo>
                    <a:pt x="209" y="1"/>
                    <a:pt x="208" y="2"/>
                    <a:pt x="207" y="3"/>
                  </a:cubicBezTo>
                  <a:cubicBezTo>
                    <a:pt x="199" y="3"/>
                    <a:pt x="191" y="3"/>
                    <a:pt x="184" y="3"/>
                  </a:cubicBezTo>
                  <a:cubicBezTo>
                    <a:pt x="134" y="3"/>
                    <a:pt x="83" y="1"/>
                    <a:pt x="33" y="4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0" y="5"/>
                    <a:pt x="30" y="5"/>
                  </a:cubicBezTo>
                  <a:cubicBezTo>
                    <a:pt x="19" y="20"/>
                    <a:pt x="9" y="37"/>
                    <a:pt x="1" y="54"/>
                  </a:cubicBezTo>
                  <a:cubicBezTo>
                    <a:pt x="0" y="55"/>
                    <a:pt x="2" y="56"/>
                    <a:pt x="3" y="55"/>
                  </a:cubicBezTo>
                  <a:cubicBezTo>
                    <a:pt x="61" y="60"/>
                    <a:pt x="121" y="57"/>
                    <a:pt x="180" y="57"/>
                  </a:cubicBezTo>
                  <a:cubicBezTo>
                    <a:pt x="240" y="57"/>
                    <a:pt x="299" y="56"/>
                    <a:pt x="359" y="54"/>
                  </a:cubicBezTo>
                  <a:cubicBezTo>
                    <a:pt x="361" y="54"/>
                    <a:pt x="362" y="51"/>
                    <a:pt x="361" y="50"/>
                  </a:cubicBezTo>
                  <a:cubicBezTo>
                    <a:pt x="361" y="49"/>
                    <a:pt x="362" y="48"/>
                    <a:pt x="361" y="47"/>
                  </a:cubicBezTo>
                  <a:close/>
                  <a:moveTo>
                    <a:pt x="167" y="7"/>
                  </a:moveTo>
                  <a:cubicBezTo>
                    <a:pt x="171" y="7"/>
                    <a:pt x="174" y="7"/>
                    <a:pt x="178" y="7"/>
                  </a:cubicBezTo>
                  <a:cubicBezTo>
                    <a:pt x="178" y="9"/>
                    <a:pt x="177" y="12"/>
                    <a:pt x="177" y="14"/>
                  </a:cubicBezTo>
                  <a:cubicBezTo>
                    <a:pt x="177" y="14"/>
                    <a:pt x="177" y="14"/>
                    <a:pt x="177" y="14"/>
                  </a:cubicBezTo>
                  <a:cubicBezTo>
                    <a:pt x="173" y="14"/>
                    <a:pt x="170" y="14"/>
                    <a:pt x="166" y="14"/>
                  </a:cubicBezTo>
                  <a:cubicBezTo>
                    <a:pt x="167" y="12"/>
                    <a:pt x="167" y="9"/>
                    <a:pt x="167" y="7"/>
                  </a:cubicBezTo>
                  <a:close/>
                  <a:moveTo>
                    <a:pt x="166" y="18"/>
                  </a:moveTo>
                  <a:cubicBezTo>
                    <a:pt x="170" y="18"/>
                    <a:pt x="173" y="18"/>
                    <a:pt x="177" y="19"/>
                  </a:cubicBezTo>
                  <a:cubicBezTo>
                    <a:pt x="177" y="22"/>
                    <a:pt x="177" y="25"/>
                    <a:pt x="177" y="29"/>
                  </a:cubicBezTo>
                  <a:cubicBezTo>
                    <a:pt x="173" y="29"/>
                    <a:pt x="169" y="29"/>
                    <a:pt x="165" y="28"/>
                  </a:cubicBezTo>
                  <a:cubicBezTo>
                    <a:pt x="165" y="25"/>
                    <a:pt x="166" y="22"/>
                    <a:pt x="166" y="18"/>
                  </a:cubicBezTo>
                  <a:close/>
                  <a:moveTo>
                    <a:pt x="165" y="33"/>
                  </a:moveTo>
                  <a:cubicBezTo>
                    <a:pt x="169" y="33"/>
                    <a:pt x="173" y="33"/>
                    <a:pt x="177" y="33"/>
                  </a:cubicBezTo>
                  <a:cubicBezTo>
                    <a:pt x="177" y="35"/>
                    <a:pt x="177" y="37"/>
                    <a:pt x="177" y="39"/>
                  </a:cubicBezTo>
                  <a:cubicBezTo>
                    <a:pt x="173" y="39"/>
                    <a:pt x="169" y="39"/>
                    <a:pt x="164" y="39"/>
                  </a:cubicBezTo>
                  <a:cubicBezTo>
                    <a:pt x="165" y="37"/>
                    <a:pt x="165" y="35"/>
                    <a:pt x="165" y="33"/>
                  </a:cubicBezTo>
                  <a:close/>
                  <a:moveTo>
                    <a:pt x="151" y="18"/>
                  </a:moveTo>
                  <a:cubicBezTo>
                    <a:pt x="154" y="18"/>
                    <a:pt x="157" y="18"/>
                    <a:pt x="160" y="18"/>
                  </a:cubicBezTo>
                  <a:cubicBezTo>
                    <a:pt x="160" y="22"/>
                    <a:pt x="159" y="25"/>
                    <a:pt x="159" y="28"/>
                  </a:cubicBezTo>
                  <a:cubicBezTo>
                    <a:pt x="156" y="28"/>
                    <a:pt x="153" y="28"/>
                    <a:pt x="150" y="28"/>
                  </a:cubicBezTo>
                  <a:cubicBezTo>
                    <a:pt x="150" y="25"/>
                    <a:pt x="151" y="22"/>
                    <a:pt x="151" y="18"/>
                  </a:cubicBezTo>
                  <a:close/>
                  <a:moveTo>
                    <a:pt x="149" y="35"/>
                  </a:moveTo>
                  <a:cubicBezTo>
                    <a:pt x="149" y="35"/>
                    <a:pt x="149" y="34"/>
                    <a:pt x="149" y="33"/>
                  </a:cubicBezTo>
                  <a:cubicBezTo>
                    <a:pt x="152" y="33"/>
                    <a:pt x="156" y="33"/>
                    <a:pt x="159" y="33"/>
                  </a:cubicBezTo>
                  <a:cubicBezTo>
                    <a:pt x="159" y="35"/>
                    <a:pt x="159" y="37"/>
                    <a:pt x="159" y="39"/>
                  </a:cubicBezTo>
                  <a:cubicBezTo>
                    <a:pt x="156" y="39"/>
                    <a:pt x="152" y="39"/>
                    <a:pt x="149" y="39"/>
                  </a:cubicBezTo>
                  <a:cubicBezTo>
                    <a:pt x="149" y="38"/>
                    <a:pt x="149" y="37"/>
                    <a:pt x="149" y="35"/>
                  </a:cubicBezTo>
                  <a:close/>
                  <a:moveTo>
                    <a:pt x="138" y="8"/>
                  </a:moveTo>
                  <a:cubicBezTo>
                    <a:pt x="138" y="8"/>
                    <a:pt x="138" y="8"/>
                    <a:pt x="138" y="8"/>
                  </a:cubicBezTo>
                  <a:cubicBezTo>
                    <a:pt x="141" y="8"/>
                    <a:pt x="145" y="8"/>
                    <a:pt x="148" y="7"/>
                  </a:cubicBezTo>
                  <a:cubicBezTo>
                    <a:pt x="147" y="9"/>
                    <a:pt x="147" y="11"/>
                    <a:pt x="147" y="13"/>
                  </a:cubicBezTo>
                  <a:cubicBezTo>
                    <a:pt x="143" y="13"/>
                    <a:pt x="140" y="13"/>
                    <a:pt x="137" y="13"/>
                  </a:cubicBezTo>
                  <a:cubicBezTo>
                    <a:pt x="137" y="11"/>
                    <a:pt x="138" y="9"/>
                    <a:pt x="138" y="8"/>
                  </a:cubicBezTo>
                  <a:close/>
                  <a:moveTo>
                    <a:pt x="122" y="9"/>
                  </a:moveTo>
                  <a:cubicBezTo>
                    <a:pt x="122" y="8"/>
                    <a:pt x="122" y="8"/>
                    <a:pt x="122" y="8"/>
                  </a:cubicBezTo>
                  <a:cubicBezTo>
                    <a:pt x="126" y="8"/>
                    <a:pt x="130" y="8"/>
                    <a:pt x="134" y="8"/>
                  </a:cubicBezTo>
                  <a:cubicBezTo>
                    <a:pt x="133" y="9"/>
                    <a:pt x="133" y="11"/>
                    <a:pt x="132" y="13"/>
                  </a:cubicBezTo>
                  <a:cubicBezTo>
                    <a:pt x="128" y="12"/>
                    <a:pt x="124" y="12"/>
                    <a:pt x="121" y="12"/>
                  </a:cubicBezTo>
                  <a:cubicBezTo>
                    <a:pt x="121" y="11"/>
                    <a:pt x="121" y="10"/>
                    <a:pt x="122" y="9"/>
                  </a:cubicBezTo>
                  <a:close/>
                  <a:moveTo>
                    <a:pt x="130" y="18"/>
                  </a:moveTo>
                  <a:cubicBezTo>
                    <a:pt x="130" y="21"/>
                    <a:pt x="129" y="24"/>
                    <a:pt x="128" y="27"/>
                  </a:cubicBezTo>
                  <a:cubicBezTo>
                    <a:pt x="124" y="27"/>
                    <a:pt x="120" y="27"/>
                    <a:pt x="116" y="27"/>
                  </a:cubicBezTo>
                  <a:cubicBezTo>
                    <a:pt x="117" y="24"/>
                    <a:pt x="118" y="21"/>
                    <a:pt x="119" y="18"/>
                  </a:cubicBezTo>
                  <a:cubicBezTo>
                    <a:pt x="123" y="18"/>
                    <a:pt x="127" y="18"/>
                    <a:pt x="130" y="18"/>
                  </a:cubicBezTo>
                  <a:close/>
                  <a:moveTo>
                    <a:pt x="104" y="8"/>
                  </a:moveTo>
                  <a:cubicBezTo>
                    <a:pt x="108" y="8"/>
                    <a:pt x="112" y="8"/>
                    <a:pt x="117" y="8"/>
                  </a:cubicBezTo>
                  <a:cubicBezTo>
                    <a:pt x="116" y="9"/>
                    <a:pt x="116" y="11"/>
                    <a:pt x="115" y="12"/>
                  </a:cubicBezTo>
                  <a:cubicBezTo>
                    <a:pt x="111" y="12"/>
                    <a:pt x="107" y="12"/>
                    <a:pt x="103" y="12"/>
                  </a:cubicBezTo>
                  <a:cubicBezTo>
                    <a:pt x="103" y="10"/>
                    <a:pt x="103" y="9"/>
                    <a:pt x="104" y="8"/>
                  </a:cubicBezTo>
                  <a:close/>
                  <a:moveTo>
                    <a:pt x="114" y="18"/>
                  </a:moveTo>
                  <a:cubicBezTo>
                    <a:pt x="113" y="21"/>
                    <a:pt x="112" y="24"/>
                    <a:pt x="111" y="27"/>
                  </a:cubicBezTo>
                  <a:cubicBezTo>
                    <a:pt x="107" y="27"/>
                    <a:pt x="102" y="27"/>
                    <a:pt x="98" y="26"/>
                  </a:cubicBezTo>
                  <a:cubicBezTo>
                    <a:pt x="99" y="24"/>
                    <a:pt x="100" y="21"/>
                    <a:pt x="101" y="18"/>
                  </a:cubicBezTo>
                  <a:cubicBezTo>
                    <a:pt x="105" y="18"/>
                    <a:pt x="109" y="18"/>
                    <a:pt x="114" y="18"/>
                  </a:cubicBezTo>
                  <a:close/>
                  <a:moveTo>
                    <a:pt x="86" y="8"/>
                  </a:moveTo>
                  <a:cubicBezTo>
                    <a:pt x="91" y="8"/>
                    <a:pt x="95" y="8"/>
                    <a:pt x="100" y="8"/>
                  </a:cubicBezTo>
                  <a:cubicBezTo>
                    <a:pt x="99" y="9"/>
                    <a:pt x="98" y="10"/>
                    <a:pt x="98" y="12"/>
                  </a:cubicBezTo>
                  <a:cubicBezTo>
                    <a:pt x="94" y="12"/>
                    <a:pt x="90" y="12"/>
                    <a:pt x="86" y="12"/>
                  </a:cubicBezTo>
                  <a:cubicBezTo>
                    <a:pt x="86" y="10"/>
                    <a:pt x="86" y="9"/>
                    <a:pt x="86" y="8"/>
                  </a:cubicBezTo>
                  <a:close/>
                  <a:moveTo>
                    <a:pt x="96" y="18"/>
                  </a:moveTo>
                  <a:cubicBezTo>
                    <a:pt x="95" y="21"/>
                    <a:pt x="94" y="23"/>
                    <a:pt x="93" y="26"/>
                  </a:cubicBezTo>
                  <a:cubicBezTo>
                    <a:pt x="89" y="26"/>
                    <a:pt x="85" y="26"/>
                    <a:pt x="81" y="26"/>
                  </a:cubicBezTo>
                  <a:cubicBezTo>
                    <a:pt x="82" y="23"/>
                    <a:pt x="83" y="20"/>
                    <a:pt x="84" y="18"/>
                  </a:cubicBezTo>
                  <a:cubicBezTo>
                    <a:pt x="88" y="18"/>
                    <a:pt x="92" y="18"/>
                    <a:pt x="96" y="18"/>
                  </a:cubicBezTo>
                  <a:close/>
                  <a:moveTo>
                    <a:pt x="91" y="33"/>
                  </a:moveTo>
                  <a:cubicBezTo>
                    <a:pt x="91" y="35"/>
                    <a:pt x="90" y="37"/>
                    <a:pt x="90" y="39"/>
                  </a:cubicBezTo>
                  <a:cubicBezTo>
                    <a:pt x="85" y="39"/>
                    <a:pt x="80" y="39"/>
                    <a:pt x="75" y="39"/>
                  </a:cubicBezTo>
                  <a:cubicBezTo>
                    <a:pt x="76" y="36"/>
                    <a:pt x="77" y="34"/>
                    <a:pt x="78" y="33"/>
                  </a:cubicBezTo>
                  <a:cubicBezTo>
                    <a:pt x="83" y="33"/>
                    <a:pt x="87" y="33"/>
                    <a:pt x="91" y="33"/>
                  </a:cubicBezTo>
                  <a:close/>
                  <a:moveTo>
                    <a:pt x="70" y="8"/>
                  </a:moveTo>
                  <a:cubicBezTo>
                    <a:pt x="74" y="8"/>
                    <a:pt x="78" y="8"/>
                    <a:pt x="82" y="8"/>
                  </a:cubicBezTo>
                  <a:cubicBezTo>
                    <a:pt x="81" y="9"/>
                    <a:pt x="81" y="10"/>
                    <a:pt x="80" y="12"/>
                  </a:cubicBezTo>
                  <a:cubicBezTo>
                    <a:pt x="76" y="12"/>
                    <a:pt x="73" y="12"/>
                    <a:pt x="69" y="12"/>
                  </a:cubicBezTo>
                  <a:cubicBezTo>
                    <a:pt x="70" y="10"/>
                    <a:pt x="70" y="9"/>
                    <a:pt x="70" y="8"/>
                  </a:cubicBezTo>
                  <a:close/>
                  <a:moveTo>
                    <a:pt x="78" y="18"/>
                  </a:moveTo>
                  <a:cubicBezTo>
                    <a:pt x="77" y="20"/>
                    <a:pt x="76" y="23"/>
                    <a:pt x="75" y="26"/>
                  </a:cubicBezTo>
                  <a:cubicBezTo>
                    <a:pt x="72" y="26"/>
                    <a:pt x="68" y="26"/>
                    <a:pt x="64" y="26"/>
                  </a:cubicBezTo>
                  <a:cubicBezTo>
                    <a:pt x="65" y="23"/>
                    <a:pt x="67" y="20"/>
                    <a:pt x="68" y="17"/>
                  </a:cubicBezTo>
                  <a:cubicBezTo>
                    <a:pt x="71" y="17"/>
                    <a:pt x="74" y="17"/>
                    <a:pt x="78" y="18"/>
                  </a:cubicBezTo>
                  <a:close/>
                  <a:moveTo>
                    <a:pt x="51" y="7"/>
                  </a:moveTo>
                  <a:cubicBezTo>
                    <a:pt x="56" y="7"/>
                    <a:pt x="61" y="7"/>
                    <a:pt x="66" y="8"/>
                  </a:cubicBezTo>
                  <a:cubicBezTo>
                    <a:pt x="65" y="9"/>
                    <a:pt x="64" y="11"/>
                    <a:pt x="64" y="12"/>
                  </a:cubicBezTo>
                  <a:cubicBezTo>
                    <a:pt x="59" y="12"/>
                    <a:pt x="54" y="13"/>
                    <a:pt x="49" y="13"/>
                  </a:cubicBezTo>
                  <a:cubicBezTo>
                    <a:pt x="50" y="11"/>
                    <a:pt x="50" y="9"/>
                    <a:pt x="51" y="7"/>
                  </a:cubicBezTo>
                  <a:close/>
                  <a:moveTo>
                    <a:pt x="42" y="26"/>
                  </a:moveTo>
                  <a:cubicBezTo>
                    <a:pt x="43" y="23"/>
                    <a:pt x="45" y="20"/>
                    <a:pt x="46" y="17"/>
                  </a:cubicBezTo>
                  <a:cubicBezTo>
                    <a:pt x="51" y="17"/>
                    <a:pt x="56" y="17"/>
                    <a:pt x="61" y="17"/>
                  </a:cubicBezTo>
                  <a:cubicBezTo>
                    <a:pt x="60" y="20"/>
                    <a:pt x="59" y="23"/>
                    <a:pt x="58" y="26"/>
                  </a:cubicBezTo>
                  <a:cubicBezTo>
                    <a:pt x="53" y="26"/>
                    <a:pt x="47" y="26"/>
                    <a:pt x="42" y="26"/>
                  </a:cubicBezTo>
                  <a:close/>
                  <a:moveTo>
                    <a:pt x="56" y="32"/>
                  </a:moveTo>
                  <a:cubicBezTo>
                    <a:pt x="55" y="34"/>
                    <a:pt x="54" y="36"/>
                    <a:pt x="53" y="39"/>
                  </a:cubicBezTo>
                  <a:cubicBezTo>
                    <a:pt x="47" y="39"/>
                    <a:pt x="41" y="39"/>
                    <a:pt x="35" y="39"/>
                  </a:cubicBezTo>
                  <a:cubicBezTo>
                    <a:pt x="36" y="36"/>
                    <a:pt x="38" y="33"/>
                    <a:pt x="39" y="31"/>
                  </a:cubicBezTo>
                  <a:cubicBezTo>
                    <a:pt x="45" y="31"/>
                    <a:pt x="50" y="31"/>
                    <a:pt x="56" y="32"/>
                  </a:cubicBezTo>
                  <a:close/>
                  <a:moveTo>
                    <a:pt x="35" y="8"/>
                  </a:moveTo>
                  <a:cubicBezTo>
                    <a:pt x="35" y="7"/>
                    <a:pt x="36" y="7"/>
                    <a:pt x="36" y="7"/>
                  </a:cubicBezTo>
                  <a:cubicBezTo>
                    <a:pt x="39" y="7"/>
                    <a:pt x="43" y="7"/>
                    <a:pt x="46" y="7"/>
                  </a:cubicBezTo>
                  <a:cubicBezTo>
                    <a:pt x="45" y="9"/>
                    <a:pt x="43" y="11"/>
                    <a:pt x="41" y="14"/>
                  </a:cubicBezTo>
                  <a:cubicBezTo>
                    <a:pt x="38" y="14"/>
                    <a:pt x="35" y="14"/>
                    <a:pt x="31" y="15"/>
                  </a:cubicBezTo>
                  <a:cubicBezTo>
                    <a:pt x="33" y="12"/>
                    <a:pt x="34" y="10"/>
                    <a:pt x="35" y="8"/>
                  </a:cubicBezTo>
                  <a:close/>
                  <a:moveTo>
                    <a:pt x="30" y="17"/>
                  </a:moveTo>
                  <a:cubicBezTo>
                    <a:pt x="33" y="17"/>
                    <a:pt x="36" y="17"/>
                    <a:pt x="39" y="17"/>
                  </a:cubicBezTo>
                  <a:cubicBezTo>
                    <a:pt x="38" y="20"/>
                    <a:pt x="36" y="23"/>
                    <a:pt x="35" y="26"/>
                  </a:cubicBezTo>
                  <a:cubicBezTo>
                    <a:pt x="31" y="26"/>
                    <a:pt x="28" y="26"/>
                    <a:pt x="24" y="26"/>
                  </a:cubicBezTo>
                  <a:cubicBezTo>
                    <a:pt x="26" y="23"/>
                    <a:pt x="28" y="20"/>
                    <a:pt x="30" y="17"/>
                  </a:cubicBezTo>
                  <a:close/>
                  <a:moveTo>
                    <a:pt x="22" y="29"/>
                  </a:moveTo>
                  <a:cubicBezTo>
                    <a:pt x="26" y="29"/>
                    <a:pt x="30" y="30"/>
                    <a:pt x="33" y="30"/>
                  </a:cubicBezTo>
                  <a:cubicBezTo>
                    <a:pt x="32" y="33"/>
                    <a:pt x="31" y="36"/>
                    <a:pt x="30" y="39"/>
                  </a:cubicBezTo>
                  <a:cubicBezTo>
                    <a:pt x="25" y="39"/>
                    <a:pt x="20" y="39"/>
                    <a:pt x="15" y="40"/>
                  </a:cubicBezTo>
                  <a:cubicBezTo>
                    <a:pt x="17" y="36"/>
                    <a:pt x="20" y="33"/>
                    <a:pt x="22" y="29"/>
                  </a:cubicBezTo>
                  <a:close/>
                  <a:moveTo>
                    <a:pt x="26" y="52"/>
                  </a:moveTo>
                  <a:cubicBezTo>
                    <a:pt x="19" y="52"/>
                    <a:pt x="12" y="52"/>
                    <a:pt x="5" y="53"/>
                  </a:cubicBezTo>
                  <a:cubicBezTo>
                    <a:pt x="8" y="49"/>
                    <a:pt x="11" y="46"/>
                    <a:pt x="13" y="42"/>
                  </a:cubicBezTo>
                  <a:cubicBezTo>
                    <a:pt x="18" y="42"/>
                    <a:pt x="24" y="43"/>
                    <a:pt x="29" y="43"/>
                  </a:cubicBezTo>
                  <a:cubicBezTo>
                    <a:pt x="28" y="46"/>
                    <a:pt x="27" y="49"/>
                    <a:pt x="26" y="52"/>
                  </a:cubicBezTo>
                  <a:close/>
                  <a:moveTo>
                    <a:pt x="49" y="51"/>
                  </a:moveTo>
                  <a:cubicBezTo>
                    <a:pt x="43" y="51"/>
                    <a:pt x="36" y="51"/>
                    <a:pt x="30" y="51"/>
                  </a:cubicBezTo>
                  <a:cubicBezTo>
                    <a:pt x="31" y="49"/>
                    <a:pt x="32" y="46"/>
                    <a:pt x="33" y="43"/>
                  </a:cubicBezTo>
                  <a:cubicBezTo>
                    <a:pt x="39" y="44"/>
                    <a:pt x="45" y="44"/>
                    <a:pt x="51" y="44"/>
                  </a:cubicBezTo>
                  <a:cubicBezTo>
                    <a:pt x="51" y="47"/>
                    <a:pt x="50" y="49"/>
                    <a:pt x="49" y="51"/>
                  </a:cubicBezTo>
                  <a:close/>
                  <a:moveTo>
                    <a:pt x="67" y="51"/>
                  </a:moveTo>
                  <a:cubicBezTo>
                    <a:pt x="62" y="51"/>
                    <a:pt x="57" y="51"/>
                    <a:pt x="52" y="51"/>
                  </a:cubicBezTo>
                  <a:cubicBezTo>
                    <a:pt x="53" y="49"/>
                    <a:pt x="54" y="47"/>
                    <a:pt x="55" y="45"/>
                  </a:cubicBezTo>
                  <a:cubicBezTo>
                    <a:pt x="59" y="45"/>
                    <a:pt x="64" y="45"/>
                    <a:pt x="68" y="45"/>
                  </a:cubicBezTo>
                  <a:cubicBezTo>
                    <a:pt x="67" y="47"/>
                    <a:pt x="67" y="49"/>
                    <a:pt x="67" y="51"/>
                  </a:cubicBezTo>
                  <a:close/>
                  <a:moveTo>
                    <a:pt x="58" y="39"/>
                  </a:moveTo>
                  <a:cubicBezTo>
                    <a:pt x="59" y="36"/>
                    <a:pt x="60" y="34"/>
                    <a:pt x="61" y="32"/>
                  </a:cubicBezTo>
                  <a:cubicBezTo>
                    <a:pt x="65" y="32"/>
                    <a:pt x="69" y="32"/>
                    <a:pt x="73" y="32"/>
                  </a:cubicBezTo>
                  <a:cubicBezTo>
                    <a:pt x="72" y="34"/>
                    <a:pt x="71" y="36"/>
                    <a:pt x="70" y="39"/>
                  </a:cubicBezTo>
                  <a:cubicBezTo>
                    <a:pt x="66" y="39"/>
                    <a:pt x="62" y="39"/>
                    <a:pt x="58" y="39"/>
                  </a:cubicBezTo>
                  <a:close/>
                  <a:moveTo>
                    <a:pt x="86" y="51"/>
                  </a:moveTo>
                  <a:cubicBezTo>
                    <a:pt x="81" y="51"/>
                    <a:pt x="76" y="51"/>
                    <a:pt x="71" y="51"/>
                  </a:cubicBezTo>
                  <a:cubicBezTo>
                    <a:pt x="71" y="49"/>
                    <a:pt x="72" y="47"/>
                    <a:pt x="73" y="45"/>
                  </a:cubicBezTo>
                  <a:cubicBezTo>
                    <a:pt x="78" y="45"/>
                    <a:pt x="83" y="45"/>
                    <a:pt x="88" y="45"/>
                  </a:cubicBezTo>
                  <a:cubicBezTo>
                    <a:pt x="87" y="47"/>
                    <a:pt x="87" y="49"/>
                    <a:pt x="86" y="51"/>
                  </a:cubicBezTo>
                  <a:close/>
                  <a:moveTo>
                    <a:pt x="105" y="51"/>
                  </a:moveTo>
                  <a:cubicBezTo>
                    <a:pt x="100" y="51"/>
                    <a:pt x="94" y="51"/>
                    <a:pt x="89" y="51"/>
                  </a:cubicBezTo>
                  <a:cubicBezTo>
                    <a:pt x="90" y="49"/>
                    <a:pt x="91" y="47"/>
                    <a:pt x="91" y="45"/>
                  </a:cubicBezTo>
                  <a:cubicBezTo>
                    <a:pt x="96" y="45"/>
                    <a:pt x="101" y="45"/>
                    <a:pt x="106" y="45"/>
                  </a:cubicBezTo>
                  <a:cubicBezTo>
                    <a:pt x="106" y="47"/>
                    <a:pt x="105" y="49"/>
                    <a:pt x="105" y="51"/>
                  </a:cubicBezTo>
                  <a:close/>
                  <a:moveTo>
                    <a:pt x="94" y="39"/>
                  </a:moveTo>
                  <a:cubicBezTo>
                    <a:pt x="94" y="37"/>
                    <a:pt x="95" y="35"/>
                    <a:pt x="96" y="33"/>
                  </a:cubicBezTo>
                  <a:cubicBezTo>
                    <a:pt x="100" y="33"/>
                    <a:pt x="105" y="33"/>
                    <a:pt x="109" y="33"/>
                  </a:cubicBezTo>
                  <a:cubicBezTo>
                    <a:pt x="109" y="35"/>
                    <a:pt x="108" y="37"/>
                    <a:pt x="108" y="39"/>
                  </a:cubicBezTo>
                  <a:cubicBezTo>
                    <a:pt x="103" y="39"/>
                    <a:pt x="98" y="39"/>
                    <a:pt x="94" y="39"/>
                  </a:cubicBezTo>
                  <a:close/>
                  <a:moveTo>
                    <a:pt x="125" y="51"/>
                  </a:moveTo>
                  <a:cubicBezTo>
                    <a:pt x="120" y="51"/>
                    <a:pt x="114" y="51"/>
                    <a:pt x="109" y="51"/>
                  </a:cubicBezTo>
                  <a:cubicBezTo>
                    <a:pt x="110" y="49"/>
                    <a:pt x="110" y="47"/>
                    <a:pt x="111" y="45"/>
                  </a:cubicBezTo>
                  <a:cubicBezTo>
                    <a:pt x="116" y="45"/>
                    <a:pt x="121" y="45"/>
                    <a:pt x="125" y="45"/>
                  </a:cubicBezTo>
                  <a:cubicBezTo>
                    <a:pt x="125" y="47"/>
                    <a:pt x="125" y="49"/>
                    <a:pt x="125" y="51"/>
                  </a:cubicBezTo>
                  <a:close/>
                  <a:moveTo>
                    <a:pt x="126" y="39"/>
                  </a:moveTo>
                  <a:cubicBezTo>
                    <a:pt x="122" y="39"/>
                    <a:pt x="117" y="39"/>
                    <a:pt x="113" y="39"/>
                  </a:cubicBezTo>
                  <a:cubicBezTo>
                    <a:pt x="113" y="37"/>
                    <a:pt x="114" y="35"/>
                    <a:pt x="115" y="33"/>
                  </a:cubicBezTo>
                  <a:cubicBezTo>
                    <a:pt x="119" y="33"/>
                    <a:pt x="123" y="33"/>
                    <a:pt x="127" y="33"/>
                  </a:cubicBezTo>
                  <a:cubicBezTo>
                    <a:pt x="127" y="35"/>
                    <a:pt x="126" y="37"/>
                    <a:pt x="126" y="39"/>
                  </a:cubicBezTo>
                  <a:close/>
                  <a:moveTo>
                    <a:pt x="128" y="51"/>
                  </a:moveTo>
                  <a:cubicBezTo>
                    <a:pt x="129" y="49"/>
                    <a:pt x="129" y="47"/>
                    <a:pt x="130" y="45"/>
                  </a:cubicBezTo>
                  <a:cubicBezTo>
                    <a:pt x="134" y="45"/>
                    <a:pt x="139" y="45"/>
                    <a:pt x="143" y="44"/>
                  </a:cubicBezTo>
                  <a:cubicBezTo>
                    <a:pt x="143" y="47"/>
                    <a:pt x="144" y="49"/>
                    <a:pt x="144" y="51"/>
                  </a:cubicBezTo>
                  <a:cubicBezTo>
                    <a:pt x="139" y="51"/>
                    <a:pt x="133" y="51"/>
                    <a:pt x="128" y="51"/>
                  </a:cubicBezTo>
                  <a:close/>
                  <a:moveTo>
                    <a:pt x="143" y="39"/>
                  </a:moveTo>
                  <a:cubicBezTo>
                    <a:pt x="139" y="39"/>
                    <a:pt x="135" y="39"/>
                    <a:pt x="131" y="39"/>
                  </a:cubicBezTo>
                  <a:cubicBezTo>
                    <a:pt x="131" y="37"/>
                    <a:pt x="132" y="35"/>
                    <a:pt x="132" y="33"/>
                  </a:cubicBezTo>
                  <a:cubicBezTo>
                    <a:pt x="136" y="33"/>
                    <a:pt x="140" y="33"/>
                    <a:pt x="144" y="33"/>
                  </a:cubicBezTo>
                  <a:cubicBezTo>
                    <a:pt x="144" y="35"/>
                    <a:pt x="144" y="37"/>
                    <a:pt x="143" y="39"/>
                  </a:cubicBezTo>
                  <a:close/>
                  <a:moveTo>
                    <a:pt x="145" y="28"/>
                  </a:moveTo>
                  <a:cubicBezTo>
                    <a:pt x="141" y="28"/>
                    <a:pt x="137" y="28"/>
                    <a:pt x="133" y="28"/>
                  </a:cubicBezTo>
                  <a:cubicBezTo>
                    <a:pt x="134" y="24"/>
                    <a:pt x="135" y="21"/>
                    <a:pt x="136" y="18"/>
                  </a:cubicBezTo>
                  <a:cubicBezTo>
                    <a:pt x="139" y="18"/>
                    <a:pt x="143" y="18"/>
                    <a:pt x="146" y="18"/>
                  </a:cubicBezTo>
                  <a:cubicBezTo>
                    <a:pt x="145" y="21"/>
                    <a:pt x="145" y="25"/>
                    <a:pt x="145" y="28"/>
                  </a:cubicBezTo>
                  <a:close/>
                  <a:moveTo>
                    <a:pt x="146" y="52"/>
                  </a:moveTo>
                  <a:cubicBezTo>
                    <a:pt x="147" y="49"/>
                    <a:pt x="148" y="47"/>
                    <a:pt x="148" y="44"/>
                  </a:cubicBezTo>
                  <a:cubicBezTo>
                    <a:pt x="152" y="44"/>
                    <a:pt x="156" y="44"/>
                    <a:pt x="159" y="44"/>
                  </a:cubicBezTo>
                  <a:cubicBezTo>
                    <a:pt x="160" y="47"/>
                    <a:pt x="160" y="49"/>
                    <a:pt x="161" y="52"/>
                  </a:cubicBezTo>
                  <a:cubicBezTo>
                    <a:pt x="156" y="52"/>
                    <a:pt x="151" y="52"/>
                    <a:pt x="146" y="52"/>
                  </a:cubicBezTo>
                  <a:close/>
                  <a:moveTo>
                    <a:pt x="161" y="14"/>
                  </a:moveTo>
                  <a:cubicBezTo>
                    <a:pt x="158" y="14"/>
                    <a:pt x="155" y="13"/>
                    <a:pt x="152" y="13"/>
                  </a:cubicBezTo>
                  <a:cubicBezTo>
                    <a:pt x="153" y="12"/>
                    <a:pt x="153" y="10"/>
                    <a:pt x="153" y="8"/>
                  </a:cubicBezTo>
                  <a:cubicBezTo>
                    <a:pt x="153" y="8"/>
                    <a:pt x="153" y="8"/>
                    <a:pt x="153" y="7"/>
                  </a:cubicBezTo>
                  <a:cubicBezTo>
                    <a:pt x="156" y="7"/>
                    <a:pt x="159" y="7"/>
                    <a:pt x="162" y="7"/>
                  </a:cubicBezTo>
                  <a:cubicBezTo>
                    <a:pt x="161" y="9"/>
                    <a:pt x="161" y="11"/>
                    <a:pt x="161" y="14"/>
                  </a:cubicBezTo>
                  <a:close/>
                  <a:moveTo>
                    <a:pt x="163" y="52"/>
                  </a:moveTo>
                  <a:cubicBezTo>
                    <a:pt x="164" y="49"/>
                    <a:pt x="164" y="47"/>
                    <a:pt x="164" y="44"/>
                  </a:cubicBezTo>
                  <a:cubicBezTo>
                    <a:pt x="169" y="44"/>
                    <a:pt x="173" y="44"/>
                    <a:pt x="177" y="44"/>
                  </a:cubicBezTo>
                  <a:cubicBezTo>
                    <a:pt x="178" y="47"/>
                    <a:pt x="178" y="49"/>
                    <a:pt x="180" y="52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75" y="52"/>
                    <a:pt x="169" y="52"/>
                    <a:pt x="163" y="52"/>
                  </a:cubicBezTo>
                  <a:close/>
                  <a:moveTo>
                    <a:pt x="343" y="29"/>
                  </a:moveTo>
                  <a:cubicBezTo>
                    <a:pt x="344" y="31"/>
                    <a:pt x="345" y="34"/>
                    <a:pt x="347" y="36"/>
                  </a:cubicBezTo>
                  <a:cubicBezTo>
                    <a:pt x="342" y="36"/>
                    <a:pt x="337" y="37"/>
                    <a:pt x="333" y="37"/>
                  </a:cubicBezTo>
                  <a:cubicBezTo>
                    <a:pt x="332" y="34"/>
                    <a:pt x="331" y="32"/>
                    <a:pt x="330" y="30"/>
                  </a:cubicBezTo>
                  <a:cubicBezTo>
                    <a:pt x="334" y="30"/>
                    <a:pt x="338" y="29"/>
                    <a:pt x="341" y="29"/>
                  </a:cubicBezTo>
                  <a:cubicBezTo>
                    <a:pt x="342" y="29"/>
                    <a:pt x="342" y="29"/>
                    <a:pt x="343" y="29"/>
                  </a:cubicBezTo>
                  <a:close/>
                  <a:moveTo>
                    <a:pt x="308" y="17"/>
                  </a:moveTo>
                  <a:cubicBezTo>
                    <a:pt x="312" y="17"/>
                    <a:pt x="316" y="17"/>
                    <a:pt x="319" y="17"/>
                  </a:cubicBezTo>
                  <a:cubicBezTo>
                    <a:pt x="320" y="20"/>
                    <a:pt x="322" y="22"/>
                    <a:pt x="323" y="25"/>
                  </a:cubicBezTo>
                  <a:cubicBezTo>
                    <a:pt x="319" y="25"/>
                    <a:pt x="316" y="25"/>
                    <a:pt x="312" y="25"/>
                  </a:cubicBezTo>
                  <a:cubicBezTo>
                    <a:pt x="311" y="23"/>
                    <a:pt x="310" y="20"/>
                    <a:pt x="308" y="17"/>
                  </a:cubicBezTo>
                  <a:close/>
                  <a:moveTo>
                    <a:pt x="312" y="37"/>
                  </a:moveTo>
                  <a:cubicBezTo>
                    <a:pt x="308" y="37"/>
                    <a:pt x="303" y="37"/>
                    <a:pt x="299" y="37"/>
                  </a:cubicBezTo>
                  <a:cubicBezTo>
                    <a:pt x="298" y="35"/>
                    <a:pt x="297" y="34"/>
                    <a:pt x="296" y="32"/>
                  </a:cubicBezTo>
                  <a:cubicBezTo>
                    <a:pt x="296" y="32"/>
                    <a:pt x="296" y="32"/>
                    <a:pt x="296" y="31"/>
                  </a:cubicBezTo>
                  <a:cubicBezTo>
                    <a:pt x="300" y="31"/>
                    <a:pt x="304" y="31"/>
                    <a:pt x="309" y="31"/>
                  </a:cubicBezTo>
                  <a:cubicBezTo>
                    <a:pt x="310" y="33"/>
                    <a:pt x="311" y="35"/>
                    <a:pt x="312" y="37"/>
                  </a:cubicBezTo>
                  <a:close/>
                  <a:moveTo>
                    <a:pt x="325" y="30"/>
                  </a:moveTo>
                  <a:cubicBezTo>
                    <a:pt x="325" y="31"/>
                    <a:pt x="326" y="31"/>
                    <a:pt x="326" y="32"/>
                  </a:cubicBezTo>
                  <a:cubicBezTo>
                    <a:pt x="327" y="34"/>
                    <a:pt x="327" y="35"/>
                    <a:pt x="328" y="37"/>
                  </a:cubicBezTo>
                  <a:cubicBezTo>
                    <a:pt x="324" y="37"/>
                    <a:pt x="321" y="37"/>
                    <a:pt x="317" y="37"/>
                  </a:cubicBezTo>
                  <a:cubicBezTo>
                    <a:pt x="316" y="35"/>
                    <a:pt x="315" y="33"/>
                    <a:pt x="314" y="31"/>
                  </a:cubicBezTo>
                  <a:cubicBezTo>
                    <a:pt x="318" y="30"/>
                    <a:pt x="322" y="30"/>
                    <a:pt x="325" y="30"/>
                  </a:cubicBezTo>
                  <a:close/>
                  <a:moveTo>
                    <a:pt x="338" y="16"/>
                  </a:moveTo>
                  <a:cubicBezTo>
                    <a:pt x="339" y="18"/>
                    <a:pt x="340" y="21"/>
                    <a:pt x="341" y="24"/>
                  </a:cubicBezTo>
                  <a:cubicBezTo>
                    <a:pt x="336" y="24"/>
                    <a:pt x="332" y="24"/>
                    <a:pt x="328" y="25"/>
                  </a:cubicBezTo>
                  <a:cubicBezTo>
                    <a:pt x="326" y="22"/>
                    <a:pt x="325" y="19"/>
                    <a:pt x="324" y="17"/>
                  </a:cubicBezTo>
                  <a:cubicBezTo>
                    <a:pt x="328" y="16"/>
                    <a:pt x="333" y="16"/>
                    <a:pt x="337" y="16"/>
                  </a:cubicBezTo>
                  <a:cubicBezTo>
                    <a:pt x="338" y="16"/>
                    <a:pt x="338" y="16"/>
                    <a:pt x="338" y="16"/>
                  </a:cubicBezTo>
                  <a:close/>
                  <a:moveTo>
                    <a:pt x="336" y="5"/>
                  </a:moveTo>
                  <a:cubicBezTo>
                    <a:pt x="336" y="7"/>
                    <a:pt x="337" y="9"/>
                    <a:pt x="337" y="11"/>
                  </a:cubicBezTo>
                  <a:cubicBezTo>
                    <a:pt x="332" y="12"/>
                    <a:pt x="327" y="12"/>
                    <a:pt x="322" y="12"/>
                  </a:cubicBezTo>
                  <a:cubicBezTo>
                    <a:pt x="321" y="10"/>
                    <a:pt x="320" y="8"/>
                    <a:pt x="319" y="6"/>
                  </a:cubicBezTo>
                  <a:cubicBezTo>
                    <a:pt x="325" y="6"/>
                    <a:pt x="330" y="6"/>
                    <a:pt x="336" y="6"/>
                  </a:cubicBezTo>
                  <a:cubicBezTo>
                    <a:pt x="336" y="6"/>
                    <a:pt x="336" y="5"/>
                    <a:pt x="336" y="5"/>
                  </a:cubicBezTo>
                  <a:close/>
                  <a:moveTo>
                    <a:pt x="315" y="6"/>
                  </a:moveTo>
                  <a:cubicBezTo>
                    <a:pt x="315" y="8"/>
                    <a:pt x="316" y="10"/>
                    <a:pt x="317" y="12"/>
                  </a:cubicBezTo>
                  <a:cubicBezTo>
                    <a:pt x="314" y="12"/>
                    <a:pt x="310" y="13"/>
                    <a:pt x="306" y="13"/>
                  </a:cubicBezTo>
                  <a:cubicBezTo>
                    <a:pt x="305" y="10"/>
                    <a:pt x="304" y="8"/>
                    <a:pt x="302" y="6"/>
                  </a:cubicBezTo>
                  <a:cubicBezTo>
                    <a:pt x="306" y="6"/>
                    <a:pt x="311" y="6"/>
                    <a:pt x="315" y="6"/>
                  </a:cubicBezTo>
                  <a:close/>
                  <a:moveTo>
                    <a:pt x="306" y="26"/>
                  </a:moveTo>
                  <a:cubicBezTo>
                    <a:pt x="302" y="26"/>
                    <a:pt x="298" y="26"/>
                    <a:pt x="294" y="26"/>
                  </a:cubicBezTo>
                  <a:cubicBezTo>
                    <a:pt x="292" y="23"/>
                    <a:pt x="291" y="21"/>
                    <a:pt x="290" y="18"/>
                  </a:cubicBezTo>
                  <a:cubicBezTo>
                    <a:pt x="294" y="18"/>
                    <a:pt x="298" y="18"/>
                    <a:pt x="302" y="17"/>
                  </a:cubicBezTo>
                  <a:cubicBezTo>
                    <a:pt x="303" y="20"/>
                    <a:pt x="305" y="23"/>
                    <a:pt x="306" y="26"/>
                  </a:cubicBezTo>
                  <a:close/>
                  <a:moveTo>
                    <a:pt x="234" y="33"/>
                  </a:moveTo>
                  <a:cubicBezTo>
                    <a:pt x="235" y="35"/>
                    <a:pt x="236" y="37"/>
                    <a:pt x="237" y="38"/>
                  </a:cubicBezTo>
                  <a:cubicBezTo>
                    <a:pt x="232" y="38"/>
                    <a:pt x="227" y="39"/>
                    <a:pt x="222" y="39"/>
                  </a:cubicBezTo>
                  <a:cubicBezTo>
                    <a:pt x="221" y="37"/>
                    <a:pt x="221" y="35"/>
                    <a:pt x="220" y="33"/>
                  </a:cubicBezTo>
                  <a:cubicBezTo>
                    <a:pt x="225" y="33"/>
                    <a:pt x="229" y="33"/>
                    <a:pt x="234" y="33"/>
                  </a:cubicBezTo>
                  <a:close/>
                  <a:moveTo>
                    <a:pt x="219" y="29"/>
                  </a:moveTo>
                  <a:cubicBezTo>
                    <a:pt x="217" y="25"/>
                    <a:pt x="216" y="22"/>
                    <a:pt x="215" y="19"/>
                  </a:cubicBezTo>
                  <a:cubicBezTo>
                    <a:pt x="220" y="19"/>
                    <a:pt x="224" y="19"/>
                    <a:pt x="228" y="19"/>
                  </a:cubicBezTo>
                  <a:cubicBezTo>
                    <a:pt x="229" y="22"/>
                    <a:pt x="231" y="25"/>
                    <a:pt x="232" y="28"/>
                  </a:cubicBezTo>
                  <a:cubicBezTo>
                    <a:pt x="228" y="28"/>
                    <a:pt x="223" y="28"/>
                    <a:pt x="219" y="29"/>
                  </a:cubicBezTo>
                  <a:close/>
                  <a:moveTo>
                    <a:pt x="233" y="19"/>
                  </a:moveTo>
                  <a:cubicBezTo>
                    <a:pt x="238" y="19"/>
                    <a:pt x="242" y="19"/>
                    <a:pt x="247" y="19"/>
                  </a:cubicBezTo>
                  <a:cubicBezTo>
                    <a:pt x="248" y="22"/>
                    <a:pt x="250" y="25"/>
                    <a:pt x="251" y="28"/>
                  </a:cubicBezTo>
                  <a:cubicBezTo>
                    <a:pt x="247" y="28"/>
                    <a:pt x="242" y="28"/>
                    <a:pt x="238" y="28"/>
                  </a:cubicBezTo>
                  <a:cubicBezTo>
                    <a:pt x="236" y="25"/>
                    <a:pt x="235" y="22"/>
                    <a:pt x="233" y="19"/>
                  </a:cubicBezTo>
                  <a:close/>
                  <a:moveTo>
                    <a:pt x="254" y="33"/>
                  </a:moveTo>
                  <a:cubicBezTo>
                    <a:pt x="255" y="34"/>
                    <a:pt x="256" y="36"/>
                    <a:pt x="257" y="38"/>
                  </a:cubicBezTo>
                  <a:cubicBezTo>
                    <a:pt x="252" y="38"/>
                    <a:pt x="247" y="38"/>
                    <a:pt x="242" y="38"/>
                  </a:cubicBezTo>
                  <a:cubicBezTo>
                    <a:pt x="241" y="36"/>
                    <a:pt x="241" y="35"/>
                    <a:pt x="240" y="33"/>
                  </a:cubicBezTo>
                  <a:cubicBezTo>
                    <a:pt x="244" y="33"/>
                    <a:pt x="249" y="33"/>
                    <a:pt x="254" y="33"/>
                  </a:cubicBezTo>
                  <a:close/>
                  <a:moveTo>
                    <a:pt x="253" y="18"/>
                  </a:moveTo>
                  <a:cubicBezTo>
                    <a:pt x="258" y="18"/>
                    <a:pt x="263" y="18"/>
                    <a:pt x="267" y="18"/>
                  </a:cubicBezTo>
                  <a:cubicBezTo>
                    <a:pt x="269" y="21"/>
                    <a:pt x="270" y="24"/>
                    <a:pt x="271" y="27"/>
                  </a:cubicBezTo>
                  <a:cubicBezTo>
                    <a:pt x="267" y="27"/>
                    <a:pt x="262" y="28"/>
                    <a:pt x="258" y="28"/>
                  </a:cubicBezTo>
                  <a:cubicBezTo>
                    <a:pt x="256" y="25"/>
                    <a:pt x="255" y="22"/>
                    <a:pt x="253" y="18"/>
                  </a:cubicBezTo>
                  <a:close/>
                  <a:moveTo>
                    <a:pt x="274" y="32"/>
                  </a:moveTo>
                  <a:cubicBezTo>
                    <a:pt x="274" y="34"/>
                    <a:pt x="275" y="36"/>
                    <a:pt x="276" y="38"/>
                  </a:cubicBezTo>
                  <a:cubicBezTo>
                    <a:pt x="272" y="38"/>
                    <a:pt x="267" y="38"/>
                    <a:pt x="262" y="38"/>
                  </a:cubicBezTo>
                  <a:cubicBezTo>
                    <a:pt x="262" y="36"/>
                    <a:pt x="261" y="34"/>
                    <a:pt x="260" y="32"/>
                  </a:cubicBezTo>
                  <a:cubicBezTo>
                    <a:pt x="264" y="32"/>
                    <a:pt x="269" y="32"/>
                    <a:pt x="274" y="32"/>
                  </a:cubicBezTo>
                  <a:close/>
                  <a:moveTo>
                    <a:pt x="273" y="18"/>
                  </a:moveTo>
                  <a:cubicBezTo>
                    <a:pt x="277" y="18"/>
                    <a:pt x="281" y="18"/>
                    <a:pt x="285" y="18"/>
                  </a:cubicBezTo>
                  <a:cubicBezTo>
                    <a:pt x="286" y="21"/>
                    <a:pt x="287" y="24"/>
                    <a:pt x="288" y="27"/>
                  </a:cubicBezTo>
                  <a:cubicBezTo>
                    <a:pt x="285" y="27"/>
                    <a:pt x="281" y="27"/>
                    <a:pt x="277" y="27"/>
                  </a:cubicBezTo>
                  <a:cubicBezTo>
                    <a:pt x="276" y="24"/>
                    <a:pt x="274" y="21"/>
                    <a:pt x="273" y="18"/>
                  </a:cubicBezTo>
                  <a:close/>
                  <a:moveTo>
                    <a:pt x="291" y="32"/>
                  </a:moveTo>
                  <a:cubicBezTo>
                    <a:pt x="291" y="33"/>
                    <a:pt x="292" y="35"/>
                    <a:pt x="293" y="37"/>
                  </a:cubicBezTo>
                  <a:cubicBezTo>
                    <a:pt x="289" y="37"/>
                    <a:pt x="285" y="37"/>
                    <a:pt x="281" y="37"/>
                  </a:cubicBezTo>
                  <a:cubicBezTo>
                    <a:pt x="281" y="36"/>
                    <a:pt x="280" y="34"/>
                    <a:pt x="279" y="32"/>
                  </a:cubicBezTo>
                  <a:cubicBezTo>
                    <a:pt x="283" y="32"/>
                    <a:pt x="287" y="32"/>
                    <a:pt x="291" y="32"/>
                  </a:cubicBezTo>
                  <a:close/>
                  <a:moveTo>
                    <a:pt x="298" y="6"/>
                  </a:moveTo>
                  <a:cubicBezTo>
                    <a:pt x="299" y="8"/>
                    <a:pt x="300" y="11"/>
                    <a:pt x="300" y="13"/>
                  </a:cubicBezTo>
                  <a:cubicBezTo>
                    <a:pt x="296" y="13"/>
                    <a:pt x="292" y="13"/>
                    <a:pt x="287" y="13"/>
                  </a:cubicBezTo>
                  <a:cubicBezTo>
                    <a:pt x="286" y="11"/>
                    <a:pt x="285" y="9"/>
                    <a:pt x="284" y="6"/>
                  </a:cubicBezTo>
                  <a:cubicBezTo>
                    <a:pt x="289" y="6"/>
                    <a:pt x="293" y="6"/>
                    <a:pt x="298" y="6"/>
                  </a:cubicBezTo>
                  <a:close/>
                  <a:moveTo>
                    <a:pt x="280" y="6"/>
                  </a:moveTo>
                  <a:cubicBezTo>
                    <a:pt x="281" y="9"/>
                    <a:pt x="282" y="11"/>
                    <a:pt x="283" y="13"/>
                  </a:cubicBezTo>
                  <a:cubicBezTo>
                    <a:pt x="279" y="14"/>
                    <a:pt x="275" y="14"/>
                    <a:pt x="271" y="14"/>
                  </a:cubicBezTo>
                  <a:cubicBezTo>
                    <a:pt x="270" y="11"/>
                    <a:pt x="269" y="9"/>
                    <a:pt x="267" y="6"/>
                  </a:cubicBezTo>
                  <a:cubicBezTo>
                    <a:pt x="272" y="6"/>
                    <a:pt x="276" y="6"/>
                    <a:pt x="280" y="6"/>
                  </a:cubicBezTo>
                  <a:close/>
                  <a:moveTo>
                    <a:pt x="263" y="6"/>
                  </a:moveTo>
                  <a:cubicBezTo>
                    <a:pt x="264" y="9"/>
                    <a:pt x="265" y="11"/>
                    <a:pt x="266" y="14"/>
                  </a:cubicBezTo>
                  <a:cubicBezTo>
                    <a:pt x="261" y="14"/>
                    <a:pt x="256" y="14"/>
                    <a:pt x="251" y="14"/>
                  </a:cubicBezTo>
                  <a:cubicBezTo>
                    <a:pt x="249" y="12"/>
                    <a:pt x="248" y="9"/>
                    <a:pt x="246" y="7"/>
                  </a:cubicBezTo>
                  <a:cubicBezTo>
                    <a:pt x="252" y="6"/>
                    <a:pt x="257" y="6"/>
                    <a:pt x="263" y="6"/>
                  </a:cubicBezTo>
                  <a:close/>
                  <a:moveTo>
                    <a:pt x="242" y="7"/>
                  </a:moveTo>
                  <a:cubicBezTo>
                    <a:pt x="243" y="9"/>
                    <a:pt x="244" y="12"/>
                    <a:pt x="245" y="14"/>
                  </a:cubicBezTo>
                  <a:cubicBezTo>
                    <a:pt x="240" y="14"/>
                    <a:pt x="236" y="14"/>
                    <a:pt x="231" y="14"/>
                  </a:cubicBezTo>
                  <a:cubicBezTo>
                    <a:pt x="230" y="12"/>
                    <a:pt x="228" y="9"/>
                    <a:pt x="227" y="7"/>
                  </a:cubicBezTo>
                  <a:cubicBezTo>
                    <a:pt x="232" y="7"/>
                    <a:pt x="237" y="7"/>
                    <a:pt x="242" y="7"/>
                  </a:cubicBezTo>
                  <a:close/>
                  <a:moveTo>
                    <a:pt x="224" y="7"/>
                  </a:moveTo>
                  <a:cubicBezTo>
                    <a:pt x="224" y="9"/>
                    <a:pt x="225" y="12"/>
                    <a:pt x="226" y="14"/>
                  </a:cubicBezTo>
                  <a:cubicBezTo>
                    <a:pt x="222" y="14"/>
                    <a:pt x="218" y="14"/>
                    <a:pt x="214" y="14"/>
                  </a:cubicBezTo>
                  <a:cubicBezTo>
                    <a:pt x="213" y="12"/>
                    <a:pt x="212" y="9"/>
                    <a:pt x="212" y="7"/>
                  </a:cubicBezTo>
                  <a:cubicBezTo>
                    <a:pt x="216" y="7"/>
                    <a:pt x="220" y="7"/>
                    <a:pt x="224" y="7"/>
                  </a:cubicBezTo>
                  <a:close/>
                  <a:moveTo>
                    <a:pt x="207" y="7"/>
                  </a:moveTo>
                  <a:cubicBezTo>
                    <a:pt x="207" y="9"/>
                    <a:pt x="208" y="12"/>
                    <a:pt x="209" y="14"/>
                  </a:cubicBezTo>
                  <a:cubicBezTo>
                    <a:pt x="205" y="14"/>
                    <a:pt x="202" y="14"/>
                    <a:pt x="198" y="14"/>
                  </a:cubicBezTo>
                  <a:cubicBezTo>
                    <a:pt x="198" y="11"/>
                    <a:pt x="197" y="9"/>
                    <a:pt x="197" y="7"/>
                  </a:cubicBezTo>
                  <a:cubicBezTo>
                    <a:pt x="200" y="7"/>
                    <a:pt x="204" y="7"/>
                    <a:pt x="207" y="7"/>
                  </a:cubicBezTo>
                  <a:close/>
                  <a:moveTo>
                    <a:pt x="197" y="39"/>
                  </a:moveTo>
                  <a:cubicBezTo>
                    <a:pt x="192" y="39"/>
                    <a:pt x="188" y="39"/>
                    <a:pt x="183" y="39"/>
                  </a:cubicBezTo>
                  <a:cubicBezTo>
                    <a:pt x="183" y="37"/>
                    <a:pt x="183" y="35"/>
                    <a:pt x="183" y="33"/>
                  </a:cubicBezTo>
                  <a:cubicBezTo>
                    <a:pt x="187" y="33"/>
                    <a:pt x="192" y="33"/>
                    <a:pt x="196" y="33"/>
                  </a:cubicBezTo>
                  <a:cubicBezTo>
                    <a:pt x="196" y="35"/>
                    <a:pt x="197" y="37"/>
                    <a:pt x="197" y="39"/>
                  </a:cubicBezTo>
                  <a:close/>
                  <a:moveTo>
                    <a:pt x="195" y="27"/>
                  </a:moveTo>
                  <a:cubicBezTo>
                    <a:pt x="195" y="28"/>
                    <a:pt x="196" y="28"/>
                    <a:pt x="196" y="29"/>
                  </a:cubicBezTo>
                  <a:cubicBezTo>
                    <a:pt x="191" y="29"/>
                    <a:pt x="187" y="29"/>
                    <a:pt x="183" y="29"/>
                  </a:cubicBezTo>
                  <a:cubicBezTo>
                    <a:pt x="183" y="25"/>
                    <a:pt x="183" y="22"/>
                    <a:pt x="183" y="19"/>
                  </a:cubicBezTo>
                  <a:cubicBezTo>
                    <a:pt x="186" y="19"/>
                    <a:pt x="190" y="19"/>
                    <a:pt x="194" y="19"/>
                  </a:cubicBezTo>
                  <a:cubicBezTo>
                    <a:pt x="195" y="21"/>
                    <a:pt x="195" y="24"/>
                    <a:pt x="195" y="27"/>
                  </a:cubicBezTo>
                  <a:close/>
                  <a:moveTo>
                    <a:pt x="184" y="7"/>
                  </a:moveTo>
                  <a:cubicBezTo>
                    <a:pt x="187" y="7"/>
                    <a:pt x="190" y="7"/>
                    <a:pt x="193" y="7"/>
                  </a:cubicBezTo>
                  <a:cubicBezTo>
                    <a:pt x="193" y="9"/>
                    <a:pt x="193" y="12"/>
                    <a:pt x="194" y="14"/>
                  </a:cubicBezTo>
                  <a:cubicBezTo>
                    <a:pt x="190" y="14"/>
                    <a:pt x="186" y="14"/>
                    <a:pt x="183" y="14"/>
                  </a:cubicBezTo>
                  <a:cubicBezTo>
                    <a:pt x="182" y="12"/>
                    <a:pt x="182" y="9"/>
                    <a:pt x="182" y="7"/>
                  </a:cubicBezTo>
                  <a:cubicBezTo>
                    <a:pt x="183" y="7"/>
                    <a:pt x="183" y="7"/>
                    <a:pt x="184" y="7"/>
                  </a:cubicBezTo>
                  <a:close/>
                  <a:moveTo>
                    <a:pt x="181" y="52"/>
                  </a:moveTo>
                  <a:cubicBezTo>
                    <a:pt x="181" y="52"/>
                    <a:pt x="181" y="52"/>
                    <a:pt x="181" y="52"/>
                  </a:cubicBezTo>
                  <a:cubicBezTo>
                    <a:pt x="182" y="49"/>
                    <a:pt x="183" y="46"/>
                    <a:pt x="183" y="44"/>
                  </a:cubicBezTo>
                  <a:cubicBezTo>
                    <a:pt x="188" y="44"/>
                    <a:pt x="193" y="44"/>
                    <a:pt x="198" y="43"/>
                  </a:cubicBezTo>
                  <a:cubicBezTo>
                    <a:pt x="198" y="46"/>
                    <a:pt x="199" y="49"/>
                    <a:pt x="200" y="52"/>
                  </a:cubicBezTo>
                  <a:cubicBezTo>
                    <a:pt x="193" y="52"/>
                    <a:pt x="187" y="52"/>
                    <a:pt x="181" y="52"/>
                  </a:cubicBezTo>
                  <a:close/>
                  <a:moveTo>
                    <a:pt x="199" y="19"/>
                  </a:moveTo>
                  <a:cubicBezTo>
                    <a:pt x="203" y="19"/>
                    <a:pt x="206" y="19"/>
                    <a:pt x="210" y="19"/>
                  </a:cubicBezTo>
                  <a:cubicBezTo>
                    <a:pt x="211" y="22"/>
                    <a:pt x="212" y="25"/>
                    <a:pt x="213" y="29"/>
                  </a:cubicBezTo>
                  <a:cubicBezTo>
                    <a:pt x="209" y="29"/>
                    <a:pt x="205" y="29"/>
                    <a:pt x="201" y="29"/>
                  </a:cubicBezTo>
                  <a:cubicBezTo>
                    <a:pt x="200" y="25"/>
                    <a:pt x="200" y="22"/>
                    <a:pt x="199" y="19"/>
                  </a:cubicBezTo>
                  <a:close/>
                  <a:moveTo>
                    <a:pt x="201" y="33"/>
                  </a:moveTo>
                  <a:cubicBezTo>
                    <a:pt x="206" y="33"/>
                    <a:pt x="210" y="33"/>
                    <a:pt x="214" y="33"/>
                  </a:cubicBezTo>
                  <a:cubicBezTo>
                    <a:pt x="215" y="35"/>
                    <a:pt x="216" y="37"/>
                    <a:pt x="216" y="39"/>
                  </a:cubicBezTo>
                  <a:cubicBezTo>
                    <a:pt x="212" y="39"/>
                    <a:pt x="207" y="39"/>
                    <a:pt x="202" y="39"/>
                  </a:cubicBezTo>
                  <a:cubicBezTo>
                    <a:pt x="202" y="37"/>
                    <a:pt x="201" y="35"/>
                    <a:pt x="201" y="33"/>
                  </a:cubicBezTo>
                  <a:close/>
                  <a:moveTo>
                    <a:pt x="203" y="52"/>
                  </a:moveTo>
                  <a:cubicBezTo>
                    <a:pt x="203" y="52"/>
                    <a:pt x="203" y="52"/>
                    <a:pt x="203" y="52"/>
                  </a:cubicBezTo>
                  <a:cubicBezTo>
                    <a:pt x="203" y="51"/>
                    <a:pt x="202" y="51"/>
                    <a:pt x="202" y="51"/>
                  </a:cubicBezTo>
                  <a:cubicBezTo>
                    <a:pt x="203" y="51"/>
                    <a:pt x="203" y="48"/>
                    <a:pt x="202" y="43"/>
                  </a:cubicBezTo>
                  <a:cubicBezTo>
                    <a:pt x="208" y="43"/>
                    <a:pt x="213" y="43"/>
                    <a:pt x="218" y="43"/>
                  </a:cubicBezTo>
                  <a:cubicBezTo>
                    <a:pt x="220" y="46"/>
                    <a:pt x="221" y="49"/>
                    <a:pt x="222" y="51"/>
                  </a:cubicBezTo>
                  <a:cubicBezTo>
                    <a:pt x="216" y="52"/>
                    <a:pt x="209" y="52"/>
                    <a:pt x="203" y="52"/>
                  </a:cubicBezTo>
                  <a:close/>
                  <a:moveTo>
                    <a:pt x="226" y="51"/>
                  </a:moveTo>
                  <a:cubicBezTo>
                    <a:pt x="225" y="49"/>
                    <a:pt x="224" y="46"/>
                    <a:pt x="223" y="43"/>
                  </a:cubicBezTo>
                  <a:cubicBezTo>
                    <a:pt x="229" y="43"/>
                    <a:pt x="234" y="43"/>
                    <a:pt x="239" y="43"/>
                  </a:cubicBezTo>
                  <a:cubicBezTo>
                    <a:pt x="241" y="46"/>
                    <a:pt x="242" y="49"/>
                    <a:pt x="244" y="51"/>
                  </a:cubicBezTo>
                  <a:cubicBezTo>
                    <a:pt x="238" y="51"/>
                    <a:pt x="232" y="51"/>
                    <a:pt x="226" y="51"/>
                  </a:cubicBezTo>
                  <a:close/>
                  <a:moveTo>
                    <a:pt x="248" y="51"/>
                  </a:moveTo>
                  <a:cubicBezTo>
                    <a:pt x="247" y="49"/>
                    <a:pt x="246" y="46"/>
                    <a:pt x="244" y="43"/>
                  </a:cubicBezTo>
                  <a:cubicBezTo>
                    <a:pt x="250" y="43"/>
                    <a:pt x="255" y="43"/>
                    <a:pt x="260" y="43"/>
                  </a:cubicBezTo>
                  <a:cubicBezTo>
                    <a:pt x="261" y="46"/>
                    <a:pt x="263" y="48"/>
                    <a:pt x="265" y="51"/>
                  </a:cubicBezTo>
                  <a:cubicBezTo>
                    <a:pt x="259" y="51"/>
                    <a:pt x="254" y="51"/>
                    <a:pt x="248" y="51"/>
                  </a:cubicBezTo>
                  <a:close/>
                  <a:moveTo>
                    <a:pt x="268" y="51"/>
                  </a:moveTo>
                  <a:cubicBezTo>
                    <a:pt x="267" y="48"/>
                    <a:pt x="265" y="46"/>
                    <a:pt x="264" y="43"/>
                  </a:cubicBezTo>
                  <a:cubicBezTo>
                    <a:pt x="269" y="43"/>
                    <a:pt x="274" y="43"/>
                    <a:pt x="279" y="43"/>
                  </a:cubicBezTo>
                  <a:cubicBezTo>
                    <a:pt x="280" y="45"/>
                    <a:pt x="282" y="48"/>
                    <a:pt x="283" y="51"/>
                  </a:cubicBezTo>
                  <a:cubicBezTo>
                    <a:pt x="278" y="51"/>
                    <a:pt x="273" y="51"/>
                    <a:pt x="268" y="51"/>
                  </a:cubicBezTo>
                  <a:close/>
                  <a:moveTo>
                    <a:pt x="287" y="51"/>
                  </a:moveTo>
                  <a:cubicBezTo>
                    <a:pt x="286" y="48"/>
                    <a:pt x="285" y="45"/>
                    <a:pt x="284" y="43"/>
                  </a:cubicBezTo>
                  <a:cubicBezTo>
                    <a:pt x="288" y="43"/>
                    <a:pt x="291" y="43"/>
                    <a:pt x="295" y="43"/>
                  </a:cubicBezTo>
                  <a:cubicBezTo>
                    <a:pt x="297" y="45"/>
                    <a:pt x="298" y="48"/>
                    <a:pt x="299" y="50"/>
                  </a:cubicBezTo>
                  <a:cubicBezTo>
                    <a:pt x="295" y="51"/>
                    <a:pt x="291" y="51"/>
                    <a:pt x="287" y="51"/>
                  </a:cubicBezTo>
                  <a:close/>
                  <a:moveTo>
                    <a:pt x="305" y="50"/>
                  </a:moveTo>
                  <a:cubicBezTo>
                    <a:pt x="304" y="48"/>
                    <a:pt x="303" y="45"/>
                    <a:pt x="302" y="43"/>
                  </a:cubicBezTo>
                  <a:cubicBezTo>
                    <a:pt x="306" y="43"/>
                    <a:pt x="311" y="42"/>
                    <a:pt x="315" y="42"/>
                  </a:cubicBezTo>
                  <a:cubicBezTo>
                    <a:pt x="317" y="45"/>
                    <a:pt x="319" y="47"/>
                    <a:pt x="320" y="50"/>
                  </a:cubicBezTo>
                  <a:cubicBezTo>
                    <a:pt x="315" y="50"/>
                    <a:pt x="310" y="50"/>
                    <a:pt x="305" y="50"/>
                  </a:cubicBezTo>
                  <a:close/>
                  <a:moveTo>
                    <a:pt x="323" y="49"/>
                  </a:moveTo>
                  <a:cubicBezTo>
                    <a:pt x="322" y="47"/>
                    <a:pt x="321" y="45"/>
                    <a:pt x="320" y="42"/>
                  </a:cubicBezTo>
                  <a:cubicBezTo>
                    <a:pt x="324" y="42"/>
                    <a:pt x="327" y="42"/>
                    <a:pt x="331" y="42"/>
                  </a:cubicBezTo>
                  <a:cubicBezTo>
                    <a:pt x="332" y="45"/>
                    <a:pt x="334" y="48"/>
                    <a:pt x="336" y="49"/>
                  </a:cubicBezTo>
                  <a:cubicBezTo>
                    <a:pt x="332" y="50"/>
                    <a:pt x="328" y="50"/>
                    <a:pt x="324" y="50"/>
                  </a:cubicBezTo>
                  <a:cubicBezTo>
                    <a:pt x="324" y="50"/>
                    <a:pt x="324" y="49"/>
                    <a:pt x="323" y="49"/>
                  </a:cubicBezTo>
                  <a:close/>
                  <a:moveTo>
                    <a:pt x="340" y="49"/>
                  </a:moveTo>
                  <a:cubicBezTo>
                    <a:pt x="340" y="49"/>
                    <a:pt x="340" y="49"/>
                    <a:pt x="340" y="49"/>
                  </a:cubicBezTo>
                  <a:cubicBezTo>
                    <a:pt x="338" y="47"/>
                    <a:pt x="337" y="44"/>
                    <a:pt x="335" y="42"/>
                  </a:cubicBezTo>
                  <a:cubicBezTo>
                    <a:pt x="340" y="42"/>
                    <a:pt x="344" y="42"/>
                    <a:pt x="349" y="42"/>
                  </a:cubicBezTo>
                  <a:cubicBezTo>
                    <a:pt x="349" y="42"/>
                    <a:pt x="350" y="42"/>
                    <a:pt x="350" y="42"/>
                  </a:cubicBezTo>
                  <a:cubicBezTo>
                    <a:pt x="352" y="44"/>
                    <a:pt x="354" y="47"/>
                    <a:pt x="356" y="49"/>
                  </a:cubicBezTo>
                  <a:cubicBezTo>
                    <a:pt x="350" y="49"/>
                    <a:pt x="345" y="49"/>
                    <a:pt x="34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4734" y="1012"/>
              <a:ext cx="121" cy="41"/>
            </a:xfrm>
            <a:custGeom>
              <a:avLst/>
              <a:gdLst>
                <a:gd name="T0" fmla="*/ 80 w 82"/>
                <a:gd name="T1" fmla="*/ 20 h 28"/>
                <a:gd name="T2" fmla="*/ 76 w 82"/>
                <a:gd name="T3" fmla="*/ 13 h 28"/>
                <a:gd name="T4" fmla="*/ 72 w 82"/>
                <a:gd name="T5" fmla="*/ 4 h 28"/>
                <a:gd name="T6" fmla="*/ 71 w 82"/>
                <a:gd name="T7" fmla="*/ 2 h 28"/>
                <a:gd name="T8" fmla="*/ 67 w 82"/>
                <a:gd name="T9" fmla="*/ 2 h 28"/>
                <a:gd name="T10" fmla="*/ 40 w 82"/>
                <a:gd name="T11" fmla="*/ 2 h 28"/>
                <a:gd name="T12" fmla="*/ 26 w 82"/>
                <a:gd name="T13" fmla="*/ 1 h 28"/>
                <a:gd name="T14" fmla="*/ 9 w 82"/>
                <a:gd name="T15" fmla="*/ 1 h 28"/>
                <a:gd name="T16" fmla="*/ 8 w 82"/>
                <a:gd name="T17" fmla="*/ 1 h 28"/>
                <a:gd name="T18" fmla="*/ 7 w 82"/>
                <a:gd name="T19" fmla="*/ 2 h 28"/>
                <a:gd name="T20" fmla="*/ 7 w 82"/>
                <a:gd name="T21" fmla="*/ 4 h 28"/>
                <a:gd name="T22" fmla="*/ 4 w 82"/>
                <a:gd name="T23" fmla="*/ 12 h 28"/>
                <a:gd name="T24" fmla="*/ 0 w 82"/>
                <a:gd name="T25" fmla="*/ 21 h 28"/>
                <a:gd name="T26" fmla="*/ 1 w 82"/>
                <a:gd name="T27" fmla="*/ 23 h 28"/>
                <a:gd name="T28" fmla="*/ 3 w 82"/>
                <a:gd name="T29" fmla="*/ 25 h 28"/>
                <a:gd name="T30" fmla="*/ 79 w 82"/>
                <a:gd name="T31" fmla="*/ 25 h 28"/>
                <a:gd name="T32" fmla="*/ 80 w 82"/>
                <a:gd name="T33" fmla="*/ 20 h 28"/>
                <a:gd name="T34" fmla="*/ 5 w 82"/>
                <a:gd name="T35" fmla="*/ 21 h 28"/>
                <a:gd name="T36" fmla="*/ 11 w 82"/>
                <a:gd name="T37" fmla="*/ 6 h 28"/>
                <a:gd name="T38" fmla="*/ 33 w 82"/>
                <a:gd name="T39" fmla="*/ 6 h 28"/>
                <a:gd name="T40" fmla="*/ 67 w 82"/>
                <a:gd name="T41" fmla="*/ 6 h 28"/>
                <a:gd name="T42" fmla="*/ 71 w 82"/>
                <a:gd name="T43" fmla="*/ 15 h 28"/>
                <a:gd name="T44" fmla="*/ 75 w 82"/>
                <a:gd name="T45" fmla="*/ 20 h 28"/>
                <a:gd name="T46" fmla="*/ 5 w 82"/>
                <a:gd name="T4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28">
                  <a:moveTo>
                    <a:pt x="80" y="20"/>
                  </a:moveTo>
                  <a:cubicBezTo>
                    <a:pt x="79" y="18"/>
                    <a:pt x="77" y="15"/>
                    <a:pt x="76" y="13"/>
                  </a:cubicBezTo>
                  <a:cubicBezTo>
                    <a:pt x="74" y="10"/>
                    <a:pt x="73" y="7"/>
                    <a:pt x="72" y="4"/>
                  </a:cubicBezTo>
                  <a:cubicBezTo>
                    <a:pt x="72" y="3"/>
                    <a:pt x="72" y="3"/>
                    <a:pt x="71" y="2"/>
                  </a:cubicBezTo>
                  <a:cubicBezTo>
                    <a:pt x="70" y="1"/>
                    <a:pt x="68" y="0"/>
                    <a:pt x="67" y="2"/>
                  </a:cubicBezTo>
                  <a:cubicBezTo>
                    <a:pt x="58" y="2"/>
                    <a:pt x="49" y="2"/>
                    <a:pt x="40" y="2"/>
                  </a:cubicBezTo>
                  <a:cubicBezTo>
                    <a:pt x="35" y="2"/>
                    <a:pt x="31" y="1"/>
                    <a:pt x="26" y="1"/>
                  </a:cubicBezTo>
                  <a:cubicBezTo>
                    <a:pt x="22" y="1"/>
                    <a:pt x="12" y="3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3"/>
                    <a:pt x="7" y="4"/>
                    <a:pt x="7" y="4"/>
                  </a:cubicBezTo>
                  <a:cubicBezTo>
                    <a:pt x="6" y="7"/>
                    <a:pt x="5" y="10"/>
                    <a:pt x="4" y="12"/>
                  </a:cubicBezTo>
                  <a:cubicBezTo>
                    <a:pt x="2" y="15"/>
                    <a:pt x="0" y="18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28" y="28"/>
                    <a:pt x="54" y="27"/>
                    <a:pt x="79" y="25"/>
                  </a:cubicBezTo>
                  <a:cubicBezTo>
                    <a:pt x="82" y="25"/>
                    <a:pt x="82" y="21"/>
                    <a:pt x="80" y="20"/>
                  </a:cubicBezTo>
                  <a:close/>
                  <a:moveTo>
                    <a:pt x="5" y="21"/>
                  </a:moveTo>
                  <a:cubicBezTo>
                    <a:pt x="8" y="17"/>
                    <a:pt x="10" y="11"/>
                    <a:pt x="11" y="6"/>
                  </a:cubicBezTo>
                  <a:cubicBezTo>
                    <a:pt x="17" y="8"/>
                    <a:pt x="27" y="6"/>
                    <a:pt x="33" y="6"/>
                  </a:cubicBezTo>
                  <a:cubicBezTo>
                    <a:pt x="45" y="6"/>
                    <a:pt x="56" y="6"/>
                    <a:pt x="67" y="6"/>
                  </a:cubicBezTo>
                  <a:cubicBezTo>
                    <a:pt x="68" y="10"/>
                    <a:pt x="69" y="13"/>
                    <a:pt x="71" y="15"/>
                  </a:cubicBezTo>
                  <a:cubicBezTo>
                    <a:pt x="72" y="17"/>
                    <a:pt x="73" y="19"/>
                    <a:pt x="75" y="20"/>
                  </a:cubicBezTo>
                  <a:cubicBezTo>
                    <a:pt x="51" y="21"/>
                    <a:pt x="28" y="20"/>
                    <a:pt x="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4450" y="542"/>
              <a:ext cx="876" cy="680"/>
            </a:xfrm>
            <a:custGeom>
              <a:avLst/>
              <a:gdLst>
                <a:gd name="T0" fmla="*/ 490 w 592"/>
                <a:gd name="T1" fmla="*/ 364 h 460"/>
                <a:gd name="T2" fmla="*/ 486 w 592"/>
                <a:gd name="T3" fmla="*/ 313 h 460"/>
                <a:gd name="T4" fmla="*/ 437 w 592"/>
                <a:gd name="T5" fmla="*/ 242 h 460"/>
                <a:gd name="T6" fmla="*/ 418 w 592"/>
                <a:gd name="T7" fmla="*/ 238 h 460"/>
                <a:gd name="T8" fmla="*/ 412 w 592"/>
                <a:gd name="T9" fmla="*/ 241 h 460"/>
                <a:gd name="T10" fmla="*/ 412 w 592"/>
                <a:gd name="T11" fmla="*/ 241 h 460"/>
                <a:gd name="T12" fmla="*/ 403 w 592"/>
                <a:gd name="T13" fmla="*/ 215 h 460"/>
                <a:gd name="T14" fmla="*/ 395 w 592"/>
                <a:gd name="T15" fmla="*/ 5 h 460"/>
                <a:gd name="T16" fmla="*/ 391 w 592"/>
                <a:gd name="T17" fmla="*/ 1 h 460"/>
                <a:gd name="T18" fmla="*/ 157 w 592"/>
                <a:gd name="T19" fmla="*/ 2 h 460"/>
                <a:gd name="T20" fmla="*/ 72 w 592"/>
                <a:gd name="T21" fmla="*/ 5 h 460"/>
                <a:gd name="T22" fmla="*/ 74 w 592"/>
                <a:gd name="T23" fmla="*/ 171 h 460"/>
                <a:gd name="T24" fmla="*/ 75 w 592"/>
                <a:gd name="T25" fmla="*/ 220 h 460"/>
                <a:gd name="T26" fmla="*/ 1 w 592"/>
                <a:gd name="T27" fmla="*/ 349 h 460"/>
                <a:gd name="T28" fmla="*/ 3 w 592"/>
                <a:gd name="T29" fmla="*/ 377 h 460"/>
                <a:gd name="T30" fmla="*/ 113 w 592"/>
                <a:gd name="T31" fmla="*/ 381 h 460"/>
                <a:gd name="T32" fmla="*/ 449 w 592"/>
                <a:gd name="T33" fmla="*/ 380 h 460"/>
                <a:gd name="T34" fmla="*/ 454 w 592"/>
                <a:gd name="T35" fmla="*/ 378 h 460"/>
                <a:gd name="T36" fmla="*/ 453 w 592"/>
                <a:gd name="T37" fmla="*/ 353 h 460"/>
                <a:gd name="T38" fmla="*/ 451 w 592"/>
                <a:gd name="T39" fmla="*/ 345 h 460"/>
                <a:gd name="T40" fmla="*/ 450 w 592"/>
                <a:gd name="T41" fmla="*/ 342 h 460"/>
                <a:gd name="T42" fmla="*/ 436 w 592"/>
                <a:gd name="T43" fmla="*/ 252 h 460"/>
                <a:gd name="T44" fmla="*/ 438 w 592"/>
                <a:gd name="T45" fmla="*/ 245 h 460"/>
                <a:gd name="T46" fmla="*/ 487 w 592"/>
                <a:gd name="T47" fmla="*/ 367 h 460"/>
                <a:gd name="T48" fmla="*/ 490 w 592"/>
                <a:gd name="T49" fmla="*/ 364 h 460"/>
                <a:gd name="T50" fmla="*/ 233 w 592"/>
                <a:gd name="T51" fmla="*/ 6 h 460"/>
                <a:gd name="T52" fmla="*/ 397 w 592"/>
                <a:gd name="T53" fmla="*/ 213 h 460"/>
                <a:gd name="T54" fmla="*/ 163 w 592"/>
                <a:gd name="T55" fmla="*/ 220 h 460"/>
                <a:gd name="T56" fmla="*/ 79 w 592"/>
                <a:gd name="T57" fmla="*/ 220 h 460"/>
                <a:gd name="T58" fmla="*/ 78 w 592"/>
                <a:gd name="T59" fmla="*/ 219 h 460"/>
                <a:gd name="T60" fmla="*/ 78 w 592"/>
                <a:gd name="T61" fmla="*/ 116 h 460"/>
                <a:gd name="T62" fmla="*/ 154 w 592"/>
                <a:gd name="T63" fmla="*/ 7 h 460"/>
                <a:gd name="T64" fmla="*/ 228 w 592"/>
                <a:gd name="T65" fmla="*/ 375 h 460"/>
                <a:gd name="T66" fmla="*/ 9 w 592"/>
                <a:gd name="T67" fmla="*/ 375 h 460"/>
                <a:gd name="T68" fmla="*/ 7 w 592"/>
                <a:gd name="T69" fmla="*/ 350 h 460"/>
                <a:gd name="T70" fmla="*/ 448 w 592"/>
                <a:gd name="T71" fmla="*/ 357 h 460"/>
                <a:gd name="T72" fmla="*/ 444 w 592"/>
                <a:gd name="T73" fmla="*/ 345 h 460"/>
                <a:gd name="T74" fmla="*/ 445 w 592"/>
                <a:gd name="T75" fmla="*/ 346 h 460"/>
                <a:gd name="T76" fmla="*/ 227 w 592"/>
                <a:gd name="T77" fmla="*/ 351 h 460"/>
                <a:gd name="T78" fmla="*/ 42 w 592"/>
                <a:gd name="T79" fmla="*/ 286 h 460"/>
                <a:gd name="T80" fmla="*/ 84 w 592"/>
                <a:gd name="T81" fmla="*/ 227 h 460"/>
                <a:gd name="T82" fmla="*/ 215 w 592"/>
                <a:gd name="T83" fmla="*/ 224 h 460"/>
                <a:gd name="T84" fmla="*/ 400 w 592"/>
                <a:gd name="T85" fmla="*/ 220 h 460"/>
                <a:gd name="T86" fmla="*/ 415 w 592"/>
                <a:gd name="T87" fmla="*/ 252 h 460"/>
                <a:gd name="T88" fmla="*/ 421 w 592"/>
                <a:gd name="T89" fmla="*/ 242 h 460"/>
                <a:gd name="T90" fmla="*/ 433 w 592"/>
                <a:gd name="T91" fmla="*/ 243 h 460"/>
                <a:gd name="T92" fmla="*/ 415 w 592"/>
                <a:gd name="T93" fmla="*/ 252 h 460"/>
                <a:gd name="T94" fmla="*/ 516 w 592"/>
                <a:gd name="T95" fmla="*/ 381 h 460"/>
                <a:gd name="T96" fmla="*/ 507 w 592"/>
                <a:gd name="T97" fmla="*/ 380 h 460"/>
                <a:gd name="T98" fmla="*/ 527 w 592"/>
                <a:gd name="T99" fmla="*/ 369 h 460"/>
                <a:gd name="T100" fmla="*/ 509 w 592"/>
                <a:gd name="T101" fmla="*/ 389 h 460"/>
                <a:gd name="T102" fmla="*/ 508 w 592"/>
                <a:gd name="T103" fmla="*/ 382 h 460"/>
                <a:gd name="T104" fmla="*/ 490 w 592"/>
                <a:gd name="T105" fmla="*/ 369 h 460"/>
                <a:gd name="T106" fmla="*/ 504 w 592"/>
                <a:gd name="T107" fmla="*/ 383 h 460"/>
                <a:gd name="T108" fmla="*/ 499 w 592"/>
                <a:gd name="T109" fmla="*/ 397 h 460"/>
                <a:gd name="T110" fmla="*/ 490 w 592"/>
                <a:gd name="T111" fmla="*/ 369 h 460"/>
                <a:gd name="T112" fmla="*/ 499 w 592"/>
                <a:gd name="T113" fmla="*/ 416 h 460"/>
                <a:gd name="T114" fmla="*/ 509 w 592"/>
                <a:gd name="T115" fmla="*/ 392 h 460"/>
                <a:gd name="T116" fmla="*/ 517 w 592"/>
                <a:gd name="T117" fmla="*/ 383 h 460"/>
                <a:gd name="T118" fmla="*/ 544 w 592"/>
                <a:gd name="T119" fmla="*/ 38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2" h="460">
                  <a:moveTo>
                    <a:pt x="490" y="364"/>
                  </a:moveTo>
                  <a:cubicBezTo>
                    <a:pt x="490" y="364"/>
                    <a:pt x="490" y="364"/>
                    <a:pt x="490" y="364"/>
                  </a:cubicBezTo>
                  <a:cubicBezTo>
                    <a:pt x="490" y="364"/>
                    <a:pt x="490" y="363"/>
                    <a:pt x="490" y="363"/>
                  </a:cubicBezTo>
                  <a:cubicBezTo>
                    <a:pt x="476" y="347"/>
                    <a:pt x="483" y="331"/>
                    <a:pt x="486" y="313"/>
                  </a:cubicBezTo>
                  <a:cubicBezTo>
                    <a:pt x="487" y="299"/>
                    <a:pt x="487" y="285"/>
                    <a:pt x="481" y="272"/>
                  </a:cubicBezTo>
                  <a:cubicBezTo>
                    <a:pt x="474" y="255"/>
                    <a:pt x="457" y="239"/>
                    <a:pt x="437" y="242"/>
                  </a:cubicBezTo>
                  <a:cubicBezTo>
                    <a:pt x="436" y="238"/>
                    <a:pt x="435" y="235"/>
                    <a:pt x="431" y="235"/>
                  </a:cubicBezTo>
                  <a:cubicBezTo>
                    <a:pt x="427" y="235"/>
                    <a:pt x="422" y="237"/>
                    <a:pt x="418" y="238"/>
                  </a:cubicBezTo>
                  <a:cubicBezTo>
                    <a:pt x="417" y="238"/>
                    <a:pt x="414" y="238"/>
                    <a:pt x="413" y="240"/>
                  </a:cubicBezTo>
                  <a:cubicBezTo>
                    <a:pt x="413" y="240"/>
                    <a:pt x="412" y="240"/>
                    <a:pt x="412" y="241"/>
                  </a:cubicBezTo>
                  <a:cubicBezTo>
                    <a:pt x="412" y="241"/>
                    <a:pt x="412" y="241"/>
                    <a:pt x="412" y="241"/>
                  </a:cubicBezTo>
                  <a:cubicBezTo>
                    <a:pt x="412" y="241"/>
                    <a:pt x="412" y="241"/>
                    <a:pt x="412" y="241"/>
                  </a:cubicBezTo>
                  <a:cubicBezTo>
                    <a:pt x="412" y="241"/>
                    <a:pt x="412" y="241"/>
                    <a:pt x="412" y="241"/>
                  </a:cubicBezTo>
                  <a:cubicBezTo>
                    <a:pt x="409" y="232"/>
                    <a:pt x="406" y="223"/>
                    <a:pt x="403" y="215"/>
                  </a:cubicBezTo>
                  <a:cubicBezTo>
                    <a:pt x="402" y="214"/>
                    <a:pt x="402" y="214"/>
                    <a:pt x="402" y="213"/>
                  </a:cubicBezTo>
                  <a:cubicBezTo>
                    <a:pt x="401" y="144"/>
                    <a:pt x="396" y="74"/>
                    <a:pt x="395" y="5"/>
                  </a:cubicBezTo>
                  <a:cubicBezTo>
                    <a:pt x="395" y="3"/>
                    <a:pt x="394" y="2"/>
                    <a:pt x="393" y="2"/>
                  </a:cubicBezTo>
                  <a:cubicBezTo>
                    <a:pt x="392" y="1"/>
                    <a:pt x="392" y="1"/>
                    <a:pt x="391" y="1"/>
                  </a:cubicBezTo>
                  <a:cubicBezTo>
                    <a:pt x="338" y="0"/>
                    <a:pt x="286" y="0"/>
                    <a:pt x="233" y="1"/>
                  </a:cubicBezTo>
                  <a:cubicBezTo>
                    <a:pt x="208" y="1"/>
                    <a:pt x="182" y="2"/>
                    <a:pt x="157" y="2"/>
                  </a:cubicBezTo>
                  <a:cubicBezTo>
                    <a:pt x="130" y="2"/>
                    <a:pt x="103" y="1"/>
                    <a:pt x="77" y="4"/>
                  </a:cubicBezTo>
                  <a:cubicBezTo>
                    <a:pt x="77" y="1"/>
                    <a:pt x="72" y="1"/>
                    <a:pt x="72" y="5"/>
                  </a:cubicBezTo>
                  <a:cubicBezTo>
                    <a:pt x="71" y="42"/>
                    <a:pt x="73" y="79"/>
                    <a:pt x="73" y="116"/>
                  </a:cubicBezTo>
                  <a:cubicBezTo>
                    <a:pt x="73" y="134"/>
                    <a:pt x="74" y="153"/>
                    <a:pt x="74" y="171"/>
                  </a:cubicBezTo>
                  <a:cubicBezTo>
                    <a:pt x="74" y="187"/>
                    <a:pt x="73" y="204"/>
                    <a:pt x="76" y="219"/>
                  </a:cubicBezTo>
                  <a:cubicBezTo>
                    <a:pt x="76" y="220"/>
                    <a:pt x="75" y="220"/>
                    <a:pt x="75" y="220"/>
                  </a:cubicBezTo>
                  <a:cubicBezTo>
                    <a:pt x="60" y="240"/>
                    <a:pt x="47" y="263"/>
                    <a:pt x="34" y="285"/>
                  </a:cubicBezTo>
                  <a:cubicBezTo>
                    <a:pt x="23" y="305"/>
                    <a:pt x="9" y="327"/>
                    <a:pt x="1" y="349"/>
                  </a:cubicBezTo>
                  <a:cubicBezTo>
                    <a:pt x="1" y="350"/>
                    <a:pt x="1" y="351"/>
                    <a:pt x="2" y="351"/>
                  </a:cubicBezTo>
                  <a:cubicBezTo>
                    <a:pt x="0" y="359"/>
                    <a:pt x="0" y="370"/>
                    <a:pt x="3" y="377"/>
                  </a:cubicBezTo>
                  <a:cubicBezTo>
                    <a:pt x="4" y="379"/>
                    <a:pt x="7" y="380"/>
                    <a:pt x="8" y="378"/>
                  </a:cubicBezTo>
                  <a:cubicBezTo>
                    <a:pt x="42" y="383"/>
                    <a:pt x="78" y="381"/>
                    <a:pt x="113" y="381"/>
                  </a:cubicBezTo>
                  <a:cubicBezTo>
                    <a:pt x="150" y="381"/>
                    <a:pt x="188" y="381"/>
                    <a:pt x="225" y="381"/>
                  </a:cubicBezTo>
                  <a:cubicBezTo>
                    <a:pt x="300" y="381"/>
                    <a:pt x="375" y="381"/>
                    <a:pt x="449" y="380"/>
                  </a:cubicBezTo>
                  <a:cubicBezTo>
                    <a:pt x="450" y="380"/>
                    <a:pt x="450" y="380"/>
                    <a:pt x="450" y="379"/>
                  </a:cubicBezTo>
                  <a:cubicBezTo>
                    <a:pt x="452" y="380"/>
                    <a:pt x="453" y="380"/>
                    <a:pt x="454" y="378"/>
                  </a:cubicBezTo>
                  <a:cubicBezTo>
                    <a:pt x="456" y="371"/>
                    <a:pt x="455" y="363"/>
                    <a:pt x="455" y="355"/>
                  </a:cubicBezTo>
                  <a:cubicBezTo>
                    <a:pt x="455" y="354"/>
                    <a:pt x="454" y="353"/>
                    <a:pt x="453" y="353"/>
                  </a:cubicBezTo>
                  <a:cubicBezTo>
                    <a:pt x="453" y="353"/>
                    <a:pt x="453" y="353"/>
                    <a:pt x="453" y="353"/>
                  </a:cubicBezTo>
                  <a:cubicBezTo>
                    <a:pt x="452" y="350"/>
                    <a:pt x="452" y="347"/>
                    <a:pt x="451" y="345"/>
                  </a:cubicBezTo>
                  <a:cubicBezTo>
                    <a:pt x="451" y="344"/>
                    <a:pt x="450" y="343"/>
                    <a:pt x="450" y="343"/>
                  </a:cubicBezTo>
                  <a:cubicBezTo>
                    <a:pt x="450" y="342"/>
                    <a:pt x="450" y="342"/>
                    <a:pt x="450" y="342"/>
                  </a:cubicBezTo>
                  <a:cubicBezTo>
                    <a:pt x="437" y="314"/>
                    <a:pt x="427" y="285"/>
                    <a:pt x="417" y="257"/>
                  </a:cubicBezTo>
                  <a:cubicBezTo>
                    <a:pt x="423" y="255"/>
                    <a:pt x="430" y="254"/>
                    <a:pt x="436" y="252"/>
                  </a:cubicBezTo>
                  <a:cubicBezTo>
                    <a:pt x="437" y="252"/>
                    <a:pt x="438" y="251"/>
                    <a:pt x="438" y="250"/>
                  </a:cubicBezTo>
                  <a:cubicBezTo>
                    <a:pt x="438" y="249"/>
                    <a:pt x="438" y="247"/>
                    <a:pt x="438" y="245"/>
                  </a:cubicBezTo>
                  <a:cubicBezTo>
                    <a:pt x="472" y="253"/>
                    <a:pt x="485" y="283"/>
                    <a:pt x="478" y="317"/>
                  </a:cubicBezTo>
                  <a:cubicBezTo>
                    <a:pt x="475" y="333"/>
                    <a:pt x="468" y="357"/>
                    <a:pt x="487" y="367"/>
                  </a:cubicBezTo>
                  <a:cubicBezTo>
                    <a:pt x="456" y="391"/>
                    <a:pt x="514" y="460"/>
                    <a:pt x="548" y="435"/>
                  </a:cubicBezTo>
                  <a:cubicBezTo>
                    <a:pt x="592" y="403"/>
                    <a:pt x="530" y="345"/>
                    <a:pt x="490" y="364"/>
                  </a:cubicBezTo>
                  <a:close/>
                  <a:moveTo>
                    <a:pt x="154" y="7"/>
                  </a:moveTo>
                  <a:cubicBezTo>
                    <a:pt x="180" y="7"/>
                    <a:pt x="207" y="7"/>
                    <a:pt x="233" y="6"/>
                  </a:cubicBezTo>
                  <a:cubicBezTo>
                    <a:pt x="285" y="6"/>
                    <a:pt x="337" y="6"/>
                    <a:pt x="389" y="7"/>
                  </a:cubicBezTo>
                  <a:cubicBezTo>
                    <a:pt x="390" y="75"/>
                    <a:pt x="391" y="145"/>
                    <a:pt x="397" y="213"/>
                  </a:cubicBezTo>
                  <a:cubicBezTo>
                    <a:pt x="344" y="214"/>
                    <a:pt x="291" y="217"/>
                    <a:pt x="237" y="218"/>
                  </a:cubicBezTo>
                  <a:cubicBezTo>
                    <a:pt x="212" y="219"/>
                    <a:pt x="188" y="220"/>
                    <a:pt x="163" y="220"/>
                  </a:cubicBezTo>
                  <a:cubicBezTo>
                    <a:pt x="149" y="221"/>
                    <a:pt x="135" y="221"/>
                    <a:pt x="121" y="222"/>
                  </a:cubicBezTo>
                  <a:cubicBezTo>
                    <a:pt x="113" y="222"/>
                    <a:pt x="82" y="227"/>
                    <a:pt x="79" y="220"/>
                  </a:cubicBezTo>
                  <a:cubicBezTo>
                    <a:pt x="79" y="220"/>
                    <a:pt x="78" y="220"/>
                    <a:pt x="78" y="220"/>
                  </a:cubicBezTo>
                  <a:cubicBezTo>
                    <a:pt x="78" y="220"/>
                    <a:pt x="78" y="219"/>
                    <a:pt x="78" y="219"/>
                  </a:cubicBezTo>
                  <a:cubicBezTo>
                    <a:pt x="80" y="204"/>
                    <a:pt x="78" y="189"/>
                    <a:pt x="78" y="174"/>
                  </a:cubicBezTo>
                  <a:cubicBezTo>
                    <a:pt x="78" y="155"/>
                    <a:pt x="78" y="135"/>
                    <a:pt x="78" y="116"/>
                  </a:cubicBezTo>
                  <a:cubicBezTo>
                    <a:pt x="78" y="80"/>
                    <a:pt x="78" y="43"/>
                    <a:pt x="77" y="7"/>
                  </a:cubicBezTo>
                  <a:cubicBezTo>
                    <a:pt x="102" y="9"/>
                    <a:pt x="128" y="7"/>
                    <a:pt x="154" y="7"/>
                  </a:cubicBezTo>
                  <a:close/>
                  <a:moveTo>
                    <a:pt x="449" y="372"/>
                  </a:moveTo>
                  <a:cubicBezTo>
                    <a:pt x="375" y="373"/>
                    <a:pt x="302" y="375"/>
                    <a:pt x="228" y="375"/>
                  </a:cubicBezTo>
                  <a:cubicBezTo>
                    <a:pt x="192" y="375"/>
                    <a:pt x="155" y="375"/>
                    <a:pt x="119" y="374"/>
                  </a:cubicBezTo>
                  <a:cubicBezTo>
                    <a:pt x="83" y="374"/>
                    <a:pt x="45" y="370"/>
                    <a:pt x="9" y="375"/>
                  </a:cubicBezTo>
                  <a:cubicBezTo>
                    <a:pt x="9" y="371"/>
                    <a:pt x="8" y="367"/>
                    <a:pt x="8" y="363"/>
                  </a:cubicBezTo>
                  <a:cubicBezTo>
                    <a:pt x="8" y="359"/>
                    <a:pt x="8" y="354"/>
                    <a:pt x="7" y="350"/>
                  </a:cubicBezTo>
                  <a:cubicBezTo>
                    <a:pt x="80" y="356"/>
                    <a:pt x="154" y="356"/>
                    <a:pt x="227" y="357"/>
                  </a:cubicBezTo>
                  <a:cubicBezTo>
                    <a:pt x="301" y="358"/>
                    <a:pt x="375" y="358"/>
                    <a:pt x="448" y="357"/>
                  </a:cubicBezTo>
                  <a:cubicBezTo>
                    <a:pt x="449" y="362"/>
                    <a:pt x="449" y="367"/>
                    <a:pt x="449" y="372"/>
                  </a:cubicBezTo>
                  <a:close/>
                  <a:moveTo>
                    <a:pt x="444" y="345"/>
                  </a:moveTo>
                  <a:cubicBezTo>
                    <a:pt x="444" y="345"/>
                    <a:pt x="445" y="345"/>
                    <a:pt x="445" y="346"/>
                  </a:cubicBezTo>
                  <a:cubicBezTo>
                    <a:pt x="445" y="346"/>
                    <a:pt x="445" y="346"/>
                    <a:pt x="445" y="346"/>
                  </a:cubicBezTo>
                  <a:cubicBezTo>
                    <a:pt x="445" y="348"/>
                    <a:pt x="445" y="349"/>
                    <a:pt x="445" y="350"/>
                  </a:cubicBezTo>
                  <a:cubicBezTo>
                    <a:pt x="373" y="352"/>
                    <a:pt x="300" y="352"/>
                    <a:pt x="227" y="351"/>
                  </a:cubicBezTo>
                  <a:cubicBezTo>
                    <a:pt x="154" y="350"/>
                    <a:pt x="82" y="346"/>
                    <a:pt x="9" y="346"/>
                  </a:cubicBezTo>
                  <a:cubicBezTo>
                    <a:pt x="21" y="327"/>
                    <a:pt x="30" y="306"/>
                    <a:pt x="42" y="286"/>
                  </a:cubicBezTo>
                  <a:cubicBezTo>
                    <a:pt x="54" y="265"/>
                    <a:pt x="66" y="245"/>
                    <a:pt x="78" y="224"/>
                  </a:cubicBezTo>
                  <a:cubicBezTo>
                    <a:pt x="79" y="226"/>
                    <a:pt x="81" y="226"/>
                    <a:pt x="84" y="227"/>
                  </a:cubicBezTo>
                  <a:cubicBezTo>
                    <a:pt x="97" y="230"/>
                    <a:pt x="113" y="227"/>
                    <a:pt x="127" y="226"/>
                  </a:cubicBezTo>
                  <a:cubicBezTo>
                    <a:pt x="156" y="226"/>
                    <a:pt x="186" y="225"/>
                    <a:pt x="215" y="224"/>
                  </a:cubicBezTo>
                  <a:cubicBezTo>
                    <a:pt x="276" y="223"/>
                    <a:pt x="337" y="222"/>
                    <a:pt x="398" y="220"/>
                  </a:cubicBezTo>
                  <a:cubicBezTo>
                    <a:pt x="399" y="220"/>
                    <a:pt x="399" y="220"/>
                    <a:pt x="400" y="220"/>
                  </a:cubicBezTo>
                  <a:cubicBezTo>
                    <a:pt x="408" y="263"/>
                    <a:pt x="425" y="306"/>
                    <a:pt x="444" y="345"/>
                  </a:cubicBezTo>
                  <a:close/>
                  <a:moveTo>
                    <a:pt x="415" y="252"/>
                  </a:moveTo>
                  <a:cubicBezTo>
                    <a:pt x="414" y="249"/>
                    <a:pt x="413" y="245"/>
                    <a:pt x="412" y="242"/>
                  </a:cubicBezTo>
                  <a:cubicBezTo>
                    <a:pt x="414" y="244"/>
                    <a:pt x="419" y="242"/>
                    <a:pt x="421" y="242"/>
                  </a:cubicBezTo>
                  <a:cubicBezTo>
                    <a:pt x="424" y="241"/>
                    <a:pt x="427" y="240"/>
                    <a:pt x="429" y="240"/>
                  </a:cubicBezTo>
                  <a:cubicBezTo>
                    <a:pt x="433" y="240"/>
                    <a:pt x="432" y="241"/>
                    <a:pt x="433" y="243"/>
                  </a:cubicBezTo>
                  <a:cubicBezTo>
                    <a:pt x="433" y="245"/>
                    <a:pt x="433" y="247"/>
                    <a:pt x="433" y="248"/>
                  </a:cubicBezTo>
                  <a:cubicBezTo>
                    <a:pt x="427" y="249"/>
                    <a:pt x="421" y="251"/>
                    <a:pt x="415" y="252"/>
                  </a:cubicBezTo>
                  <a:close/>
                  <a:moveTo>
                    <a:pt x="527" y="369"/>
                  </a:moveTo>
                  <a:cubicBezTo>
                    <a:pt x="522" y="372"/>
                    <a:pt x="519" y="376"/>
                    <a:pt x="516" y="381"/>
                  </a:cubicBezTo>
                  <a:cubicBezTo>
                    <a:pt x="515" y="380"/>
                    <a:pt x="514" y="380"/>
                    <a:pt x="514" y="379"/>
                  </a:cubicBezTo>
                  <a:cubicBezTo>
                    <a:pt x="511" y="378"/>
                    <a:pt x="508" y="379"/>
                    <a:pt x="507" y="380"/>
                  </a:cubicBezTo>
                  <a:cubicBezTo>
                    <a:pt x="502" y="375"/>
                    <a:pt x="498" y="371"/>
                    <a:pt x="492" y="367"/>
                  </a:cubicBezTo>
                  <a:cubicBezTo>
                    <a:pt x="504" y="364"/>
                    <a:pt x="516" y="365"/>
                    <a:pt x="527" y="369"/>
                  </a:cubicBezTo>
                  <a:close/>
                  <a:moveTo>
                    <a:pt x="513" y="387"/>
                  </a:moveTo>
                  <a:cubicBezTo>
                    <a:pt x="513" y="388"/>
                    <a:pt x="511" y="390"/>
                    <a:pt x="509" y="389"/>
                  </a:cubicBezTo>
                  <a:cubicBezTo>
                    <a:pt x="507" y="388"/>
                    <a:pt x="507" y="386"/>
                    <a:pt x="507" y="384"/>
                  </a:cubicBezTo>
                  <a:cubicBezTo>
                    <a:pt x="507" y="384"/>
                    <a:pt x="508" y="383"/>
                    <a:pt x="508" y="382"/>
                  </a:cubicBezTo>
                  <a:cubicBezTo>
                    <a:pt x="511" y="381"/>
                    <a:pt x="514" y="383"/>
                    <a:pt x="513" y="387"/>
                  </a:cubicBezTo>
                  <a:close/>
                  <a:moveTo>
                    <a:pt x="490" y="369"/>
                  </a:moveTo>
                  <a:cubicBezTo>
                    <a:pt x="494" y="374"/>
                    <a:pt x="499" y="378"/>
                    <a:pt x="504" y="382"/>
                  </a:cubicBezTo>
                  <a:cubicBezTo>
                    <a:pt x="504" y="383"/>
                    <a:pt x="504" y="383"/>
                    <a:pt x="504" y="383"/>
                  </a:cubicBezTo>
                  <a:cubicBezTo>
                    <a:pt x="502" y="386"/>
                    <a:pt x="504" y="389"/>
                    <a:pt x="506" y="391"/>
                  </a:cubicBezTo>
                  <a:cubicBezTo>
                    <a:pt x="504" y="393"/>
                    <a:pt x="501" y="395"/>
                    <a:pt x="499" y="397"/>
                  </a:cubicBezTo>
                  <a:cubicBezTo>
                    <a:pt x="496" y="400"/>
                    <a:pt x="493" y="402"/>
                    <a:pt x="491" y="405"/>
                  </a:cubicBezTo>
                  <a:cubicBezTo>
                    <a:pt x="484" y="393"/>
                    <a:pt x="482" y="381"/>
                    <a:pt x="490" y="369"/>
                  </a:cubicBezTo>
                  <a:close/>
                  <a:moveTo>
                    <a:pt x="549" y="427"/>
                  </a:moveTo>
                  <a:cubicBezTo>
                    <a:pt x="532" y="443"/>
                    <a:pt x="512" y="431"/>
                    <a:pt x="499" y="416"/>
                  </a:cubicBezTo>
                  <a:cubicBezTo>
                    <a:pt x="496" y="413"/>
                    <a:pt x="494" y="410"/>
                    <a:pt x="492" y="407"/>
                  </a:cubicBezTo>
                  <a:cubicBezTo>
                    <a:pt x="498" y="403"/>
                    <a:pt x="505" y="398"/>
                    <a:pt x="509" y="392"/>
                  </a:cubicBezTo>
                  <a:cubicBezTo>
                    <a:pt x="512" y="394"/>
                    <a:pt x="516" y="392"/>
                    <a:pt x="517" y="388"/>
                  </a:cubicBezTo>
                  <a:cubicBezTo>
                    <a:pt x="518" y="387"/>
                    <a:pt x="518" y="385"/>
                    <a:pt x="517" y="383"/>
                  </a:cubicBezTo>
                  <a:cubicBezTo>
                    <a:pt x="521" y="379"/>
                    <a:pt x="526" y="375"/>
                    <a:pt x="531" y="371"/>
                  </a:cubicBezTo>
                  <a:cubicBezTo>
                    <a:pt x="535" y="373"/>
                    <a:pt x="540" y="377"/>
                    <a:pt x="544" y="381"/>
                  </a:cubicBezTo>
                  <a:cubicBezTo>
                    <a:pt x="558" y="394"/>
                    <a:pt x="564" y="412"/>
                    <a:pt x="549" y="4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4944" y="1920"/>
              <a:ext cx="203" cy="461"/>
            </a:xfrm>
            <a:custGeom>
              <a:avLst/>
              <a:gdLst>
                <a:gd name="T0" fmla="*/ 127 w 137"/>
                <a:gd name="T1" fmla="*/ 1 h 311"/>
                <a:gd name="T2" fmla="*/ 45 w 137"/>
                <a:gd name="T3" fmla="*/ 5 h 311"/>
                <a:gd name="T4" fmla="*/ 5 w 137"/>
                <a:gd name="T5" fmla="*/ 32 h 311"/>
                <a:gd name="T6" fmla="*/ 2 w 137"/>
                <a:gd name="T7" fmla="*/ 162 h 311"/>
                <a:gd name="T8" fmla="*/ 3 w 137"/>
                <a:gd name="T9" fmla="*/ 306 h 311"/>
                <a:gd name="T10" fmla="*/ 110 w 137"/>
                <a:gd name="T11" fmla="*/ 306 h 311"/>
                <a:gd name="T12" fmla="*/ 132 w 137"/>
                <a:gd name="T13" fmla="*/ 265 h 311"/>
                <a:gd name="T14" fmla="*/ 103 w 137"/>
                <a:gd name="T15" fmla="*/ 27 h 311"/>
                <a:gd name="T16" fmla="*/ 105 w 137"/>
                <a:gd name="T17" fmla="*/ 9 h 311"/>
                <a:gd name="T18" fmla="*/ 87 w 137"/>
                <a:gd name="T19" fmla="*/ 20 h 311"/>
                <a:gd name="T20" fmla="*/ 65 w 137"/>
                <a:gd name="T21" fmla="*/ 21 h 311"/>
                <a:gd name="T22" fmla="*/ 76 w 137"/>
                <a:gd name="T23" fmla="*/ 10 h 311"/>
                <a:gd name="T24" fmla="*/ 49 w 137"/>
                <a:gd name="T25" fmla="*/ 31 h 311"/>
                <a:gd name="T26" fmla="*/ 63 w 137"/>
                <a:gd name="T27" fmla="*/ 10 h 311"/>
                <a:gd name="T28" fmla="*/ 47 w 137"/>
                <a:gd name="T29" fmla="*/ 9 h 311"/>
                <a:gd name="T30" fmla="*/ 30 w 137"/>
                <a:gd name="T31" fmla="*/ 29 h 311"/>
                <a:gd name="T32" fmla="*/ 7 w 137"/>
                <a:gd name="T33" fmla="*/ 298 h 311"/>
                <a:gd name="T34" fmla="*/ 9 w 137"/>
                <a:gd name="T35" fmla="*/ 99 h 311"/>
                <a:gd name="T36" fmla="*/ 51 w 137"/>
                <a:gd name="T37" fmla="*/ 38 h 311"/>
                <a:gd name="T38" fmla="*/ 104 w 137"/>
                <a:gd name="T39" fmla="*/ 303 h 311"/>
                <a:gd name="T40" fmla="*/ 106 w 137"/>
                <a:gd name="T41" fmla="*/ 31 h 311"/>
                <a:gd name="T42" fmla="*/ 126 w 137"/>
                <a:gd name="T43" fmla="*/ 24 h 311"/>
                <a:gd name="T44" fmla="*/ 107 w 137"/>
                <a:gd name="T45" fmla="*/ 32 h 311"/>
                <a:gd name="T46" fmla="*/ 125 w 137"/>
                <a:gd name="T47" fmla="*/ 43 h 311"/>
                <a:gd name="T48" fmla="*/ 108 w 137"/>
                <a:gd name="T49" fmla="*/ 45 h 311"/>
                <a:gd name="T50" fmla="*/ 115 w 137"/>
                <a:gd name="T51" fmla="*/ 74 h 311"/>
                <a:gd name="T52" fmla="*/ 113 w 137"/>
                <a:gd name="T53" fmla="*/ 58 h 311"/>
                <a:gd name="T54" fmla="*/ 125 w 137"/>
                <a:gd name="T55" fmla="*/ 84 h 311"/>
                <a:gd name="T56" fmla="*/ 109 w 137"/>
                <a:gd name="T57" fmla="*/ 84 h 311"/>
                <a:gd name="T58" fmla="*/ 125 w 137"/>
                <a:gd name="T59" fmla="*/ 84 h 311"/>
                <a:gd name="T60" fmla="*/ 125 w 137"/>
                <a:gd name="T61" fmla="*/ 107 h 311"/>
                <a:gd name="T62" fmla="*/ 108 w 137"/>
                <a:gd name="T63" fmla="*/ 105 h 311"/>
                <a:gd name="T64" fmla="*/ 125 w 137"/>
                <a:gd name="T65" fmla="*/ 126 h 311"/>
                <a:gd name="T66" fmla="*/ 116 w 137"/>
                <a:gd name="T67" fmla="*/ 119 h 311"/>
                <a:gd name="T68" fmla="*/ 125 w 137"/>
                <a:gd name="T69" fmla="*/ 132 h 311"/>
                <a:gd name="T70" fmla="*/ 108 w 137"/>
                <a:gd name="T71" fmla="*/ 150 h 311"/>
                <a:gd name="T72" fmla="*/ 125 w 137"/>
                <a:gd name="T73" fmla="*/ 171 h 311"/>
                <a:gd name="T74" fmla="*/ 108 w 137"/>
                <a:gd name="T75" fmla="*/ 170 h 311"/>
                <a:gd name="T76" fmla="*/ 125 w 137"/>
                <a:gd name="T77" fmla="*/ 175 h 311"/>
                <a:gd name="T78" fmla="*/ 109 w 137"/>
                <a:gd name="T79" fmla="*/ 217 h 311"/>
                <a:gd name="T80" fmla="*/ 119 w 137"/>
                <a:gd name="T81" fmla="*/ 207 h 311"/>
                <a:gd name="T82" fmla="*/ 118 w 137"/>
                <a:gd name="T83" fmla="*/ 231 h 311"/>
                <a:gd name="T84" fmla="*/ 111 w 137"/>
                <a:gd name="T85" fmla="*/ 295 h 311"/>
                <a:gd name="T86" fmla="*/ 125 w 137"/>
                <a:gd name="T87" fmla="*/ 224 h 311"/>
                <a:gd name="T88" fmla="*/ 111 w 137"/>
                <a:gd name="T89" fmla="*/ 268 h 311"/>
                <a:gd name="T90" fmla="*/ 125 w 137"/>
                <a:gd name="T91" fmla="*/ 249 h 311"/>
                <a:gd name="T92" fmla="*/ 111 w 137"/>
                <a:gd name="T93" fmla="*/ 29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7" h="311">
                  <a:moveTo>
                    <a:pt x="132" y="135"/>
                  </a:moveTo>
                  <a:cubicBezTo>
                    <a:pt x="132" y="92"/>
                    <a:pt x="137" y="47"/>
                    <a:pt x="131" y="4"/>
                  </a:cubicBezTo>
                  <a:cubicBezTo>
                    <a:pt x="131" y="2"/>
                    <a:pt x="129" y="0"/>
                    <a:pt x="127" y="1"/>
                  </a:cubicBezTo>
                  <a:cubicBezTo>
                    <a:pt x="127" y="1"/>
                    <a:pt x="127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99" y="3"/>
                    <a:pt x="72" y="2"/>
                    <a:pt x="45" y="5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30" y="12"/>
                    <a:pt x="18" y="22"/>
                    <a:pt x="6" y="30"/>
                  </a:cubicBezTo>
                  <a:cubicBezTo>
                    <a:pt x="5" y="31"/>
                    <a:pt x="5" y="31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52"/>
                    <a:pt x="3" y="73"/>
                    <a:pt x="3" y="93"/>
                  </a:cubicBezTo>
                  <a:cubicBezTo>
                    <a:pt x="3" y="116"/>
                    <a:pt x="3" y="139"/>
                    <a:pt x="2" y="162"/>
                  </a:cubicBezTo>
                  <a:cubicBezTo>
                    <a:pt x="2" y="207"/>
                    <a:pt x="1" y="252"/>
                    <a:pt x="0" y="297"/>
                  </a:cubicBezTo>
                  <a:cubicBezTo>
                    <a:pt x="0" y="299"/>
                    <a:pt x="0" y="299"/>
                    <a:pt x="1" y="300"/>
                  </a:cubicBezTo>
                  <a:cubicBezTo>
                    <a:pt x="0" y="302"/>
                    <a:pt x="0" y="305"/>
                    <a:pt x="3" y="306"/>
                  </a:cubicBezTo>
                  <a:cubicBezTo>
                    <a:pt x="37" y="311"/>
                    <a:pt x="72" y="311"/>
                    <a:pt x="106" y="310"/>
                  </a:cubicBezTo>
                  <a:cubicBezTo>
                    <a:pt x="109" y="310"/>
                    <a:pt x="110" y="308"/>
                    <a:pt x="110" y="306"/>
                  </a:cubicBezTo>
                  <a:cubicBezTo>
                    <a:pt x="110" y="306"/>
                    <a:pt x="110" y="306"/>
                    <a:pt x="110" y="306"/>
                  </a:cubicBezTo>
                  <a:cubicBezTo>
                    <a:pt x="111" y="306"/>
                    <a:pt x="112" y="306"/>
                    <a:pt x="112" y="305"/>
                  </a:cubicBezTo>
                  <a:cubicBezTo>
                    <a:pt x="120" y="293"/>
                    <a:pt x="128" y="280"/>
                    <a:pt x="132" y="267"/>
                  </a:cubicBezTo>
                  <a:cubicBezTo>
                    <a:pt x="132" y="266"/>
                    <a:pt x="132" y="265"/>
                    <a:pt x="132" y="265"/>
                  </a:cubicBezTo>
                  <a:cubicBezTo>
                    <a:pt x="131" y="221"/>
                    <a:pt x="132" y="178"/>
                    <a:pt x="132" y="135"/>
                  </a:cubicBezTo>
                  <a:close/>
                  <a:moveTo>
                    <a:pt x="118" y="9"/>
                  </a:moveTo>
                  <a:cubicBezTo>
                    <a:pt x="113" y="14"/>
                    <a:pt x="107" y="21"/>
                    <a:pt x="103" y="27"/>
                  </a:cubicBezTo>
                  <a:cubicBezTo>
                    <a:pt x="102" y="27"/>
                    <a:pt x="102" y="27"/>
                    <a:pt x="101" y="27"/>
                  </a:cubicBezTo>
                  <a:cubicBezTo>
                    <a:pt x="92" y="29"/>
                    <a:pt x="84" y="30"/>
                    <a:pt x="75" y="31"/>
                  </a:cubicBezTo>
                  <a:cubicBezTo>
                    <a:pt x="85" y="25"/>
                    <a:pt x="97" y="17"/>
                    <a:pt x="105" y="9"/>
                  </a:cubicBezTo>
                  <a:cubicBezTo>
                    <a:pt x="110" y="9"/>
                    <a:pt x="114" y="9"/>
                    <a:pt x="118" y="9"/>
                  </a:cubicBezTo>
                  <a:close/>
                  <a:moveTo>
                    <a:pt x="102" y="9"/>
                  </a:moveTo>
                  <a:cubicBezTo>
                    <a:pt x="97" y="13"/>
                    <a:pt x="92" y="16"/>
                    <a:pt x="87" y="20"/>
                  </a:cubicBezTo>
                  <a:cubicBezTo>
                    <a:pt x="82" y="24"/>
                    <a:pt x="76" y="27"/>
                    <a:pt x="71" y="31"/>
                  </a:cubicBezTo>
                  <a:cubicBezTo>
                    <a:pt x="65" y="31"/>
                    <a:pt x="58" y="31"/>
                    <a:pt x="52" y="31"/>
                  </a:cubicBezTo>
                  <a:cubicBezTo>
                    <a:pt x="57" y="28"/>
                    <a:pt x="61" y="24"/>
                    <a:pt x="65" y="21"/>
                  </a:cubicBezTo>
                  <a:cubicBezTo>
                    <a:pt x="70" y="17"/>
                    <a:pt x="75" y="14"/>
                    <a:pt x="80" y="10"/>
                  </a:cubicBezTo>
                  <a:cubicBezTo>
                    <a:pt x="87" y="10"/>
                    <a:pt x="94" y="10"/>
                    <a:pt x="102" y="9"/>
                  </a:cubicBezTo>
                  <a:close/>
                  <a:moveTo>
                    <a:pt x="76" y="10"/>
                  </a:moveTo>
                  <a:cubicBezTo>
                    <a:pt x="71" y="13"/>
                    <a:pt x="66" y="17"/>
                    <a:pt x="62" y="21"/>
                  </a:cubicBezTo>
                  <a:cubicBezTo>
                    <a:pt x="58" y="24"/>
                    <a:pt x="53" y="27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4" y="31"/>
                    <a:pt x="38" y="30"/>
                    <a:pt x="33" y="30"/>
                  </a:cubicBezTo>
                  <a:cubicBezTo>
                    <a:pt x="38" y="27"/>
                    <a:pt x="42" y="24"/>
                    <a:pt x="47" y="21"/>
                  </a:cubicBezTo>
                  <a:cubicBezTo>
                    <a:pt x="52" y="17"/>
                    <a:pt x="58" y="14"/>
                    <a:pt x="63" y="10"/>
                  </a:cubicBezTo>
                  <a:cubicBezTo>
                    <a:pt x="67" y="10"/>
                    <a:pt x="72" y="10"/>
                    <a:pt x="76" y="10"/>
                  </a:cubicBezTo>
                  <a:close/>
                  <a:moveTo>
                    <a:pt x="46" y="10"/>
                  </a:moveTo>
                  <a:cubicBezTo>
                    <a:pt x="47" y="10"/>
                    <a:pt x="47" y="9"/>
                    <a:pt x="47" y="9"/>
                  </a:cubicBezTo>
                  <a:cubicBezTo>
                    <a:pt x="51" y="9"/>
                    <a:pt x="56" y="9"/>
                    <a:pt x="60" y="10"/>
                  </a:cubicBezTo>
                  <a:cubicBezTo>
                    <a:pt x="55" y="13"/>
                    <a:pt x="50" y="16"/>
                    <a:pt x="45" y="20"/>
                  </a:cubicBezTo>
                  <a:cubicBezTo>
                    <a:pt x="40" y="23"/>
                    <a:pt x="34" y="26"/>
                    <a:pt x="30" y="29"/>
                  </a:cubicBezTo>
                  <a:cubicBezTo>
                    <a:pt x="26" y="29"/>
                    <a:pt x="22" y="29"/>
                    <a:pt x="18" y="29"/>
                  </a:cubicBezTo>
                  <a:cubicBezTo>
                    <a:pt x="28" y="23"/>
                    <a:pt x="38" y="18"/>
                    <a:pt x="46" y="10"/>
                  </a:cubicBezTo>
                  <a:close/>
                  <a:moveTo>
                    <a:pt x="7" y="298"/>
                  </a:moveTo>
                  <a:cubicBezTo>
                    <a:pt x="7" y="298"/>
                    <a:pt x="7" y="298"/>
                    <a:pt x="7" y="297"/>
                  </a:cubicBezTo>
                  <a:cubicBezTo>
                    <a:pt x="8" y="253"/>
                    <a:pt x="8" y="209"/>
                    <a:pt x="8" y="165"/>
                  </a:cubicBezTo>
                  <a:cubicBezTo>
                    <a:pt x="9" y="143"/>
                    <a:pt x="9" y="121"/>
                    <a:pt x="9" y="99"/>
                  </a:cubicBezTo>
                  <a:cubicBezTo>
                    <a:pt x="9" y="78"/>
                    <a:pt x="11" y="55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2" y="38"/>
                    <a:pt x="38" y="37"/>
                    <a:pt x="51" y="38"/>
                  </a:cubicBezTo>
                  <a:cubicBezTo>
                    <a:pt x="68" y="39"/>
                    <a:pt x="84" y="38"/>
                    <a:pt x="101" y="35"/>
                  </a:cubicBezTo>
                  <a:cubicBezTo>
                    <a:pt x="96" y="78"/>
                    <a:pt x="100" y="124"/>
                    <a:pt x="100" y="167"/>
                  </a:cubicBezTo>
                  <a:cubicBezTo>
                    <a:pt x="101" y="213"/>
                    <a:pt x="102" y="258"/>
                    <a:pt x="104" y="303"/>
                  </a:cubicBezTo>
                  <a:cubicBezTo>
                    <a:pt x="72" y="303"/>
                    <a:pt x="40" y="301"/>
                    <a:pt x="7" y="298"/>
                  </a:cubicBezTo>
                  <a:close/>
                  <a:moveTo>
                    <a:pt x="107" y="32"/>
                  </a:moveTo>
                  <a:cubicBezTo>
                    <a:pt x="107" y="32"/>
                    <a:pt x="106" y="31"/>
                    <a:pt x="106" y="31"/>
                  </a:cubicBezTo>
                  <a:cubicBezTo>
                    <a:pt x="110" y="27"/>
                    <a:pt x="114" y="23"/>
                    <a:pt x="118" y="19"/>
                  </a:cubicBezTo>
                  <a:cubicBezTo>
                    <a:pt x="121" y="16"/>
                    <a:pt x="125" y="13"/>
                    <a:pt x="128" y="9"/>
                  </a:cubicBezTo>
                  <a:cubicBezTo>
                    <a:pt x="127" y="14"/>
                    <a:pt x="127" y="19"/>
                    <a:pt x="126" y="24"/>
                  </a:cubicBezTo>
                  <a:cubicBezTo>
                    <a:pt x="122" y="26"/>
                    <a:pt x="119" y="30"/>
                    <a:pt x="115" y="34"/>
                  </a:cubicBezTo>
                  <a:cubicBezTo>
                    <a:pt x="112" y="37"/>
                    <a:pt x="110" y="39"/>
                    <a:pt x="107" y="42"/>
                  </a:cubicBezTo>
                  <a:cubicBezTo>
                    <a:pt x="107" y="39"/>
                    <a:pt x="107" y="35"/>
                    <a:pt x="107" y="32"/>
                  </a:cubicBezTo>
                  <a:close/>
                  <a:moveTo>
                    <a:pt x="116" y="36"/>
                  </a:moveTo>
                  <a:cubicBezTo>
                    <a:pt x="119" y="33"/>
                    <a:pt x="123" y="30"/>
                    <a:pt x="126" y="27"/>
                  </a:cubicBezTo>
                  <a:cubicBezTo>
                    <a:pt x="126" y="32"/>
                    <a:pt x="125" y="37"/>
                    <a:pt x="125" y="43"/>
                  </a:cubicBezTo>
                  <a:cubicBezTo>
                    <a:pt x="121" y="47"/>
                    <a:pt x="117" y="51"/>
                    <a:pt x="114" y="54"/>
                  </a:cubicBezTo>
                  <a:cubicBezTo>
                    <a:pt x="112" y="56"/>
                    <a:pt x="110" y="58"/>
                    <a:pt x="108" y="60"/>
                  </a:cubicBezTo>
                  <a:cubicBezTo>
                    <a:pt x="108" y="55"/>
                    <a:pt x="108" y="50"/>
                    <a:pt x="108" y="45"/>
                  </a:cubicBezTo>
                  <a:cubicBezTo>
                    <a:pt x="110" y="42"/>
                    <a:pt x="113" y="39"/>
                    <a:pt x="116" y="36"/>
                  </a:cubicBezTo>
                  <a:close/>
                  <a:moveTo>
                    <a:pt x="125" y="64"/>
                  </a:moveTo>
                  <a:cubicBezTo>
                    <a:pt x="121" y="67"/>
                    <a:pt x="119" y="71"/>
                    <a:pt x="115" y="74"/>
                  </a:cubicBezTo>
                  <a:cubicBezTo>
                    <a:pt x="113" y="77"/>
                    <a:pt x="111" y="79"/>
                    <a:pt x="109" y="81"/>
                  </a:cubicBezTo>
                  <a:cubicBezTo>
                    <a:pt x="109" y="75"/>
                    <a:pt x="109" y="69"/>
                    <a:pt x="108" y="63"/>
                  </a:cubicBezTo>
                  <a:cubicBezTo>
                    <a:pt x="110" y="61"/>
                    <a:pt x="111" y="60"/>
                    <a:pt x="113" y="58"/>
                  </a:cubicBezTo>
                  <a:cubicBezTo>
                    <a:pt x="117" y="54"/>
                    <a:pt x="121" y="50"/>
                    <a:pt x="125" y="46"/>
                  </a:cubicBezTo>
                  <a:cubicBezTo>
                    <a:pt x="125" y="52"/>
                    <a:pt x="125" y="58"/>
                    <a:pt x="125" y="64"/>
                  </a:cubicBezTo>
                  <a:close/>
                  <a:moveTo>
                    <a:pt x="125" y="84"/>
                  </a:moveTo>
                  <a:cubicBezTo>
                    <a:pt x="121" y="88"/>
                    <a:pt x="118" y="92"/>
                    <a:pt x="115" y="96"/>
                  </a:cubicBezTo>
                  <a:cubicBezTo>
                    <a:pt x="113" y="98"/>
                    <a:pt x="111" y="100"/>
                    <a:pt x="108" y="102"/>
                  </a:cubicBezTo>
                  <a:cubicBezTo>
                    <a:pt x="109" y="96"/>
                    <a:pt x="109" y="90"/>
                    <a:pt x="109" y="84"/>
                  </a:cubicBezTo>
                  <a:cubicBezTo>
                    <a:pt x="112" y="81"/>
                    <a:pt x="115" y="78"/>
                    <a:pt x="118" y="75"/>
                  </a:cubicBezTo>
                  <a:cubicBezTo>
                    <a:pt x="120" y="73"/>
                    <a:pt x="122" y="70"/>
                    <a:pt x="125" y="68"/>
                  </a:cubicBezTo>
                  <a:cubicBezTo>
                    <a:pt x="125" y="73"/>
                    <a:pt x="125" y="79"/>
                    <a:pt x="125" y="84"/>
                  </a:cubicBezTo>
                  <a:close/>
                  <a:moveTo>
                    <a:pt x="108" y="105"/>
                  </a:moveTo>
                  <a:cubicBezTo>
                    <a:pt x="114" y="100"/>
                    <a:pt x="120" y="94"/>
                    <a:pt x="125" y="88"/>
                  </a:cubicBezTo>
                  <a:cubicBezTo>
                    <a:pt x="125" y="94"/>
                    <a:pt x="125" y="101"/>
                    <a:pt x="125" y="107"/>
                  </a:cubicBezTo>
                  <a:cubicBezTo>
                    <a:pt x="121" y="110"/>
                    <a:pt x="118" y="114"/>
                    <a:pt x="115" y="118"/>
                  </a:cubicBezTo>
                  <a:cubicBezTo>
                    <a:pt x="113" y="120"/>
                    <a:pt x="110" y="122"/>
                    <a:pt x="108" y="125"/>
                  </a:cubicBezTo>
                  <a:cubicBezTo>
                    <a:pt x="108" y="118"/>
                    <a:pt x="108" y="112"/>
                    <a:pt x="108" y="105"/>
                  </a:cubicBezTo>
                  <a:close/>
                  <a:moveTo>
                    <a:pt x="116" y="119"/>
                  </a:moveTo>
                  <a:cubicBezTo>
                    <a:pt x="119" y="116"/>
                    <a:pt x="122" y="114"/>
                    <a:pt x="125" y="111"/>
                  </a:cubicBezTo>
                  <a:cubicBezTo>
                    <a:pt x="125" y="116"/>
                    <a:pt x="125" y="121"/>
                    <a:pt x="125" y="126"/>
                  </a:cubicBezTo>
                  <a:cubicBezTo>
                    <a:pt x="119" y="133"/>
                    <a:pt x="114" y="140"/>
                    <a:pt x="108" y="147"/>
                  </a:cubicBezTo>
                  <a:cubicBezTo>
                    <a:pt x="108" y="140"/>
                    <a:pt x="108" y="134"/>
                    <a:pt x="108" y="128"/>
                  </a:cubicBezTo>
                  <a:cubicBezTo>
                    <a:pt x="111" y="125"/>
                    <a:pt x="114" y="122"/>
                    <a:pt x="116" y="119"/>
                  </a:cubicBezTo>
                  <a:close/>
                  <a:moveTo>
                    <a:pt x="108" y="150"/>
                  </a:moveTo>
                  <a:cubicBezTo>
                    <a:pt x="114" y="144"/>
                    <a:pt x="120" y="137"/>
                    <a:pt x="125" y="130"/>
                  </a:cubicBezTo>
                  <a:cubicBezTo>
                    <a:pt x="125" y="131"/>
                    <a:pt x="125" y="131"/>
                    <a:pt x="125" y="132"/>
                  </a:cubicBezTo>
                  <a:cubicBezTo>
                    <a:pt x="125" y="137"/>
                    <a:pt x="125" y="142"/>
                    <a:pt x="125" y="148"/>
                  </a:cubicBezTo>
                  <a:cubicBezTo>
                    <a:pt x="119" y="154"/>
                    <a:pt x="114" y="161"/>
                    <a:pt x="108" y="167"/>
                  </a:cubicBezTo>
                  <a:cubicBezTo>
                    <a:pt x="108" y="162"/>
                    <a:pt x="108" y="156"/>
                    <a:pt x="108" y="150"/>
                  </a:cubicBezTo>
                  <a:close/>
                  <a:moveTo>
                    <a:pt x="108" y="170"/>
                  </a:moveTo>
                  <a:cubicBezTo>
                    <a:pt x="114" y="164"/>
                    <a:pt x="120" y="157"/>
                    <a:pt x="125" y="151"/>
                  </a:cubicBezTo>
                  <a:cubicBezTo>
                    <a:pt x="125" y="158"/>
                    <a:pt x="125" y="164"/>
                    <a:pt x="125" y="171"/>
                  </a:cubicBezTo>
                  <a:cubicBezTo>
                    <a:pt x="122" y="174"/>
                    <a:pt x="120" y="178"/>
                    <a:pt x="117" y="181"/>
                  </a:cubicBezTo>
                  <a:cubicBezTo>
                    <a:pt x="114" y="185"/>
                    <a:pt x="111" y="188"/>
                    <a:pt x="108" y="192"/>
                  </a:cubicBezTo>
                  <a:cubicBezTo>
                    <a:pt x="108" y="185"/>
                    <a:pt x="108" y="177"/>
                    <a:pt x="108" y="170"/>
                  </a:cubicBezTo>
                  <a:close/>
                  <a:moveTo>
                    <a:pt x="108" y="194"/>
                  </a:moveTo>
                  <a:cubicBezTo>
                    <a:pt x="112" y="190"/>
                    <a:pt x="115" y="186"/>
                    <a:pt x="119" y="182"/>
                  </a:cubicBezTo>
                  <a:cubicBezTo>
                    <a:pt x="121" y="180"/>
                    <a:pt x="123" y="177"/>
                    <a:pt x="125" y="175"/>
                  </a:cubicBezTo>
                  <a:cubicBezTo>
                    <a:pt x="125" y="182"/>
                    <a:pt x="125" y="189"/>
                    <a:pt x="125" y="196"/>
                  </a:cubicBezTo>
                  <a:cubicBezTo>
                    <a:pt x="122" y="200"/>
                    <a:pt x="119" y="204"/>
                    <a:pt x="117" y="207"/>
                  </a:cubicBezTo>
                  <a:cubicBezTo>
                    <a:pt x="114" y="210"/>
                    <a:pt x="111" y="213"/>
                    <a:pt x="109" y="217"/>
                  </a:cubicBezTo>
                  <a:cubicBezTo>
                    <a:pt x="109" y="209"/>
                    <a:pt x="109" y="202"/>
                    <a:pt x="108" y="194"/>
                  </a:cubicBezTo>
                  <a:close/>
                  <a:moveTo>
                    <a:pt x="109" y="219"/>
                  </a:moveTo>
                  <a:cubicBezTo>
                    <a:pt x="113" y="215"/>
                    <a:pt x="116" y="211"/>
                    <a:pt x="119" y="207"/>
                  </a:cubicBezTo>
                  <a:cubicBezTo>
                    <a:pt x="121" y="204"/>
                    <a:pt x="123" y="202"/>
                    <a:pt x="125" y="200"/>
                  </a:cubicBezTo>
                  <a:cubicBezTo>
                    <a:pt x="125" y="207"/>
                    <a:pt x="125" y="214"/>
                    <a:pt x="125" y="220"/>
                  </a:cubicBezTo>
                  <a:cubicBezTo>
                    <a:pt x="123" y="224"/>
                    <a:pt x="120" y="228"/>
                    <a:pt x="118" y="231"/>
                  </a:cubicBezTo>
                  <a:cubicBezTo>
                    <a:pt x="115" y="234"/>
                    <a:pt x="112" y="237"/>
                    <a:pt x="110" y="240"/>
                  </a:cubicBezTo>
                  <a:cubicBezTo>
                    <a:pt x="109" y="233"/>
                    <a:pt x="109" y="226"/>
                    <a:pt x="109" y="219"/>
                  </a:cubicBezTo>
                  <a:close/>
                  <a:moveTo>
                    <a:pt x="111" y="295"/>
                  </a:moveTo>
                  <a:cubicBezTo>
                    <a:pt x="111" y="277"/>
                    <a:pt x="110" y="260"/>
                    <a:pt x="110" y="242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15" y="237"/>
                    <a:pt x="121" y="231"/>
                    <a:pt x="125" y="224"/>
                  </a:cubicBezTo>
                  <a:cubicBezTo>
                    <a:pt x="125" y="231"/>
                    <a:pt x="125" y="238"/>
                    <a:pt x="125" y="245"/>
                  </a:cubicBezTo>
                  <a:cubicBezTo>
                    <a:pt x="123" y="248"/>
                    <a:pt x="121" y="252"/>
                    <a:pt x="118" y="255"/>
                  </a:cubicBezTo>
                  <a:cubicBezTo>
                    <a:pt x="116" y="260"/>
                    <a:pt x="112" y="264"/>
                    <a:pt x="111" y="268"/>
                  </a:cubicBezTo>
                  <a:cubicBezTo>
                    <a:pt x="110" y="269"/>
                    <a:pt x="111" y="269"/>
                    <a:pt x="111" y="269"/>
                  </a:cubicBezTo>
                  <a:cubicBezTo>
                    <a:pt x="115" y="265"/>
                    <a:pt x="117" y="261"/>
                    <a:pt x="120" y="257"/>
                  </a:cubicBezTo>
                  <a:cubicBezTo>
                    <a:pt x="122" y="254"/>
                    <a:pt x="124" y="252"/>
                    <a:pt x="125" y="249"/>
                  </a:cubicBezTo>
                  <a:cubicBezTo>
                    <a:pt x="125" y="255"/>
                    <a:pt x="125" y="261"/>
                    <a:pt x="125" y="266"/>
                  </a:cubicBezTo>
                  <a:cubicBezTo>
                    <a:pt x="125" y="266"/>
                    <a:pt x="125" y="267"/>
                    <a:pt x="125" y="267"/>
                  </a:cubicBezTo>
                  <a:cubicBezTo>
                    <a:pt x="120" y="276"/>
                    <a:pt x="116" y="285"/>
                    <a:pt x="111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5213" y="1784"/>
              <a:ext cx="225" cy="607"/>
            </a:xfrm>
            <a:custGeom>
              <a:avLst/>
              <a:gdLst>
                <a:gd name="T0" fmla="*/ 148 w 152"/>
                <a:gd name="T1" fmla="*/ 225 h 410"/>
                <a:gd name="T2" fmla="*/ 147 w 152"/>
                <a:gd name="T3" fmla="*/ 157 h 410"/>
                <a:gd name="T4" fmla="*/ 146 w 152"/>
                <a:gd name="T5" fmla="*/ 135 h 410"/>
                <a:gd name="T6" fmla="*/ 143 w 152"/>
                <a:gd name="T7" fmla="*/ 3 h 410"/>
                <a:gd name="T8" fmla="*/ 84 w 152"/>
                <a:gd name="T9" fmla="*/ 5 h 410"/>
                <a:gd name="T10" fmla="*/ 3 w 152"/>
                <a:gd name="T11" fmla="*/ 35 h 410"/>
                <a:gd name="T12" fmla="*/ 2 w 152"/>
                <a:gd name="T13" fmla="*/ 42 h 410"/>
                <a:gd name="T14" fmla="*/ 15 w 152"/>
                <a:gd name="T15" fmla="*/ 405 h 410"/>
                <a:gd name="T16" fmla="*/ 123 w 152"/>
                <a:gd name="T17" fmla="*/ 408 h 410"/>
                <a:gd name="T18" fmla="*/ 150 w 152"/>
                <a:gd name="T19" fmla="*/ 379 h 410"/>
                <a:gd name="T20" fmla="*/ 144 w 152"/>
                <a:gd name="T21" fmla="*/ 352 h 410"/>
                <a:gd name="T22" fmla="*/ 144 w 152"/>
                <a:gd name="T23" fmla="*/ 332 h 410"/>
                <a:gd name="T24" fmla="*/ 126 w 152"/>
                <a:gd name="T25" fmla="*/ 349 h 410"/>
                <a:gd name="T26" fmla="*/ 144 w 152"/>
                <a:gd name="T27" fmla="*/ 329 h 410"/>
                <a:gd name="T28" fmla="*/ 119 w 152"/>
                <a:gd name="T29" fmla="*/ 117 h 410"/>
                <a:gd name="T30" fmla="*/ 131 w 152"/>
                <a:gd name="T31" fmla="*/ 105 h 410"/>
                <a:gd name="T32" fmla="*/ 124 w 152"/>
                <a:gd name="T33" fmla="*/ 132 h 410"/>
                <a:gd name="T34" fmla="*/ 139 w 152"/>
                <a:gd name="T35" fmla="*/ 94 h 410"/>
                <a:gd name="T36" fmla="*/ 116 w 152"/>
                <a:gd name="T37" fmla="*/ 71 h 410"/>
                <a:gd name="T38" fmla="*/ 116 w 152"/>
                <a:gd name="T39" fmla="*/ 69 h 410"/>
                <a:gd name="T40" fmla="*/ 137 w 152"/>
                <a:gd name="T41" fmla="*/ 11 h 410"/>
                <a:gd name="T42" fmla="*/ 115 w 152"/>
                <a:gd name="T43" fmla="*/ 47 h 410"/>
                <a:gd name="T44" fmla="*/ 125 w 152"/>
                <a:gd name="T45" fmla="*/ 22 h 410"/>
                <a:gd name="T46" fmla="*/ 113 w 152"/>
                <a:gd name="T47" fmla="*/ 21 h 410"/>
                <a:gd name="T48" fmla="*/ 101 w 152"/>
                <a:gd name="T49" fmla="*/ 23 h 410"/>
                <a:gd name="T50" fmla="*/ 100 w 152"/>
                <a:gd name="T51" fmla="*/ 21 h 410"/>
                <a:gd name="T52" fmla="*/ 111 w 152"/>
                <a:gd name="T53" fmla="*/ 11 h 410"/>
                <a:gd name="T54" fmla="*/ 71 w 152"/>
                <a:gd name="T55" fmla="*/ 30 h 410"/>
                <a:gd name="T56" fmla="*/ 67 w 152"/>
                <a:gd name="T57" fmla="*/ 12 h 410"/>
                <a:gd name="T58" fmla="*/ 53 w 152"/>
                <a:gd name="T59" fmla="*/ 12 h 410"/>
                <a:gd name="T60" fmla="*/ 34 w 152"/>
                <a:gd name="T61" fmla="*/ 10 h 410"/>
                <a:gd name="T62" fmla="*/ 29 w 152"/>
                <a:gd name="T63" fmla="*/ 32 h 410"/>
                <a:gd name="T64" fmla="*/ 20 w 152"/>
                <a:gd name="T65" fmla="*/ 400 h 410"/>
                <a:gd name="T66" fmla="*/ 55 w 152"/>
                <a:gd name="T67" fmla="*/ 40 h 410"/>
                <a:gd name="T68" fmla="*/ 119 w 152"/>
                <a:gd name="T69" fmla="*/ 403 h 410"/>
                <a:gd name="T70" fmla="*/ 139 w 152"/>
                <a:gd name="T71" fmla="*/ 119 h 410"/>
                <a:gd name="T72" fmla="*/ 119 w 152"/>
                <a:gd name="T73" fmla="*/ 164 h 410"/>
                <a:gd name="T74" fmla="*/ 120 w 152"/>
                <a:gd name="T75" fmla="*/ 184 h 410"/>
                <a:gd name="T76" fmla="*/ 131 w 152"/>
                <a:gd name="T77" fmla="*/ 175 h 410"/>
                <a:gd name="T78" fmla="*/ 121 w 152"/>
                <a:gd name="T79" fmla="*/ 207 h 410"/>
                <a:gd name="T80" fmla="*/ 133 w 152"/>
                <a:gd name="T81" fmla="*/ 195 h 410"/>
                <a:gd name="T82" fmla="*/ 122 w 152"/>
                <a:gd name="T83" fmla="*/ 235 h 410"/>
                <a:gd name="T84" fmla="*/ 142 w 152"/>
                <a:gd name="T85" fmla="*/ 213 h 410"/>
                <a:gd name="T86" fmla="*/ 123 w 152"/>
                <a:gd name="T87" fmla="*/ 257 h 410"/>
                <a:gd name="T88" fmla="*/ 142 w 152"/>
                <a:gd name="T89" fmla="*/ 236 h 410"/>
                <a:gd name="T90" fmla="*/ 124 w 152"/>
                <a:gd name="T91" fmla="*/ 280 h 410"/>
                <a:gd name="T92" fmla="*/ 136 w 152"/>
                <a:gd name="T93" fmla="*/ 313 h 410"/>
                <a:gd name="T94" fmla="*/ 143 w 152"/>
                <a:gd name="T95" fmla="*/ 281 h 410"/>
                <a:gd name="T96" fmla="*/ 144 w 152"/>
                <a:gd name="T97" fmla="*/ 376 h 410"/>
                <a:gd name="T98" fmla="*/ 144 w 152"/>
                <a:gd name="T99" fmla="*/ 35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410">
                  <a:moveTo>
                    <a:pt x="149" y="286"/>
                  </a:moveTo>
                  <a:cubicBezTo>
                    <a:pt x="149" y="267"/>
                    <a:pt x="148" y="248"/>
                    <a:pt x="148" y="229"/>
                  </a:cubicBezTo>
                  <a:cubicBezTo>
                    <a:pt x="148" y="228"/>
                    <a:pt x="149" y="227"/>
                    <a:pt x="150" y="226"/>
                  </a:cubicBezTo>
                  <a:cubicBezTo>
                    <a:pt x="150" y="225"/>
                    <a:pt x="149" y="224"/>
                    <a:pt x="148" y="225"/>
                  </a:cubicBezTo>
                  <a:cubicBezTo>
                    <a:pt x="148" y="225"/>
                    <a:pt x="148" y="225"/>
                    <a:pt x="148" y="226"/>
                  </a:cubicBezTo>
                  <a:cubicBezTo>
                    <a:pt x="147" y="215"/>
                    <a:pt x="147" y="204"/>
                    <a:pt x="147" y="193"/>
                  </a:cubicBezTo>
                  <a:cubicBezTo>
                    <a:pt x="147" y="181"/>
                    <a:pt x="146" y="169"/>
                    <a:pt x="146" y="158"/>
                  </a:cubicBezTo>
                  <a:cubicBezTo>
                    <a:pt x="146" y="157"/>
                    <a:pt x="147" y="157"/>
                    <a:pt x="147" y="157"/>
                  </a:cubicBezTo>
                  <a:cubicBezTo>
                    <a:pt x="148" y="156"/>
                    <a:pt x="147" y="155"/>
                    <a:pt x="146" y="155"/>
                  </a:cubicBezTo>
                  <a:cubicBezTo>
                    <a:pt x="146" y="149"/>
                    <a:pt x="146" y="143"/>
                    <a:pt x="146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6" y="136"/>
                    <a:pt x="146" y="135"/>
                    <a:pt x="146" y="135"/>
                  </a:cubicBezTo>
                  <a:cubicBezTo>
                    <a:pt x="146" y="128"/>
                    <a:pt x="146" y="120"/>
                    <a:pt x="145" y="113"/>
                  </a:cubicBezTo>
                  <a:cubicBezTo>
                    <a:pt x="145" y="113"/>
                    <a:pt x="146" y="113"/>
                    <a:pt x="146" y="112"/>
                  </a:cubicBezTo>
                  <a:cubicBezTo>
                    <a:pt x="146" y="112"/>
                    <a:pt x="146" y="111"/>
                    <a:pt x="145" y="111"/>
                  </a:cubicBezTo>
                  <a:cubicBezTo>
                    <a:pt x="145" y="75"/>
                    <a:pt x="144" y="39"/>
                    <a:pt x="143" y="3"/>
                  </a:cubicBezTo>
                  <a:cubicBezTo>
                    <a:pt x="143" y="1"/>
                    <a:pt x="141" y="0"/>
                    <a:pt x="139" y="0"/>
                  </a:cubicBezTo>
                  <a:cubicBezTo>
                    <a:pt x="138" y="0"/>
                    <a:pt x="138" y="0"/>
                    <a:pt x="137" y="1"/>
                  </a:cubicBezTo>
                  <a:cubicBezTo>
                    <a:pt x="136" y="1"/>
                    <a:pt x="136" y="1"/>
                    <a:pt x="136" y="2"/>
                  </a:cubicBezTo>
                  <a:cubicBezTo>
                    <a:pt x="119" y="1"/>
                    <a:pt x="101" y="4"/>
                    <a:pt x="84" y="5"/>
                  </a:cubicBezTo>
                  <a:cubicBezTo>
                    <a:pt x="67" y="5"/>
                    <a:pt x="50" y="4"/>
                    <a:pt x="33" y="6"/>
                  </a:cubicBezTo>
                  <a:cubicBezTo>
                    <a:pt x="32" y="5"/>
                    <a:pt x="31" y="5"/>
                    <a:pt x="29" y="6"/>
                  </a:cubicBezTo>
                  <a:cubicBezTo>
                    <a:pt x="24" y="9"/>
                    <a:pt x="20" y="15"/>
                    <a:pt x="16" y="20"/>
                  </a:cubicBezTo>
                  <a:cubicBezTo>
                    <a:pt x="11" y="25"/>
                    <a:pt x="7" y="30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1" y="37"/>
                    <a:pt x="1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2" y="41"/>
                    <a:pt x="2" y="42"/>
                  </a:cubicBezTo>
                  <a:cubicBezTo>
                    <a:pt x="0" y="101"/>
                    <a:pt x="5" y="162"/>
                    <a:pt x="7" y="222"/>
                  </a:cubicBezTo>
                  <a:cubicBezTo>
                    <a:pt x="9" y="281"/>
                    <a:pt x="8" y="342"/>
                    <a:pt x="13" y="401"/>
                  </a:cubicBezTo>
                  <a:cubicBezTo>
                    <a:pt x="13" y="401"/>
                    <a:pt x="14" y="401"/>
                    <a:pt x="14" y="402"/>
                  </a:cubicBezTo>
                  <a:cubicBezTo>
                    <a:pt x="13" y="403"/>
                    <a:pt x="13" y="405"/>
                    <a:pt x="15" y="405"/>
                  </a:cubicBezTo>
                  <a:cubicBezTo>
                    <a:pt x="49" y="410"/>
                    <a:pt x="84" y="409"/>
                    <a:pt x="118" y="410"/>
                  </a:cubicBezTo>
                  <a:cubicBezTo>
                    <a:pt x="120" y="410"/>
                    <a:pt x="121" y="409"/>
                    <a:pt x="122" y="408"/>
                  </a:cubicBezTo>
                  <a:cubicBezTo>
                    <a:pt x="122" y="408"/>
                    <a:pt x="122" y="408"/>
                    <a:pt x="122" y="408"/>
                  </a:cubicBezTo>
                  <a:cubicBezTo>
                    <a:pt x="122" y="408"/>
                    <a:pt x="122" y="408"/>
                    <a:pt x="123" y="408"/>
                  </a:cubicBezTo>
                  <a:cubicBezTo>
                    <a:pt x="123" y="408"/>
                    <a:pt x="124" y="408"/>
                    <a:pt x="124" y="407"/>
                  </a:cubicBezTo>
                  <a:cubicBezTo>
                    <a:pt x="125" y="407"/>
                    <a:pt x="127" y="405"/>
                    <a:pt x="128" y="404"/>
                  </a:cubicBezTo>
                  <a:cubicBezTo>
                    <a:pt x="131" y="402"/>
                    <a:pt x="134" y="399"/>
                    <a:pt x="137" y="396"/>
                  </a:cubicBezTo>
                  <a:cubicBezTo>
                    <a:pt x="142" y="392"/>
                    <a:pt x="147" y="386"/>
                    <a:pt x="150" y="379"/>
                  </a:cubicBezTo>
                  <a:cubicBezTo>
                    <a:pt x="150" y="379"/>
                    <a:pt x="150" y="378"/>
                    <a:pt x="150" y="378"/>
                  </a:cubicBezTo>
                  <a:cubicBezTo>
                    <a:pt x="150" y="378"/>
                    <a:pt x="150" y="378"/>
                    <a:pt x="150" y="377"/>
                  </a:cubicBezTo>
                  <a:cubicBezTo>
                    <a:pt x="152" y="347"/>
                    <a:pt x="150" y="316"/>
                    <a:pt x="149" y="286"/>
                  </a:cubicBezTo>
                  <a:close/>
                  <a:moveTo>
                    <a:pt x="144" y="352"/>
                  </a:moveTo>
                  <a:cubicBezTo>
                    <a:pt x="138" y="358"/>
                    <a:pt x="132" y="366"/>
                    <a:pt x="126" y="374"/>
                  </a:cubicBezTo>
                  <a:cubicBezTo>
                    <a:pt x="126" y="366"/>
                    <a:pt x="126" y="358"/>
                    <a:pt x="126" y="351"/>
                  </a:cubicBezTo>
                  <a:cubicBezTo>
                    <a:pt x="126" y="351"/>
                    <a:pt x="126" y="351"/>
                    <a:pt x="126" y="351"/>
                  </a:cubicBezTo>
                  <a:cubicBezTo>
                    <a:pt x="132" y="345"/>
                    <a:pt x="138" y="339"/>
                    <a:pt x="144" y="332"/>
                  </a:cubicBezTo>
                  <a:cubicBezTo>
                    <a:pt x="144" y="338"/>
                    <a:pt x="144" y="345"/>
                    <a:pt x="144" y="352"/>
                  </a:cubicBezTo>
                  <a:close/>
                  <a:moveTo>
                    <a:pt x="144" y="329"/>
                  </a:moveTo>
                  <a:cubicBezTo>
                    <a:pt x="141" y="331"/>
                    <a:pt x="138" y="335"/>
                    <a:pt x="136" y="338"/>
                  </a:cubicBezTo>
                  <a:cubicBezTo>
                    <a:pt x="133" y="342"/>
                    <a:pt x="129" y="346"/>
                    <a:pt x="126" y="349"/>
                  </a:cubicBezTo>
                  <a:cubicBezTo>
                    <a:pt x="126" y="341"/>
                    <a:pt x="126" y="333"/>
                    <a:pt x="125" y="325"/>
                  </a:cubicBezTo>
                  <a:cubicBezTo>
                    <a:pt x="129" y="321"/>
                    <a:pt x="134" y="317"/>
                    <a:pt x="137" y="313"/>
                  </a:cubicBezTo>
                  <a:cubicBezTo>
                    <a:pt x="139" y="311"/>
                    <a:pt x="142" y="309"/>
                    <a:pt x="143" y="307"/>
                  </a:cubicBezTo>
                  <a:cubicBezTo>
                    <a:pt x="144" y="314"/>
                    <a:pt x="144" y="321"/>
                    <a:pt x="144" y="329"/>
                  </a:cubicBezTo>
                  <a:close/>
                  <a:moveTo>
                    <a:pt x="139" y="94"/>
                  </a:moveTo>
                  <a:cubicBezTo>
                    <a:pt x="136" y="97"/>
                    <a:pt x="133" y="100"/>
                    <a:pt x="130" y="103"/>
                  </a:cubicBezTo>
                  <a:cubicBezTo>
                    <a:pt x="126" y="108"/>
                    <a:pt x="122" y="112"/>
                    <a:pt x="118" y="116"/>
                  </a:cubicBezTo>
                  <a:cubicBezTo>
                    <a:pt x="118" y="117"/>
                    <a:pt x="118" y="117"/>
                    <a:pt x="119" y="117"/>
                  </a:cubicBezTo>
                  <a:cubicBezTo>
                    <a:pt x="120" y="117"/>
                    <a:pt x="121" y="117"/>
                    <a:pt x="121" y="116"/>
                  </a:cubicBezTo>
                  <a:cubicBezTo>
                    <a:pt x="122" y="116"/>
                    <a:pt x="122" y="116"/>
                    <a:pt x="121" y="116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4" y="112"/>
                    <a:pt x="128" y="109"/>
                    <a:pt x="131" y="105"/>
                  </a:cubicBezTo>
                  <a:cubicBezTo>
                    <a:pt x="134" y="103"/>
                    <a:pt x="136" y="100"/>
                    <a:pt x="139" y="98"/>
                  </a:cubicBezTo>
                  <a:cubicBezTo>
                    <a:pt x="139" y="104"/>
                    <a:pt x="139" y="110"/>
                    <a:pt x="139" y="116"/>
                  </a:cubicBezTo>
                  <a:cubicBezTo>
                    <a:pt x="136" y="119"/>
                    <a:pt x="133" y="122"/>
                    <a:pt x="131" y="125"/>
                  </a:cubicBezTo>
                  <a:cubicBezTo>
                    <a:pt x="128" y="127"/>
                    <a:pt x="126" y="130"/>
                    <a:pt x="124" y="132"/>
                  </a:cubicBezTo>
                  <a:cubicBezTo>
                    <a:pt x="123" y="134"/>
                    <a:pt x="121" y="136"/>
                    <a:pt x="118" y="138"/>
                  </a:cubicBezTo>
                  <a:cubicBezTo>
                    <a:pt x="118" y="123"/>
                    <a:pt x="117" y="108"/>
                    <a:pt x="117" y="94"/>
                  </a:cubicBezTo>
                  <a:cubicBezTo>
                    <a:pt x="124" y="88"/>
                    <a:pt x="132" y="81"/>
                    <a:pt x="138" y="74"/>
                  </a:cubicBezTo>
                  <a:cubicBezTo>
                    <a:pt x="138" y="80"/>
                    <a:pt x="139" y="87"/>
                    <a:pt x="139" y="94"/>
                  </a:cubicBezTo>
                  <a:close/>
                  <a:moveTo>
                    <a:pt x="138" y="71"/>
                  </a:moveTo>
                  <a:cubicBezTo>
                    <a:pt x="134" y="74"/>
                    <a:pt x="131" y="78"/>
                    <a:pt x="127" y="82"/>
                  </a:cubicBezTo>
                  <a:cubicBezTo>
                    <a:pt x="124" y="86"/>
                    <a:pt x="120" y="89"/>
                    <a:pt x="117" y="92"/>
                  </a:cubicBezTo>
                  <a:cubicBezTo>
                    <a:pt x="116" y="85"/>
                    <a:pt x="116" y="78"/>
                    <a:pt x="116" y="71"/>
                  </a:cubicBezTo>
                  <a:cubicBezTo>
                    <a:pt x="123" y="64"/>
                    <a:pt x="130" y="57"/>
                    <a:pt x="138" y="51"/>
                  </a:cubicBezTo>
                  <a:cubicBezTo>
                    <a:pt x="138" y="58"/>
                    <a:pt x="138" y="64"/>
                    <a:pt x="138" y="71"/>
                  </a:cubicBezTo>
                  <a:close/>
                  <a:moveTo>
                    <a:pt x="138" y="49"/>
                  </a:moveTo>
                  <a:cubicBezTo>
                    <a:pt x="130" y="55"/>
                    <a:pt x="122" y="62"/>
                    <a:pt x="116" y="69"/>
                  </a:cubicBezTo>
                  <a:cubicBezTo>
                    <a:pt x="115" y="63"/>
                    <a:pt x="115" y="56"/>
                    <a:pt x="115" y="50"/>
                  </a:cubicBezTo>
                  <a:cubicBezTo>
                    <a:pt x="123" y="44"/>
                    <a:pt x="130" y="36"/>
                    <a:pt x="137" y="29"/>
                  </a:cubicBezTo>
                  <a:cubicBezTo>
                    <a:pt x="137" y="35"/>
                    <a:pt x="137" y="42"/>
                    <a:pt x="138" y="49"/>
                  </a:cubicBezTo>
                  <a:close/>
                  <a:moveTo>
                    <a:pt x="137" y="11"/>
                  </a:moveTo>
                  <a:cubicBezTo>
                    <a:pt x="137" y="16"/>
                    <a:pt x="137" y="21"/>
                    <a:pt x="137" y="26"/>
                  </a:cubicBezTo>
                  <a:cubicBezTo>
                    <a:pt x="133" y="30"/>
                    <a:pt x="128" y="35"/>
                    <a:pt x="124" y="39"/>
                  </a:cubicBezTo>
                  <a:cubicBezTo>
                    <a:pt x="122" y="41"/>
                    <a:pt x="120" y="43"/>
                    <a:pt x="117" y="45"/>
                  </a:cubicBezTo>
                  <a:cubicBezTo>
                    <a:pt x="117" y="46"/>
                    <a:pt x="116" y="46"/>
                    <a:pt x="115" y="47"/>
                  </a:cubicBezTo>
                  <a:cubicBezTo>
                    <a:pt x="115" y="43"/>
                    <a:pt x="114" y="38"/>
                    <a:pt x="114" y="33"/>
                  </a:cubicBezTo>
                  <a:cubicBezTo>
                    <a:pt x="114" y="32"/>
                    <a:pt x="114" y="32"/>
                    <a:pt x="114" y="31"/>
                  </a:cubicBezTo>
                  <a:cubicBezTo>
                    <a:pt x="115" y="31"/>
                    <a:pt x="115" y="30"/>
                    <a:pt x="116" y="29"/>
                  </a:cubicBezTo>
                  <a:cubicBezTo>
                    <a:pt x="119" y="27"/>
                    <a:pt x="122" y="24"/>
                    <a:pt x="125" y="22"/>
                  </a:cubicBezTo>
                  <a:cubicBezTo>
                    <a:pt x="129" y="18"/>
                    <a:pt x="133" y="15"/>
                    <a:pt x="137" y="11"/>
                  </a:cubicBezTo>
                  <a:close/>
                  <a:moveTo>
                    <a:pt x="115" y="10"/>
                  </a:moveTo>
                  <a:cubicBezTo>
                    <a:pt x="119" y="10"/>
                    <a:pt x="122" y="10"/>
                    <a:pt x="126" y="9"/>
                  </a:cubicBezTo>
                  <a:cubicBezTo>
                    <a:pt x="122" y="13"/>
                    <a:pt x="117" y="17"/>
                    <a:pt x="113" y="21"/>
                  </a:cubicBezTo>
                  <a:cubicBezTo>
                    <a:pt x="112" y="23"/>
                    <a:pt x="110" y="25"/>
                    <a:pt x="108" y="27"/>
                  </a:cubicBezTo>
                  <a:cubicBezTo>
                    <a:pt x="107" y="27"/>
                    <a:pt x="106" y="27"/>
                    <a:pt x="106" y="27"/>
                  </a:cubicBezTo>
                  <a:cubicBezTo>
                    <a:pt x="102" y="28"/>
                    <a:pt x="98" y="28"/>
                    <a:pt x="94" y="28"/>
                  </a:cubicBezTo>
                  <a:cubicBezTo>
                    <a:pt x="96" y="27"/>
                    <a:pt x="98" y="25"/>
                    <a:pt x="101" y="23"/>
                  </a:cubicBezTo>
                  <a:cubicBezTo>
                    <a:pt x="105" y="19"/>
                    <a:pt x="110" y="15"/>
                    <a:pt x="115" y="11"/>
                  </a:cubicBezTo>
                  <a:cubicBezTo>
                    <a:pt x="115" y="11"/>
                    <a:pt x="115" y="10"/>
                    <a:pt x="115" y="10"/>
                  </a:cubicBezTo>
                  <a:close/>
                  <a:moveTo>
                    <a:pt x="111" y="11"/>
                  </a:moveTo>
                  <a:cubicBezTo>
                    <a:pt x="107" y="14"/>
                    <a:pt x="104" y="17"/>
                    <a:pt x="100" y="21"/>
                  </a:cubicBezTo>
                  <a:cubicBezTo>
                    <a:pt x="97" y="23"/>
                    <a:pt x="93" y="26"/>
                    <a:pt x="90" y="29"/>
                  </a:cubicBezTo>
                  <a:cubicBezTo>
                    <a:pt x="85" y="29"/>
                    <a:pt x="80" y="30"/>
                    <a:pt x="74" y="30"/>
                  </a:cubicBezTo>
                  <a:cubicBezTo>
                    <a:pt x="82" y="24"/>
                    <a:pt x="89" y="18"/>
                    <a:pt x="95" y="11"/>
                  </a:cubicBezTo>
                  <a:cubicBezTo>
                    <a:pt x="100" y="11"/>
                    <a:pt x="106" y="11"/>
                    <a:pt x="111" y="11"/>
                  </a:cubicBezTo>
                  <a:close/>
                  <a:moveTo>
                    <a:pt x="70" y="12"/>
                  </a:moveTo>
                  <a:cubicBezTo>
                    <a:pt x="75" y="12"/>
                    <a:pt x="79" y="12"/>
                    <a:pt x="84" y="11"/>
                  </a:cubicBezTo>
                  <a:cubicBezTo>
                    <a:pt x="87" y="11"/>
                    <a:pt x="89" y="11"/>
                    <a:pt x="92" y="11"/>
                  </a:cubicBezTo>
                  <a:cubicBezTo>
                    <a:pt x="85" y="18"/>
                    <a:pt x="78" y="24"/>
                    <a:pt x="71" y="30"/>
                  </a:cubicBezTo>
                  <a:cubicBezTo>
                    <a:pt x="64" y="31"/>
                    <a:pt x="57" y="31"/>
                    <a:pt x="50" y="32"/>
                  </a:cubicBezTo>
                  <a:cubicBezTo>
                    <a:pt x="57" y="25"/>
                    <a:pt x="63" y="1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lose/>
                  <a:moveTo>
                    <a:pt x="67" y="12"/>
                  </a:moveTo>
                  <a:cubicBezTo>
                    <a:pt x="60" y="18"/>
                    <a:pt x="54" y="25"/>
                    <a:pt x="48" y="32"/>
                  </a:cubicBezTo>
                  <a:cubicBezTo>
                    <a:pt x="42" y="32"/>
                    <a:pt x="37" y="32"/>
                    <a:pt x="32" y="32"/>
                  </a:cubicBezTo>
                  <a:cubicBezTo>
                    <a:pt x="34" y="30"/>
                    <a:pt x="36" y="28"/>
                    <a:pt x="37" y="27"/>
                  </a:cubicBezTo>
                  <a:cubicBezTo>
                    <a:pt x="43" y="22"/>
                    <a:pt x="48" y="17"/>
                    <a:pt x="53" y="12"/>
                  </a:cubicBezTo>
                  <a:cubicBezTo>
                    <a:pt x="58" y="12"/>
                    <a:pt x="62" y="12"/>
                    <a:pt x="67" y="12"/>
                  </a:cubicBezTo>
                  <a:close/>
                  <a:moveTo>
                    <a:pt x="22" y="25"/>
                  </a:moveTo>
                  <a:cubicBezTo>
                    <a:pt x="26" y="20"/>
                    <a:pt x="31" y="16"/>
                    <a:pt x="34" y="1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0" y="11"/>
                    <a:pt x="45" y="11"/>
                    <a:pt x="50" y="12"/>
                  </a:cubicBezTo>
                  <a:cubicBezTo>
                    <a:pt x="47" y="15"/>
                    <a:pt x="43" y="19"/>
                    <a:pt x="40" y="22"/>
                  </a:cubicBezTo>
                  <a:cubicBezTo>
                    <a:pt x="38" y="24"/>
                    <a:pt x="36" y="26"/>
                    <a:pt x="34" y="28"/>
                  </a:cubicBezTo>
                  <a:cubicBezTo>
                    <a:pt x="32" y="29"/>
                    <a:pt x="30" y="31"/>
                    <a:pt x="29" y="32"/>
                  </a:cubicBezTo>
                  <a:cubicBezTo>
                    <a:pt x="23" y="32"/>
                    <a:pt x="18" y="33"/>
                    <a:pt x="13" y="33"/>
                  </a:cubicBezTo>
                  <a:cubicBezTo>
                    <a:pt x="16" y="31"/>
                    <a:pt x="19" y="28"/>
                    <a:pt x="22" y="25"/>
                  </a:cubicBezTo>
                  <a:close/>
                  <a:moveTo>
                    <a:pt x="118" y="403"/>
                  </a:moveTo>
                  <a:cubicBezTo>
                    <a:pt x="86" y="400"/>
                    <a:pt x="52" y="398"/>
                    <a:pt x="20" y="400"/>
                  </a:cubicBezTo>
                  <a:cubicBezTo>
                    <a:pt x="21" y="341"/>
                    <a:pt x="16" y="281"/>
                    <a:pt x="15" y="222"/>
                  </a:cubicBezTo>
                  <a:cubicBezTo>
                    <a:pt x="13" y="162"/>
                    <a:pt x="14" y="101"/>
                    <a:pt x="8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23" y="43"/>
                    <a:pt x="39" y="41"/>
                    <a:pt x="55" y="40"/>
                  </a:cubicBezTo>
                  <a:cubicBezTo>
                    <a:pt x="72" y="39"/>
                    <a:pt x="89" y="38"/>
                    <a:pt x="106" y="36"/>
                  </a:cubicBezTo>
                  <a:cubicBezTo>
                    <a:pt x="108" y="97"/>
                    <a:pt x="111" y="159"/>
                    <a:pt x="113" y="220"/>
                  </a:cubicBezTo>
                  <a:cubicBezTo>
                    <a:pt x="114" y="250"/>
                    <a:pt x="116" y="281"/>
                    <a:pt x="117" y="311"/>
                  </a:cubicBezTo>
                  <a:cubicBezTo>
                    <a:pt x="118" y="341"/>
                    <a:pt x="117" y="372"/>
                    <a:pt x="119" y="403"/>
                  </a:cubicBezTo>
                  <a:cubicBezTo>
                    <a:pt x="119" y="403"/>
                    <a:pt x="119" y="403"/>
                    <a:pt x="118" y="403"/>
                  </a:cubicBezTo>
                  <a:close/>
                  <a:moveTo>
                    <a:pt x="118" y="140"/>
                  </a:moveTo>
                  <a:cubicBezTo>
                    <a:pt x="122" y="138"/>
                    <a:pt x="125" y="133"/>
                    <a:pt x="128" y="131"/>
                  </a:cubicBezTo>
                  <a:cubicBezTo>
                    <a:pt x="132" y="127"/>
                    <a:pt x="136" y="123"/>
                    <a:pt x="139" y="119"/>
                  </a:cubicBezTo>
                  <a:cubicBezTo>
                    <a:pt x="140" y="126"/>
                    <a:pt x="140" y="132"/>
                    <a:pt x="140" y="139"/>
                  </a:cubicBezTo>
                  <a:cubicBezTo>
                    <a:pt x="133" y="146"/>
                    <a:pt x="126" y="155"/>
                    <a:pt x="119" y="162"/>
                  </a:cubicBezTo>
                  <a:cubicBezTo>
                    <a:pt x="119" y="155"/>
                    <a:pt x="119" y="147"/>
                    <a:pt x="118" y="140"/>
                  </a:cubicBezTo>
                  <a:close/>
                  <a:moveTo>
                    <a:pt x="119" y="164"/>
                  </a:moveTo>
                  <a:cubicBezTo>
                    <a:pt x="126" y="157"/>
                    <a:pt x="134" y="151"/>
                    <a:pt x="140" y="143"/>
                  </a:cubicBezTo>
                  <a:cubicBezTo>
                    <a:pt x="140" y="149"/>
                    <a:pt x="140" y="155"/>
                    <a:pt x="141" y="161"/>
                  </a:cubicBezTo>
                  <a:cubicBezTo>
                    <a:pt x="137" y="165"/>
                    <a:pt x="134" y="168"/>
                    <a:pt x="131" y="172"/>
                  </a:cubicBezTo>
                  <a:cubicBezTo>
                    <a:pt x="128" y="176"/>
                    <a:pt x="124" y="181"/>
                    <a:pt x="120" y="184"/>
                  </a:cubicBezTo>
                  <a:cubicBezTo>
                    <a:pt x="120" y="178"/>
                    <a:pt x="120" y="171"/>
                    <a:pt x="119" y="164"/>
                  </a:cubicBezTo>
                  <a:close/>
                  <a:moveTo>
                    <a:pt x="120" y="187"/>
                  </a:moveTo>
                  <a:cubicBezTo>
                    <a:pt x="121" y="186"/>
                    <a:pt x="121" y="186"/>
                    <a:pt x="122" y="185"/>
                  </a:cubicBezTo>
                  <a:cubicBezTo>
                    <a:pt x="125" y="182"/>
                    <a:pt x="128" y="178"/>
                    <a:pt x="131" y="175"/>
                  </a:cubicBezTo>
                  <a:cubicBezTo>
                    <a:pt x="134" y="171"/>
                    <a:pt x="137" y="168"/>
                    <a:pt x="141" y="164"/>
                  </a:cubicBezTo>
                  <a:cubicBezTo>
                    <a:pt x="141" y="171"/>
                    <a:pt x="141" y="177"/>
                    <a:pt x="141" y="183"/>
                  </a:cubicBezTo>
                  <a:cubicBezTo>
                    <a:pt x="137" y="186"/>
                    <a:pt x="134" y="190"/>
                    <a:pt x="131" y="194"/>
                  </a:cubicBezTo>
                  <a:cubicBezTo>
                    <a:pt x="128" y="198"/>
                    <a:pt x="124" y="202"/>
                    <a:pt x="121" y="207"/>
                  </a:cubicBezTo>
                  <a:cubicBezTo>
                    <a:pt x="121" y="200"/>
                    <a:pt x="121" y="193"/>
                    <a:pt x="120" y="187"/>
                  </a:cubicBezTo>
                  <a:close/>
                  <a:moveTo>
                    <a:pt x="122" y="220"/>
                  </a:moveTo>
                  <a:cubicBezTo>
                    <a:pt x="121" y="216"/>
                    <a:pt x="121" y="212"/>
                    <a:pt x="121" y="208"/>
                  </a:cubicBezTo>
                  <a:cubicBezTo>
                    <a:pt x="125" y="204"/>
                    <a:pt x="129" y="199"/>
                    <a:pt x="133" y="195"/>
                  </a:cubicBezTo>
                  <a:cubicBezTo>
                    <a:pt x="136" y="192"/>
                    <a:pt x="139" y="189"/>
                    <a:pt x="141" y="186"/>
                  </a:cubicBezTo>
                  <a:cubicBezTo>
                    <a:pt x="141" y="188"/>
                    <a:pt x="141" y="190"/>
                    <a:pt x="141" y="193"/>
                  </a:cubicBezTo>
                  <a:cubicBezTo>
                    <a:pt x="141" y="198"/>
                    <a:pt x="141" y="204"/>
                    <a:pt x="142" y="210"/>
                  </a:cubicBezTo>
                  <a:cubicBezTo>
                    <a:pt x="134" y="217"/>
                    <a:pt x="128" y="226"/>
                    <a:pt x="122" y="235"/>
                  </a:cubicBezTo>
                  <a:cubicBezTo>
                    <a:pt x="122" y="230"/>
                    <a:pt x="122" y="225"/>
                    <a:pt x="122" y="220"/>
                  </a:cubicBezTo>
                  <a:close/>
                  <a:moveTo>
                    <a:pt x="122" y="237"/>
                  </a:moveTo>
                  <a:cubicBezTo>
                    <a:pt x="126" y="232"/>
                    <a:pt x="129" y="228"/>
                    <a:pt x="133" y="223"/>
                  </a:cubicBezTo>
                  <a:cubicBezTo>
                    <a:pt x="136" y="220"/>
                    <a:pt x="139" y="217"/>
                    <a:pt x="142" y="213"/>
                  </a:cubicBezTo>
                  <a:cubicBezTo>
                    <a:pt x="142" y="220"/>
                    <a:pt x="142" y="226"/>
                    <a:pt x="142" y="233"/>
                  </a:cubicBezTo>
                  <a:cubicBezTo>
                    <a:pt x="139" y="236"/>
                    <a:pt x="137" y="240"/>
                    <a:pt x="134" y="243"/>
                  </a:cubicBezTo>
                  <a:cubicBezTo>
                    <a:pt x="132" y="245"/>
                    <a:pt x="130" y="248"/>
                    <a:pt x="129" y="250"/>
                  </a:cubicBezTo>
                  <a:cubicBezTo>
                    <a:pt x="128" y="251"/>
                    <a:pt x="125" y="254"/>
                    <a:pt x="123" y="257"/>
                  </a:cubicBezTo>
                  <a:cubicBezTo>
                    <a:pt x="123" y="250"/>
                    <a:pt x="122" y="244"/>
                    <a:pt x="122" y="237"/>
                  </a:cubicBezTo>
                  <a:close/>
                  <a:moveTo>
                    <a:pt x="123" y="260"/>
                  </a:moveTo>
                  <a:cubicBezTo>
                    <a:pt x="128" y="256"/>
                    <a:pt x="132" y="249"/>
                    <a:pt x="135" y="245"/>
                  </a:cubicBezTo>
                  <a:cubicBezTo>
                    <a:pt x="138" y="242"/>
                    <a:pt x="140" y="239"/>
                    <a:pt x="142" y="236"/>
                  </a:cubicBezTo>
                  <a:cubicBezTo>
                    <a:pt x="142" y="242"/>
                    <a:pt x="142" y="248"/>
                    <a:pt x="143" y="254"/>
                  </a:cubicBezTo>
                  <a:cubicBezTo>
                    <a:pt x="136" y="262"/>
                    <a:pt x="130" y="270"/>
                    <a:pt x="124" y="278"/>
                  </a:cubicBezTo>
                  <a:cubicBezTo>
                    <a:pt x="123" y="272"/>
                    <a:pt x="123" y="266"/>
                    <a:pt x="123" y="260"/>
                  </a:cubicBezTo>
                  <a:close/>
                  <a:moveTo>
                    <a:pt x="124" y="280"/>
                  </a:moveTo>
                  <a:cubicBezTo>
                    <a:pt x="131" y="273"/>
                    <a:pt x="137" y="266"/>
                    <a:pt x="143" y="257"/>
                  </a:cubicBezTo>
                  <a:cubicBezTo>
                    <a:pt x="143" y="267"/>
                    <a:pt x="143" y="276"/>
                    <a:pt x="143" y="286"/>
                  </a:cubicBezTo>
                  <a:cubicBezTo>
                    <a:pt x="143" y="292"/>
                    <a:pt x="143" y="298"/>
                    <a:pt x="143" y="304"/>
                  </a:cubicBezTo>
                  <a:cubicBezTo>
                    <a:pt x="141" y="307"/>
                    <a:pt x="138" y="310"/>
                    <a:pt x="136" y="313"/>
                  </a:cubicBezTo>
                  <a:cubicBezTo>
                    <a:pt x="132" y="316"/>
                    <a:pt x="129" y="320"/>
                    <a:pt x="125" y="324"/>
                  </a:cubicBezTo>
                  <a:cubicBezTo>
                    <a:pt x="125" y="319"/>
                    <a:pt x="125" y="315"/>
                    <a:pt x="125" y="311"/>
                  </a:cubicBezTo>
                  <a:cubicBezTo>
                    <a:pt x="125" y="308"/>
                    <a:pt x="125" y="305"/>
                    <a:pt x="124" y="302"/>
                  </a:cubicBezTo>
                  <a:cubicBezTo>
                    <a:pt x="131" y="295"/>
                    <a:pt x="137" y="288"/>
                    <a:pt x="143" y="281"/>
                  </a:cubicBezTo>
                  <a:cubicBezTo>
                    <a:pt x="143" y="280"/>
                    <a:pt x="142" y="279"/>
                    <a:pt x="141" y="280"/>
                  </a:cubicBezTo>
                  <a:cubicBezTo>
                    <a:pt x="135" y="286"/>
                    <a:pt x="130" y="293"/>
                    <a:pt x="124" y="300"/>
                  </a:cubicBezTo>
                  <a:cubicBezTo>
                    <a:pt x="124" y="294"/>
                    <a:pt x="124" y="287"/>
                    <a:pt x="124" y="280"/>
                  </a:cubicBezTo>
                  <a:close/>
                  <a:moveTo>
                    <a:pt x="144" y="376"/>
                  </a:moveTo>
                  <a:cubicBezTo>
                    <a:pt x="139" y="381"/>
                    <a:pt x="136" y="387"/>
                    <a:pt x="131" y="392"/>
                  </a:cubicBezTo>
                  <a:cubicBezTo>
                    <a:pt x="130" y="394"/>
                    <a:pt x="127" y="396"/>
                    <a:pt x="125" y="397"/>
                  </a:cubicBezTo>
                  <a:cubicBezTo>
                    <a:pt x="126" y="390"/>
                    <a:pt x="126" y="383"/>
                    <a:pt x="126" y="376"/>
                  </a:cubicBezTo>
                  <a:cubicBezTo>
                    <a:pt x="132" y="369"/>
                    <a:pt x="139" y="362"/>
                    <a:pt x="144" y="355"/>
                  </a:cubicBezTo>
                  <a:cubicBezTo>
                    <a:pt x="145" y="362"/>
                    <a:pt x="145" y="369"/>
                    <a:pt x="146" y="375"/>
                  </a:cubicBezTo>
                  <a:cubicBezTo>
                    <a:pt x="146" y="375"/>
                    <a:pt x="145" y="376"/>
                    <a:pt x="144" y="3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5500" y="1626"/>
              <a:ext cx="246" cy="771"/>
            </a:xfrm>
            <a:custGeom>
              <a:avLst/>
              <a:gdLst>
                <a:gd name="T0" fmla="*/ 156 w 166"/>
                <a:gd name="T1" fmla="*/ 66 h 521"/>
                <a:gd name="T2" fmla="*/ 149 w 166"/>
                <a:gd name="T3" fmla="*/ 3 h 521"/>
                <a:gd name="T4" fmla="*/ 7 w 166"/>
                <a:gd name="T5" fmla="*/ 30 h 521"/>
                <a:gd name="T6" fmla="*/ 5 w 166"/>
                <a:gd name="T7" fmla="*/ 43 h 521"/>
                <a:gd name="T8" fmla="*/ 9 w 166"/>
                <a:gd name="T9" fmla="*/ 519 h 521"/>
                <a:gd name="T10" fmla="*/ 130 w 166"/>
                <a:gd name="T11" fmla="*/ 510 h 521"/>
                <a:gd name="T12" fmla="*/ 165 w 166"/>
                <a:gd name="T13" fmla="*/ 479 h 521"/>
                <a:gd name="T14" fmla="*/ 131 w 166"/>
                <a:gd name="T15" fmla="*/ 487 h 521"/>
                <a:gd name="T16" fmla="*/ 157 w 166"/>
                <a:gd name="T17" fmla="*/ 456 h 521"/>
                <a:gd name="T18" fmla="*/ 131 w 166"/>
                <a:gd name="T19" fmla="*/ 439 h 521"/>
                <a:gd name="T20" fmla="*/ 152 w 166"/>
                <a:gd name="T21" fmla="*/ 199 h 521"/>
                <a:gd name="T22" fmla="*/ 152 w 166"/>
                <a:gd name="T23" fmla="*/ 199 h 521"/>
                <a:gd name="T24" fmla="*/ 129 w 166"/>
                <a:gd name="T25" fmla="*/ 176 h 521"/>
                <a:gd name="T26" fmla="*/ 150 w 166"/>
                <a:gd name="T27" fmla="*/ 105 h 521"/>
                <a:gd name="T28" fmla="*/ 130 w 166"/>
                <a:gd name="T29" fmla="*/ 125 h 521"/>
                <a:gd name="T30" fmla="*/ 150 w 166"/>
                <a:gd name="T31" fmla="*/ 80 h 521"/>
                <a:gd name="T32" fmla="*/ 151 w 166"/>
                <a:gd name="T33" fmla="*/ 149 h 521"/>
                <a:gd name="T34" fmla="*/ 150 w 166"/>
                <a:gd name="T35" fmla="*/ 129 h 521"/>
                <a:gd name="T36" fmla="*/ 131 w 166"/>
                <a:gd name="T37" fmla="*/ 99 h 521"/>
                <a:gd name="T38" fmla="*/ 141 w 166"/>
                <a:gd name="T39" fmla="*/ 66 h 521"/>
                <a:gd name="T40" fmla="*/ 150 w 166"/>
                <a:gd name="T41" fmla="*/ 75 h 521"/>
                <a:gd name="T42" fmla="*/ 150 w 166"/>
                <a:gd name="T43" fmla="*/ 36 h 521"/>
                <a:gd name="T44" fmla="*/ 150 w 166"/>
                <a:gd name="T45" fmla="*/ 19 h 521"/>
                <a:gd name="T46" fmla="*/ 132 w 166"/>
                <a:gd name="T47" fmla="*/ 33 h 521"/>
                <a:gd name="T48" fmla="*/ 124 w 166"/>
                <a:gd name="T49" fmla="*/ 9 h 521"/>
                <a:gd name="T50" fmla="*/ 106 w 166"/>
                <a:gd name="T51" fmla="*/ 8 h 521"/>
                <a:gd name="T52" fmla="*/ 80 w 166"/>
                <a:gd name="T53" fmla="*/ 30 h 521"/>
                <a:gd name="T54" fmla="*/ 83 w 166"/>
                <a:gd name="T55" fmla="*/ 8 h 521"/>
                <a:gd name="T56" fmla="*/ 58 w 166"/>
                <a:gd name="T57" fmla="*/ 30 h 521"/>
                <a:gd name="T58" fmla="*/ 39 w 166"/>
                <a:gd name="T59" fmla="*/ 8 h 521"/>
                <a:gd name="T60" fmla="*/ 14 w 166"/>
                <a:gd name="T61" fmla="*/ 30 h 521"/>
                <a:gd name="T62" fmla="*/ 13 w 166"/>
                <a:gd name="T63" fmla="*/ 43 h 521"/>
                <a:gd name="T64" fmla="*/ 123 w 166"/>
                <a:gd name="T65" fmla="*/ 39 h 521"/>
                <a:gd name="T66" fmla="*/ 10 w 166"/>
                <a:gd name="T67" fmla="*/ 514 h 521"/>
                <a:gd name="T68" fmla="*/ 143 w 166"/>
                <a:gd name="T69" fmla="*/ 9 h 521"/>
                <a:gd name="T70" fmla="*/ 152 w 166"/>
                <a:gd name="T71" fmla="*/ 202 h 521"/>
                <a:gd name="T72" fmla="*/ 129 w 166"/>
                <a:gd name="T73" fmla="*/ 273 h 521"/>
                <a:gd name="T74" fmla="*/ 139 w 166"/>
                <a:gd name="T75" fmla="*/ 270 h 521"/>
                <a:gd name="T76" fmla="*/ 142 w 166"/>
                <a:gd name="T77" fmla="*/ 270 h 521"/>
                <a:gd name="T78" fmla="*/ 141 w 166"/>
                <a:gd name="T79" fmla="*/ 295 h 521"/>
                <a:gd name="T80" fmla="*/ 143 w 166"/>
                <a:gd name="T81" fmla="*/ 295 h 521"/>
                <a:gd name="T82" fmla="*/ 129 w 166"/>
                <a:gd name="T83" fmla="*/ 309 h 521"/>
                <a:gd name="T84" fmla="*/ 153 w 166"/>
                <a:gd name="T85" fmla="*/ 337 h 521"/>
                <a:gd name="T86" fmla="*/ 154 w 166"/>
                <a:gd name="T87" fmla="*/ 339 h 521"/>
                <a:gd name="T88" fmla="*/ 130 w 166"/>
                <a:gd name="T89" fmla="*/ 387 h 521"/>
                <a:gd name="T90" fmla="*/ 143 w 166"/>
                <a:gd name="T91" fmla="*/ 374 h 521"/>
                <a:gd name="T92" fmla="*/ 130 w 166"/>
                <a:gd name="T93" fmla="*/ 391 h 521"/>
                <a:gd name="T94" fmla="*/ 154 w 166"/>
                <a:gd name="T95" fmla="*/ 408 h 521"/>
                <a:gd name="T96" fmla="*/ 131 w 166"/>
                <a:gd name="T97" fmla="*/ 502 h 521"/>
                <a:gd name="T98" fmla="*/ 157 w 166"/>
                <a:gd name="T99" fmla="*/ 47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" h="521">
                  <a:moveTo>
                    <a:pt x="165" y="475"/>
                  </a:moveTo>
                  <a:cubicBezTo>
                    <a:pt x="162" y="406"/>
                    <a:pt x="161" y="336"/>
                    <a:pt x="160" y="266"/>
                  </a:cubicBezTo>
                  <a:cubicBezTo>
                    <a:pt x="159" y="232"/>
                    <a:pt x="158" y="197"/>
                    <a:pt x="158" y="163"/>
                  </a:cubicBezTo>
                  <a:cubicBezTo>
                    <a:pt x="158" y="131"/>
                    <a:pt x="160" y="98"/>
                    <a:pt x="156" y="66"/>
                  </a:cubicBezTo>
                  <a:cubicBezTo>
                    <a:pt x="156" y="52"/>
                    <a:pt x="156" y="38"/>
                    <a:pt x="156" y="24"/>
                  </a:cubicBezTo>
                  <a:cubicBezTo>
                    <a:pt x="156" y="18"/>
                    <a:pt x="158" y="9"/>
                    <a:pt x="152" y="4"/>
                  </a:cubicBezTo>
                  <a:cubicBezTo>
                    <a:pt x="152" y="4"/>
                    <a:pt x="152" y="4"/>
                    <a:pt x="151" y="4"/>
                  </a:cubicBezTo>
                  <a:cubicBezTo>
                    <a:pt x="151" y="4"/>
                    <a:pt x="150" y="3"/>
                    <a:pt x="149" y="3"/>
                  </a:cubicBezTo>
                  <a:cubicBezTo>
                    <a:pt x="131" y="0"/>
                    <a:pt x="111" y="0"/>
                    <a:pt x="92" y="0"/>
                  </a:cubicBezTo>
                  <a:cubicBezTo>
                    <a:pt x="75" y="0"/>
                    <a:pt x="56" y="0"/>
                    <a:pt x="38" y="3"/>
                  </a:cubicBezTo>
                  <a:cubicBezTo>
                    <a:pt x="38" y="3"/>
                    <a:pt x="37" y="3"/>
                    <a:pt x="36" y="3"/>
                  </a:cubicBezTo>
                  <a:cubicBezTo>
                    <a:pt x="25" y="10"/>
                    <a:pt x="15" y="2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7"/>
                    <a:pt x="4" y="39"/>
                    <a:pt x="5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4" y="121"/>
                    <a:pt x="3" y="200"/>
                    <a:pt x="3" y="279"/>
                  </a:cubicBezTo>
                  <a:cubicBezTo>
                    <a:pt x="3" y="358"/>
                    <a:pt x="0" y="437"/>
                    <a:pt x="6" y="516"/>
                  </a:cubicBezTo>
                  <a:cubicBezTo>
                    <a:pt x="6" y="516"/>
                    <a:pt x="7" y="517"/>
                    <a:pt x="7" y="517"/>
                  </a:cubicBezTo>
                  <a:cubicBezTo>
                    <a:pt x="7" y="518"/>
                    <a:pt x="8" y="519"/>
                    <a:pt x="9" y="519"/>
                  </a:cubicBezTo>
                  <a:cubicBezTo>
                    <a:pt x="47" y="521"/>
                    <a:pt x="87" y="516"/>
                    <a:pt x="126" y="516"/>
                  </a:cubicBezTo>
                  <a:cubicBezTo>
                    <a:pt x="127" y="516"/>
                    <a:pt x="128" y="515"/>
                    <a:pt x="129" y="513"/>
                  </a:cubicBezTo>
                  <a:cubicBezTo>
                    <a:pt x="130" y="513"/>
                    <a:pt x="130" y="512"/>
                    <a:pt x="130" y="511"/>
                  </a:cubicBezTo>
                  <a:cubicBezTo>
                    <a:pt x="130" y="511"/>
                    <a:pt x="130" y="510"/>
                    <a:pt x="130" y="510"/>
                  </a:cubicBezTo>
                  <a:cubicBezTo>
                    <a:pt x="136" y="508"/>
                    <a:pt x="141" y="502"/>
                    <a:pt x="145" y="498"/>
                  </a:cubicBezTo>
                  <a:cubicBezTo>
                    <a:pt x="151" y="493"/>
                    <a:pt x="156" y="488"/>
                    <a:pt x="162" y="483"/>
                  </a:cubicBezTo>
                  <a:cubicBezTo>
                    <a:pt x="163" y="483"/>
                    <a:pt x="165" y="481"/>
                    <a:pt x="165" y="479"/>
                  </a:cubicBezTo>
                  <a:cubicBezTo>
                    <a:pt x="165" y="479"/>
                    <a:pt x="165" y="479"/>
                    <a:pt x="165" y="479"/>
                  </a:cubicBezTo>
                  <a:cubicBezTo>
                    <a:pt x="166" y="478"/>
                    <a:pt x="166" y="476"/>
                    <a:pt x="165" y="475"/>
                  </a:cubicBezTo>
                  <a:close/>
                  <a:moveTo>
                    <a:pt x="157" y="456"/>
                  </a:moveTo>
                  <a:cubicBezTo>
                    <a:pt x="148" y="466"/>
                    <a:pt x="139" y="476"/>
                    <a:pt x="131" y="487"/>
                  </a:cubicBezTo>
                  <a:cubicBezTo>
                    <a:pt x="131" y="487"/>
                    <a:pt x="131" y="487"/>
                    <a:pt x="131" y="487"/>
                  </a:cubicBezTo>
                  <a:cubicBezTo>
                    <a:pt x="131" y="478"/>
                    <a:pt x="131" y="469"/>
                    <a:pt x="131" y="460"/>
                  </a:cubicBezTo>
                  <a:cubicBezTo>
                    <a:pt x="139" y="452"/>
                    <a:pt x="148" y="444"/>
                    <a:pt x="156" y="436"/>
                  </a:cubicBezTo>
                  <a:cubicBezTo>
                    <a:pt x="156" y="436"/>
                    <a:pt x="156" y="436"/>
                    <a:pt x="156" y="436"/>
                  </a:cubicBezTo>
                  <a:cubicBezTo>
                    <a:pt x="157" y="443"/>
                    <a:pt x="157" y="450"/>
                    <a:pt x="157" y="456"/>
                  </a:cubicBezTo>
                  <a:close/>
                  <a:moveTo>
                    <a:pt x="156" y="435"/>
                  </a:moveTo>
                  <a:cubicBezTo>
                    <a:pt x="156" y="434"/>
                    <a:pt x="155" y="434"/>
                    <a:pt x="155" y="435"/>
                  </a:cubicBezTo>
                  <a:cubicBezTo>
                    <a:pt x="146" y="442"/>
                    <a:pt x="138" y="450"/>
                    <a:pt x="131" y="459"/>
                  </a:cubicBezTo>
                  <a:cubicBezTo>
                    <a:pt x="131" y="452"/>
                    <a:pt x="131" y="445"/>
                    <a:pt x="131" y="439"/>
                  </a:cubicBezTo>
                  <a:cubicBezTo>
                    <a:pt x="139" y="429"/>
                    <a:pt x="147" y="420"/>
                    <a:pt x="156" y="410"/>
                  </a:cubicBezTo>
                  <a:cubicBezTo>
                    <a:pt x="156" y="410"/>
                    <a:pt x="156" y="410"/>
                    <a:pt x="156" y="410"/>
                  </a:cubicBezTo>
                  <a:cubicBezTo>
                    <a:pt x="156" y="418"/>
                    <a:pt x="156" y="426"/>
                    <a:pt x="156" y="435"/>
                  </a:cubicBezTo>
                  <a:close/>
                  <a:moveTo>
                    <a:pt x="152" y="199"/>
                  </a:moveTo>
                  <a:cubicBezTo>
                    <a:pt x="143" y="208"/>
                    <a:pt x="136" y="218"/>
                    <a:pt x="129" y="228"/>
                  </a:cubicBezTo>
                  <a:cubicBezTo>
                    <a:pt x="129" y="221"/>
                    <a:pt x="129" y="214"/>
                    <a:pt x="129" y="206"/>
                  </a:cubicBezTo>
                  <a:cubicBezTo>
                    <a:pt x="136" y="197"/>
                    <a:pt x="144" y="188"/>
                    <a:pt x="151" y="179"/>
                  </a:cubicBezTo>
                  <a:cubicBezTo>
                    <a:pt x="152" y="186"/>
                    <a:pt x="152" y="192"/>
                    <a:pt x="152" y="199"/>
                  </a:cubicBezTo>
                  <a:close/>
                  <a:moveTo>
                    <a:pt x="151" y="163"/>
                  </a:moveTo>
                  <a:cubicBezTo>
                    <a:pt x="151" y="167"/>
                    <a:pt x="151" y="171"/>
                    <a:pt x="151" y="176"/>
                  </a:cubicBezTo>
                  <a:cubicBezTo>
                    <a:pt x="143" y="184"/>
                    <a:pt x="136" y="194"/>
                    <a:pt x="129" y="204"/>
                  </a:cubicBezTo>
                  <a:cubicBezTo>
                    <a:pt x="129" y="195"/>
                    <a:pt x="129" y="186"/>
                    <a:pt x="129" y="176"/>
                  </a:cubicBezTo>
                  <a:cubicBezTo>
                    <a:pt x="137" y="170"/>
                    <a:pt x="145" y="162"/>
                    <a:pt x="151" y="153"/>
                  </a:cubicBezTo>
                  <a:cubicBezTo>
                    <a:pt x="151" y="156"/>
                    <a:pt x="151" y="159"/>
                    <a:pt x="151" y="163"/>
                  </a:cubicBezTo>
                  <a:close/>
                  <a:moveTo>
                    <a:pt x="130" y="125"/>
                  </a:moveTo>
                  <a:cubicBezTo>
                    <a:pt x="137" y="120"/>
                    <a:pt x="144" y="112"/>
                    <a:pt x="150" y="105"/>
                  </a:cubicBezTo>
                  <a:cubicBezTo>
                    <a:pt x="150" y="112"/>
                    <a:pt x="150" y="119"/>
                    <a:pt x="150" y="126"/>
                  </a:cubicBezTo>
                  <a:cubicBezTo>
                    <a:pt x="142" y="133"/>
                    <a:pt x="136" y="142"/>
                    <a:pt x="130" y="150"/>
                  </a:cubicBezTo>
                  <a:cubicBezTo>
                    <a:pt x="130" y="142"/>
                    <a:pt x="130" y="134"/>
                    <a:pt x="130" y="126"/>
                  </a:cubicBezTo>
                  <a:cubicBezTo>
                    <a:pt x="130" y="126"/>
                    <a:pt x="130" y="126"/>
                    <a:pt x="130" y="125"/>
                  </a:cubicBezTo>
                  <a:close/>
                  <a:moveTo>
                    <a:pt x="130" y="125"/>
                  </a:moveTo>
                  <a:cubicBezTo>
                    <a:pt x="130" y="116"/>
                    <a:pt x="130" y="108"/>
                    <a:pt x="131" y="100"/>
                  </a:cubicBezTo>
                  <a:cubicBezTo>
                    <a:pt x="132" y="100"/>
                    <a:pt x="134" y="97"/>
                    <a:pt x="134" y="97"/>
                  </a:cubicBezTo>
                  <a:cubicBezTo>
                    <a:pt x="139" y="91"/>
                    <a:pt x="145" y="86"/>
                    <a:pt x="150" y="80"/>
                  </a:cubicBezTo>
                  <a:cubicBezTo>
                    <a:pt x="150" y="87"/>
                    <a:pt x="150" y="94"/>
                    <a:pt x="150" y="101"/>
                  </a:cubicBezTo>
                  <a:cubicBezTo>
                    <a:pt x="143" y="109"/>
                    <a:pt x="136" y="116"/>
                    <a:pt x="130" y="125"/>
                  </a:cubicBezTo>
                  <a:close/>
                  <a:moveTo>
                    <a:pt x="150" y="129"/>
                  </a:moveTo>
                  <a:cubicBezTo>
                    <a:pt x="150" y="136"/>
                    <a:pt x="151" y="143"/>
                    <a:pt x="151" y="149"/>
                  </a:cubicBezTo>
                  <a:cubicBezTo>
                    <a:pt x="147" y="154"/>
                    <a:pt x="144" y="159"/>
                    <a:pt x="140" y="163"/>
                  </a:cubicBezTo>
                  <a:cubicBezTo>
                    <a:pt x="137" y="167"/>
                    <a:pt x="133" y="171"/>
                    <a:pt x="129" y="174"/>
                  </a:cubicBezTo>
                  <a:cubicBezTo>
                    <a:pt x="130" y="167"/>
                    <a:pt x="130" y="160"/>
                    <a:pt x="130" y="152"/>
                  </a:cubicBezTo>
                  <a:cubicBezTo>
                    <a:pt x="136" y="144"/>
                    <a:pt x="143" y="137"/>
                    <a:pt x="150" y="129"/>
                  </a:cubicBezTo>
                  <a:close/>
                  <a:moveTo>
                    <a:pt x="150" y="75"/>
                  </a:moveTo>
                  <a:cubicBezTo>
                    <a:pt x="147" y="79"/>
                    <a:pt x="144" y="82"/>
                    <a:pt x="141" y="86"/>
                  </a:cubicBezTo>
                  <a:cubicBezTo>
                    <a:pt x="140" y="88"/>
                    <a:pt x="138" y="90"/>
                    <a:pt x="136" y="92"/>
                  </a:cubicBezTo>
                  <a:cubicBezTo>
                    <a:pt x="136" y="93"/>
                    <a:pt x="132" y="98"/>
                    <a:pt x="131" y="99"/>
                  </a:cubicBezTo>
                  <a:cubicBezTo>
                    <a:pt x="131" y="99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1"/>
                    <a:pt x="131" y="84"/>
                    <a:pt x="131" y="77"/>
                  </a:cubicBezTo>
                  <a:cubicBezTo>
                    <a:pt x="134" y="74"/>
                    <a:pt x="138" y="70"/>
                    <a:pt x="141" y="66"/>
                  </a:cubicBezTo>
                  <a:cubicBezTo>
                    <a:pt x="144" y="63"/>
                    <a:pt x="147" y="61"/>
                    <a:pt x="150" y="58"/>
                  </a:cubicBezTo>
                  <a:cubicBezTo>
                    <a:pt x="150" y="61"/>
                    <a:pt x="150" y="63"/>
                    <a:pt x="150" y="66"/>
                  </a:cubicBezTo>
                  <a:cubicBezTo>
                    <a:pt x="150" y="67"/>
                    <a:pt x="150" y="68"/>
                    <a:pt x="151" y="68"/>
                  </a:cubicBezTo>
                  <a:cubicBezTo>
                    <a:pt x="151" y="71"/>
                    <a:pt x="151" y="73"/>
                    <a:pt x="150" y="75"/>
                  </a:cubicBezTo>
                  <a:close/>
                  <a:moveTo>
                    <a:pt x="131" y="75"/>
                  </a:moveTo>
                  <a:cubicBezTo>
                    <a:pt x="131" y="68"/>
                    <a:pt x="131" y="61"/>
                    <a:pt x="131" y="54"/>
                  </a:cubicBezTo>
                  <a:cubicBezTo>
                    <a:pt x="135" y="51"/>
                    <a:pt x="138" y="47"/>
                    <a:pt x="141" y="44"/>
                  </a:cubicBezTo>
                  <a:cubicBezTo>
                    <a:pt x="144" y="41"/>
                    <a:pt x="147" y="38"/>
                    <a:pt x="150" y="36"/>
                  </a:cubicBezTo>
                  <a:cubicBezTo>
                    <a:pt x="150" y="42"/>
                    <a:pt x="150" y="49"/>
                    <a:pt x="150" y="55"/>
                  </a:cubicBezTo>
                  <a:cubicBezTo>
                    <a:pt x="143" y="61"/>
                    <a:pt x="137" y="68"/>
                    <a:pt x="131" y="75"/>
                  </a:cubicBezTo>
                  <a:close/>
                  <a:moveTo>
                    <a:pt x="151" y="13"/>
                  </a:moveTo>
                  <a:cubicBezTo>
                    <a:pt x="150" y="15"/>
                    <a:pt x="150" y="17"/>
                    <a:pt x="150" y="19"/>
                  </a:cubicBezTo>
                  <a:cubicBezTo>
                    <a:pt x="150" y="24"/>
                    <a:pt x="150" y="28"/>
                    <a:pt x="150" y="32"/>
                  </a:cubicBezTo>
                  <a:cubicBezTo>
                    <a:pt x="146" y="35"/>
                    <a:pt x="143" y="39"/>
                    <a:pt x="140" y="42"/>
                  </a:cubicBezTo>
                  <a:cubicBezTo>
                    <a:pt x="137" y="45"/>
                    <a:pt x="134" y="48"/>
                    <a:pt x="131" y="51"/>
                  </a:cubicBezTo>
                  <a:cubicBezTo>
                    <a:pt x="132" y="45"/>
                    <a:pt x="132" y="39"/>
                    <a:pt x="132" y="33"/>
                  </a:cubicBezTo>
                  <a:cubicBezTo>
                    <a:pt x="134" y="31"/>
                    <a:pt x="137" y="28"/>
                    <a:pt x="139" y="26"/>
                  </a:cubicBezTo>
                  <a:cubicBezTo>
                    <a:pt x="143" y="22"/>
                    <a:pt x="148" y="18"/>
                    <a:pt x="151" y="13"/>
                  </a:cubicBezTo>
                  <a:close/>
                  <a:moveTo>
                    <a:pt x="106" y="8"/>
                  </a:moveTo>
                  <a:cubicBezTo>
                    <a:pt x="112" y="8"/>
                    <a:pt x="118" y="8"/>
                    <a:pt x="124" y="9"/>
                  </a:cubicBezTo>
                  <a:cubicBezTo>
                    <a:pt x="116" y="16"/>
                    <a:pt x="108" y="23"/>
                    <a:pt x="100" y="31"/>
                  </a:cubicBezTo>
                  <a:cubicBezTo>
                    <a:pt x="94" y="30"/>
                    <a:pt x="88" y="30"/>
                    <a:pt x="82" y="30"/>
                  </a:cubicBezTo>
                  <a:cubicBezTo>
                    <a:pt x="85" y="28"/>
                    <a:pt x="88" y="25"/>
                    <a:pt x="91" y="22"/>
                  </a:cubicBezTo>
                  <a:cubicBezTo>
                    <a:pt x="96" y="17"/>
                    <a:pt x="102" y="13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lose/>
                  <a:moveTo>
                    <a:pt x="92" y="7"/>
                  </a:moveTo>
                  <a:cubicBezTo>
                    <a:pt x="96" y="7"/>
                    <a:pt x="100" y="8"/>
                    <a:pt x="104" y="8"/>
                  </a:cubicBezTo>
                  <a:cubicBezTo>
                    <a:pt x="95" y="14"/>
                    <a:pt x="87" y="23"/>
                    <a:pt x="80" y="30"/>
                  </a:cubicBezTo>
                  <a:cubicBezTo>
                    <a:pt x="76" y="30"/>
                    <a:pt x="73" y="30"/>
                    <a:pt x="69" y="30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64" y="26"/>
                    <a:pt x="68" y="22"/>
                    <a:pt x="71" y="19"/>
                  </a:cubicBezTo>
                  <a:cubicBezTo>
                    <a:pt x="75" y="15"/>
                    <a:pt x="79" y="11"/>
                    <a:pt x="83" y="8"/>
                  </a:cubicBezTo>
                  <a:cubicBezTo>
                    <a:pt x="86" y="7"/>
                    <a:pt x="89" y="7"/>
                    <a:pt x="92" y="7"/>
                  </a:cubicBezTo>
                  <a:close/>
                  <a:moveTo>
                    <a:pt x="79" y="8"/>
                  </a:moveTo>
                  <a:cubicBezTo>
                    <a:pt x="76" y="11"/>
                    <a:pt x="73" y="14"/>
                    <a:pt x="70" y="17"/>
                  </a:cubicBezTo>
                  <a:cubicBezTo>
                    <a:pt x="66" y="21"/>
                    <a:pt x="62" y="26"/>
                    <a:pt x="58" y="30"/>
                  </a:cubicBezTo>
                  <a:cubicBezTo>
                    <a:pt x="50" y="30"/>
                    <a:pt x="42" y="30"/>
                    <a:pt x="34" y="30"/>
                  </a:cubicBezTo>
                  <a:cubicBezTo>
                    <a:pt x="44" y="24"/>
                    <a:pt x="53" y="17"/>
                    <a:pt x="61" y="8"/>
                  </a:cubicBezTo>
                  <a:cubicBezTo>
                    <a:pt x="67" y="8"/>
                    <a:pt x="73" y="8"/>
                    <a:pt x="79" y="8"/>
                  </a:cubicBezTo>
                  <a:close/>
                  <a:moveTo>
                    <a:pt x="39" y="8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46" y="8"/>
                    <a:pt x="52" y="8"/>
                    <a:pt x="58" y="8"/>
                  </a:cubicBezTo>
                  <a:cubicBezTo>
                    <a:pt x="49" y="16"/>
                    <a:pt x="41" y="23"/>
                    <a:pt x="31" y="30"/>
                  </a:cubicBezTo>
                  <a:cubicBezTo>
                    <a:pt x="25" y="30"/>
                    <a:pt x="20" y="30"/>
                    <a:pt x="14" y="30"/>
                  </a:cubicBezTo>
                  <a:cubicBezTo>
                    <a:pt x="23" y="24"/>
                    <a:pt x="32" y="16"/>
                    <a:pt x="39" y="8"/>
                  </a:cubicBezTo>
                  <a:close/>
                  <a:moveTo>
                    <a:pt x="10" y="514"/>
                  </a:moveTo>
                  <a:cubicBezTo>
                    <a:pt x="14" y="436"/>
                    <a:pt x="10" y="357"/>
                    <a:pt x="10" y="279"/>
                  </a:cubicBezTo>
                  <a:cubicBezTo>
                    <a:pt x="10" y="200"/>
                    <a:pt x="11" y="121"/>
                    <a:pt x="13" y="43"/>
                  </a:cubicBezTo>
                  <a:cubicBezTo>
                    <a:pt x="13" y="40"/>
                    <a:pt x="12" y="39"/>
                    <a:pt x="10" y="39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29" y="38"/>
                    <a:pt x="48" y="38"/>
                    <a:pt x="66" y="38"/>
                  </a:cubicBezTo>
                  <a:cubicBezTo>
                    <a:pt x="85" y="38"/>
                    <a:pt x="105" y="40"/>
                    <a:pt x="123" y="39"/>
                  </a:cubicBezTo>
                  <a:cubicBezTo>
                    <a:pt x="122" y="117"/>
                    <a:pt x="122" y="195"/>
                    <a:pt x="122" y="273"/>
                  </a:cubicBezTo>
                  <a:cubicBezTo>
                    <a:pt x="122" y="312"/>
                    <a:pt x="123" y="352"/>
                    <a:pt x="123" y="391"/>
                  </a:cubicBezTo>
                  <a:cubicBezTo>
                    <a:pt x="124" y="430"/>
                    <a:pt x="123" y="470"/>
                    <a:pt x="125" y="509"/>
                  </a:cubicBezTo>
                  <a:cubicBezTo>
                    <a:pt x="87" y="510"/>
                    <a:pt x="48" y="508"/>
                    <a:pt x="10" y="514"/>
                  </a:cubicBezTo>
                  <a:close/>
                  <a:moveTo>
                    <a:pt x="122" y="32"/>
                  </a:moveTo>
                  <a:cubicBezTo>
                    <a:pt x="116" y="31"/>
                    <a:pt x="109" y="31"/>
                    <a:pt x="102" y="31"/>
                  </a:cubicBezTo>
                  <a:cubicBezTo>
                    <a:pt x="111" y="24"/>
                    <a:pt x="120" y="17"/>
                    <a:pt x="128" y="9"/>
                  </a:cubicBezTo>
                  <a:cubicBezTo>
                    <a:pt x="133" y="9"/>
                    <a:pt x="138" y="9"/>
                    <a:pt x="143" y="9"/>
                  </a:cubicBezTo>
                  <a:cubicBezTo>
                    <a:pt x="139" y="12"/>
                    <a:pt x="136" y="16"/>
                    <a:pt x="133" y="19"/>
                  </a:cubicBezTo>
                  <a:cubicBezTo>
                    <a:pt x="130" y="23"/>
                    <a:pt x="125" y="27"/>
                    <a:pt x="122" y="32"/>
                  </a:cubicBezTo>
                  <a:close/>
                  <a:moveTo>
                    <a:pt x="129" y="231"/>
                  </a:moveTo>
                  <a:cubicBezTo>
                    <a:pt x="136" y="221"/>
                    <a:pt x="144" y="212"/>
                    <a:pt x="152" y="202"/>
                  </a:cubicBezTo>
                  <a:cubicBezTo>
                    <a:pt x="152" y="210"/>
                    <a:pt x="152" y="218"/>
                    <a:pt x="152" y="226"/>
                  </a:cubicBezTo>
                  <a:cubicBezTo>
                    <a:pt x="144" y="235"/>
                    <a:pt x="137" y="245"/>
                    <a:pt x="129" y="255"/>
                  </a:cubicBezTo>
                  <a:cubicBezTo>
                    <a:pt x="129" y="247"/>
                    <a:pt x="129" y="239"/>
                    <a:pt x="129" y="231"/>
                  </a:cubicBezTo>
                  <a:close/>
                  <a:moveTo>
                    <a:pt x="129" y="273"/>
                  </a:moveTo>
                  <a:cubicBezTo>
                    <a:pt x="129" y="268"/>
                    <a:pt x="129" y="262"/>
                    <a:pt x="129" y="257"/>
                  </a:cubicBezTo>
                  <a:cubicBezTo>
                    <a:pt x="137" y="248"/>
                    <a:pt x="145" y="239"/>
                    <a:pt x="152" y="230"/>
                  </a:cubicBezTo>
                  <a:cubicBezTo>
                    <a:pt x="152" y="238"/>
                    <a:pt x="152" y="246"/>
                    <a:pt x="152" y="254"/>
                  </a:cubicBezTo>
                  <a:cubicBezTo>
                    <a:pt x="148" y="259"/>
                    <a:pt x="144" y="265"/>
                    <a:pt x="139" y="270"/>
                  </a:cubicBezTo>
                  <a:cubicBezTo>
                    <a:pt x="136" y="274"/>
                    <a:pt x="132" y="278"/>
                    <a:pt x="129" y="281"/>
                  </a:cubicBezTo>
                  <a:cubicBezTo>
                    <a:pt x="129" y="279"/>
                    <a:pt x="129" y="276"/>
                    <a:pt x="129" y="273"/>
                  </a:cubicBezTo>
                  <a:close/>
                  <a:moveTo>
                    <a:pt x="129" y="284"/>
                  </a:moveTo>
                  <a:cubicBezTo>
                    <a:pt x="134" y="279"/>
                    <a:pt x="138" y="275"/>
                    <a:pt x="142" y="270"/>
                  </a:cubicBezTo>
                  <a:cubicBezTo>
                    <a:pt x="145" y="266"/>
                    <a:pt x="149" y="262"/>
                    <a:pt x="152" y="257"/>
                  </a:cubicBezTo>
                  <a:cubicBezTo>
                    <a:pt x="152" y="261"/>
                    <a:pt x="153" y="265"/>
                    <a:pt x="153" y="269"/>
                  </a:cubicBezTo>
                  <a:cubicBezTo>
                    <a:pt x="153" y="273"/>
                    <a:pt x="153" y="277"/>
                    <a:pt x="153" y="281"/>
                  </a:cubicBezTo>
                  <a:cubicBezTo>
                    <a:pt x="148" y="285"/>
                    <a:pt x="145" y="290"/>
                    <a:pt x="141" y="295"/>
                  </a:cubicBezTo>
                  <a:cubicBezTo>
                    <a:pt x="137" y="299"/>
                    <a:pt x="133" y="303"/>
                    <a:pt x="129" y="307"/>
                  </a:cubicBezTo>
                  <a:cubicBezTo>
                    <a:pt x="129" y="299"/>
                    <a:pt x="129" y="291"/>
                    <a:pt x="129" y="284"/>
                  </a:cubicBezTo>
                  <a:close/>
                  <a:moveTo>
                    <a:pt x="129" y="309"/>
                  </a:moveTo>
                  <a:cubicBezTo>
                    <a:pt x="134" y="304"/>
                    <a:pt x="138" y="300"/>
                    <a:pt x="143" y="295"/>
                  </a:cubicBezTo>
                  <a:cubicBezTo>
                    <a:pt x="146" y="292"/>
                    <a:pt x="150" y="288"/>
                    <a:pt x="153" y="285"/>
                  </a:cubicBezTo>
                  <a:cubicBezTo>
                    <a:pt x="153" y="291"/>
                    <a:pt x="153" y="296"/>
                    <a:pt x="153" y="302"/>
                  </a:cubicBezTo>
                  <a:cubicBezTo>
                    <a:pt x="145" y="312"/>
                    <a:pt x="137" y="322"/>
                    <a:pt x="129" y="333"/>
                  </a:cubicBezTo>
                  <a:cubicBezTo>
                    <a:pt x="129" y="325"/>
                    <a:pt x="129" y="317"/>
                    <a:pt x="129" y="309"/>
                  </a:cubicBezTo>
                  <a:close/>
                  <a:moveTo>
                    <a:pt x="130" y="335"/>
                  </a:moveTo>
                  <a:cubicBezTo>
                    <a:pt x="138" y="326"/>
                    <a:pt x="146" y="316"/>
                    <a:pt x="153" y="305"/>
                  </a:cubicBezTo>
                  <a:cubicBezTo>
                    <a:pt x="154" y="316"/>
                    <a:pt x="154" y="326"/>
                    <a:pt x="154" y="337"/>
                  </a:cubicBezTo>
                  <a:cubicBezTo>
                    <a:pt x="154" y="337"/>
                    <a:pt x="154" y="337"/>
                    <a:pt x="153" y="337"/>
                  </a:cubicBezTo>
                  <a:cubicBezTo>
                    <a:pt x="145" y="344"/>
                    <a:pt x="137" y="352"/>
                    <a:pt x="130" y="360"/>
                  </a:cubicBezTo>
                  <a:cubicBezTo>
                    <a:pt x="130" y="352"/>
                    <a:pt x="130" y="343"/>
                    <a:pt x="130" y="335"/>
                  </a:cubicBezTo>
                  <a:close/>
                  <a:moveTo>
                    <a:pt x="130" y="362"/>
                  </a:moveTo>
                  <a:cubicBezTo>
                    <a:pt x="138" y="354"/>
                    <a:pt x="147" y="347"/>
                    <a:pt x="154" y="339"/>
                  </a:cubicBezTo>
                  <a:cubicBezTo>
                    <a:pt x="154" y="345"/>
                    <a:pt x="154" y="352"/>
                    <a:pt x="155" y="358"/>
                  </a:cubicBezTo>
                  <a:cubicBezTo>
                    <a:pt x="155" y="358"/>
                    <a:pt x="155" y="358"/>
                    <a:pt x="154" y="358"/>
                  </a:cubicBezTo>
                  <a:cubicBezTo>
                    <a:pt x="149" y="363"/>
                    <a:pt x="145" y="369"/>
                    <a:pt x="140" y="375"/>
                  </a:cubicBezTo>
                  <a:cubicBezTo>
                    <a:pt x="137" y="379"/>
                    <a:pt x="133" y="383"/>
                    <a:pt x="130" y="387"/>
                  </a:cubicBezTo>
                  <a:cubicBezTo>
                    <a:pt x="130" y="379"/>
                    <a:pt x="130" y="370"/>
                    <a:pt x="130" y="362"/>
                  </a:cubicBezTo>
                  <a:close/>
                  <a:moveTo>
                    <a:pt x="130" y="391"/>
                  </a:moveTo>
                  <a:cubicBezTo>
                    <a:pt x="130" y="391"/>
                    <a:pt x="130" y="390"/>
                    <a:pt x="130" y="390"/>
                  </a:cubicBezTo>
                  <a:cubicBezTo>
                    <a:pt x="134" y="385"/>
                    <a:pt x="139" y="380"/>
                    <a:pt x="143" y="374"/>
                  </a:cubicBezTo>
                  <a:cubicBezTo>
                    <a:pt x="147" y="370"/>
                    <a:pt x="151" y="366"/>
                    <a:pt x="155" y="361"/>
                  </a:cubicBezTo>
                  <a:cubicBezTo>
                    <a:pt x="155" y="368"/>
                    <a:pt x="155" y="375"/>
                    <a:pt x="155" y="382"/>
                  </a:cubicBezTo>
                  <a:cubicBezTo>
                    <a:pt x="147" y="392"/>
                    <a:pt x="138" y="402"/>
                    <a:pt x="130" y="412"/>
                  </a:cubicBezTo>
                  <a:cubicBezTo>
                    <a:pt x="130" y="405"/>
                    <a:pt x="130" y="398"/>
                    <a:pt x="130" y="391"/>
                  </a:cubicBezTo>
                  <a:close/>
                  <a:moveTo>
                    <a:pt x="130" y="414"/>
                  </a:moveTo>
                  <a:cubicBezTo>
                    <a:pt x="139" y="405"/>
                    <a:pt x="147" y="395"/>
                    <a:pt x="155" y="385"/>
                  </a:cubicBezTo>
                  <a:cubicBezTo>
                    <a:pt x="155" y="393"/>
                    <a:pt x="156" y="401"/>
                    <a:pt x="156" y="408"/>
                  </a:cubicBezTo>
                  <a:cubicBezTo>
                    <a:pt x="155" y="408"/>
                    <a:pt x="155" y="408"/>
                    <a:pt x="154" y="408"/>
                  </a:cubicBezTo>
                  <a:cubicBezTo>
                    <a:pt x="147" y="418"/>
                    <a:pt x="139" y="427"/>
                    <a:pt x="131" y="436"/>
                  </a:cubicBezTo>
                  <a:cubicBezTo>
                    <a:pt x="130" y="429"/>
                    <a:pt x="130" y="421"/>
                    <a:pt x="130" y="414"/>
                  </a:cubicBezTo>
                  <a:close/>
                  <a:moveTo>
                    <a:pt x="142" y="492"/>
                  </a:moveTo>
                  <a:cubicBezTo>
                    <a:pt x="138" y="495"/>
                    <a:pt x="134" y="498"/>
                    <a:pt x="131" y="502"/>
                  </a:cubicBezTo>
                  <a:cubicBezTo>
                    <a:pt x="131" y="497"/>
                    <a:pt x="131" y="492"/>
                    <a:pt x="131" y="488"/>
                  </a:cubicBezTo>
                  <a:cubicBezTo>
                    <a:pt x="131" y="488"/>
                    <a:pt x="132" y="488"/>
                    <a:pt x="132" y="488"/>
                  </a:cubicBezTo>
                  <a:cubicBezTo>
                    <a:pt x="141" y="479"/>
                    <a:pt x="149" y="470"/>
                    <a:pt x="157" y="460"/>
                  </a:cubicBezTo>
                  <a:cubicBezTo>
                    <a:pt x="157" y="466"/>
                    <a:pt x="157" y="471"/>
                    <a:pt x="157" y="476"/>
                  </a:cubicBezTo>
                  <a:cubicBezTo>
                    <a:pt x="152" y="481"/>
                    <a:pt x="147" y="487"/>
                    <a:pt x="142" y="4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4946" y="1238"/>
              <a:ext cx="680" cy="539"/>
            </a:xfrm>
            <a:custGeom>
              <a:avLst/>
              <a:gdLst>
                <a:gd name="T0" fmla="*/ 419 w 460"/>
                <a:gd name="T1" fmla="*/ 2 h 364"/>
                <a:gd name="T2" fmla="*/ 301 w 460"/>
                <a:gd name="T3" fmla="*/ 67 h 364"/>
                <a:gd name="T4" fmla="*/ 331 w 460"/>
                <a:gd name="T5" fmla="*/ 110 h 364"/>
                <a:gd name="T6" fmla="*/ 5 w 460"/>
                <a:gd name="T7" fmla="*/ 231 h 364"/>
                <a:gd name="T8" fmla="*/ 18 w 460"/>
                <a:gd name="T9" fmla="*/ 329 h 364"/>
                <a:gd name="T10" fmla="*/ 274 w 460"/>
                <a:gd name="T11" fmla="*/ 282 h 364"/>
                <a:gd name="T12" fmla="*/ 331 w 460"/>
                <a:gd name="T13" fmla="*/ 228 h 364"/>
                <a:gd name="T14" fmla="*/ 442 w 460"/>
                <a:gd name="T15" fmla="*/ 165 h 364"/>
                <a:gd name="T16" fmla="*/ 432 w 460"/>
                <a:gd name="T17" fmla="*/ 114 h 364"/>
                <a:gd name="T18" fmla="*/ 431 w 460"/>
                <a:gd name="T19" fmla="*/ 94 h 364"/>
                <a:gd name="T20" fmla="*/ 447 w 460"/>
                <a:gd name="T21" fmla="*/ 94 h 364"/>
                <a:gd name="T22" fmla="*/ 429 w 460"/>
                <a:gd name="T23" fmla="*/ 51 h 364"/>
                <a:gd name="T24" fmla="*/ 434 w 460"/>
                <a:gd name="T25" fmla="*/ 22 h 364"/>
                <a:gd name="T26" fmla="*/ 429 w 460"/>
                <a:gd name="T27" fmla="*/ 17 h 364"/>
                <a:gd name="T28" fmla="*/ 319 w 460"/>
                <a:gd name="T29" fmla="*/ 83 h 364"/>
                <a:gd name="T30" fmla="*/ 326 w 460"/>
                <a:gd name="T31" fmla="*/ 94 h 364"/>
                <a:gd name="T32" fmla="*/ 334 w 460"/>
                <a:gd name="T33" fmla="*/ 104 h 364"/>
                <a:gd name="T34" fmla="*/ 340 w 460"/>
                <a:gd name="T35" fmla="*/ 94 h 364"/>
                <a:gd name="T36" fmla="*/ 207 w 460"/>
                <a:gd name="T37" fmla="*/ 221 h 364"/>
                <a:gd name="T38" fmla="*/ 326 w 460"/>
                <a:gd name="T39" fmla="*/ 78 h 364"/>
                <a:gd name="T40" fmla="*/ 413 w 460"/>
                <a:gd name="T41" fmla="*/ 11 h 364"/>
                <a:gd name="T42" fmla="*/ 425 w 460"/>
                <a:gd name="T43" fmla="*/ 125 h 364"/>
                <a:gd name="T44" fmla="*/ 378 w 460"/>
                <a:gd name="T45" fmla="*/ 110 h 364"/>
                <a:gd name="T46" fmla="*/ 180 w 460"/>
                <a:gd name="T47" fmla="*/ 290 h 364"/>
                <a:gd name="T48" fmla="*/ 36 w 460"/>
                <a:gd name="T49" fmla="*/ 322 h 364"/>
                <a:gd name="T50" fmla="*/ 52 w 460"/>
                <a:gd name="T51" fmla="*/ 323 h 364"/>
                <a:gd name="T52" fmla="*/ 54 w 460"/>
                <a:gd name="T53" fmla="*/ 323 h 364"/>
                <a:gd name="T54" fmla="*/ 81 w 460"/>
                <a:gd name="T55" fmla="*/ 332 h 364"/>
                <a:gd name="T56" fmla="*/ 112 w 460"/>
                <a:gd name="T57" fmla="*/ 338 h 364"/>
                <a:gd name="T58" fmla="*/ 130 w 460"/>
                <a:gd name="T59" fmla="*/ 334 h 364"/>
                <a:gd name="T60" fmla="*/ 142 w 460"/>
                <a:gd name="T61" fmla="*/ 331 h 364"/>
                <a:gd name="T62" fmla="*/ 128 w 460"/>
                <a:gd name="T63" fmla="*/ 318 h 364"/>
                <a:gd name="T64" fmla="*/ 150 w 460"/>
                <a:gd name="T65" fmla="*/ 329 h 364"/>
                <a:gd name="T66" fmla="*/ 158 w 460"/>
                <a:gd name="T67" fmla="*/ 327 h 364"/>
                <a:gd name="T68" fmla="*/ 174 w 460"/>
                <a:gd name="T69" fmla="*/ 321 h 364"/>
                <a:gd name="T70" fmla="*/ 191 w 460"/>
                <a:gd name="T71" fmla="*/ 315 h 364"/>
                <a:gd name="T72" fmla="*/ 207 w 460"/>
                <a:gd name="T73" fmla="*/ 308 h 364"/>
                <a:gd name="T74" fmla="*/ 221 w 460"/>
                <a:gd name="T75" fmla="*/ 280 h 364"/>
                <a:gd name="T76" fmla="*/ 222 w 460"/>
                <a:gd name="T77" fmla="*/ 279 h 364"/>
                <a:gd name="T78" fmla="*/ 255 w 460"/>
                <a:gd name="T79" fmla="*/ 283 h 364"/>
                <a:gd name="T80" fmla="*/ 268 w 460"/>
                <a:gd name="T81" fmla="*/ 275 h 364"/>
                <a:gd name="T82" fmla="*/ 278 w 460"/>
                <a:gd name="T83" fmla="*/ 268 h 364"/>
                <a:gd name="T84" fmla="*/ 277 w 460"/>
                <a:gd name="T85" fmla="*/ 244 h 364"/>
                <a:gd name="T86" fmla="*/ 288 w 460"/>
                <a:gd name="T87" fmla="*/ 235 h 364"/>
                <a:gd name="T88" fmla="*/ 302 w 460"/>
                <a:gd name="T89" fmla="*/ 223 h 364"/>
                <a:gd name="T90" fmla="*/ 303 w 460"/>
                <a:gd name="T91" fmla="*/ 222 h 364"/>
                <a:gd name="T92" fmla="*/ 328 w 460"/>
                <a:gd name="T93" fmla="*/ 220 h 364"/>
                <a:gd name="T94" fmla="*/ 328 w 460"/>
                <a:gd name="T95" fmla="*/ 220 h 364"/>
                <a:gd name="T96" fmla="*/ 341 w 460"/>
                <a:gd name="T97" fmla="*/ 203 h 364"/>
                <a:gd name="T98" fmla="*/ 362 w 460"/>
                <a:gd name="T99" fmla="*/ 172 h 364"/>
                <a:gd name="T100" fmla="*/ 371 w 460"/>
                <a:gd name="T101" fmla="*/ 159 h 364"/>
                <a:gd name="T102" fmla="*/ 379 w 460"/>
                <a:gd name="T103" fmla="*/ 145 h 364"/>
                <a:gd name="T104" fmla="*/ 380 w 460"/>
                <a:gd name="T105" fmla="*/ 121 h 364"/>
                <a:gd name="T106" fmla="*/ 381 w 460"/>
                <a:gd name="T107" fmla="*/ 118 h 364"/>
                <a:gd name="T108" fmla="*/ 402 w 460"/>
                <a:gd name="T109" fmla="*/ 140 h 364"/>
                <a:gd name="T110" fmla="*/ 402 w 460"/>
                <a:gd name="T111" fmla="*/ 140 h 364"/>
                <a:gd name="T112" fmla="*/ 424 w 460"/>
                <a:gd name="T113" fmla="*/ 149 h 364"/>
                <a:gd name="T114" fmla="*/ 429 w 460"/>
                <a:gd name="T115" fmla="*/ 137 h 364"/>
                <a:gd name="T116" fmla="*/ 439 w 460"/>
                <a:gd name="T117" fmla="*/ 148 h 364"/>
                <a:gd name="T118" fmla="*/ 450 w 460"/>
                <a:gd name="T119" fmla="*/ 14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0" h="364">
                  <a:moveTo>
                    <a:pt x="444" y="22"/>
                  </a:moveTo>
                  <a:cubicBezTo>
                    <a:pt x="444" y="20"/>
                    <a:pt x="443" y="20"/>
                    <a:pt x="442" y="19"/>
                  </a:cubicBezTo>
                  <a:cubicBezTo>
                    <a:pt x="440" y="16"/>
                    <a:pt x="436" y="13"/>
                    <a:pt x="434" y="11"/>
                  </a:cubicBezTo>
                  <a:cubicBezTo>
                    <a:pt x="430" y="8"/>
                    <a:pt x="426" y="4"/>
                    <a:pt x="421" y="2"/>
                  </a:cubicBezTo>
                  <a:cubicBezTo>
                    <a:pt x="420" y="1"/>
                    <a:pt x="419" y="1"/>
                    <a:pt x="419" y="2"/>
                  </a:cubicBezTo>
                  <a:cubicBezTo>
                    <a:pt x="414" y="0"/>
                    <a:pt x="410" y="4"/>
                    <a:pt x="406" y="6"/>
                  </a:cubicBezTo>
                  <a:cubicBezTo>
                    <a:pt x="395" y="11"/>
                    <a:pt x="384" y="18"/>
                    <a:pt x="373" y="24"/>
                  </a:cubicBezTo>
                  <a:cubicBezTo>
                    <a:pt x="349" y="36"/>
                    <a:pt x="326" y="48"/>
                    <a:pt x="304" y="62"/>
                  </a:cubicBezTo>
                  <a:cubicBezTo>
                    <a:pt x="303" y="63"/>
                    <a:pt x="302" y="64"/>
                    <a:pt x="302" y="65"/>
                  </a:cubicBezTo>
                  <a:cubicBezTo>
                    <a:pt x="302" y="65"/>
                    <a:pt x="301" y="66"/>
                    <a:pt x="301" y="67"/>
                  </a:cubicBezTo>
                  <a:cubicBezTo>
                    <a:pt x="298" y="70"/>
                    <a:pt x="301" y="76"/>
                    <a:pt x="303" y="80"/>
                  </a:cubicBezTo>
                  <a:cubicBezTo>
                    <a:pt x="305" y="86"/>
                    <a:pt x="307" y="94"/>
                    <a:pt x="311" y="99"/>
                  </a:cubicBezTo>
                  <a:cubicBezTo>
                    <a:pt x="311" y="100"/>
                    <a:pt x="311" y="100"/>
                    <a:pt x="312" y="101"/>
                  </a:cubicBezTo>
                  <a:cubicBezTo>
                    <a:pt x="315" y="103"/>
                    <a:pt x="319" y="105"/>
                    <a:pt x="323" y="106"/>
                  </a:cubicBezTo>
                  <a:cubicBezTo>
                    <a:pt x="326" y="108"/>
                    <a:pt x="328" y="109"/>
                    <a:pt x="331" y="110"/>
                  </a:cubicBezTo>
                  <a:cubicBezTo>
                    <a:pt x="303" y="160"/>
                    <a:pt x="255" y="194"/>
                    <a:pt x="202" y="213"/>
                  </a:cubicBezTo>
                  <a:cubicBezTo>
                    <a:pt x="171" y="225"/>
                    <a:pt x="139" y="231"/>
                    <a:pt x="106" y="234"/>
                  </a:cubicBezTo>
                  <a:cubicBezTo>
                    <a:pt x="90" y="236"/>
                    <a:pt x="74" y="237"/>
                    <a:pt x="57" y="237"/>
                  </a:cubicBezTo>
                  <a:cubicBezTo>
                    <a:pt x="40" y="237"/>
                    <a:pt x="23" y="234"/>
                    <a:pt x="5" y="231"/>
                  </a:cubicBezTo>
                  <a:cubicBezTo>
                    <a:pt x="5" y="231"/>
                    <a:pt x="5" y="231"/>
                    <a:pt x="5" y="231"/>
                  </a:cubicBezTo>
                  <a:cubicBezTo>
                    <a:pt x="3" y="230"/>
                    <a:pt x="0" y="231"/>
                    <a:pt x="0" y="234"/>
                  </a:cubicBezTo>
                  <a:cubicBezTo>
                    <a:pt x="1" y="260"/>
                    <a:pt x="0" y="286"/>
                    <a:pt x="0" y="311"/>
                  </a:cubicBezTo>
                  <a:cubicBezTo>
                    <a:pt x="1" y="312"/>
                    <a:pt x="1" y="313"/>
                    <a:pt x="2" y="313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7" y="320"/>
                    <a:pt x="13" y="324"/>
                    <a:pt x="18" y="329"/>
                  </a:cubicBezTo>
                  <a:cubicBezTo>
                    <a:pt x="23" y="334"/>
                    <a:pt x="29" y="338"/>
                    <a:pt x="34" y="343"/>
                  </a:cubicBezTo>
                  <a:cubicBezTo>
                    <a:pt x="35" y="344"/>
                    <a:pt x="36" y="344"/>
                    <a:pt x="37" y="344"/>
                  </a:cubicBezTo>
                  <a:cubicBezTo>
                    <a:pt x="108" y="364"/>
                    <a:pt x="192" y="329"/>
                    <a:pt x="252" y="294"/>
                  </a:cubicBezTo>
                  <a:cubicBezTo>
                    <a:pt x="259" y="290"/>
                    <a:pt x="266" y="285"/>
                    <a:pt x="272" y="281"/>
                  </a:cubicBezTo>
                  <a:cubicBezTo>
                    <a:pt x="273" y="281"/>
                    <a:pt x="274" y="282"/>
                    <a:pt x="274" y="282"/>
                  </a:cubicBezTo>
                  <a:cubicBezTo>
                    <a:pt x="275" y="283"/>
                    <a:pt x="276" y="282"/>
                    <a:pt x="275" y="281"/>
                  </a:cubicBezTo>
                  <a:cubicBezTo>
                    <a:pt x="275" y="281"/>
                    <a:pt x="274" y="280"/>
                    <a:pt x="274" y="280"/>
                  </a:cubicBezTo>
                  <a:cubicBezTo>
                    <a:pt x="278" y="277"/>
                    <a:pt x="281" y="275"/>
                    <a:pt x="284" y="272"/>
                  </a:cubicBezTo>
                  <a:cubicBezTo>
                    <a:pt x="285" y="273"/>
                    <a:pt x="286" y="272"/>
                    <a:pt x="286" y="272"/>
                  </a:cubicBezTo>
                  <a:cubicBezTo>
                    <a:pt x="302" y="259"/>
                    <a:pt x="318" y="245"/>
                    <a:pt x="331" y="228"/>
                  </a:cubicBezTo>
                  <a:cubicBezTo>
                    <a:pt x="343" y="214"/>
                    <a:pt x="353" y="198"/>
                    <a:pt x="363" y="183"/>
                  </a:cubicBezTo>
                  <a:cubicBezTo>
                    <a:pt x="373" y="169"/>
                    <a:pt x="384" y="155"/>
                    <a:pt x="389" y="139"/>
                  </a:cubicBezTo>
                  <a:cubicBezTo>
                    <a:pt x="394" y="142"/>
                    <a:pt x="398" y="145"/>
                    <a:pt x="402" y="147"/>
                  </a:cubicBezTo>
                  <a:cubicBezTo>
                    <a:pt x="402" y="147"/>
                    <a:pt x="403" y="147"/>
                    <a:pt x="403" y="147"/>
                  </a:cubicBezTo>
                  <a:cubicBezTo>
                    <a:pt x="415" y="155"/>
                    <a:pt x="428" y="161"/>
                    <a:pt x="442" y="165"/>
                  </a:cubicBezTo>
                  <a:cubicBezTo>
                    <a:pt x="454" y="169"/>
                    <a:pt x="459" y="167"/>
                    <a:pt x="459" y="155"/>
                  </a:cubicBezTo>
                  <a:cubicBezTo>
                    <a:pt x="460" y="112"/>
                    <a:pt x="455" y="63"/>
                    <a:pt x="444" y="22"/>
                  </a:cubicBezTo>
                  <a:close/>
                  <a:moveTo>
                    <a:pt x="450" y="125"/>
                  </a:moveTo>
                  <a:cubicBezTo>
                    <a:pt x="450" y="131"/>
                    <a:pt x="450" y="138"/>
                    <a:pt x="450" y="144"/>
                  </a:cubicBezTo>
                  <a:cubicBezTo>
                    <a:pt x="444" y="134"/>
                    <a:pt x="438" y="124"/>
                    <a:pt x="432" y="114"/>
                  </a:cubicBezTo>
                  <a:cubicBezTo>
                    <a:pt x="432" y="109"/>
                    <a:pt x="432" y="104"/>
                    <a:pt x="431" y="99"/>
                  </a:cubicBezTo>
                  <a:cubicBezTo>
                    <a:pt x="437" y="108"/>
                    <a:pt x="443" y="116"/>
                    <a:pt x="449" y="124"/>
                  </a:cubicBezTo>
                  <a:cubicBezTo>
                    <a:pt x="449" y="125"/>
                    <a:pt x="449" y="125"/>
                    <a:pt x="450" y="125"/>
                  </a:cubicBezTo>
                  <a:close/>
                  <a:moveTo>
                    <a:pt x="449" y="119"/>
                  </a:moveTo>
                  <a:cubicBezTo>
                    <a:pt x="443" y="111"/>
                    <a:pt x="437" y="103"/>
                    <a:pt x="431" y="94"/>
                  </a:cubicBezTo>
                  <a:cubicBezTo>
                    <a:pt x="431" y="88"/>
                    <a:pt x="430" y="82"/>
                    <a:pt x="430" y="76"/>
                  </a:cubicBezTo>
                  <a:cubicBezTo>
                    <a:pt x="435" y="84"/>
                    <a:pt x="441" y="92"/>
                    <a:pt x="447" y="98"/>
                  </a:cubicBezTo>
                  <a:cubicBezTo>
                    <a:pt x="448" y="105"/>
                    <a:pt x="449" y="112"/>
                    <a:pt x="449" y="119"/>
                  </a:cubicBezTo>
                  <a:close/>
                  <a:moveTo>
                    <a:pt x="444" y="75"/>
                  </a:moveTo>
                  <a:cubicBezTo>
                    <a:pt x="445" y="81"/>
                    <a:pt x="446" y="88"/>
                    <a:pt x="447" y="94"/>
                  </a:cubicBezTo>
                  <a:cubicBezTo>
                    <a:pt x="441" y="87"/>
                    <a:pt x="435" y="80"/>
                    <a:pt x="430" y="72"/>
                  </a:cubicBezTo>
                  <a:cubicBezTo>
                    <a:pt x="430" y="66"/>
                    <a:pt x="429" y="60"/>
                    <a:pt x="429" y="54"/>
                  </a:cubicBezTo>
                  <a:cubicBezTo>
                    <a:pt x="434" y="62"/>
                    <a:pt x="439" y="69"/>
                    <a:pt x="444" y="75"/>
                  </a:cubicBezTo>
                  <a:close/>
                  <a:moveTo>
                    <a:pt x="444" y="71"/>
                  </a:moveTo>
                  <a:cubicBezTo>
                    <a:pt x="439" y="64"/>
                    <a:pt x="434" y="58"/>
                    <a:pt x="429" y="51"/>
                  </a:cubicBezTo>
                  <a:cubicBezTo>
                    <a:pt x="429" y="47"/>
                    <a:pt x="429" y="41"/>
                    <a:pt x="429" y="34"/>
                  </a:cubicBezTo>
                  <a:cubicBezTo>
                    <a:pt x="433" y="40"/>
                    <a:pt x="437" y="45"/>
                    <a:pt x="441" y="50"/>
                  </a:cubicBezTo>
                  <a:cubicBezTo>
                    <a:pt x="442" y="57"/>
                    <a:pt x="443" y="64"/>
                    <a:pt x="444" y="71"/>
                  </a:cubicBezTo>
                  <a:close/>
                  <a:moveTo>
                    <a:pt x="429" y="17"/>
                  </a:moveTo>
                  <a:cubicBezTo>
                    <a:pt x="430" y="18"/>
                    <a:pt x="432" y="20"/>
                    <a:pt x="434" y="22"/>
                  </a:cubicBezTo>
                  <a:cubicBezTo>
                    <a:pt x="435" y="24"/>
                    <a:pt x="436" y="25"/>
                    <a:pt x="438" y="27"/>
                  </a:cubicBezTo>
                  <a:cubicBezTo>
                    <a:pt x="439" y="33"/>
                    <a:pt x="440" y="40"/>
                    <a:pt x="441" y="46"/>
                  </a:cubicBezTo>
                  <a:cubicBezTo>
                    <a:pt x="437" y="41"/>
                    <a:pt x="433" y="36"/>
                    <a:pt x="429" y="32"/>
                  </a:cubicBezTo>
                  <a:cubicBezTo>
                    <a:pt x="429" y="26"/>
                    <a:pt x="428" y="20"/>
                    <a:pt x="427" y="15"/>
                  </a:cubicBezTo>
                  <a:cubicBezTo>
                    <a:pt x="427" y="15"/>
                    <a:pt x="428" y="16"/>
                    <a:pt x="429" y="17"/>
                  </a:cubicBezTo>
                  <a:close/>
                  <a:moveTo>
                    <a:pt x="326" y="100"/>
                  </a:moveTo>
                  <a:cubicBezTo>
                    <a:pt x="323" y="99"/>
                    <a:pt x="319" y="97"/>
                    <a:pt x="316" y="97"/>
                  </a:cubicBezTo>
                  <a:cubicBezTo>
                    <a:pt x="316" y="92"/>
                    <a:pt x="313" y="87"/>
                    <a:pt x="311" y="82"/>
                  </a:cubicBezTo>
                  <a:cubicBezTo>
                    <a:pt x="310" y="80"/>
                    <a:pt x="310" y="78"/>
                    <a:pt x="309" y="76"/>
                  </a:cubicBezTo>
                  <a:cubicBezTo>
                    <a:pt x="312" y="79"/>
                    <a:pt x="316" y="81"/>
                    <a:pt x="319" y="83"/>
                  </a:cubicBezTo>
                  <a:cubicBezTo>
                    <a:pt x="321" y="87"/>
                    <a:pt x="323" y="91"/>
                    <a:pt x="324" y="95"/>
                  </a:cubicBezTo>
                  <a:cubicBezTo>
                    <a:pt x="325" y="97"/>
                    <a:pt x="326" y="99"/>
                    <a:pt x="326" y="100"/>
                  </a:cubicBezTo>
                  <a:cubicBezTo>
                    <a:pt x="326" y="100"/>
                    <a:pt x="326" y="100"/>
                    <a:pt x="326" y="100"/>
                  </a:cubicBezTo>
                  <a:close/>
                  <a:moveTo>
                    <a:pt x="330" y="102"/>
                  </a:moveTo>
                  <a:cubicBezTo>
                    <a:pt x="329" y="99"/>
                    <a:pt x="328" y="97"/>
                    <a:pt x="326" y="94"/>
                  </a:cubicBezTo>
                  <a:cubicBezTo>
                    <a:pt x="325" y="92"/>
                    <a:pt x="324" y="89"/>
                    <a:pt x="323" y="87"/>
                  </a:cubicBezTo>
                  <a:cubicBezTo>
                    <a:pt x="323" y="86"/>
                    <a:pt x="323" y="85"/>
                    <a:pt x="322" y="85"/>
                  </a:cubicBezTo>
                  <a:cubicBezTo>
                    <a:pt x="322" y="85"/>
                    <a:pt x="322" y="85"/>
                    <a:pt x="322" y="85"/>
                  </a:cubicBezTo>
                  <a:cubicBezTo>
                    <a:pt x="325" y="86"/>
                    <a:pt x="328" y="88"/>
                    <a:pt x="330" y="90"/>
                  </a:cubicBezTo>
                  <a:cubicBezTo>
                    <a:pt x="331" y="94"/>
                    <a:pt x="332" y="99"/>
                    <a:pt x="334" y="104"/>
                  </a:cubicBezTo>
                  <a:cubicBezTo>
                    <a:pt x="333" y="103"/>
                    <a:pt x="331" y="102"/>
                    <a:pt x="330" y="102"/>
                  </a:cubicBezTo>
                  <a:close/>
                  <a:moveTo>
                    <a:pt x="337" y="100"/>
                  </a:moveTo>
                  <a:cubicBezTo>
                    <a:pt x="336" y="101"/>
                    <a:pt x="336" y="101"/>
                    <a:pt x="336" y="101"/>
                  </a:cubicBezTo>
                  <a:cubicBezTo>
                    <a:pt x="335" y="98"/>
                    <a:pt x="334" y="94"/>
                    <a:pt x="333" y="91"/>
                  </a:cubicBezTo>
                  <a:cubicBezTo>
                    <a:pt x="335" y="92"/>
                    <a:pt x="338" y="93"/>
                    <a:pt x="340" y="94"/>
                  </a:cubicBezTo>
                  <a:cubicBezTo>
                    <a:pt x="338" y="96"/>
                    <a:pt x="337" y="98"/>
                    <a:pt x="337" y="100"/>
                  </a:cubicBezTo>
                  <a:close/>
                  <a:moveTo>
                    <a:pt x="5" y="310"/>
                  </a:moveTo>
                  <a:cubicBezTo>
                    <a:pt x="10" y="286"/>
                    <a:pt x="9" y="261"/>
                    <a:pt x="7" y="236"/>
                  </a:cubicBezTo>
                  <a:cubicBezTo>
                    <a:pt x="35" y="251"/>
                    <a:pt x="72" y="246"/>
                    <a:pt x="101" y="243"/>
                  </a:cubicBezTo>
                  <a:cubicBezTo>
                    <a:pt x="137" y="240"/>
                    <a:pt x="173" y="233"/>
                    <a:pt x="207" y="221"/>
                  </a:cubicBezTo>
                  <a:cubicBezTo>
                    <a:pt x="264" y="199"/>
                    <a:pt x="316" y="161"/>
                    <a:pt x="343" y="106"/>
                  </a:cubicBezTo>
                  <a:cubicBezTo>
                    <a:pt x="344" y="105"/>
                    <a:pt x="344" y="104"/>
                    <a:pt x="344" y="104"/>
                  </a:cubicBezTo>
                  <a:cubicBezTo>
                    <a:pt x="346" y="101"/>
                    <a:pt x="348" y="98"/>
                    <a:pt x="349" y="95"/>
                  </a:cubicBezTo>
                  <a:cubicBezTo>
                    <a:pt x="350" y="93"/>
                    <a:pt x="348" y="90"/>
                    <a:pt x="346" y="90"/>
                  </a:cubicBezTo>
                  <a:cubicBezTo>
                    <a:pt x="340" y="85"/>
                    <a:pt x="333" y="82"/>
                    <a:pt x="326" y="78"/>
                  </a:cubicBezTo>
                  <a:cubicBezTo>
                    <a:pt x="320" y="74"/>
                    <a:pt x="315" y="69"/>
                    <a:pt x="308" y="67"/>
                  </a:cubicBezTo>
                  <a:cubicBezTo>
                    <a:pt x="326" y="59"/>
                    <a:pt x="342" y="50"/>
                    <a:pt x="359" y="41"/>
                  </a:cubicBezTo>
                  <a:cubicBezTo>
                    <a:pt x="367" y="36"/>
                    <a:pt x="376" y="31"/>
                    <a:pt x="385" y="27"/>
                  </a:cubicBezTo>
                  <a:cubicBezTo>
                    <a:pt x="390" y="24"/>
                    <a:pt x="395" y="21"/>
                    <a:pt x="400" y="18"/>
                  </a:cubicBezTo>
                  <a:cubicBezTo>
                    <a:pt x="403" y="17"/>
                    <a:pt x="409" y="11"/>
                    <a:pt x="413" y="11"/>
                  </a:cubicBezTo>
                  <a:cubicBezTo>
                    <a:pt x="415" y="9"/>
                    <a:pt x="416" y="9"/>
                    <a:pt x="416" y="12"/>
                  </a:cubicBezTo>
                  <a:cubicBezTo>
                    <a:pt x="418" y="16"/>
                    <a:pt x="419" y="19"/>
                    <a:pt x="419" y="23"/>
                  </a:cubicBezTo>
                  <a:cubicBezTo>
                    <a:pt x="419" y="28"/>
                    <a:pt x="420" y="32"/>
                    <a:pt x="420" y="37"/>
                  </a:cubicBezTo>
                  <a:cubicBezTo>
                    <a:pt x="420" y="47"/>
                    <a:pt x="421" y="57"/>
                    <a:pt x="421" y="66"/>
                  </a:cubicBezTo>
                  <a:cubicBezTo>
                    <a:pt x="422" y="86"/>
                    <a:pt x="423" y="106"/>
                    <a:pt x="425" y="125"/>
                  </a:cubicBezTo>
                  <a:cubicBezTo>
                    <a:pt x="419" y="122"/>
                    <a:pt x="413" y="120"/>
                    <a:pt x="407" y="117"/>
                  </a:cubicBezTo>
                  <a:cubicBezTo>
                    <a:pt x="400" y="114"/>
                    <a:pt x="392" y="110"/>
                    <a:pt x="384" y="108"/>
                  </a:cubicBezTo>
                  <a:cubicBezTo>
                    <a:pt x="383" y="106"/>
                    <a:pt x="380" y="106"/>
                    <a:pt x="379" y="108"/>
                  </a:cubicBezTo>
                  <a:cubicBezTo>
                    <a:pt x="379" y="109"/>
                    <a:pt x="378" y="109"/>
                    <a:pt x="378" y="110"/>
                  </a:cubicBezTo>
                  <a:cubicBezTo>
                    <a:pt x="378" y="110"/>
                    <a:pt x="378" y="110"/>
                    <a:pt x="378" y="110"/>
                  </a:cubicBezTo>
                  <a:cubicBezTo>
                    <a:pt x="378" y="111"/>
                    <a:pt x="378" y="111"/>
                    <a:pt x="378" y="111"/>
                  </a:cubicBezTo>
                  <a:cubicBezTo>
                    <a:pt x="359" y="143"/>
                    <a:pt x="340" y="173"/>
                    <a:pt x="314" y="200"/>
                  </a:cubicBezTo>
                  <a:cubicBezTo>
                    <a:pt x="288" y="228"/>
                    <a:pt x="258" y="251"/>
                    <a:pt x="225" y="269"/>
                  </a:cubicBezTo>
                  <a:cubicBezTo>
                    <a:pt x="211" y="277"/>
                    <a:pt x="196" y="284"/>
                    <a:pt x="181" y="290"/>
                  </a:cubicBezTo>
                  <a:cubicBezTo>
                    <a:pt x="181" y="290"/>
                    <a:pt x="180" y="290"/>
                    <a:pt x="180" y="290"/>
                  </a:cubicBezTo>
                  <a:cubicBezTo>
                    <a:pt x="125" y="312"/>
                    <a:pt x="63" y="322"/>
                    <a:pt x="5" y="310"/>
                  </a:cubicBezTo>
                  <a:close/>
                  <a:moveTo>
                    <a:pt x="40" y="339"/>
                  </a:moveTo>
                  <a:cubicBezTo>
                    <a:pt x="40" y="339"/>
                    <a:pt x="40" y="338"/>
                    <a:pt x="39" y="338"/>
                  </a:cubicBezTo>
                  <a:cubicBezTo>
                    <a:pt x="32" y="331"/>
                    <a:pt x="24" y="324"/>
                    <a:pt x="15" y="318"/>
                  </a:cubicBezTo>
                  <a:cubicBezTo>
                    <a:pt x="22" y="320"/>
                    <a:pt x="29" y="321"/>
                    <a:pt x="36" y="322"/>
                  </a:cubicBezTo>
                  <a:cubicBezTo>
                    <a:pt x="42" y="328"/>
                    <a:pt x="48" y="335"/>
                    <a:pt x="55" y="340"/>
                  </a:cubicBezTo>
                  <a:cubicBezTo>
                    <a:pt x="50" y="340"/>
                    <a:pt x="45" y="340"/>
                    <a:pt x="40" y="339"/>
                  </a:cubicBezTo>
                  <a:close/>
                  <a:moveTo>
                    <a:pt x="58" y="340"/>
                  </a:moveTo>
                  <a:cubicBezTo>
                    <a:pt x="52" y="334"/>
                    <a:pt x="45" y="328"/>
                    <a:pt x="39" y="322"/>
                  </a:cubicBezTo>
                  <a:cubicBezTo>
                    <a:pt x="43" y="323"/>
                    <a:pt x="48" y="323"/>
                    <a:pt x="52" y="323"/>
                  </a:cubicBezTo>
                  <a:cubicBezTo>
                    <a:pt x="57" y="329"/>
                    <a:pt x="64" y="336"/>
                    <a:pt x="70" y="341"/>
                  </a:cubicBezTo>
                  <a:cubicBezTo>
                    <a:pt x="66" y="341"/>
                    <a:pt x="62" y="341"/>
                    <a:pt x="58" y="340"/>
                  </a:cubicBezTo>
                  <a:close/>
                  <a:moveTo>
                    <a:pt x="74" y="341"/>
                  </a:moveTo>
                  <a:cubicBezTo>
                    <a:pt x="71" y="338"/>
                    <a:pt x="68" y="336"/>
                    <a:pt x="65" y="334"/>
                  </a:cubicBezTo>
                  <a:cubicBezTo>
                    <a:pt x="61" y="330"/>
                    <a:pt x="57" y="327"/>
                    <a:pt x="54" y="323"/>
                  </a:cubicBezTo>
                  <a:cubicBezTo>
                    <a:pt x="58" y="323"/>
                    <a:pt x="63" y="323"/>
                    <a:pt x="68" y="323"/>
                  </a:cubicBezTo>
                  <a:cubicBezTo>
                    <a:pt x="73" y="329"/>
                    <a:pt x="80" y="335"/>
                    <a:pt x="87" y="340"/>
                  </a:cubicBezTo>
                  <a:cubicBezTo>
                    <a:pt x="82" y="340"/>
                    <a:pt x="78" y="341"/>
                    <a:pt x="74" y="341"/>
                  </a:cubicBezTo>
                  <a:close/>
                  <a:moveTo>
                    <a:pt x="91" y="340"/>
                  </a:moveTo>
                  <a:cubicBezTo>
                    <a:pt x="88" y="337"/>
                    <a:pt x="84" y="335"/>
                    <a:pt x="81" y="332"/>
                  </a:cubicBezTo>
                  <a:cubicBezTo>
                    <a:pt x="77" y="329"/>
                    <a:pt x="74" y="326"/>
                    <a:pt x="70" y="322"/>
                  </a:cubicBezTo>
                  <a:cubicBezTo>
                    <a:pt x="76" y="322"/>
                    <a:pt x="82" y="321"/>
                    <a:pt x="88" y="321"/>
                  </a:cubicBezTo>
                  <a:cubicBezTo>
                    <a:pt x="94" y="327"/>
                    <a:pt x="101" y="333"/>
                    <a:pt x="108" y="338"/>
                  </a:cubicBezTo>
                  <a:cubicBezTo>
                    <a:pt x="103" y="339"/>
                    <a:pt x="97" y="339"/>
                    <a:pt x="91" y="340"/>
                  </a:cubicBezTo>
                  <a:close/>
                  <a:moveTo>
                    <a:pt x="112" y="338"/>
                  </a:moveTo>
                  <a:cubicBezTo>
                    <a:pt x="105" y="332"/>
                    <a:pt x="98" y="326"/>
                    <a:pt x="91" y="320"/>
                  </a:cubicBezTo>
                  <a:cubicBezTo>
                    <a:pt x="96" y="320"/>
                    <a:pt x="101" y="319"/>
                    <a:pt x="106" y="318"/>
                  </a:cubicBezTo>
                  <a:cubicBezTo>
                    <a:pt x="112" y="324"/>
                    <a:pt x="119" y="330"/>
                    <a:pt x="126" y="335"/>
                  </a:cubicBezTo>
                  <a:cubicBezTo>
                    <a:pt x="122" y="336"/>
                    <a:pt x="117" y="337"/>
                    <a:pt x="112" y="338"/>
                  </a:cubicBezTo>
                  <a:close/>
                  <a:moveTo>
                    <a:pt x="130" y="334"/>
                  </a:moveTo>
                  <a:cubicBezTo>
                    <a:pt x="123" y="329"/>
                    <a:pt x="116" y="323"/>
                    <a:pt x="108" y="318"/>
                  </a:cubicBezTo>
                  <a:cubicBezTo>
                    <a:pt x="111" y="317"/>
                    <a:pt x="114" y="317"/>
                    <a:pt x="117" y="316"/>
                  </a:cubicBezTo>
                  <a:cubicBezTo>
                    <a:pt x="118" y="316"/>
                    <a:pt x="120" y="315"/>
                    <a:pt x="122" y="315"/>
                  </a:cubicBezTo>
                  <a:cubicBezTo>
                    <a:pt x="125" y="318"/>
                    <a:pt x="128" y="320"/>
                    <a:pt x="131" y="323"/>
                  </a:cubicBezTo>
                  <a:cubicBezTo>
                    <a:pt x="135" y="326"/>
                    <a:pt x="138" y="329"/>
                    <a:pt x="142" y="331"/>
                  </a:cubicBezTo>
                  <a:cubicBezTo>
                    <a:pt x="138" y="333"/>
                    <a:pt x="134" y="333"/>
                    <a:pt x="130" y="334"/>
                  </a:cubicBezTo>
                  <a:close/>
                  <a:moveTo>
                    <a:pt x="150" y="329"/>
                  </a:moveTo>
                  <a:cubicBezTo>
                    <a:pt x="148" y="330"/>
                    <a:pt x="146" y="330"/>
                    <a:pt x="144" y="331"/>
                  </a:cubicBezTo>
                  <a:cubicBezTo>
                    <a:pt x="141" y="328"/>
                    <a:pt x="138" y="325"/>
                    <a:pt x="135" y="323"/>
                  </a:cubicBezTo>
                  <a:cubicBezTo>
                    <a:pt x="132" y="321"/>
                    <a:pt x="130" y="319"/>
                    <a:pt x="128" y="318"/>
                  </a:cubicBezTo>
                  <a:cubicBezTo>
                    <a:pt x="127" y="317"/>
                    <a:pt x="126" y="316"/>
                    <a:pt x="125" y="316"/>
                  </a:cubicBezTo>
                  <a:cubicBezTo>
                    <a:pt x="125" y="315"/>
                    <a:pt x="124" y="315"/>
                    <a:pt x="123" y="315"/>
                  </a:cubicBezTo>
                  <a:cubicBezTo>
                    <a:pt x="128" y="314"/>
                    <a:pt x="132" y="313"/>
                    <a:pt x="136" y="312"/>
                  </a:cubicBezTo>
                  <a:cubicBezTo>
                    <a:pt x="142" y="317"/>
                    <a:pt x="148" y="323"/>
                    <a:pt x="155" y="328"/>
                  </a:cubicBezTo>
                  <a:cubicBezTo>
                    <a:pt x="154" y="328"/>
                    <a:pt x="152" y="329"/>
                    <a:pt x="150" y="329"/>
                  </a:cubicBezTo>
                  <a:close/>
                  <a:moveTo>
                    <a:pt x="158" y="327"/>
                  </a:moveTo>
                  <a:cubicBezTo>
                    <a:pt x="151" y="322"/>
                    <a:pt x="145" y="317"/>
                    <a:pt x="138" y="311"/>
                  </a:cubicBezTo>
                  <a:cubicBezTo>
                    <a:pt x="143" y="310"/>
                    <a:pt x="147" y="309"/>
                    <a:pt x="152" y="307"/>
                  </a:cubicBezTo>
                  <a:cubicBezTo>
                    <a:pt x="158" y="313"/>
                    <a:pt x="165" y="318"/>
                    <a:pt x="171" y="322"/>
                  </a:cubicBezTo>
                  <a:cubicBezTo>
                    <a:pt x="167" y="324"/>
                    <a:pt x="163" y="325"/>
                    <a:pt x="158" y="327"/>
                  </a:cubicBezTo>
                  <a:close/>
                  <a:moveTo>
                    <a:pt x="174" y="321"/>
                  </a:moveTo>
                  <a:cubicBezTo>
                    <a:pt x="168" y="316"/>
                    <a:pt x="161" y="311"/>
                    <a:pt x="155" y="307"/>
                  </a:cubicBezTo>
                  <a:cubicBezTo>
                    <a:pt x="159" y="305"/>
                    <a:pt x="164" y="304"/>
                    <a:pt x="168" y="302"/>
                  </a:cubicBezTo>
                  <a:cubicBezTo>
                    <a:pt x="175" y="306"/>
                    <a:pt x="182" y="311"/>
                    <a:pt x="188" y="316"/>
                  </a:cubicBezTo>
                  <a:cubicBezTo>
                    <a:pt x="184" y="318"/>
                    <a:pt x="179" y="320"/>
                    <a:pt x="174" y="321"/>
                  </a:cubicBezTo>
                  <a:close/>
                  <a:moveTo>
                    <a:pt x="191" y="315"/>
                  </a:moveTo>
                  <a:cubicBezTo>
                    <a:pt x="185" y="310"/>
                    <a:pt x="178" y="305"/>
                    <a:pt x="171" y="301"/>
                  </a:cubicBezTo>
                  <a:cubicBezTo>
                    <a:pt x="176" y="299"/>
                    <a:pt x="181" y="297"/>
                    <a:pt x="186" y="296"/>
                  </a:cubicBezTo>
                  <a:cubicBezTo>
                    <a:pt x="192" y="300"/>
                    <a:pt x="198" y="305"/>
                    <a:pt x="204" y="309"/>
                  </a:cubicBezTo>
                  <a:cubicBezTo>
                    <a:pt x="200" y="311"/>
                    <a:pt x="195" y="313"/>
                    <a:pt x="191" y="315"/>
                  </a:cubicBezTo>
                  <a:close/>
                  <a:moveTo>
                    <a:pt x="207" y="308"/>
                  </a:moveTo>
                  <a:cubicBezTo>
                    <a:pt x="201" y="303"/>
                    <a:pt x="195" y="299"/>
                    <a:pt x="189" y="294"/>
                  </a:cubicBezTo>
                  <a:cubicBezTo>
                    <a:pt x="195" y="292"/>
                    <a:pt x="201" y="289"/>
                    <a:pt x="207" y="286"/>
                  </a:cubicBezTo>
                  <a:cubicBezTo>
                    <a:pt x="212" y="291"/>
                    <a:pt x="218" y="296"/>
                    <a:pt x="224" y="300"/>
                  </a:cubicBezTo>
                  <a:cubicBezTo>
                    <a:pt x="218" y="303"/>
                    <a:pt x="212" y="306"/>
                    <a:pt x="207" y="308"/>
                  </a:cubicBezTo>
                  <a:close/>
                  <a:moveTo>
                    <a:pt x="226" y="299"/>
                  </a:moveTo>
                  <a:cubicBezTo>
                    <a:pt x="220" y="294"/>
                    <a:pt x="214" y="290"/>
                    <a:pt x="208" y="286"/>
                  </a:cubicBezTo>
                  <a:cubicBezTo>
                    <a:pt x="212" y="284"/>
                    <a:pt x="216" y="282"/>
                    <a:pt x="220" y="280"/>
                  </a:cubicBezTo>
                  <a:cubicBezTo>
                    <a:pt x="220" y="280"/>
                    <a:pt x="220" y="280"/>
                    <a:pt x="220" y="280"/>
                  </a:cubicBezTo>
                  <a:cubicBezTo>
                    <a:pt x="220" y="281"/>
                    <a:pt x="221" y="281"/>
                    <a:pt x="221" y="280"/>
                  </a:cubicBezTo>
                  <a:cubicBezTo>
                    <a:pt x="226" y="285"/>
                    <a:pt x="232" y="289"/>
                    <a:pt x="238" y="293"/>
                  </a:cubicBezTo>
                  <a:cubicBezTo>
                    <a:pt x="234" y="295"/>
                    <a:pt x="230" y="297"/>
                    <a:pt x="226" y="299"/>
                  </a:cubicBezTo>
                  <a:close/>
                  <a:moveTo>
                    <a:pt x="246" y="289"/>
                  </a:moveTo>
                  <a:cubicBezTo>
                    <a:pt x="244" y="290"/>
                    <a:pt x="242" y="291"/>
                    <a:pt x="240" y="292"/>
                  </a:cubicBezTo>
                  <a:cubicBezTo>
                    <a:pt x="234" y="287"/>
                    <a:pt x="228" y="283"/>
                    <a:pt x="222" y="279"/>
                  </a:cubicBezTo>
                  <a:cubicBezTo>
                    <a:pt x="223" y="279"/>
                    <a:pt x="223" y="278"/>
                    <a:pt x="224" y="278"/>
                  </a:cubicBezTo>
                  <a:cubicBezTo>
                    <a:pt x="228" y="276"/>
                    <a:pt x="231" y="274"/>
                    <a:pt x="234" y="272"/>
                  </a:cubicBezTo>
                  <a:cubicBezTo>
                    <a:pt x="240" y="277"/>
                    <a:pt x="246" y="282"/>
                    <a:pt x="253" y="285"/>
                  </a:cubicBezTo>
                  <a:cubicBezTo>
                    <a:pt x="250" y="286"/>
                    <a:pt x="248" y="287"/>
                    <a:pt x="246" y="289"/>
                  </a:cubicBezTo>
                  <a:close/>
                  <a:moveTo>
                    <a:pt x="255" y="283"/>
                  </a:moveTo>
                  <a:cubicBezTo>
                    <a:pt x="248" y="280"/>
                    <a:pt x="242" y="276"/>
                    <a:pt x="236" y="271"/>
                  </a:cubicBezTo>
                  <a:cubicBezTo>
                    <a:pt x="240" y="269"/>
                    <a:pt x="245" y="266"/>
                    <a:pt x="249" y="263"/>
                  </a:cubicBezTo>
                  <a:cubicBezTo>
                    <a:pt x="254" y="268"/>
                    <a:pt x="260" y="272"/>
                    <a:pt x="266" y="276"/>
                  </a:cubicBezTo>
                  <a:cubicBezTo>
                    <a:pt x="262" y="279"/>
                    <a:pt x="259" y="281"/>
                    <a:pt x="255" y="283"/>
                  </a:cubicBezTo>
                  <a:close/>
                  <a:moveTo>
                    <a:pt x="268" y="275"/>
                  </a:moveTo>
                  <a:cubicBezTo>
                    <a:pt x="262" y="271"/>
                    <a:pt x="256" y="267"/>
                    <a:pt x="250" y="262"/>
                  </a:cubicBezTo>
                  <a:cubicBezTo>
                    <a:pt x="254" y="260"/>
                    <a:pt x="258" y="257"/>
                    <a:pt x="262" y="255"/>
                  </a:cubicBezTo>
                  <a:cubicBezTo>
                    <a:pt x="264" y="256"/>
                    <a:pt x="266" y="258"/>
                    <a:pt x="267" y="259"/>
                  </a:cubicBezTo>
                  <a:cubicBezTo>
                    <a:pt x="269" y="261"/>
                    <a:pt x="271" y="262"/>
                    <a:pt x="273" y="264"/>
                  </a:cubicBezTo>
                  <a:cubicBezTo>
                    <a:pt x="275" y="265"/>
                    <a:pt x="276" y="267"/>
                    <a:pt x="278" y="268"/>
                  </a:cubicBezTo>
                  <a:cubicBezTo>
                    <a:pt x="275" y="270"/>
                    <a:pt x="271" y="273"/>
                    <a:pt x="268" y="275"/>
                  </a:cubicBezTo>
                  <a:close/>
                  <a:moveTo>
                    <a:pt x="280" y="267"/>
                  </a:moveTo>
                  <a:cubicBezTo>
                    <a:pt x="277" y="264"/>
                    <a:pt x="274" y="262"/>
                    <a:pt x="270" y="259"/>
                  </a:cubicBezTo>
                  <a:cubicBezTo>
                    <a:pt x="269" y="258"/>
                    <a:pt x="266" y="255"/>
                    <a:pt x="263" y="254"/>
                  </a:cubicBezTo>
                  <a:cubicBezTo>
                    <a:pt x="268" y="250"/>
                    <a:pt x="273" y="247"/>
                    <a:pt x="277" y="244"/>
                  </a:cubicBezTo>
                  <a:cubicBezTo>
                    <a:pt x="283" y="248"/>
                    <a:pt x="288" y="252"/>
                    <a:pt x="294" y="255"/>
                  </a:cubicBezTo>
                  <a:cubicBezTo>
                    <a:pt x="290" y="259"/>
                    <a:pt x="285" y="263"/>
                    <a:pt x="280" y="267"/>
                  </a:cubicBezTo>
                  <a:close/>
                  <a:moveTo>
                    <a:pt x="296" y="254"/>
                  </a:moveTo>
                  <a:cubicBezTo>
                    <a:pt x="290" y="250"/>
                    <a:pt x="284" y="246"/>
                    <a:pt x="278" y="243"/>
                  </a:cubicBezTo>
                  <a:cubicBezTo>
                    <a:pt x="282" y="240"/>
                    <a:pt x="285" y="237"/>
                    <a:pt x="288" y="235"/>
                  </a:cubicBezTo>
                  <a:cubicBezTo>
                    <a:pt x="294" y="238"/>
                    <a:pt x="299" y="243"/>
                    <a:pt x="304" y="247"/>
                  </a:cubicBezTo>
                  <a:cubicBezTo>
                    <a:pt x="301" y="249"/>
                    <a:pt x="298" y="252"/>
                    <a:pt x="296" y="254"/>
                  </a:cubicBezTo>
                  <a:close/>
                  <a:moveTo>
                    <a:pt x="305" y="246"/>
                  </a:moveTo>
                  <a:cubicBezTo>
                    <a:pt x="300" y="241"/>
                    <a:pt x="295" y="237"/>
                    <a:pt x="290" y="234"/>
                  </a:cubicBezTo>
                  <a:cubicBezTo>
                    <a:pt x="294" y="230"/>
                    <a:pt x="298" y="226"/>
                    <a:pt x="302" y="223"/>
                  </a:cubicBezTo>
                  <a:cubicBezTo>
                    <a:pt x="307" y="226"/>
                    <a:pt x="312" y="230"/>
                    <a:pt x="317" y="233"/>
                  </a:cubicBezTo>
                  <a:cubicBezTo>
                    <a:pt x="313" y="237"/>
                    <a:pt x="309" y="242"/>
                    <a:pt x="305" y="246"/>
                  </a:cubicBezTo>
                  <a:close/>
                  <a:moveTo>
                    <a:pt x="323" y="227"/>
                  </a:moveTo>
                  <a:cubicBezTo>
                    <a:pt x="322" y="229"/>
                    <a:pt x="320" y="230"/>
                    <a:pt x="319" y="232"/>
                  </a:cubicBezTo>
                  <a:cubicBezTo>
                    <a:pt x="313" y="228"/>
                    <a:pt x="308" y="225"/>
                    <a:pt x="303" y="222"/>
                  </a:cubicBezTo>
                  <a:cubicBezTo>
                    <a:pt x="307" y="218"/>
                    <a:pt x="310" y="215"/>
                    <a:pt x="313" y="212"/>
                  </a:cubicBezTo>
                  <a:cubicBezTo>
                    <a:pt x="314" y="212"/>
                    <a:pt x="314" y="212"/>
                    <a:pt x="314" y="212"/>
                  </a:cubicBezTo>
                  <a:cubicBezTo>
                    <a:pt x="318" y="216"/>
                    <a:pt x="322" y="219"/>
                    <a:pt x="327" y="222"/>
                  </a:cubicBezTo>
                  <a:cubicBezTo>
                    <a:pt x="326" y="223"/>
                    <a:pt x="324" y="225"/>
                    <a:pt x="323" y="227"/>
                  </a:cubicBezTo>
                  <a:close/>
                  <a:moveTo>
                    <a:pt x="328" y="220"/>
                  </a:moveTo>
                  <a:cubicBezTo>
                    <a:pt x="324" y="218"/>
                    <a:pt x="319" y="215"/>
                    <a:pt x="315" y="211"/>
                  </a:cubicBezTo>
                  <a:cubicBezTo>
                    <a:pt x="315" y="211"/>
                    <a:pt x="315" y="211"/>
                    <a:pt x="315" y="211"/>
                  </a:cubicBezTo>
                  <a:cubicBezTo>
                    <a:pt x="320" y="206"/>
                    <a:pt x="325" y="201"/>
                    <a:pt x="329" y="195"/>
                  </a:cubicBezTo>
                  <a:cubicBezTo>
                    <a:pt x="332" y="199"/>
                    <a:pt x="336" y="202"/>
                    <a:pt x="340" y="204"/>
                  </a:cubicBezTo>
                  <a:cubicBezTo>
                    <a:pt x="336" y="210"/>
                    <a:pt x="332" y="215"/>
                    <a:pt x="328" y="220"/>
                  </a:cubicBezTo>
                  <a:close/>
                  <a:moveTo>
                    <a:pt x="341" y="203"/>
                  </a:moveTo>
                  <a:cubicBezTo>
                    <a:pt x="337" y="201"/>
                    <a:pt x="333" y="198"/>
                    <a:pt x="330" y="194"/>
                  </a:cubicBezTo>
                  <a:cubicBezTo>
                    <a:pt x="335" y="189"/>
                    <a:pt x="339" y="184"/>
                    <a:pt x="343" y="179"/>
                  </a:cubicBezTo>
                  <a:cubicBezTo>
                    <a:pt x="347" y="181"/>
                    <a:pt x="350" y="183"/>
                    <a:pt x="353" y="185"/>
                  </a:cubicBezTo>
                  <a:cubicBezTo>
                    <a:pt x="349" y="191"/>
                    <a:pt x="345" y="197"/>
                    <a:pt x="341" y="203"/>
                  </a:cubicBezTo>
                  <a:close/>
                  <a:moveTo>
                    <a:pt x="355" y="181"/>
                  </a:moveTo>
                  <a:cubicBezTo>
                    <a:pt x="355" y="182"/>
                    <a:pt x="355" y="182"/>
                    <a:pt x="354" y="183"/>
                  </a:cubicBezTo>
                  <a:cubicBezTo>
                    <a:pt x="351" y="181"/>
                    <a:pt x="348" y="179"/>
                    <a:pt x="345" y="177"/>
                  </a:cubicBezTo>
                  <a:cubicBezTo>
                    <a:pt x="348" y="173"/>
                    <a:pt x="351" y="169"/>
                    <a:pt x="354" y="165"/>
                  </a:cubicBezTo>
                  <a:cubicBezTo>
                    <a:pt x="356" y="168"/>
                    <a:pt x="359" y="170"/>
                    <a:pt x="362" y="172"/>
                  </a:cubicBezTo>
                  <a:cubicBezTo>
                    <a:pt x="360" y="175"/>
                    <a:pt x="357" y="178"/>
                    <a:pt x="355" y="181"/>
                  </a:cubicBezTo>
                  <a:close/>
                  <a:moveTo>
                    <a:pt x="363" y="170"/>
                  </a:moveTo>
                  <a:cubicBezTo>
                    <a:pt x="360" y="168"/>
                    <a:pt x="357" y="166"/>
                    <a:pt x="355" y="164"/>
                  </a:cubicBezTo>
                  <a:cubicBezTo>
                    <a:pt x="357" y="160"/>
                    <a:pt x="360" y="156"/>
                    <a:pt x="363" y="151"/>
                  </a:cubicBezTo>
                  <a:cubicBezTo>
                    <a:pt x="365" y="154"/>
                    <a:pt x="368" y="156"/>
                    <a:pt x="371" y="159"/>
                  </a:cubicBezTo>
                  <a:cubicBezTo>
                    <a:pt x="368" y="163"/>
                    <a:pt x="366" y="166"/>
                    <a:pt x="363" y="170"/>
                  </a:cubicBezTo>
                  <a:close/>
                  <a:moveTo>
                    <a:pt x="372" y="157"/>
                  </a:moveTo>
                  <a:cubicBezTo>
                    <a:pt x="369" y="154"/>
                    <a:pt x="367" y="152"/>
                    <a:pt x="364" y="150"/>
                  </a:cubicBezTo>
                  <a:cubicBezTo>
                    <a:pt x="367" y="145"/>
                    <a:pt x="370" y="140"/>
                    <a:pt x="373" y="135"/>
                  </a:cubicBezTo>
                  <a:cubicBezTo>
                    <a:pt x="374" y="139"/>
                    <a:pt x="376" y="142"/>
                    <a:pt x="379" y="145"/>
                  </a:cubicBezTo>
                  <a:cubicBezTo>
                    <a:pt x="377" y="149"/>
                    <a:pt x="374" y="153"/>
                    <a:pt x="372" y="157"/>
                  </a:cubicBezTo>
                  <a:close/>
                  <a:moveTo>
                    <a:pt x="383" y="135"/>
                  </a:moveTo>
                  <a:cubicBezTo>
                    <a:pt x="382" y="138"/>
                    <a:pt x="381" y="140"/>
                    <a:pt x="380" y="143"/>
                  </a:cubicBezTo>
                  <a:cubicBezTo>
                    <a:pt x="377" y="140"/>
                    <a:pt x="375" y="137"/>
                    <a:pt x="374" y="134"/>
                  </a:cubicBezTo>
                  <a:cubicBezTo>
                    <a:pt x="376" y="129"/>
                    <a:pt x="378" y="125"/>
                    <a:pt x="380" y="121"/>
                  </a:cubicBezTo>
                  <a:cubicBezTo>
                    <a:pt x="381" y="125"/>
                    <a:pt x="382" y="129"/>
                    <a:pt x="384" y="133"/>
                  </a:cubicBezTo>
                  <a:cubicBezTo>
                    <a:pt x="383" y="134"/>
                    <a:pt x="383" y="134"/>
                    <a:pt x="383" y="135"/>
                  </a:cubicBezTo>
                  <a:close/>
                  <a:moveTo>
                    <a:pt x="390" y="135"/>
                  </a:moveTo>
                  <a:cubicBezTo>
                    <a:pt x="390" y="133"/>
                    <a:pt x="388" y="132"/>
                    <a:pt x="386" y="132"/>
                  </a:cubicBezTo>
                  <a:cubicBezTo>
                    <a:pt x="385" y="128"/>
                    <a:pt x="383" y="123"/>
                    <a:pt x="381" y="118"/>
                  </a:cubicBezTo>
                  <a:cubicBezTo>
                    <a:pt x="382" y="117"/>
                    <a:pt x="383" y="116"/>
                    <a:pt x="383" y="114"/>
                  </a:cubicBezTo>
                  <a:cubicBezTo>
                    <a:pt x="386" y="116"/>
                    <a:pt x="389" y="118"/>
                    <a:pt x="392" y="119"/>
                  </a:cubicBezTo>
                  <a:cubicBezTo>
                    <a:pt x="394" y="125"/>
                    <a:pt x="396" y="132"/>
                    <a:pt x="398" y="138"/>
                  </a:cubicBezTo>
                  <a:cubicBezTo>
                    <a:pt x="396" y="137"/>
                    <a:pt x="393" y="136"/>
                    <a:pt x="390" y="135"/>
                  </a:cubicBezTo>
                  <a:close/>
                  <a:moveTo>
                    <a:pt x="402" y="140"/>
                  </a:moveTo>
                  <a:cubicBezTo>
                    <a:pt x="400" y="133"/>
                    <a:pt x="397" y="127"/>
                    <a:pt x="394" y="120"/>
                  </a:cubicBezTo>
                  <a:cubicBezTo>
                    <a:pt x="398" y="122"/>
                    <a:pt x="401" y="123"/>
                    <a:pt x="404" y="125"/>
                  </a:cubicBezTo>
                  <a:cubicBezTo>
                    <a:pt x="404" y="125"/>
                    <a:pt x="403" y="125"/>
                    <a:pt x="403" y="125"/>
                  </a:cubicBezTo>
                  <a:cubicBezTo>
                    <a:pt x="406" y="131"/>
                    <a:pt x="408" y="137"/>
                    <a:pt x="410" y="143"/>
                  </a:cubicBezTo>
                  <a:cubicBezTo>
                    <a:pt x="407" y="142"/>
                    <a:pt x="404" y="141"/>
                    <a:pt x="402" y="140"/>
                  </a:cubicBezTo>
                  <a:close/>
                  <a:moveTo>
                    <a:pt x="412" y="144"/>
                  </a:moveTo>
                  <a:cubicBezTo>
                    <a:pt x="410" y="138"/>
                    <a:pt x="407" y="132"/>
                    <a:pt x="405" y="125"/>
                  </a:cubicBezTo>
                  <a:cubicBezTo>
                    <a:pt x="405" y="125"/>
                    <a:pt x="405" y="126"/>
                    <a:pt x="406" y="126"/>
                  </a:cubicBezTo>
                  <a:cubicBezTo>
                    <a:pt x="410" y="128"/>
                    <a:pt x="415" y="130"/>
                    <a:pt x="420" y="133"/>
                  </a:cubicBezTo>
                  <a:cubicBezTo>
                    <a:pt x="421" y="138"/>
                    <a:pt x="422" y="144"/>
                    <a:pt x="424" y="149"/>
                  </a:cubicBezTo>
                  <a:cubicBezTo>
                    <a:pt x="420" y="148"/>
                    <a:pt x="416" y="146"/>
                    <a:pt x="412" y="144"/>
                  </a:cubicBezTo>
                  <a:close/>
                  <a:moveTo>
                    <a:pt x="434" y="153"/>
                  </a:moveTo>
                  <a:cubicBezTo>
                    <a:pt x="431" y="152"/>
                    <a:pt x="429" y="151"/>
                    <a:pt x="427" y="151"/>
                  </a:cubicBezTo>
                  <a:cubicBezTo>
                    <a:pt x="425" y="145"/>
                    <a:pt x="424" y="139"/>
                    <a:pt x="422" y="134"/>
                  </a:cubicBezTo>
                  <a:cubicBezTo>
                    <a:pt x="424" y="135"/>
                    <a:pt x="427" y="136"/>
                    <a:pt x="429" y="137"/>
                  </a:cubicBezTo>
                  <a:cubicBezTo>
                    <a:pt x="429" y="137"/>
                    <a:pt x="430" y="137"/>
                    <a:pt x="430" y="137"/>
                  </a:cubicBezTo>
                  <a:cubicBezTo>
                    <a:pt x="433" y="143"/>
                    <a:pt x="437" y="150"/>
                    <a:pt x="441" y="156"/>
                  </a:cubicBezTo>
                  <a:cubicBezTo>
                    <a:pt x="438" y="156"/>
                    <a:pt x="436" y="154"/>
                    <a:pt x="434" y="153"/>
                  </a:cubicBezTo>
                  <a:close/>
                  <a:moveTo>
                    <a:pt x="445" y="158"/>
                  </a:moveTo>
                  <a:cubicBezTo>
                    <a:pt x="443" y="154"/>
                    <a:pt x="441" y="151"/>
                    <a:pt x="439" y="148"/>
                  </a:cubicBezTo>
                  <a:cubicBezTo>
                    <a:pt x="436" y="144"/>
                    <a:pt x="434" y="140"/>
                    <a:pt x="432" y="136"/>
                  </a:cubicBezTo>
                  <a:cubicBezTo>
                    <a:pt x="434" y="135"/>
                    <a:pt x="434" y="133"/>
                    <a:pt x="433" y="131"/>
                  </a:cubicBezTo>
                  <a:cubicBezTo>
                    <a:pt x="433" y="130"/>
                    <a:pt x="433" y="130"/>
                    <a:pt x="433" y="129"/>
                  </a:cubicBezTo>
                  <a:cubicBezTo>
                    <a:pt x="433" y="125"/>
                    <a:pt x="433" y="121"/>
                    <a:pt x="432" y="117"/>
                  </a:cubicBezTo>
                  <a:cubicBezTo>
                    <a:pt x="438" y="128"/>
                    <a:pt x="444" y="138"/>
                    <a:pt x="450" y="148"/>
                  </a:cubicBezTo>
                  <a:cubicBezTo>
                    <a:pt x="450" y="148"/>
                    <a:pt x="450" y="149"/>
                    <a:pt x="450" y="149"/>
                  </a:cubicBezTo>
                  <a:cubicBezTo>
                    <a:pt x="451" y="155"/>
                    <a:pt x="453" y="159"/>
                    <a:pt x="445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3350" y="3606"/>
              <a:ext cx="306" cy="420"/>
            </a:xfrm>
            <a:custGeom>
              <a:avLst/>
              <a:gdLst>
                <a:gd name="T0" fmla="*/ 96 w 207"/>
                <a:gd name="T1" fmla="*/ 114 h 284"/>
                <a:gd name="T2" fmla="*/ 149 w 207"/>
                <a:gd name="T3" fmla="*/ 46 h 284"/>
                <a:gd name="T4" fmla="*/ 101 w 207"/>
                <a:gd name="T5" fmla="*/ 10 h 284"/>
                <a:gd name="T6" fmla="*/ 73 w 207"/>
                <a:gd name="T7" fmla="*/ 0 h 284"/>
                <a:gd name="T8" fmla="*/ 35 w 207"/>
                <a:gd name="T9" fmla="*/ 150 h 284"/>
                <a:gd name="T10" fmla="*/ 52 w 207"/>
                <a:gd name="T11" fmla="*/ 202 h 284"/>
                <a:gd name="T12" fmla="*/ 79 w 207"/>
                <a:gd name="T13" fmla="*/ 265 h 284"/>
                <a:gd name="T14" fmla="*/ 114 w 207"/>
                <a:gd name="T15" fmla="*/ 262 h 284"/>
                <a:gd name="T16" fmla="*/ 181 w 207"/>
                <a:gd name="T17" fmla="*/ 265 h 284"/>
                <a:gd name="T18" fmla="*/ 167 w 207"/>
                <a:gd name="T19" fmla="*/ 238 h 284"/>
                <a:gd name="T20" fmla="*/ 168 w 207"/>
                <a:gd name="T21" fmla="*/ 237 h 284"/>
                <a:gd name="T22" fmla="*/ 174 w 207"/>
                <a:gd name="T23" fmla="*/ 229 h 284"/>
                <a:gd name="T24" fmla="*/ 181 w 207"/>
                <a:gd name="T25" fmla="*/ 219 h 284"/>
                <a:gd name="T26" fmla="*/ 190 w 207"/>
                <a:gd name="T27" fmla="*/ 196 h 284"/>
                <a:gd name="T28" fmla="*/ 191 w 207"/>
                <a:gd name="T29" fmla="*/ 183 h 284"/>
                <a:gd name="T30" fmla="*/ 179 w 207"/>
                <a:gd name="T31" fmla="*/ 164 h 284"/>
                <a:gd name="T32" fmla="*/ 177 w 207"/>
                <a:gd name="T33" fmla="*/ 153 h 284"/>
                <a:gd name="T34" fmla="*/ 173 w 207"/>
                <a:gd name="T35" fmla="*/ 136 h 284"/>
                <a:gd name="T36" fmla="*/ 90 w 207"/>
                <a:gd name="T37" fmla="*/ 112 h 284"/>
                <a:gd name="T38" fmla="*/ 70 w 207"/>
                <a:gd name="T39" fmla="*/ 97 h 284"/>
                <a:gd name="T40" fmla="*/ 88 w 207"/>
                <a:gd name="T41" fmla="*/ 96 h 284"/>
                <a:gd name="T42" fmla="*/ 93 w 207"/>
                <a:gd name="T43" fmla="*/ 88 h 284"/>
                <a:gd name="T44" fmla="*/ 102 w 207"/>
                <a:gd name="T45" fmla="*/ 83 h 284"/>
                <a:gd name="T46" fmla="*/ 108 w 207"/>
                <a:gd name="T47" fmla="*/ 76 h 284"/>
                <a:gd name="T48" fmla="*/ 146 w 207"/>
                <a:gd name="T49" fmla="*/ 58 h 284"/>
                <a:gd name="T50" fmla="*/ 133 w 207"/>
                <a:gd name="T51" fmla="*/ 51 h 284"/>
                <a:gd name="T52" fmla="*/ 132 w 207"/>
                <a:gd name="T53" fmla="*/ 63 h 284"/>
                <a:gd name="T54" fmla="*/ 138 w 207"/>
                <a:gd name="T55" fmla="*/ 70 h 284"/>
                <a:gd name="T56" fmla="*/ 131 w 207"/>
                <a:gd name="T57" fmla="*/ 72 h 284"/>
                <a:gd name="T58" fmla="*/ 121 w 207"/>
                <a:gd name="T59" fmla="*/ 81 h 284"/>
                <a:gd name="T60" fmla="*/ 96 w 207"/>
                <a:gd name="T61" fmla="*/ 29 h 284"/>
                <a:gd name="T62" fmla="*/ 100 w 207"/>
                <a:gd name="T63" fmla="*/ 26 h 284"/>
                <a:gd name="T64" fmla="*/ 89 w 207"/>
                <a:gd name="T65" fmla="*/ 28 h 284"/>
                <a:gd name="T66" fmla="*/ 99 w 207"/>
                <a:gd name="T67" fmla="*/ 23 h 284"/>
                <a:gd name="T68" fmla="*/ 60 w 207"/>
                <a:gd name="T69" fmla="*/ 246 h 284"/>
                <a:gd name="T70" fmla="*/ 89 w 207"/>
                <a:gd name="T71" fmla="*/ 260 h 284"/>
                <a:gd name="T72" fmla="*/ 89 w 207"/>
                <a:gd name="T73" fmla="*/ 260 h 284"/>
                <a:gd name="T74" fmla="*/ 105 w 207"/>
                <a:gd name="T75" fmla="*/ 250 h 284"/>
                <a:gd name="T76" fmla="*/ 105 w 207"/>
                <a:gd name="T77" fmla="*/ 243 h 284"/>
                <a:gd name="T78" fmla="*/ 125 w 207"/>
                <a:gd name="T79" fmla="*/ 265 h 284"/>
                <a:gd name="T80" fmla="*/ 58 w 207"/>
                <a:gd name="T81" fmla="*/ 238 h 284"/>
                <a:gd name="T82" fmla="*/ 122 w 207"/>
                <a:gd name="T83" fmla="*/ 156 h 284"/>
                <a:gd name="T84" fmla="*/ 53 w 207"/>
                <a:gd name="T85" fmla="*/ 49 h 284"/>
                <a:gd name="T86" fmla="*/ 72 w 207"/>
                <a:gd name="T87" fmla="*/ 7 h 284"/>
                <a:gd name="T88" fmla="*/ 127 w 207"/>
                <a:gd name="T89" fmla="*/ 69 h 284"/>
                <a:gd name="T90" fmla="*/ 172 w 207"/>
                <a:gd name="T91" fmla="*/ 182 h 284"/>
                <a:gd name="T92" fmla="*/ 141 w 207"/>
                <a:gd name="T93" fmla="*/ 260 h 284"/>
                <a:gd name="T94" fmla="*/ 149 w 207"/>
                <a:gd name="T95" fmla="*/ 276 h 284"/>
                <a:gd name="T96" fmla="*/ 149 w 207"/>
                <a:gd name="T97" fmla="*/ 265 h 284"/>
                <a:gd name="T98" fmla="*/ 158 w 207"/>
                <a:gd name="T99" fmla="*/ 267 h 284"/>
                <a:gd name="T100" fmla="*/ 163 w 207"/>
                <a:gd name="T101" fmla="*/ 270 h 284"/>
                <a:gd name="T102" fmla="*/ 154 w 207"/>
                <a:gd name="T103" fmla="*/ 244 h 284"/>
                <a:gd name="T104" fmla="*/ 151 w 207"/>
                <a:gd name="T105" fmla="*/ 232 h 284"/>
                <a:gd name="T106" fmla="*/ 172 w 207"/>
                <a:gd name="T107" fmla="*/ 25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284">
                  <a:moveTo>
                    <a:pt x="178" y="233"/>
                  </a:moveTo>
                  <a:cubicBezTo>
                    <a:pt x="179" y="233"/>
                    <a:pt x="179" y="233"/>
                    <a:pt x="179" y="232"/>
                  </a:cubicBezTo>
                  <a:cubicBezTo>
                    <a:pt x="207" y="199"/>
                    <a:pt x="202" y="137"/>
                    <a:pt x="159" y="120"/>
                  </a:cubicBezTo>
                  <a:cubicBezTo>
                    <a:pt x="146" y="110"/>
                    <a:pt x="127" y="110"/>
                    <a:pt x="111" y="112"/>
                  </a:cubicBezTo>
                  <a:cubicBezTo>
                    <a:pt x="106" y="112"/>
                    <a:pt x="101" y="114"/>
                    <a:pt x="96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77" y="80"/>
                    <a:pt x="131" y="89"/>
                    <a:pt x="147" y="90"/>
                  </a:cubicBezTo>
                  <a:cubicBezTo>
                    <a:pt x="149" y="90"/>
                    <a:pt x="150" y="89"/>
                    <a:pt x="150" y="87"/>
                  </a:cubicBezTo>
                  <a:cubicBezTo>
                    <a:pt x="152" y="74"/>
                    <a:pt x="152" y="61"/>
                    <a:pt x="150" y="48"/>
                  </a:cubicBezTo>
                  <a:cubicBezTo>
                    <a:pt x="150" y="48"/>
                    <a:pt x="150" y="47"/>
                    <a:pt x="149" y="46"/>
                  </a:cubicBezTo>
                  <a:cubicBezTo>
                    <a:pt x="143" y="41"/>
                    <a:pt x="137" y="34"/>
                    <a:pt x="131" y="29"/>
                  </a:cubicBezTo>
                  <a:cubicBezTo>
                    <a:pt x="130" y="29"/>
                    <a:pt x="130" y="29"/>
                    <a:pt x="129" y="29"/>
                  </a:cubicBezTo>
                  <a:cubicBezTo>
                    <a:pt x="122" y="26"/>
                    <a:pt x="114" y="26"/>
                    <a:pt x="106" y="27"/>
                  </a:cubicBezTo>
                  <a:cubicBezTo>
                    <a:pt x="106" y="25"/>
                    <a:pt x="105" y="22"/>
                    <a:pt x="104" y="20"/>
                  </a:cubicBezTo>
                  <a:cubicBezTo>
                    <a:pt x="104" y="17"/>
                    <a:pt x="102" y="13"/>
                    <a:pt x="101" y="10"/>
                  </a:cubicBezTo>
                  <a:cubicBezTo>
                    <a:pt x="101" y="9"/>
                    <a:pt x="101" y="9"/>
                    <a:pt x="100" y="9"/>
                  </a:cubicBezTo>
                  <a:cubicBezTo>
                    <a:pt x="97" y="6"/>
                    <a:pt x="94" y="6"/>
                    <a:pt x="90" y="5"/>
                  </a:cubicBezTo>
                  <a:cubicBezTo>
                    <a:pt x="88" y="4"/>
                    <a:pt x="78" y="2"/>
                    <a:pt x="77" y="1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75" y="0"/>
                    <a:pt x="74" y="0"/>
                    <a:pt x="73" y="0"/>
                  </a:cubicBezTo>
                  <a:cubicBezTo>
                    <a:pt x="66" y="3"/>
                    <a:pt x="59" y="6"/>
                    <a:pt x="52" y="9"/>
                  </a:cubicBezTo>
                  <a:cubicBezTo>
                    <a:pt x="49" y="11"/>
                    <a:pt x="43" y="12"/>
                    <a:pt x="42" y="15"/>
                  </a:cubicBezTo>
                  <a:cubicBezTo>
                    <a:pt x="40" y="19"/>
                    <a:pt x="42" y="23"/>
                    <a:pt x="43" y="27"/>
                  </a:cubicBezTo>
                  <a:cubicBezTo>
                    <a:pt x="45" y="34"/>
                    <a:pt x="47" y="41"/>
                    <a:pt x="50" y="47"/>
                  </a:cubicBezTo>
                  <a:cubicBezTo>
                    <a:pt x="13" y="65"/>
                    <a:pt x="0" y="124"/>
                    <a:pt x="35" y="150"/>
                  </a:cubicBezTo>
                  <a:cubicBezTo>
                    <a:pt x="56" y="165"/>
                    <a:pt x="81" y="159"/>
                    <a:pt x="105" y="160"/>
                  </a:cubicBezTo>
                  <a:cubicBezTo>
                    <a:pt x="111" y="160"/>
                    <a:pt x="117" y="160"/>
                    <a:pt x="122" y="163"/>
                  </a:cubicBezTo>
                  <a:cubicBezTo>
                    <a:pt x="129" y="167"/>
                    <a:pt x="133" y="179"/>
                    <a:pt x="131" y="187"/>
                  </a:cubicBezTo>
                  <a:cubicBezTo>
                    <a:pt x="128" y="197"/>
                    <a:pt x="111" y="200"/>
                    <a:pt x="102" y="201"/>
                  </a:cubicBezTo>
                  <a:cubicBezTo>
                    <a:pt x="86" y="202"/>
                    <a:pt x="69" y="201"/>
                    <a:pt x="52" y="202"/>
                  </a:cubicBezTo>
                  <a:cubicBezTo>
                    <a:pt x="51" y="202"/>
                    <a:pt x="50" y="203"/>
                    <a:pt x="49" y="204"/>
                  </a:cubicBezTo>
                  <a:cubicBezTo>
                    <a:pt x="44" y="211"/>
                    <a:pt x="50" y="238"/>
                    <a:pt x="51" y="243"/>
                  </a:cubicBezTo>
                  <a:cubicBezTo>
                    <a:pt x="52" y="244"/>
                    <a:pt x="52" y="244"/>
                    <a:pt x="53" y="245"/>
                  </a:cubicBezTo>
                  <a:cubicBezTo>
                    <a:pt x="53" y="245"/>
                    <a:pt x="53" y="245"/>
                    <a:pt x="53" y="245"/>
                  </a:cubicBezTo>
                  <a:cubicBezTo>
                    <a:pt x="60" y="252"/>
                    <a:pt x="69" y="263"/>
                    <a:pt x="79" y="265"/>
                  </a:cubicBezTo>
                  <a:cubicBezTo>
                    <a:pt x="87" y="267"/>
                    <a:pt x="96" y="266"/>
                    <a:pt x="104" y="264"/>
                  </a:cubicBezTo>
                  <a:cubicBezTo>
                    <a:pt x="105" y="264"/>
                    <a:pt x="105" y="264"/>
                    <a:pt x="106" y="265"/>
                  </a:cubicBezTo>
                  <a:cubicBezTo>
                    <a:pt x="107" y="265"/>
                    <a:pt x="107" y="264"/>
                    <a:pt x="107" y="263"/>
                  </a:cubicBezTo>
                  <a:cubicBezTo>
                    <a:pt x="109" y="263"/>
                    <a:pt x="111" y="262"/>
                    <a:pt x="114" y="261"/>
                  </a:cubicBezTo>
                  <a:cubicBezTo>
                    <a:pt x="114" y="262"/>
                    <a:pt x="114" y="262"/>
                    <a:pt x="114" y="262"/>
                  </a:cubicBezTo>
                  <a:cubicBezTo>
                    <a:pt x="115" y="265"/>
                    <a:pt x="117" y="268"/>
                    <a:pt x="119" y="271"/>
                  </a:cubicBezTo>
                  <a:cubicBezTo>
                    <a:pt x="118" y="271"/>
                    <a:pt x="118" y="272"/>
                    <a:pt x="119" y="273"/>
                  </a:cubicBezTo>
                  <a:cubicBezTo>
                    <a:pt x="126" y="277"/>
                    <a:pt x="134" y="284"/>
                    <a:pt x="142" y="284"/>
                  </a:cubicBezTo>
                  <a:cubicBezTo>
                    <a:pt x="149" y="284"/>
                    <a:pt x="159" y="278"/>
                    <a:pt x="165" y="275"/>
                  </a:cubicBezTo>
                  <a:cubicBezTo>
                    <a:pt x="170" y="273"/>
                    <a:pt x="180" y="270"/>
                    <a:pt x="181" y="265"/>
                  </a:cubicBezTo>
                  <a:cubicBezTo>
                    <a:pt x="183" y="258"/>
                    <a:pt x="175" y="245"/>
                    <a:pt x="171" y="239"/>
                  </a:cubicBezTo>
                  <a:cubicBezTo>
                    <a:pt x="174" y="237"/>
                    <a:pt x="176" y="235"/>
                    <a:pt x="178" y="233"/>
                  </a:cubicBezTo>
                  <a:close/>
                  <a:moveTo>
                    <a:pt x="168" y="237"/>
                  </a:moveTo>
                  <a:cubicBezTo>
                    <a:pt x="168" y="237"/>
                    <a:pt x="167" y="238"/>
                    <a:pt x="167" y="238"/>
                  </a:cubicBezTo>
                  <a:cubicBezTo>
                    <a:pt x="167" y="238"/>
                    <a:pt x="167" y="238"/>
                    <a:pt x="167" y="238"/>
                  </a:cubicBezTo>
                  <a:cubicBezTo>
                    <a:pt x="165" y="237"/>
                    <a:pt x="163" y="236"/>
                    <a:pt x="160" y="235"/>
                  </a:cubicBezTo>
                  <a:cubicBezTo>
                    <a:pt x="158" y="234"/>
                    <a:pt x="155" y="233"/>
                    <a:pt x="153" y="231"/>
                  </a:cubicBezTo>
                  <a:cubicBezTo>
                    <a:pt x="156" y="230"/>
                    <a:pt x="159" y="228"/>
                    <a:pt x="161" y="226"/>
                  </a:cubicBezTo>
                  <a:cubicBezTo>
                    <a:pt x="165" y="228"/>
                    <a:pt x="169" y="230"/>
                    <a:pt x="173" y="231"/>
                  </a:cubicBezTo>
                  <a:cubicBezTo>
                    <a:pt x="171" y="233"/>
                    <a:pt x="170" y="235"/>
                    <a:pt x="168" y="237"/>
                  </a:cubicBezTo>
                  <a:close/>
                  <a:moveTo>
                    <a:pt x="174" y="229"/>
                  </a:moveTo>
                  <a:cubicBezTo>
                    <a:pt x="171" y="227"/>
                    <a:pt x="167" y="226"/>
                    <a:pt x="163" y="225"/>
                  </a:cubicBezTo>
                  <a:cubicBezTo>
                    <a:pt x="166" y="222"/>
                    <a:pt x="168" y="219"/>
                    <a:pt x="170" y="216"/>
                  </a:cubicBezTo>
                  <a:cubicBezTo>
                    <a:pt x="173" y="218"/>
                    <a:pt x="177" y="219"/>
                    <a:pt x="180" y="220"/>
                  </a:cubicBezTo>
                  <a:cubicBezTo>
                    <a:pt x="178" y="223"/>
                    <a:pt x="176" y="226"/>
                    <a:pt x="174" y="229"/>
                  </a:cubicBezTo>
                  <a:close/>
                  <a:moveTo>
                    <a:pt x="181" y="219"/>
                  </a:moveTo>
                  <a:cubicBezTo>
                    <a:pt x="178" y="217"/>
                    <a:pt x="174" y="216"/>
                    <a:pt x="171" y="214"/>
                  </a:cubicBezTo>
                  <a:cubicBezTo>
                    <a:pt x="173" y="211"/>
                    <a:pt x="174" y="207"/>
                    <a:pt x="175" y="203"/>
                  </a:cubicBezTo>
                  <a:cubicBezTo>
                    <a:pt x="179" y="205"/>
                    <a:pt x="183" y="207"/>
                    <a:pt x="186" y="208"/>
                  </a:cubicBezTo>
                  <a:cubicBezTo>
                    <a:pt x="185" y="212"/>
                    <a:pt x="183" y="215"/>
                    <a:pt x="181" y="219"/>
                  </a:cubicBezTo>
                  <a:close/>
                  <a:moveTo>
                    <a:pt x="187" y="206"/>
                  </a:moveTo>
                  <a:cubicBezTo>
                    <a:pt x="184" y="204"/>
                    <a:pt x="180" y="202"/>
                    <a:pt x="176" y="201"/>
                  </a:cubicBezTo>
                  <a:cubicBezTo>
                    <a:pt x="177" y="198"/>
                    <a:pt x="177" y="195"/>
                    <a:pt x="178" y="193"/>
                  </a:cubicBezTo>
                  <a:cubicBezTo>
                    <a:pt x="178" y="192"/>
                    <a:pt x="178" y="191"/>
                    <a:pt x="178" y="190"/>
                  </a:cubicBezTo>
                  <a:cubicBezTo>
                    <a:pt x="182" y="192"/>
                    <a:pt x="186" y="194"/>
                    <a:pt x="190" y="196"/>
                  </a:cubicBezTo>
                  <a:cubicBezTo>
                    <a:pt x="189" y="199"/>
                    <a:pt x="188" y="203"/>
                    <a:pt x="187" y="206"/>
                  </a:cubicBezTo>
                  <a:close/>
                  <a:moveTo>
                    <a:pt x="191" y="193"/>
                  </a:moveTo>
                  <a:cubicBezTo>
                    <a:pt x="187" y="191"/>
                    <a:pt x="182" y="189"/>
                    <a:pt x="178" y="188"/>
                  </a:cubicBezTo>
                  <a:cubicBezTo>
                    <a:pt x="179" y="184"/>
                    <a:pt x="179" y="181"/>
                    <a:pt x="179" y="177"/>
                  </a:cubicBezTo>
                  <a:cubicBezTo>
                    <a:pt x="183" y="179"/>
                    <a:pt x="187" y="181"/>
                    <a:pt x="191" y="183"/>
                  </a:cubicBezTo>
                  <a:cubicBezTo>
                    <a:pt x="191" y="186"/>
                    <a:pt x="191" y="190"/>
                    <a:pt x="191" y="193"/>
                  </a:cubicBezTo>
                  <a:close/>
                  <a:moveTo>
                    <a:pt x="190" y="169"/>
                  </a:moveTo>
                  <a:cubicBezTo>
                    <a:pt x="191" y="173"/>
                    <a:pt x="191" y="177"/>
                    <a:pt x="191" y="181"/>
                  </a:cubicBezTo>
                  <a:cubicBezTo>
                    <a:pt x="187" y="179"/>
                    <a:pt x="183" y="177"/>
                    <a:pt x="179" y="175"/>
                  </a:cubicBezTo>
                  <a:cubicBezTo>
                    <a:pt x="179" y="171"/>
                    <a:pt x="179" y="168"/>
                    <a:pt x="179" y="164"/>
                  </a:cubicBezTo>
                  <a:cubicBezTo>
                    <a:pt x="182" y="166"/>
                    <a:pt x="186" y="167"/>
                    <a:pt x="190" y="169"/>
                  </a:cubicBezTo>
                  <a:cubicBezTo>
                    <a:pt x="190" y="169"/>
                    <a:pt x="190" y="169"/>
                    <a:pt x="190" y="169"/>
                  </a:cubicBezTo>
                  <a:close/>
                  <a:moveTo>
                    <a:pt x="189" y="166"/>
                  </a:moveTo>
                  <a:cubicBezTo>
                    <a:pt x="186" y="165"/>
                    <a:pt x="182" y="163"/>
                    <a:pt x="179" y="162"/>
                  </a:cubicBezTo>
                  <a:cubicBezTo>
                    <a:pt x="178" y="159"/>
                    <a:pt x="178" y="156"/>
                    <a:pt x="177" y="153"/>
                  </a:cubicBezTo>
                  <a:cubicBezTo>
                    <a:pt x="180" y="154"/>
                    <a:pt x="183" y="155"/>
                    <a:pt x="186" y="156"/>
                  </a:cubicBezTo>
                  <a:cubicBezTo>
                    <a:pt x="187" y="159"/>
                    <a:pt x="188" y="163"/>
                    <a:pt x="189" y="166"/>
                  </a:cubicBezTo>
                  <a:close/>
                  <a:moveTo>
                    <a:pt x="184" y="153"/>
                  </a:moveTo>
                  <a:cubicBezTo>
                    <a:pt x="182" y="152"/>
                    <a:pt x="179" y="151"/>
                    <a:pt x="177" y="150"/>
                  </a:cubicBezTo>
                  <a:cubicBezTo>
                    <a:pt x="176" y="146"/>
                    <a:pt x="174" y="141"/>
                    <a:pt x="173" y="136"/>
                  </a:cubicBezTo>
                  <a:cubicBezTo>
                    <a:pt x="177" y="141"/>
                    <a:pt x="181" y="147"/>
                    <a:pt x="184" y="153"/>
                  </a:cubicBezTo>
                  <a:close/>
                  <a:moveTo>
                    <a:pt x="92" y="114"/>
                  </a:moveTo>
                  <a:cubicBezTo>
                    <a:pt x="91" y="114"/>
                    <a:pt x="90" y="114"/>
                    <a:pt x="89" y="114"/>
                  </a:cubicBezTo>
                  <a:cubicBezTo>
                    <a:pt x="82" y="116"/>
                    <a:pt x="76" y="113"/>
                    <a:pt x="73" y="106"/>
                  </a:cubicBezTo>
                  <a:cubicBezTo>
                    <a:pt x="78" y="109"/>
                    <a:pt x="85" y="111"/>
                    <a:pt x="90" y="112"/>
                  </a:cubicBezTo>
                  <a:cubicBezTo>
                    <a:pt x="91" y="113"/>
                    <a:pt x="92" y="114"/>
                    <a:pt x="92" y="114"/>
                  </a:cubicBezTo>
                  <a:close/>
                  <a:moveTo>
                    <a:pt x="88" y="109"/>
                  </a:moveTo>
                  <a:cubicBezTo>
                    <a:pt x="86" y="108"/>
                    <a:pt x="83" y="107"/>
                    <a:pt x="80" y="106"/>
                  </a:cubicBezTo>
                  <a:cubicBezTo>
                    <a:pt x="77" y="105"/>
                    <a:pt x="75" y="104"/>
                    <a:pt x="72" y="103"/>
                  </a:cubicBezTo>
                  <a:cubicBezTo>
                    <a:pt x="71" y="101"/>
                    <a:pt x="71" y="99"/>
                    <a:pt x="70" y="97"/>
                  </a:cubicBezTo>
                  <a:cubicBezTo>
                    <a:pt x="71" y="95"/>
                    <a:pt x="72" y="93"/>
                    <a:pt x="73" y="91"/>
                  </a:cubicBezTo>
                  <a:cubicBezTo>
                    <a:pt x="76" y="92"/>
                    <a:pt x="78" y="94"/>
                    <a:pt x="81" y="95"/>
                  </a:cubicBezTo>
                  <a:cubicBezTo>
                    <a:pt x="83" y="96"/>
                    <a:pt x="85" y="97"/>
                    <a:pt x="87" y="98"/>
                  </a:cubicBezTo>
                  <a:cubicBezTo>
                    <a:pt x="86" y="102"/>
                    <a:pt x="86" y="106"/>
                    <a:pt x="88" y="109"/>
                  </a:cubicBezTo>
                  <a:close/>
                  <a:moveTo>
                    <a:pt x="88" y="96"/>
                  </a:moveTo>
                  <a:cubicBezTo>
                    <a:pt x="85" y="95"/>
                    <a:pt x="82" y="94"/>
                    <a:pt x="80" y="92"/>
                  </a:cubicBezTo>
                  <a:cubicBezTo>
                    <a:pt x="78" y="92"/>
                    <a:pt x="76" y="91"/>
                    <a:pt x="74" y="90"/>
                  </a:cubicBezTo>
                  <a:cubicBezTo>
                    <a:pt x="76" y="88"/>
                    <a:pt x="78" y="86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5" y="85"/>
                    <a:pt x="89" y="87"/>
                    <a:pt x="93" y="88"/>
                  </a:cubicBezTo>
                  <a:cubicBezTo>
                    <a:pt x="90" y="90"/>
                    <a:pt x="89" y="93"/>
                    <a:pt x="88" y="96"/>
                  </a:cubicBezTo>
                  <a:close/>
                  <a:moveTo>
                    <a:pt x="94" y="87"/>
                  </a:moveTo>
                  <a:cubicBezTo>
                    <a:pt x="91" y="85"/>
                    <a:pt x="87" y="84"/>
                    <a:pt x="83" y="82"/>
                  </a:cubicBezTo>
                  <a:cubicBezTo>
                    <a:pt x="87" y="81"/>
                    <a:pt x="90" y="80"/>
                    <a:pt x="93" y="79"/>
                  </a:cubicBezTo>
                  <a:cubicBezTo>
                    <a:pt x="96" y="80"/>
                    <a:pt x="99" y="81"/>
                    <a:pt x="102" y="83"/>
                  </a:cubicBezTo>
                  <a:cubicBezTo>
                    <a:pt x="99" y="84"/>
                    <a:pt x="97" y="85"/>
                    <a:pt x="94" y="87"/>
                  </a:cubicBezTo>
                  <a:close/>
                  <a:moveTo>
                    <a:pt x="106" y="82"/>
                  </a:moveTo>
                  <a:cubicBezTo>
                    <a:pt x="103" y="80"/>
                    <a:pt x="100" y="79"/>
                    <a:pt x="97" y="78"/>
                  </a:cubicBezTo>
                  <a:cubicBezTo>
                    <a:pt x="100" y="77"/>
                    <a:pt x="104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11" y="77"/>
                    <a:pt x="114" y="79"/>
                    <a:pt x="116" y="81"/>
                  </a:cubicBezTo>
                  <a:cubicBezTo>
                    <a:pt x="113" y="81"/>
                    <a:pt x="109" y="81"/>
                    <a:pt x="106" y="82"/>
                  </a:cubicBezTo>
                  <a:close/>
                  <a:moveTo>
                    <a:pt x="145" y="50"/>
                  </a:moveTo>
                  <a:cubicBezTo>
                    <a:pt x="145" y="50"/>
                    <a:pt x="146" y="50"/>
                    <a:pt x="146" y="50"/>
                  </a:cubicBezTo>
                  <a:cubicBezTo>
                    <a:pt x="146" y="53"/>
                    <a:pt x="146" y="56"/>
                    <a:pt x="146" y="58"/>
                  </a:cubicBezTo>
                  <a:cubicBezTo>
                    <a:pt x="144" y="57"/>
                    <a:pt x="142" y="55"/>
                    <a:pt x="140" y="54"/>
                  </a:cubicBezTo>
                  <a:cubicBezTo>
                    <a:pt x="138" y="52"/>
                    <a:pt x="135" y="51"/>
                    <a:pt x="133" y="49"/>
                  </a:cubicBezTo>
                  <a:cubicBezTo>
                    <a:pt x="133" y="45"/>
                    <a:pt x="133" y="41"/>
                    <a:pt x="133" y="37"/>
                  </a:cubicBezTo>
                  <a:cubicBezTo>
                    <a:pt x="136" y="42"/>
                    <a:pt x="141" y="46"/>
                    <a:pt x="145" y="50"/>
                  </a:cubicBezTo>
                  <a:close/>
                  <a:moveTo>
                    <a:pt x="133" y="51"/>
                  </a:moveTo>
                  <a:cubicBezTo>
                    <a:pt x="135" y="53"/>
                    <a:pt x="137" y="54"/>
                    <a:pt x="138" y="56"/>
                  </a:cubicBezTo>
                  <a:cubicBezTo>
                    <a:pt x="141" y="58"/>
                    <a:pt x="143" y="60"/>
                    <a:pt x="145" y="62"/>
                  </a:cubicBezTo>
                  <a:cubicBezTo>
                    <a:pt x="145" y="65"/>
                    <a:pt x="145" y="69"/>
                    <a:pt x="145" y="72"/>
                  </a:cubicBezTo>
                  <a:cubicBezTo>
                    <a:pt x="143" y="71"/>
                    <a:pt x="141" y="69"/>
                    <a:pt x="140" y="68"/>
                  </a:cubicBezTo>
                  <a:cubicBezTo>
                    <a:pt x="137" y="66"/>
                    <a:pt x="135" y="65"/>
                    <a:pt x="132" y="63"/>
                  </a:cubicBezTo>
                  <a:cubicBezTo>
                    <a:pt x="133" y="59"/>
                    <a:pt x="133" y="55"/>
                    <a:pt x="133" y="51"/>
                  </a:cubicBezTo>
                  <a:close/>
                  <a:moveTo>
                    <a:pt x="131" y="72"/>
                  </a:moveTo>
                  <a:cubicBezTo>
                    <a:pt x="131" y="71"/>
                    <a:pt x="132" y="71"/>
                    <a:pt x="132" y="70"/>
                  </a:cubicBezTo>
                  <a:cubicBezTo>
                    <a:pt x="132" y="68"/>
                    <a:pt x="132" y="67"/>
                    <a:pt x="132" y="65"/>
                  </a:cubicBezTo>
                  <a:cubicBezTo>
                    <a:pt x="134" y="67"/>
                    <a:pt x="136" y="68"/>
                    <a:pt x="138" y="70"/>
                  </a:cubicBezTo>
                  <a:cubicBezTo>
                    <a:pt x="141" y="72"/>
                    <a:pt x="143" y="74"/>
                    <a:pt x="145" y="75"/>
                  </a:cubicBezTo>
                  <a:cubicBezTo>
                    <a:pt x="145" y="78"/>
                    <a:pt x="145" y="81"/>
                    <a:pt x="145" y="84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3" y="82"/>
                    <a:pt x="140" y="80"/>
                    <a:pt x="138" y="78"/>
                  </a:cubicBezTo>
                  <a:cubicBezTo>
                    <a:pt x="135" y="76"/>
                    <a:pt x="133" y="74"/>
                    <a:pt x="131" y="72"/>
                  </a:cubicBezTo>
                  <a:cubicBezTo>
                    <a:pt x="131" y="72"/>
                    <a:pt x="131" y="72"/>
                    <a:pt x="131" y="72"/>
                  </a:cubicBezTo>
                  <a:close/>
                  <a:moveTo>
                    <a:pt x="129" y="74"/>
                  </a:moveTo>
                  <a:cubicBezTo>
                    <a:pt x="132" y="76"/>
                    <a:pt x="134" y="79"/>
                    <a:pt x="137" y="81"/>
                  </a:cubicBezTo>
                  <a:cubicBezTo>
                    <a:pt x="137" y="82"/>
                    <a:pt x="138" y="83"/>
                    <a:pt x="139" y="83"/>
                  </a:cubicBezTo>
                  <a:cubicBezTo>
                    <a:pt x="133" y="82"/>
                    <a:pt x="127" y="81"/>
                    <a:pt x="121" y="81"/>
                  </a:cubicBezTo>
                  <a:cubicBezTo>
                    <a:pt x="118" y="79"/>
                    <a:pt x="115" y="77"/>
                    <a:pt x="111" y="75"/>
                  </a:cubicBezTo>
                  <a:cubicBezTo>
                    <a:pt x="117" y="75"/>
                    <a:pt x="123" y="74"/>
                    <a:pt x="128" y="74"/>
                  </a:cubicBezTo>
                  <a:cubicBezTo>
                    <a:pt x="129" y="74"/>
                    <a:pt x="129" y="74"/>
                    <a:pt x="129" y="74"/>
                  </a:cubicBezTo>
                  <a:close/>
                  <a:moveTo>
                    <a:pt x="100" y="28"/>
                  </a:moveTo>
                  <a:cubicBezTo>
                    <a:pt x="99" y="28"/>
                    <a:pt x="97" y="28"/>
                    <a:pt x="96" y="29"/>
                  </a:cubicBezTo>
                  <a:cubicBezTo>
                    <a:pt x="94" y="28"/>
                    <a:pt x="92" y="27"/>
                    <a:pt x="90" y="26"/>
                  </a:cubicBezTo>
                  <a:cubicBezTo>
                    <a:pt x="88" y="25"/>
                    <a:pt x="85" y="23"/>
                    <a:pt x="83" y="22"/>
                  </a:cubicBezTo>
                  <a:cubicBezTo>
                    <a:pt x="82" y="20"/>
                    <a:pt x="82" y="18"/>
                    <a:pt x="81" y="16"/>
                  </a:cubicBezTo>
                  <a:cubicBezTo>
                    <a:pt x="84" y="18"/>
                    <a:pt x="88" y="19"/>
                    <a:pt x="91" y="21"/>
                  </a:cubicBezTo>
                  <a:cubicBezTo>
                    <a:pt x="94" y="22"/>
                    <a:pt x="96" y="25"/>
                    <a:pt x="100" y="26"/>
                  </a:cubicBezTo>
                  <a:cubicBezTo>
                    <a:pt x="100" y="26"/>
                    <a:pt x="100" y="27"/>
                    <a:pt x="100" y="28"/>
                  </a:cubicBezTo>
                  <a:close/>
                  <a:moveTo>
                    <a:pt x="92" y="30"/>
                  </a:moveTo>
                  <a:cubicBezTo>
                    <a:pt x="90" y="30"/>
                    <a:pt x="88" y="31"/>
                    <a:pt x="86" y="32"/>
                  </a:cubicBezTo>
                  <a:cubicBezTo>
                    <a:pt x="85" y="29"/>
                    <a:pt x="85" y="27"/>
                    <a:pt x="84" y="25"/>
                  </a:cubicBezTo>
                  <a:cubicBezTo>
                    <a:pt x="85" y="26"/>
                    <a:pt x="87" y="27"/>
                    <a:pt x="89" y="28"/>
                  </a:cubicBezTo>
                  <a:cubicBezTo>
                    <a:pt x="90" y="28"/>
                    <a:pt x="91" y="29"/>
                    <a:pt x="92" y="30"/>
                  </a:cubicBezTo>
                  <a:close/>
                  <a:moveTo>
                    <a:pt x="81" y="7"/>
                  </a:moveTo>
                  <a:cubicBezTo>
                    <a:pt x="86" y="9"/>
                    <a:pt x="92" y="12"/>
                    <a:pt x="98" y="12"/>
                  </a:cubicBezTo>
                  <a:cubicBezTo>
                    <a:pt x="98" y="15"/>
                    <a:pt x="98" y="18"/>
                    <a:pt x="99" y="21"/>
                  </a:cubicBezTo>
                  <a:cubicBezTo>
                    <a:pt x="99" y="22"/>
                    <a:pt x="99" y="22"/>
                    <a:pt x="99" y="23"/>
                  </a:cubicBezTo>
                  <a:cubicBezTo>
                    <a:pt x="94" y="19"/>
                    <a:pt x="87" y="17"/>
                    <a:pt x="81" y="15"/>
                  </a:cubicBezTo>
                  <a:cubicBezTo>
                    <a:pt x="80" y="12"/>
                    <a:pt x="79" y="8"/>
                    <a:pt x="78" y="5"/>
                  </a:cubicBezTo>
                  <a:cubicBezTo>
                    <a:pt x="79" y="6"/>
                    <a:pt x="80" y="6"/>
                    <a:pt x="81" y="7"/>
                  </a:cubicBezTo>
                  <a:close/>
                  <a:moveTo>
                    <a:pt x="83" y="260"/>
                  </a:moveTo>
                  <a:cubicBezTo>
                    <a:pt x="74" y="259"/>
                    <a:pt x="67" y="252"/>
                    <a:pt x="60" y="246"/>
                  </a:cubicBezTo>
                  <a:cubicBezTo>
                    <a:pt x="64" y="246"/>
                    <a:pt x="68" y="246"/>
                    <a:pt x="72" y="247"/>
                  </a:cubicBezTo>
                  <a:cubicBezTo>
                    <a:pt x="74" y="250"/>
                    <a:pt x="77" y="253"/>
                    <a:pt x="80" y="256"/>
                  </a:cubicBezTo>
                  <a:cubicBezTo>
                    <a:pt x="82" y="257"/>
                    <a:pt x="83" y="259"/>
                    <a:pt x="85" y="260"/>
                  </a:cubicBezTo>
                  <a:cubicBezTo>
                    <a:pt x="84" y="260"/>
                    <a:pt x="83" y="260"/>
                    <a:pt x="83" y="260"/>
                  </a:cubicBezTo>
                  <a:close/>
                  <a:moveTo>
                    <a:pt x="89" y="260"/>
                  </a:moveTo>
                  <a:cubicBezTo>
                    <a:pt x="86" y="258"/>
                    <a:pt x="84" y="256"/>
                    <a:pt x="81" y="254"/>
                  </a:cubicBezTo>
                  <a:cubicBezTo>
                    <a:pt x="78" y="251"/>
                    <a:pt x="76" y="249"/>
                    <a:pt x="74" y="247"/>
                  </a:cubicBezTo>
                  <a:cubicBezTo>
                    <a:pt x="77" y="247"/>
                    <a:pt x="81" y="247"/>
                    <a:pt x="85" y="246"/>
                  </a:cubicBezTo>
                  <a:cubicBezTo>
                    <a:pt x="89" y="251"/>
                    <a:pt x="94" y="255"/>
                    <a:pt x="98" y="259"/>
                  </a:cubicBezTo>
                  <a:cubicBezTo>
                    <a:pt x="95" y="260"/>
                    <a:pt x="92" y="260"/>
                    <a:pt x="89" y="260"/>
                  </a:cubicBezTo>
                  <a:close/>
                  <a:moveTo>
                    <a:pt x="102" y="259"/>
                  </a:moveTo>
                  <a:cubicBezTo>
                    <a:pt x="100" y="257"/>
                    <a:pt x="97" y="255"/>
                    <a:pt x="95" y="253"/>
                  </a:cubicBezTo>
                  <a:cubicBezTo>
                    <a:pt x="92" y="251"/>
                    <a:pt x="89" y="249"/>
                    <a:pt x="87" y="246"/>
                  </a:cubicBezTo>
                  <a:cubicBezTo>
                    <a:pt x="91" y="246"/>
                    <a:pt x="95" y="245"/>
                    <a:pt x="99" y="245"/>
                  </a:cubicBezTo>
                  <a:cubicBezTo>
                    <a:pt x="101" y="246"/>
                    <a:pt x="103" y="248"/>
                    <a:pt x="105" y="250"/>
                  </a:cubicBezTo>
                  <a:cubicBezTo>
                    <a:pt x="107" y="251"/>
                    <a:pt x="108" y="253"/>
                    <a:pt x="110" y="254"/>
                  </a:cubicBezTo>
                  <a:cubicBezTo>
                    <a:pt x="110" y="255"/>
                    <a:pt x="111" y="256"/>
                    <a:pt x="111" y="256"/>
                  </a:cubicBezTo>
                  <a:cubicBezTo>
                    <a:pt x="108" y="257"/>
                    <a:pt x="105" y="258"/>
                    <a:pt x="102" y="259"/>
                  </a:cubicBezTo>
                  <a:close/>
                  <a:moveTo>
                    <a:pt x="101" y="244"/>
                  </a:moveTo>
                  <a:cubicBezTo>
                    <a:pt x="102" y="244"/>
                    <a:pt x="104" y="244"/>
                    <a:pt x="105" y="243"/>
                  </a:cubicBezTo>
                  <a:cubicBezTo>
                    <a:pt x="105" y="243"/>
                    <a:pt x="105" y="243"/>
                    <a:pt x="105" y="243"/>
                  </a:cubicBezTo>
                  <a:cubicBezTo>
                    <a:pt x="106" y="245"/>
                    <a:pt x="107" y="247"/>
                    <a:pt x="108" y="249"/>
                  </a:cubicBezTo>
                  <a:cubicBezTo>
                    <a:pt x="107" y="249"/>
                    <a:pt x="107" y="248"/>
                    <a:pt x="106" y="248"/>
                  </a:cubicBezTo>
                  <a:cubicBezTo>
                    <a:pt x="104" y="247"/>
                    <a:pt x="103" y="246"/>
                    <a:pt x="101" y="244"/>
                  </a:cubicBezTo>
                  <a:close/>
                  <a:moveTo>
                    <a:pt x="125" y="265"/>
                  </a:moveTo>
                  <a:cubicBezTo>
                    <a:pt x="122" y="264"/>
                    <a:pt x="119" y="257"/>
                    <a:pt x="117" y="254"/>
                  </a:cubicBezTo>
                  <a:cubicBezTo>
                    <a:pt x="115" y="249"/>
                    <a:pt x="112" y="244"/>
                    <a:pt x="109" y="240"/>
                  </a:cubicBezTo>
                  <a:cubicBezTo>
                    <a:pt x="108" y="239"/>
                    <a:pt x="108" y="239"/>
                    <a:pt x="107" y="239"/>
                  </a:cubicBezTo>
                  <a:cubicBezTo>
                    <a:pt x="107" y="238"/>
                    <a:pt x="106" y="237"/>
                    <a:pt x="104" y="237"/>
                  </a:cubicBezTo>
                  <a:cubicBezTo>
                    <a:pt x="89" y="239"/>
                    <a:pt x="74" y="240"/>
                    <a:pt x="58" y="238"/>
                  </a:cubicBezTo>
                  <a:cubicBezTo>
                    <a:pt x="57" y="233"/>
                    <a:pt x="56" y="227"/>
                    <a:pt x="55" y="222"/>
                  </a:cubicBezTo>
                  <a:cubicBezTo>
                    <a:pt x="55" y="220"/>
                    <a:pt x="53" y="213"/>
                    <a:pt x="53" y="209"/>
                  </a:cubicBezTo>
                  <a:cubicBezTo>
                    <a:pt x="69" y="208"/>
                    <a:pt x="86" y="209"/>
                    <a:pt x="102" y="207"/>
                  </a:cubicBezTo>
                  <a:cubicBezTo>
                    <a:pt x="112" y="206"/>
                    <a:pt x="123" y="204"/>
                    <a:pt x="130" y="197"/>
                  </a:cubicBezTo>
                  <a:cubicBezTo>
                    <a:pt x="145" y="183"/>
                    <a:pt x="139" y="163"/>
                    <a:pt x="122" y="156"/>
                  </a:cubicBezTo>
                  <a:cubicBezTo>
                    <a:pt x="110" y="151"/>
                    <a:pt x="97" y="154"/>
                    <a:pt x="85" y="154"/>
                  </a:cubicBezTo>
                  <a:cubicBezTo>
                    <a:pt x="68" y="155"/>
                    <a:pt x="49" y="153"/>
                    <a:pt x="36" y="142"/>
                  </a:cubicBezTo>
                  <a:cubicBezTo>
                    <a:pt x="21" y="129"/>
                    <a:pt x="17" y="109"/>
                    <a:pt x="23" y="91"/>
                  </a:cubicBezTo>
                  <a:cubicBezTo>
                    <a:pt x="28" y="73"/>
                    <a:pt x="41" y="62"/>
                    <a:pt x="53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53" y="42"/>
                    <a:pt x="52" y="38"/>
                    <a:pt x="51" y="33"/>
                  </a:cubicBezTo>
                  <a:cubicBezTo>
                    <a:pt x="50" y="30"/>
                    <a:pt x="46" y="21"/>
                    <a:pt x="48" y="18"/>
                  </a:cubicBezTo>
                  <a:cubicBezTo>
                    <a:pt x="49" y="16"/>
                    <a:pt x="58" y="14"/>
                    <a:pt x="60" y="12"/>
                  </a:cubicBezTo>
                  <a:cubicBezTo>
                    <a:pt x="64" y="11"/>
                    <a:pt x="68" y="9"/>
                    <a:pt x="72" y="7"/>
                  </a:cubicBezTo>
                  <a:cubicBezTo>
                    <a:pt x="75" y="16"/>
                    <a:pt x="78" y="25"/>
                    <a:pt x="81" y="34"/>
                  </a:cubicBezTo>
                  <a:cubicBezTo>
                    <a:pt x="81" y="36"/>
                    <a:pt x="84" y="36"/>
                    <a:pt x="85" y="35"/>
                  </a:cubicBezTo>
                  <a:cubicBezTo>
                    <a:pt x="93" y="34"/>
                    <a:pt x="100" y="33"/>
                    <a:pt x="108" y="33"/>
                  </a:cubicBezTo>
                  <a:cubicBezTo>
                    <a:pt x="115" y="33"/>
                    <a:pt x="121" y="34"/>
                    <a:pt x="128" y="34"/>
                  </a:cubicBezTo>
                  <a:cubicBezTo>
                    <a:pt x="126" y="45"/>
                    <a:pt x="126" y="58"/>
                    <a:pt x="127" y="69"/>
                  </a:cubicBezTo>
                  <a:cubicBezTo>
                    <a:pt x="107" y="67"/>
                    <a:pt x="79" y="70"/>
                    <a:pt x="67" y="87"/>
                  </a:cubicBezTo>
                  <a:cubicBezTo>
                    <a:pt x="59" y="99"/>
                    <a:pt x="62" y="117"/>
                    <a:pt x="78" y="121"/>
                  </a:cubicBezTo>
                  <a:cubicBezTo>
                    <a:pt x="90" y="124"/>
                    <a:pt x="105" y="119"/>
                    <a:pt x="117" y="118"/>
                  </a:cubicBezTo>
                  <a:cubicBezTo>
                    <a:pt x="134" y="117"/>
                    <a:pt x="152" y="119"/>
                    <a:pt x="163" y="133"/>
                  </a:cubicBezTo>
                  <a:cubicBezTo>
                    <a:pt x="173" y="147"/>
                    <a:pt x="173" y="166"/>
                    <a:pt x="172" y="182"/>
                  </a:cubicBezTo>
                  <a:cubicBezTo>
                    <a:pt x="171" y="202"/>
                    <a:pt x="163" y="217"/>
                    <a:pt x="147" y="228"/>
                  </a:cubicBezTo>
                  <a:cubicBezTo>
                    <a:pt x="146" y="228"/>
                    <a:pt x="146" y="228"/>
                    <a:pt x="146" y="228"/>
                  </a:cubicBezTo>
                  <a:cubicBezTo>
                    <a:pt x="145" y="229"/>
                    <a:pt x="143" y="230"/>
                    <a:pt x="144" y="232"/>
                  </a:cubicBezTo>
                  <a:cubicBezTo>
                    <a:pt x="146" y="240"/>
                    <a:pt x="148" y="248"/>
                    <a:pt x="151" y="256"/>
                  </a:cubicBezTo>
                  <a:cubicBezTo>
                    <a:pt x="148" y="257"/>
                    <a:pt x="145" y="259"/>
                    <a:pt x="141" y="260"/>
                  </a:cubicBezTo>
                  <a:cubicBezTo>
                    <a:pt x="138" y="262"/>
                    <a:pt x="129" y="267"/>
                    <a:pt x="125" y="265"/>
                  </a:cubicBezTo>
                  <a:close/>
                  <a:moveTo>
                    <a:pt x="135" y="276"/>
                  </a:moveTo>
                  <a:cubicBezTo>
                    <a:pt x="133" y="275"/>
                    <a:pt x="131" y="274"/>
                    <a:pt x="129" y="273"/>
                  </a:cubicBezTo>
                  <a:cubicBezTo>
                    <a:pt x="132" y="272"/>
                    <a:pt x="135" y="271"/>
                    <a:pt x="138" y="270"/>
                  </a:cubicBezTo>
                  <a:cubicBezTo>
                    <a:pt x="142" y="272"/>
                    <a:pt x="145" y="274"/>
                    <a:pt x="149" y="276"/>
                  </a:cubicBezTo>
                  <a:cubicBezTo>
                    <a:pt x="145" y="278"/>
                    <a:pt x="141" y="278"/>
                    <a:pt x="135" y="276"/>
                  </a:cubicBezTo>
                  <a:close/>
                  <a:moveTo>
                    <a:pt x="155" y="274"/>
                  </a:moveTo>
                  <a:cubicBezTo>
                    <a:pt x="154" y="274"/>
                    <a:pt x="153" y="274"/>
                    <a:pt x="152" y="275"/>
                  </a:cubicBezTo>
                  <a:cubicBezTo>
                    <a:pt x="148" y="272"/>
                    <a:pt x="144" y="271"/>
                    <a:pt x="140" y="269"/>
                  </a:cubicBezTo>
                  <a:cubicBezTo>
                    <a:pt x="143" y="268"/>
                    <a:pt x="146" y="266"/>
                    <a:pt x="149" y="265"/>
                  </a:cubicBezTo>
                  <a:cubicBezTo>
                    <a:pt x="152" y="266"/>
                    <a:pt x="154" y="268"/>
                    <a:pt x="157" y="269"/>
                  </a:cubicBezTo>
                  <a:cubicBezTo>
                    <a:pt x="158" y="270"/>
                    <a:pt x="159" y="271"/>
                    <a:pt x="160" y="271"/>
                  </a:cubicBezTo>
                  <a:cubicBezTo>
                    <a:pt x="158" y="272"/>
                    <a:pt x="156" y="273"/>
                    <a:pt x="155" y="274"/>
                  </a:cubicBezTo>
                  <a:close/>
                  <a:moveTo>
                    <a:pt x="163" y="270"/>
                  </a:moveTo>
                  <a:cubicBezTo>
                    <a:pt x="161" y="269"/>
                    <a:pt x="159" y="268"/>
                    <a:pt x="158" y="267"/>
                  </a:cubicBezTo>
                  <a:cubicBezTo>
                    <a:pt x="155" y="266"/>
                    <a:pt x="153" y="265"/>
                    <a:pt x="151" y="264"/>
                  </a:cubicBezTo>
                  <a:cubicBezTo>
                    <a:pt x="153" y="263"/>
                    <a:pt x="155" y="262"/>
                    <a:pt x="157" y="261"/>
                  </a:cubicBezTo>
                  <a:cubicBezTo>
                    <a:pt x="157" y="260"/>
                    <a:pt x="158" y="260"/>
                    <a:pt x="158" y="259"/>
                  </a:cubicBezTo>
                  <a:cubicBezTo>
                    <a:pt x="162" y="261"/>
                    <a:pt x="166" y="264"/>
                    <a:pt x="171" y="265"/>
                  </a:cubicBezTo>
                  <a:cubicBezTo>
                    <a:pt x="169" y="267"/>
                    <a:pt x="166" y="269"/>
                    <a:pt x="163" y="270"/>
                  </a:cubicBezTo>
                  <a:close/>
                  <a:moveTo>
                    <a:pt x="173" y="262"/>
                  </a:moveTo>
                  <a:cubicBezTo>
                    <a:pt x="173" y="263"/>
                    <a:pt x="172" y="263"/>
                    <a:pt x="172" y="264"/>
                  </a:cubicBezTo>
                  <a:cubicBezTo>
                    <a:pt x="168" y="261"/>
                    <a:pt x="163" y="259"/>
                    <a:pt x="158" y="257"/>
                  </a:cubicBezTo>
                  <a:cubicBezTo>
                    <a:pt x="158" y="257"/>
                    <a:pt x="158" y="257"/>
                    <a:pt x="158" y="257"/>
                  </a:cubicBezTo>
                  <a:cubicBezTo>
                    <a:pt x="157" y="252"/>
                    <a:pt x="156" y="248"/>
                    <a:pt x="154" y="244"/>
                  </a:cubicBezTo>
                  <a:cubicBezTo>
                    <a:pt x="160" y="249"/>
                    <a:pt x="167" y="253"/>
                    <a:pt x="173" y="256"/>
                  </a:cubicBezTo>
                  <a:cubicBezTo>
                    <a:pt x="174" y="258"/>
                    <a:pt x="174" y="260"/>
                    <a:pt x="173" y="262"/>
                  </a:cubicBezTo>
                  <a:close/>
                  <a:moveTo>
                    <a:pt x="172" y="253"/>
                  </a:moveTo>
                  <a:cubicBezTo>
                    <a:pt x="166" y="249"/>
                    <a:pt x="160" y="245"/>
                    <a:pt x="153" y="241"/>
                  </a:cubicBezTo>
                  <a:cubicBezTo>
                    <a:pt x="153" y="238"/>
                    <a:pt x="152" y="235"/>
                    <a:pt x="151" y="232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4" y="234"/>
                    <a:pt x="157" y="235"/>
                    <a:pt x="160" y="237"/>
                  </a:cubicBezTo>
                  <a:cubicBezTo>
                    <a:pt x="162" y="238"/>
                    <a:pt x="164" y="240"/>
                    <a:pt x="167" y="241"/>
                  </a:cubicBezTo>
                  <a:cubicBezTo>
                    <a:pt x="167" y="241"/>
                    <a:pt x="167" y="241"/>
                    <a:pt x="167" y="241"/>
                  </a:cubicBezTo>
                  <a:cubicBezTo>
                    <a:pt x="168" y="245"/>
                    <a:pt x="171" y="249"/>
                    <a:pt x="172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 noEditPoints="1"/>
            </p:cNvSpPr>
            <p:nvPr/>
          </p:nvSpPr>
          <p:spPr bwMode="auto">
            <a:xfrm>
              <a:off x="2240" y="2931"/>
              <a:ext cx="302" cy="355"/>
            </a:xfrm>
            <a:custGeom>
              <a:avLst/>
              <a:gdLst>
                <a:gd name="T0" fmla="*/ 185 w 204"/>
                <a:gd name="T1" fmla="*/ 126 h 240"/>
                <a:gd name="T2" fmla="*/ 115 w 204"/>
                <a:gd name="T3" fmla="*/ 145 h 240"/>
                <a:gd name="T4" fmla="*/ 140 w 204"/>
                <a:gd name="T5" fmla="*/ 94 h 240"/>
                <a:gd name="T6" fmla="*/ 118 w 204"/>
                <a:gd name="T7" fmla="*/ 80 h 240"/>
                <a:gd name="T8" fmla="*/ 61 w 204"/>
                <a:gd name="T9" fmla="*/ 88 h 240"/>
                <a:gd name="T10" fmla="*/ 90 w 204"/>
                <a:gd name="T11" fmla="*/ 20 h 240"/>
                <a:gd name="T12" fmla="*/ 25 w 204"/>
                <a:gd name="T13" fmla="*/ 45 h 240"/>
                <a:gd name="T14" fmla="*/ 9 w 204"/>
                <a:gd name="T15" fmla="*/ 138 h 240"/>
                <a:gd name="T16" fmla="*/ 24 w 204"/>
                <a:gd name="T17" fmla="*/ 180 h 240"/>
                <a:gd name="T18" fmla="*/ 52 w 204"/>
                <a:gd name="T19" fmla="*/ 209 h 240"/>
                <a:gd name="T20" fmla="*/ 203 w 204"/>
                <a:gd name="T21" fmla="*/ 160 h 240"/>
                <a:gd name="T22" fmla="*/ 119 w 204"/>
                <a:gd name="T23" fmla="*/ 131 h 240"/>
                <a:gd name="T24" fmla="*/ 134 w 204"/>
                <a:gd name="T25" fmla="*/ 107 h 240"/>
                <a:gd name="T26" fmla="*/ 112 w 204"/>
                <a:gd name="T27" fmla="*/ 91 h 240"/>
                <a:gd name="T28" fmla="*/ 107 w 204"/>
                <a:gd name="T29" fmla="*/ 80 h 240"/>
                <a:gd name="T30" fmla="*/ 101 w 204"/>
                <a:gd name="T31" fmla="*/ 102 h 240"/>
                <a:gd name="T32" fmla="*/ 61 w 204"/>
                <a:gd name="T33" fmla="*/ 59 h 240"/>
                <a:gd name="T34" fmla="*/ 69 w 204"/>
                <a:gd name="T35" fmla="*/ 43 h 240"/>
                <a:gd name="T36" fmla="*/ 85 w 204"/>
                <a:gd name="T37" fmla="*/ 25 h 240"/>
                <a:gd name="T38" fmla="*/ 12 w 204"/>
                <a:gd name="T39" fmla="*/ 85 h 240"/>
                <a:gd name="T40" fmla="*/ 11 w 204"/>
                <a:gd name="T41" fmla="*/ 116 h 240"/>
                <a:gd name="T42" fmla="*/ 14 w 204"/>
                <a:gd name="T43" fmla="*/ 113 h 240"/>
                <a:gd name="T44" fmla="*/ 14 w 204"/>
                <a:gd name="T45" fmla="*/ 147 h 240"/>
                <a:gd name="T46" fmla="*/ 22 w 204"/>
                <a:gd name="T47" fmla="*/ 153 h 240"/>
                <a:gd name="T48" fmla="*/ 26 w 204"/>
                <a:gd name="T49" fmla="*/ 173 h 240"/>
                <a:gd name="T50" fmla="*/ 30 w 204"/>
                <a:gd name="T51" fmla="*/ 148 h 240"/>
                <a:gd name="T52" fmla="*/ 39 w 204"/>
                <a:gd name="T53" fmla="*/ 155 h 240"/>
                <a:gd name="T54" fmla="*/ 33 w 204"/>
                <a:gd name="T55" fmla="*/ 188 h 240"/>
                <a:gd name="T56" fmla="*/ 39 w 204"/>
                <a:gd name="T57" fmla="*/ 193 h 240"/>
                <a:gd name="T58" fmla="*/ 50 w 204"/>
                <a:gd name="T59" fmla="*/ 204 h 240"/>
                <a:gd name="T60" fmla="*/ 50 w 204"/>
                <a:gd name="T61" fmla="*/ 204 h 240"/>
                <a:gd name="T62" fmla="*/ 58 w 204"/>
                <a:gd name="T63" fmla="*/ 195 h 240"/>
                <a:gd name="T64" fmla="*/ 45 w 204"/>
                <a:gd name="T65" fmla="*/ 157 h 240"/>
                <a:gd name="T66" fmla="*/ 33 w 204"/>
                <a:gd name="T67" fmla="*/ 142 h 240"/>
                <a:gd name="T68" fmla="*/ 24 w 204"/>
                <a:gd name="T69" fmla="*/ 126 h 240"/>
                <a:gd name="T70" fmla="*/ 83 w 204"/>
                <a:gd name="T71" fmla="*/ 21 h 240"/>
                <a:gd name="T72" fmla="*/ 108 w 204"/>
                <a:gd name="T73" fmla="*/ 61 h 240"/>
                <a:gd name="T74" fmla="*/ 79 w 204"/>
                <a:gd name="T75" fmla="*/ 128 h 240"/>
                <a:gd name="T76" fmla="*/ 124 w 204"/>
                <a:gd name="T77" fmla="*/ 87 h 240"/>
                <a:gd name="T78" fmla="*/ 134 w 204"/>
                <a:gd name="T79" fmla="*/ 152 h 240"/>
                <a:gd name="T80" fmla="*/ 59 w 204"/>
                <a:gd name="T81" fmla="*/ 171 h 240"/>
                <a:gd name="T82" fmla="*/ 57 w 204"/>
                <a:gd name="T83" fmla="*/ 92 h 240"/>
                <a:gd name="T84" fmla="*/ 54 w 204"/>
                <a:gd name="T85" fmla="*/ 73 h 240"/>
                <a:gd name="T86" fmla="*/ 99 w 204"/>
                <a:gd name="T87" fmla="*/ 103 h 240"/>
                <a:gd name="T88" fmla="*/ 92 w 204"/>
                <a:gd name="T89" fmla="*/ 110 h 240"/>
                <a:gd name="T90" fmla="*/ 82 w 204"/>
                <a:gd name="T91" fmla="*/ 122 h 240"/>
                <a:gd name="T92" fmla="*/ 72 w 204"/>
                <a:gd name="T93" fmla="*/ 113 h 240"/>
                <a:gd name="T94" fmla="*/ 108 w 204"/>
                <a:gd name="T95" fmla="*/ 129 h 240"/>
                <a:gd name="T96" fmla="*/ 110 w 204"/>
                <a:gd name="T97" fmla="*/ 141 h 240"/>
                <a:gd name="T98" fmla="*/ 63 w 204"/>
                <a:gd name="T99" fmla="*/ 197 h 240"/>
                <a:gd name="T100" fmla="*/ 84 w 204"/>
                <a:gd name="T101" fmla="*/ 206 h 240"/>
                <a:gd name="T102" fmla="*/ 93 w 204"/>
                <a:gd name="T103" fmla="*/ 198 h 240"/>
                <a:gd name="T104" fmla="*/ 117 w 204"/>
                <a:gd name="T105" fmla="*/ 200 h 240"/>
                <a:gd name="T106" fmla="*/ 131 w 204"/>
                <a:gd name="T107" fmla="*/ 213 h 240"/>
                <a:gd name="T108" fmla="*/ 133 w 204"/>
                <a:gd name="T109" fmla="*/ 213 h 240"/>
                <a:gd name="T110" fmla="*/ 154 w 204"/>
                <a:gd name="T111" fmla="*/ 206 h 240"/>
                <a:gd name="T112" fmla="*/ 164 w 204"/>
                <a:gd name="T113" fmla="*/ 193 h 240"/>
                <a:gd name="T114" fmla="*/ 174 w 204"/>
                <a:gd name="T115" fmla="*/ 176 h 240"/>
                <a:gd name="T116" fmla="*/ 186 w 204"/>
                <a:gd name="T117" fmla="*/ 163 h 240"/>
                <a:gd name="T118" fmla="*/ 186 w 204"/>
                <a:gd name="T119" fmla="*/ 163 h 240"/>
                <a:gd name="T120" fmla="*/ 197 w 204"/>
                <a:gd name="T121" fmla="*/ 14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4" h="240">
                  <a:moveTo>
                    <a:pt x="203" y="160"/>
                  </a:moveTo>
                  <a:cubicBezTo>
                    <a:pt x="203" y="157"/>
                    <a:pt x="203" y="154"/>
                    <a:pt x="202" y="150"/>
                  </a:cubicBezTo>
                  <a:cubicBezTo>
                    <a:pt x="202" y="146"/>
                    <a:pt x="201" y="141"/>
                    <a:pt x="201" y="136"/>
                  </a:cubicBezTo>
                  <a:cubicBezTo>
                    <a:pt x="200" y="135"/>
                    <a:pt x="199" y="134"/>
                    <a:pt x="198" y="134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89" y="128"/>
                    <a:pt x="185" y="126"/>
                  </a:cubicBezTo>
                  <a:cubicBezTo>
                    <a:pt x="183" y="125"/>
                    <a:pt x="181" y="123"/>
                    <a:pt x="178" y="122"/>
                  </a:cubicBezTo>
                  <a:cubicBezTo>
                    <a:pt x="176" y="121"/>
                    <a:pt x="174" y="120"/>
                    <a:pt x="172" y="119"/>
                  </a:cubicBezTo>
                  <a:cubicBezTo>
                    <a:pt x="171" y="119"/>
                    <a:pt x="171" y="118"/>
                    <a:pt x="170" y="118"/>
                  </a:cubicBezTo>
                  <a:cubicBezTo>
                    <a:pt x="168" y="118"/>
                    <a:pt x="167" y="118"/>
                    <a:pt x="167" y="120"/>
                  </a:cubicBezTo>
                  <a:cubicBezTo>
                    <a:pt x="160" y="130"/>
                    <a:pt x="153" y="138"/>
                    <a:pt x="141" y="143"/>
                  </a:cubicBezTo>
                  <a:cubicBezTo>
                    <a:pt x="134" y="146"/>
                    <a:pt x="124" y="147"/>
                    <a:pt x="115" y="145"/>
                  </a:cubicBezTo>
                  <a:cubicBezTo>
                    <a:pt x="119" y="140"/>
                    <a:pt x="123" y="136"/>
                    <a:pt x="127" y="131"/>
                  </a:cubicBezTo>
                  <a:cubicBezTo>
                    <a:pt x="131" y="127"/>
                    <a:pt x="136" y="122"/>
                    <a:pt x="139" y="117"/>
                  </a:cubicBezTo>
                  <a:cubicBezTo>
                    <a:pt x="139" y="116"/>
                    <a:pt x="139" y="115"/>
                    <a:pt x="138" y="115"/>
                  </a:cubicBezTo>
                  <a:cubicBezTo>
                    <a:pt x="139" y="113"/>
                    <a:pt x="139" y="111"/>
                    <a:pt x="139" y="109"/>
                  </a:cubicBezTo>
                  <a:cubicBezTo>
                    <a:pt x="140" y="104"/>
                    <a:pt x="140" y="99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0" y="93"/>
                    <a:pt x="140" y="93"/>
                    <a:pt x="140" y="92"/>
                  </a:cubicBezTo>
                  <a:cubicBezTo>
                    <a:pt x="136" y="87"/>
                    <a:pt x="131" y="83"/>
                    <a:pt x="125" y="81"/>
                  </a:cubicBezTo>
                  <a:cubicBezTo>
                    <a:pt x="124" y="81"/>
                    <a:pt x="123" y="82"/>
                    <a:pt x="122" y="83"/>
                  </a:cubicBezTo>
                  <a:cubicBezTo>
                    <a:pt x="121" y="83"/>
                    <a:pt x="121" y="83"/>
                    <a:pt x="120" y="83"/>
                  </a:cubicBezTo>
                  <a:cubicBezTo>
                    <a:pt x="119" y="84"/>
                    <a:pt x="118" y="85"/>
                    <a:pt x="118" y="86"/>
                  </a:cubicBezTo>
                  <a:cubicBezTo>
                    <a:pt x="118" y="84"/>
                    <a:pt x="118" y="82"/>
                    <a:pt x="118" y="80"/>
                  </a:cubicBezTo>
                  <a:cubicBezTo>
                    <a:pt x="118" y="77"/>
                    <a:pt x="118" y="73"/>
                    <a:pt x="118" y="69"/>
                  </a:cubicBezTo>
                  <a:cubicBezTo>
                    <a:pt x="118" y="67"/>
                    <a:pt x="118" y="64"/>
                    <a:pt x="116" y="62"/>
                  </a:cubicBezTo>
                  <a:cubicBezTo>
                    <a:pt x="113" y="58"/>
                    <a:pt x="108" y="54"/>
                    <a:pt x="103" y="52"/>
                  </a:cubicBezTo>
                  <a:cubicBezTo>
                    <a:pt x="103" y="51"/>
                    <a:pt x="101" y="50"/>
                    <a:pt x="100" y="50"/>
                  </a:cubicBezTo>
                  <a:cubicBezTo>
                    <a:pt x="91" y="55"/>
                    <a:pt x="84" y="64"/>
                    <a:pt x="77" y="71"/>
                  </a:cubicBezTo>
                  <a:cubicBezTo>
                    <a:pt x="71" y="76"/>
                    <a:pt x="66" y="82"/>
                    <a:pt x="61" y="88"/>
                  </a:cubicBezTo>
                  <a:cubicBezTo>
                    <a:pt x="58" y="77"/>
                    <a:pt x="61" y="67"/>
                    <a:pt x="68" y="59"/>
                  </a:cubicBezTo>
                  <a:cubicBezTo>
                    <a:pt x="73" y="54"/>
                    <a:pt x="79" y="46"/>
                    <a:pt x="85" y="42"/>
                  </a:cubicBezTo>
                  <a:cubicBezTo>
                    <a:pt x="86" y="43"/>
                    <a:pt x="87" y="42"/>
                    <a:pt x="88" y="42"/>
                  </a:cubicBezTo>
                  <a:cubicBezTo>
                    <a:pt x="90" y="39"/>
                    <a:pt x="90" y="35"/>
                    <a:pt x="90" y="31"/>
                  </a:cubicBezTo>
                  <a:cubicBezTo>
                    <a:pt x="91" y="28"/>
                    <a:pt x="92" y="23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0"/>
                    <a:pt x="90" y="19"/>
                    <a:pt x="90" y="19"/>
                  </a:cubicBezTo>
                  <a:cubicBezTo>
                    <a:pt x="88" y="15"/>
                    <a:pt x="85" y="12"/>
                    <a:pt x="83" y="10"/>
                  </a:cubicBezTo>
                  <a:cubicBezTo>
                    <a:pt x="80" y="6"/>
                    <a:pt x="77" y="3"/>
                    <a:pt x="74" y="1"/>
                  </a:cubicBezTo>
                  <a:cubicBezTo>
                    <a:pt x="73" y="0"/>
                    <a:pt x="71" y="0"/>
                    <a:pt x="71" y="1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50" y="5"/>
                    <a:pt x="34" y="27"/>
                    <a:pt x="25" y="45"/>
                  </a:cubicBezTo>
                  <a:cubicBezTo>
                    <a:pt x="6" y="68"/>
                    <a:pt x="0" y="105"/>
                    <a:pt x="10" y="131"/>
                  </a:cubicBezTo>
                  <a:cubicBezTo>
                    <a:pt x="10" y="132"/>
                    <a:pt x="9" y="132"/>
                    <a:pt x="9" y="132"/>
                  </a:cubicBezTo>
                  <a:cubicBezTo>
                    <a:pt x="8" y="134"/>
                    <a:pt x="8" y="135"/>
                    <a:pt x="9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9" y="137"/>
                    <a:pt x="9" y="137"/>
                    <a:pt x="9" y="138"/>
                  </a:cubicBezTo>
                  <a:cubicBezTo>
                    <a:pt x="7" y="141"/>
                    <a:pt x="8" y="146"/>
                    <a:pt x="9" y="150"/>
                  </a:cubicBezTo>
                  <a:cubicBezTo>
                    <a:pt x="9" y="155"/>
                    <a:pt x="9" y="160"/>
                    <a:pt x="11" y="165"/>
                  </a:cubicBezTo>
                  <a:cubicBezTo>
                    <a:pt x="11" y="165"/>
                    <a:pt x="12" y="166"/>
                    <a:pt x="13" y="166"/>
                  </a:cubicBezTo>
                  <a:cubicBezTo>
                    <a:pt x="14" y="168"/>
                    <a:pt x="15" y="170"/>
                    <a:pt x="17" y="172"/>
                  </a:cubicBezTo>
                  <a:cubicBezTo>
                    <a:pt x="18" y="173"/>
                    <a:pt x="20" y="176"/>
                    <a:pt x="21" y="177"/>
                  </a:cubicBezTo>
                  <a:cubicBezTo>
                    <a:pt x="22" y="178"/>
                    <a:pt x="23" y="179"/>
                    <a:pt x="24" y="180"/>
                  </a:cubicBezTo>
                  <a:cubicBezTo>
                    <a:pt x="25" y="181"/>
                    <a:pt x="26" y="183"/>
                    <a:pt x="27" y="184"/>
                  </a:cubicBezTo>
                  <a:cubicBezTo>
                    <a:pt x="27" y="185"/>
                    <a:pt x="27" y="186"/>
                    <a:pt x="27" y="187"/>
                  </a:cubicBezTo>
                  <a:cubicBezTo>
                    <a:pt x="27" y="189"/>
                    <a:pt x="29" y="190"/>
                    <a:pt x="31" y="190"/>
                  </a:cubicBezTo>
                  <a:cubicBezTo>
                    <a:pt x="32" y="193"/>
                    <a:pt x="34" y="195"/>
                    <a:pt x="36" y="198"/>
                  </a:cubicBezTo>
                  <a:cubicBezTo>
                    <a:pt x="40" y="202"/>
                    <a:pt x="44" y="206"/>
                    <a:pt x="48" y="209"/>
                  </a:cubicBezTo>
                  <a:cubicBezTo>
                    <a:pt x="49" y="210"/>
                    <a:pt x="51" y="211"/>
                    <a:pt x="52" y="209"/>
                  </a:cubicBezTo>
                  <a:cubicBezTo>
                    <a:pt x="55" y="206"/>
                    <a:pt x="58" y="202"/>
                    <a:pt x="61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1" y="199"/>
                    <a:pt x="61" y="200"/>
                    <a:pt x="61" y="201"/>
                  </a:cubicBezTo>
                  <a:cubicBezTo>
                    <a:pt x="62" y="202"/>
                    <a:pt x="63" y="202"/>
                    <a:pt x="63" y="201"/>
                  </a:cubicBezTo>
                  <a:cubicBezTo>
                    <a:pt x="106" y="240"/>
                    <a:pt x="187" y="214"/>
                    <a:pt x="203" y="161"/>
                  </a:cubicBezTo>
                  <a:cubicBezTo>
                    <a:pt x="204" y="160"/>
                    <a:pt x="203" y="160"/>
                    <a:pt x="203" y="160"/>
                  </a:cubicBezTo>
                  <a:close/>
                  <a:moveTo>
                    <a:pt x="119" y="131"/>
                  </a:moveTo>
                  <a:cubicBezTo>
                    <a:pt x="118" y="132"/>
                    <a:pt x="117" y="133"/>
                    <a:pt x="116" y="134"/>
                  </a:cubicBezTo>
                  <a:cubicBezTo>
                    <a:pt x="116" y="130"/>
                    <a:pt x="116" y="125"/>
                    <a:pt x="116" y="120"/>
                  </a:cubicBezTo>
                  <a:cubicBezTo>
                    <a:pt x="117" y="119"/>
                    <a:pt x="118" y="118"/>
                    <a:pt x="119" y="117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19" y="121"/>
                    <a:pt x="118" y="126"/>
                    <a:pt x="119" y="131"/>
                  </a:cubicBezTo>
                  <a:close/>
                  <a:moveTo>
                    <a:pt x="125" y="124"/>
                  </a:moveTo>
                  <a:cubicBezTo>
                    <a:pt x="124" y="125"/>
                    <a:pt x="123" y="127"/>
                    <a:pt x="121" y="128"/>
                  </a:cubicBezTo>
                  <a:cubicBezTo>
                    <a:pt x="121" y="124"/>
                    <a:pt x="121" y="119"/>
                    <a:pt x="121" y="115"/>
                  </a:cubicBezTo>
                  <a:cubicBezTo>
                    <a:pt x="123" y="113"/>
                    <a:pt x="125" y="111"/>
                    <a:pt x="126" y="110"/>
                  </a:cubicBezTo>
                  <a:cubicBezTo>
                    <a:pt x="126" y="114"/>
                    <a:pt x="125" y="119"/>
                    <a:pt x="125" y="124"/>
                  </a:cubicBezTo>
                  <a:close/>
                  <a:moveTo>
                    <a:pt x="134" y="107"/>
                  </a:moveTo>
                  <a:cubicBezTo>
                    <a:pt x="133" y="110"/>
                    <a:pt x="132" y="114"/>
                    <a:pt x="133" y="117"/>
                  </a:cubicBezTo>
                  <a:cubicBezTo>
                    <a:pt x="131" y="118"/>
                    <a:pt x="130" y="120"/>
                    <a:pt x="128" y="121"/>
                  </a:cubicBezTo>
                  <a:cubicBezTo>
                    <a:pt x="128" y="117"/>
                    <a:pt x="128" y="112"/>
                    <a:pt x="128" y="108"/>
                  </a:cubicBezTo>
                  <a:cubicBezTo>
                    <a:pt x="131" y="106"/>
                    <a:pt x="133" y="104"/>
                    <a:pt x="135" y="102"/>
                  </a:cubicBezTo>
                  <a:cubicBezTo>
                    <a:pt x="135" y="103"/>
                    <a:pt x="134" y="105"/>
                    <a:pt x="134" y="107"/>
                  </a:cubicBezTo>
                  <a:close/>
                  <a:moveTo>
                    <a:pt x="112" y="91"/>
                  </a:moveTo>
                  <a:cubicBezTo>
                    <a:pt x="111" y="92"/>
                    <a:pt x="109" y="93"/>
                    <a:pt x="108" y="95"/>
                  </a:cubicBezTo>
                  <a:cubicBezTo>
                    <a:pt x="108" y="93"/>
                    <a:pt x="108" y="91"/>
                    <a:pt x="107" y="89"/>
                  </a:cubicBezTo>
                  <a:cubicBezTo>
                    <a:pt x="107" y="88"/>
                    <a:pt x="107" y="86"/>
                    <a:pt x="107" y="85"/>
                  </a:cubicBezTo>
                  <a:cubicBezTo>
                    <a:pt x="107" y="84"/>
                    <a:pt x="106" y="83"/>
                    <a:pt x="106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6" y="81"/>
                    <a:pt x="107" y="80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9" y="77"/>
                    <a:pt x="111" y="75"/>
                    <a:pt x="113" y="73"/>
                  </a:cubicBezTo>
                  <a:cubicBezTo>
                    <a:pt x="113" y="75"/>
                    <a:pt x="113" y="77"/>
                    <a:pt x="112" y="78"/>
                  </a:cubicBezTo>
                  <a:cubicBezTo>
                    <a:pt x="112" y="82"/>
                    <a:pt x="111" y="87"/>
                    <a:pt x="112" y="91"/>
                  </a:cubicBezTo>
                  <a:close/>
                  <a:moveTo>
                    <a:pt x="106" y="96"/>
                  </a:moveTo>
                  <a:cubicBezTo>
                    <a:pt x="104" y="98"/>
                    <a:pt x="103" y="100"/>
                    <a:pt x="101" y="102"/>
                  </a:cubicBezTo>
                  <a:cubicBezTo>
                    <a:pt x="101" y="97"/>
                    <a:pt x="100" y="92"/>
                    <a:pt x="100" y="87"/>
                  </a:cubicBezTo>
                  <a:cubicBezTo>
                    <a:pt x="102" y="85"/>
                    <a:pt x="103" y="84"/>
                    <a:pt x="104" y="82"/>
                  </a:cubicBezTo>
                  <a:cubicBezTo>
                    <a:pt x="105" y="85"/>
                    <a:pt x="105" y="87"/>
                    <a:pt x="105" y="89"/>
                  </a:cubicBezTo>
                  <a:cubicBezTo>
                    <a:pt x="106" y="91"/>
                    <a:pt x="106" y="94"/>
                    <a:pt x="106" y="96"/>
                  </a:cubicBezTo>
                  <a:close/>
                  <a:moveTo>
                    <a:pt x="68" y="50"/>
                  </a:moveTo>
                  <a:cubicBezTo>
                    <a:pt x="65" y="53"/>
                    <a:pt x="63" y="56"/>
                    <a:pt x="61" y="59"/>
                  </a:cubicBezTo>
                  <a:cubicBezTo>
                    <a:pt x="61" y="59"/>
                    <a:pt x="61" y="59"/>
                    <a:pt x="60" y="59"/>
                  </a:cubicBezTo>
                  <a:cubicBezTo>
                    <a:pt x="60" y="54"/>
                    <a:pt x="60" y="49"/>
                    <a:pt x="60" y="44"/>
                  </a:cubicBezTo>
                  <a:cubicBezTo>
                    <a:pt x="62" y="41"/>
                    <a:pt x="65" y="39"/>
                    <a:pt x="68" y="36"/>
                  </a:cubicBezTo>
                  <a:cubicBezTo>
                    <a:pt x="67" y="41"/>
                    <a:pt x="66" y="46"/>
                    <a:pt x="68" y="50"/>
                  </a:cubicBezTo>
                  <a:close/>
                  <a:moveTo>
                    <a:pt x="69" y="49"/>
                  </a:moveTo>
                  <a:cubicBezTo>
                    <a:pt x="69" y="47"/>
                    <a:pt x="69" y="45"/>
                    <a:pt x="69" y="43"/>
                  </a:cubicBezTo>
                  <a:cubicBezTo>
                    <a:pt x="69" y="40"/>
                    <a:pt x="70" y="38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2" y="34"/>
                    <a:pt x="74" y="32"/>
                    <a:pt x="75" y="31"/>
                  </a:cubicBezTo>
                  <a:cubicBezTo>
                    <a:pt x="75" y="35"/>
                    <a:pt x="75" y="40"/>
                    <a:pt x="76" y="43"/>
                  </a:cubicBezTo>
                  <a:cubicBezTo>
                    <a:pt x="73" y="45"/>
                    <a:pt x="71" y="47"/>
                    <a:pt x="69" y="49"/>
                  </a:cubicBezTo>
                  <a:close/>
                  <a:moveTo>
                    <a:pt x="85" y="25"/>
                  </a:moveTo>
                  <a:cubicBezTo>
                    <a:pt x="85" y="27"/>
                    <a:pt x="85" y="29"/>
                    <a:pt x="84" y="30"/>
                  </a:cubicBezTo>
                  <a:cubicBezTo>
                    <a:pt x="84" y="33"/>
                    <a:pt x="83" y="37"/>
                    <a:pt x="83" y="40"/>
                  </a:cubicBezTo>
                  <a:cubicBezTo>
                    <a:pt x="81" y="40"/>
                    <a:pt x="79" y="41"/>
                    <a:pt x="77" y="42"/>
                  </a:cubicBezTo>
                  <a:cubicBezTo>
                    <a:pt x="77" y="38"/>
                    <a:pt x="77" y="34"/>
                    <a:pt x="77" y="31"/>
                  </a:cubicBezTo>
                  <a:cubicBezTo>
                    <a:pt x="79" y="29"/>
                    <a:pt x="82" y="27"/>
                    <a:pt x="85" y="25"/>
                  </a:cubicBezTo>
                  <a:close/>
                  <a:moveTo>
                    <a:pt x="12" y="85"/>
                  </a:moveTo>
                  <a:cubicBezTo>
                    <a:pt x="12" y="90"/>
                    <a:pt x="12" y="95"/>
                    <a:pt x="13" y="100"/>
                  </a:cubicBezTo>
                  <a:cubicBezTo>
                    <a:pt x="13" y="100"/>
                    <a:pt x="12" y="100"/>
                    <a:pt x="12" y="101"/>
                  </a:cubicBezTo>
                  <a:cubicBezTo>
                    <a:pt x="11" y="104"/>
                    <a:pt x="11" y="107"/>
                    <a:pt x="10" y="111"/>
                  </a:cubicBezTo>
                  <a:cubicBezTo>
                    <a:pt x="10" y="102"/>
                    <a:pt x="10" y="94"/>
                    <a:pt x="12" y="85"/>
                  </a:cubicBezTo>
                  <a:close/>
                  <a:moveTo>
                    <a:pt x="12" y="129"/>
                  </a:moveTo>
                  <a:cubicBezTo>
                    <a:pt x="12" y="124"/>
                    <a:pt x="11" y="120"/>
                    <a:pt x="11" y="116"/>
                  </a:cubicBezTo>
                  <a:cubicBezTo>
                    <a:pt x="12" y="112"/>
                    <a:pt x="13" y="107"/>
                    <a:pt x="13" y="102"/>
                  </a:cubicBezTo>
                  <a:cubicBezTo>
                    <a:pt x="14" y="110"/>
                    <a:pt x="17" y="117"/>
                    <a:pt x="21" y="123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19" y="125"/>
                    <a:pt x="16" y="126"/>
                    <a:pt x="13" y="128"/>
                  </a:cubicBezTo>
                  <a:cubicBezTo>
                    <a:pt x="15" y="123"/>
                    <a:pt x="15" y="119"/>
                    <a:pt x="16" y="113"/>
                  </a:cubicBezTo>
                  <a:cubicBezTo>
                    <a:pt x="16" y="113"/>
                    <a:pt x="15" y="113"/>
                    <a:pt x="14" y="113"/>
                  </a:cubicBezTo>
                  <a:cubicBezTo>
                    <a:pt x="14" y="119"/>
                    <a:pt x="13" y="124"/>
                    <a:pt x="12" y="129"/>
                  </a:cubicBezTo>
                  <a:close/>
                  <a:moveTo>
                    <a:pt x="16" y="165"/>
                  </a:moveTo>
                  <a:cubicBezTo>
                    <a:pt x="16" y="164"/>
                    <a:pt x="16" y="164"/>
                    <a:pt x="16" y="164"/>
                  </a:cubicBezTo>
                  <a:cubicBezTo>
                    <a:pt x="16" y="159"/>
                    <a:pt x="15" y="154"/>
                    <a:pt x="14" y="149"/>
                  </a:cubicBezTo>
                  <a:cubicBezTo>
                    <a:pt x="14" y="148"/>
                    <a:pt x="13" y="147"/>
                    <a:pt x="13" y="146"/>
                  </a:cubicBezTo>
                  <a:cubicBezTo>
                    <a:pt x="13" y="146"/>
                    <a:pt x="14" y="147"/>
                    <a:pt x="14" y="147"/>
                  </a:cubicBezTo>
                  <a:cubicBezTo>
                    <a:pt x="15" y="148"/>
                    <a:pt x="16" y="149"/>
                    <a:pt x="17" y="151"/>
                  </a:cubicBezTo>
                  <a:cubicBezTo>
                    <a:pt x="17" y="156"/>
                    <a:pt x="18" y="162"/>
                    <a:pt x="19" y="167"/>
                  </a:cubicBezTo>
                  <a:cubicBezTo>
                    <a:pt x="18" y="166"/>
                    <a:pt x="17" y="165"/>
                    <a:pt x="16" y="165"/>
                  </a:cubicBezTo>
                  <a:close/>
                  <a:moveTo>
                    <a:pt x="22" y="169"/>
                  </a:moveTo>
                  <a:cubicBezTo>
                    <a:pt x="21" y="163"/>
                    <a:pt x="19" y="158"/>
                    <a:pt x="18" y="152"/>
                  </a:cubicBezTo>
                  <a:cubicBezTo>
                    <a:pt x="19" y="153"/>
                    <a:pt x="21" y="153"/>
                    <a:pt x="22" y="153"/>
                  </a:cubicBezTo>
                  <a:cubicBezTo>
                    <a:pt x="22" y="159"/>
                    <a:pt x="22" y="165"/>
                    <a:pt x="23" y="170"/>
                  </a:cubicBezTo>
                  <a:cubicBezTo>
                    <a:pt x="23" y="170"/>
                    <a:pt x="22" y="169"/>
                    <a:pt x="22" y="169"/>
                  </a:cubicBezTo>
                  <a:close/>
                  <a:moveTo>
                    <a:pt x="31" y="165"/>
                  </a:moveTo>
                  <a:cubicBezTo>
                    <a:pt x="31" y="165"/>
                    <a:pt x="30" y="165"/>
                    <a:pt x="29" y="165"/>
                  </a:cubicBezTo>
                  <a:cubicBezTo>
                    <a:pt x="28" y="168"/>
                    <a:pt x="27" y="172"/>
                    <a:pt x="27" y="175"/>
                  </a:cubicBezTo>
                  <a:cubicBezTo>
                    <a:pt x="27" y="174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66"/>
                    <a:pt x="25" y="159"/>
                    <a:pt x="24" y="153"/>
                  </a:cubicBezTo>
                  <a:cubicBezTo>
                    <a:pt x="24" y="153"/>
                    <a:pt x="24" y="152"/>
                    <a:pt x="24" y="152"/>
                  </a:cubicBezTo>
                  <a:cubicBezTo>
                    <a:pt x="26" y="151"/>
                    <a:pt x="28" y="150"/>
                    <a:pt x="30" y="148"/>
                  </a:cubicBezTo>
                  <a:cubicBezTo>
                    <a:pt x="30" y="153"/>
                    <a:pt x="31" y="159"/>
                    <a:pt x="32" y="164"/>
                  </a:cubicBezTo>
                  <a:cubicBezTo>
                    <a:pt x="32" y="164"/>
                    <a:pt x="32" y="164"/>
                    <a:pt x="32" y="165"/>
                  </a:cubicBezTo>
                  <a:cubicBezTo>
                    <a:pt x="32" y="165"/>
                    <a:pt x="32" y="165"/>
                    <a:pt x="31" y="165"/>
                  </a:cubicBezTo>
                  <a:close/>
                  <a:moveTo>
                    <a:pt x="32" y="147"/>
                  </a:moveTo>
                  <a:cubicBezTo>
                    <a:pt x="32" y="147"/>
                    <a:pt x="32" y="147"/>
                    <a:pt x="33" y="147"/>
                  </a:cubicBezTo>
                  <a:cubicBezTo>
                    <a:pt x="34" y="150"/>
                    <a:pt x="36" y="153"/>
                    <a:pt x="39" y="155"/>
                  </a:cubicBezTo>
                  <a:cubicBezTo>
                    <a:pt x="39" y="155"/>
                    <a:pt x="38" y="156"/>
                    <a:pt x="38" y="156"/>
                  </a:cubicBezTo>
                  <a:cubicBezTo>
                    <a:pt x="37" y="158"/>
                    <a:pt x="35" y="160"/>
                    <a:pt x="33" y="161"/>
                  </a:cubicBezTo>
                  <a:cubicBezTo>
                    <a:pt x="33" y="157"/>
                    <a:pt x="32" y="152"/>
                    <a:pt x="32" y="147"/>
                  </a:cubicBezTo>
                  <a:close/>
                  <a:moveTo>
                    <a:pt x="36" y="176"/>
                  </a:moveTo>
                  <a:cubicBezTo>
                    <a:pt x="36" y="181"/>
                    <a:pt x="36" y="185"/>
                    <a:pt x="36" y="190"/>
                  </a:cubicBezTo>
                  <a:cubicBezTo>
                    <a:pt x="35" y="189"/>
                    <a:pt x="34" y="189"/>
                    <a:pt x="33" y="188"/>
                  </a:cubicBezTo>
                  <a:cubicBezTo>
                    <a:pt x="33" y="188"/>
                    <a:pt x="33" y="187"/>
                    <a:pt x="33" y="187"/>
                  </a:cubicBezTo>
                  <a:cubicBezTo>
                    <a:pt x="33" y="182"/>
                    <a:pt x="34" y="175"/>
                    <a:pt x="33" y="170"/>
                  </a:cubicBezTo>
                  <a:cubicBezTo>
                    <a:pt x="34" y="172"/>
                    <a:pt x="36" y="174"/>
                    <a:pt x="37" y="175"/>
                  </a:cubicBezTo>
                  <a:cubicBezTo>
                    <a:pt x="37" y="175"/>
                    <a:pt x="36" y="175"/>
                    <a:pt x="36" y="176"/>
                  </a:cubicBezTo>
                  <a:close/>
                  <a:moveTo>
                    <a:pt x="41" y="195"/>
                  </a:moveTo>
                  <a:cubicBezTo>
                    <a:pt x="40" y="194"/>
                    <a:pt x="40" y="194"/>
                    <a:pt x="39" y="193"/>
                  </a:cubicBezTo>
                  <a:cubicBezTo>
                    <a:pt x="39" y="187"/>
                    <a:pt x="38" y="182"/>
                    <a:pt x="37" y="176"/>
                  </a:cubicBezTo>
                  <a:cubicBezTo>
                    <a:pt x="39" y="179"/>
                    <a:pt x="42" y="182"/>
                    <a:pt x="44" y="184"/>
                  </a:cubicBezTo>
                  <a:cubicBezTo>
                    <a:pt x="44" y="184"/>
                    <a:pt x="44" y="184"/>
                    <a:pt x="44" y="185"/>
                  </a:cubicBezTo>
                  <a:cubicBezTo>
                    <a:pt x="44" y="190"/>
                    <a:pt x="45" y="195"/>
                    <a:pt x="46" y="199"/>
                  </a:cubicBezTo>
                  <a:cubicBezTo>
                    <a:pt x="44" y="198"/>
                    <a:pt x="42" y="196"/>
                    <a:pt x="41" y="195"/>
                  </a:cubicBezTo>
                  <a:close/>
                  <a:moveTo>
                    <a:pt x="50" y="204"/>
                  </a:moveTo>
                  <a:cubicBezTo>
                    <a:pt x="49" y="203"/>
                    <a:pt x="49" y="202"/>
                    <a:pt x="48" y="202"/>
                  </a:cubicBezTo>
                  <a:cubicBezTo>
                    <a:pt x="47" y="197"/>
                    <a:pt x="46" y="191"/>
                    <a:pt x="45" y="186"/>
                  </a:cubicBezTo>
                  <a:cubicBezTo>
                    <a:pt x="47" y="187"/>
                    <a:pt x="49" y="186"/>
                    <a:pt x="50" y="185"/>
                  </a:cubicBezTo>
                  <a:cubicBezTo>
                    <a:pt x="51" y="184"/>
                    <a:pt x="51" y="184"/>
                    <a:pt x="52" y="184"/>
                  </a:cubicBezTo>
                  <a:cubicBezTo>
                    <a:pt x="52" y="189"/>
                    <a:pt x="52" y="195"/>
                    <a:pt x="53" y="200"/>
                  </a:cubicBezTo>
                  <a:cubicBezTo>
                    <a:pt x="52" y="201"/>
                    <a:pt x="51" y="202"/>
                    <a:pt x="50" y="204"/>
                  </a:cubicBezTo>
                  <a:close/>
                  <a:moveTo>
                    <a:pt x="58" y="195"/>
                  </a:moveTo>
                  <a:cubicBezTo>
                    <a:pt x="57" y="196"/>
                    <a:pt x="56" y="197"/>
                    <a:pt x="55" y="198"/>
                  </a:cubicBezTo>
                  <a:cubicBezTo>
                    <a:pt x="55" y="193"/>
                    <a:pt x="54" y="188"/>
                    <a:pt x="54" y="183"/>
                  </a:cubicBezTo>
                  <a:cubicBezTo>
                    <a:pt x="56" y="182"/>
                    <a:pt x="58" y="181"/>
                    <a:pt x="59" y="179"/>
                  </a:cubicBezTo>
                  <a:cubicBezTo>
                    <a:pt x="60" y="184"/>
                    <a:pt x="60" y="189"/>
                    <a:pt x="60" y="194"/>
                  </a:cubicBezTo>
                  <a:cubicBezTo>
                    <a:pt x="60" y="194"/>
                    <a:pt x="59" y="194"/>
                    <a:pt x="58" y="195"/>
                  </a:cubicBezTo>
                  <a:close/>
                  <a:moveTo>
                    <a:pt x="59" y="171"/>
                  </a:moveTo>
                  <a:cubicBezTo>
                    <a:pt x="58" y="172"/>
                    <a:pt x="57" y="172"/>
                    <a:pt x="57" y="172"/>
                  </a:cubicBezTo>
                  <a:cubicBezTo>
                    <a:pt x="54" y="175"/>
                    <a:pt x="51" y="177"/>
                    <a:pt x="48" y="180"/>
                  </a:cubicBezTo>
                  <a:cubicBezTo>
                    <a:pt x="44" y="174"/>
                    <a:pt x="39" y="170"/>
                    <a:pt x="34" y="166"/>
                  </a:cubicBezTo>
                  <a:cubicBezTo>
                    <a:pt x="34" y="166"/>
                    <a:pt x="34" y="166"/>
                    <a:pt x="34" y="165"/>
                  </a:cubicBezTo>
                  <a:cubicBezTo>
                    <a:pt x="39" y="164"/>
                    <a:pt x="42" y="161"/>
                    <a:pt x="45" y="157"/>
                  </a:cubicBezTo>
                  <a:cubicBezTo>
                    <a:pt x="46" y="156"/>
                    <a:pt x="45" y="155"/>
                    <a:pt x="45" y="154"/>
                  </a:cubicBezTo>
                  <a:cubicBezTo>
                    <a:pt x="45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3" y="151"/>
                  </a:cubicBezTo>
                  <a:cubicBezTo>
                    <a:pt x="42" y="150"/>
                    <a:pt x="40" y="148"/>
                    <a:pt x="39" y="147"/>
                  </a:cubicBezTo>
                  <a:cubicBezTo>
                    <a:pt x="37" y="145"/>
                    <a:pt x="36" y="144"/>
                    <a:pt x="35" y="142"/>
                  </a:cubicBezTo>
                  <a:cubicBezTo>
                    <a:pt x="34" y="142"/>
                    <a:pt x="34" y="141"/>
                    <a:pt x="33" y="142"/>
                  </a:cubicBezTo>
                  <a:cubicBezTo>
                    <a:pt x="32" y="141"/>
                    <a:pt x="31" y="141"/>
                    <a:pt x="30" y="141"/>
                  </a:cubicBezTo>
                  <a:cubicBezTo>
                    <a:pt x="27" y="143"/>
                    <a:pt x="25" y="145"/>
                    <a:pt x="22" y="147"/>
                  </a:cubicBezTo>
                  <a:cubicBezTo>
                    <a:pt x="21" y="146"/>
                    <a:pt x="19" y="145"/>
                    <a:pt x="18" y="143"/>
                  </a:cubicBezTo>
                  <a:cubicBezTo>
                    <a:pt x="16" y="142"/>
                    <a:pt x="15" y="140"/>
                    <a:pt x="13" y="138"/>
                  </a:cubicBezTo>
                  <a:cubicBezTo>
                    <a:pt x="14" y="138"/>
                    <a:pt x="14" y="138"/>
                    <a:pt x="14" y="137"/>
                  </a:cubicBezTo>
                  <a:cubicBezTo>
                    <a:pt x="18" y="134"/>
                    <a:pt x="21" y="130"/>
                    <a:pt x="24" y="126"/>
                  </a:cubicBezTo>
                  <a:cubicBezTo>
                    <a:pt x="25" y="125"/>
                    <a:pt x="24" y="124"/>
                    <a:pt x="23" y="123"/>
                  </a:cubicBezTo>
                  <a:cubicBezTo>
                    <a:pt x="24" y="123"/>
                    <a:pt x="24" y="123"/>
                    <a:pt x="24" y="122"/>
                  </a:cubicBezTo>
                  <a:cubicBezTo>
                    <a:pt x="7" y="77"/>
                    <a:pt x="32" y="29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3" y="7"/>
                    <a:pt x="75" y="10"/>
                    <a:pt x="77" y="13"/>
                  </a:cubicBezTo>
                  <a:cubicBezTo>
                    <a:pt x="79" y="15"/>
                    <a:pt x="81" y="18"/>
                    <a:pt x="83" y="21"/>
                  </a:cubicBezTo>
                  <a:cubicBezTo>
                    <a:pt x="66" y="25"/>
                    <a:pt x="51" y="38"/>
                    <a:pt x="45" y="55"/>
                  </a:cubicBezTo>
                  <a:cubicBezTo>
                    <a:pt x="39" y="69"/>
                    <a:pt x="38" y="91"/>
                    <a:pt x="53" y="100"/>
                  </a:cubicBezTo>
                  <a:cubicBezTo>
                    <a:pt x="55" y="101"/>
                    <a:pt x="57" y="100"/>
                    <a:pt x="57" y="98"/>
                  </a:cubicBezTo>
                  <a:cubicBezTo>
                    <a:pt x="66" y="91"/>
                    <a:pt x="73" y="83"/>
                    <a:pt x="81" y="75"/>
                  </a:cubicBezTo>
                  <a:cubicBezTo>
                    <a:pt x="88" y="69"/>
                    <a:pt x="96" y="63"/>
                    <a:pt x="101" y="55"/>
                  </a:cubicBezTo>
                  <a:cubicBezTo>
                    <a:pt x="104" y="57"/>
                    <a:pt x="106" y="59"/>
                    <a:pt x="108" y="61"/>
                  </a:cubicBezTo>
                  <a:cubicBezTo>
                    <a:pt x="109" y="62"/>
                    <a:pt x="113" y="66"/>
                    <a:pt x="111" y="67"/>
                  </a:cubicBezTo>
                  <a:cubicBezTo>
                    <a:pt x="110" y="68"/>
                    <a:pt x="109" y="69"/>
                    <a:pt x="109" y="70"/>
                  </a:cubicBezTo>
                  <a:cubicBezTo>
                    <a:pt x="94" y="82"/>
                    <a:pt x="79" y="96"/>
                    <a:pt x="67" y="112"/>
                  </a:cubicBezTo>
                  <a:cubicBezTo>
                    <a:pt x="66" y="113"/>
                    <a:pt x="66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70" y="121"/>
                    <a:pt x="75" y="125"/>
                    <a:pt x="79" y="128"/>
                  </a:cubicBezTo>
                  <a:cubicBezTo>
                    <a:pt x="80" y="129"/>
                    <a:pt x="81" y="128"/>
                    <a:pt x="82" y="128"/>
                  </a:cubicBezTo>
                  <a:cubicBezTo>
                    <a:pt x="83" y="128"/>
                    <a:pt x="84" y="128"/>
                    <a:pt x="85" y="127"/>
                  </a:cubicBezTo>
                  <a:cubicBezTo>
                    <a:pt x="87" y="123"/>
                    <a:pt x="91" y="120"/>
                    <a:pt x="94" y="117"/>
                  </a:cubicBezTo>
                  <a:cubicBezTo>
                    <a:pt x="94" y="117"/>
                    <a:pt x="94" y="117"/>
                    <a:pt x="95" y="116"/>
                  </a:cubicBezTo>
                  <a:cubicBezTo>
                    <a:pt x="98" y="113"/>
                    <a:pt x="102" y="110"/>
                    <a:pt x="105" y="107"/>
                  </a:cubicBezTo>
                  <a:cubicBezTo>
                    <a:pt x="111" y="100"/>
                    <a:pt x="118" y="94"/>
                    <a:pt x="124" y="87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7" y="90"/>
                    <a:pt x="131" y="93"/>
                    <a:pt x="134" y="96"/>
                  </a:cubicBezTo>
                  <a:cubicBezTo>
                    <a:pt x="126" y="99"/>
                    <a:pt x="119" y="107"/>
                    <a:pt x="114" y="114"/>
                  </a:cubicBezTo>
                  <a:cubicBezTo>
                    <a:pt x="108" y="120"/>
                    <a:pt x="102" y="128"/>
                    <a:pt x="97" y="135"/>
                  </a:cubicBezTo>
                  <a:cubicBezTo>
                    <a:pt x="96" y="137"/>
                    <a:pt x="97" y="138"/>
                    <a:pt x="98" y="139"/>
                  </a:cubicBezTo>
                  <a:cubicBezTo>
                    <a:pt x="97" y="154"/>
                    <a:pt x="124" y="154"/>
                    <a:pt x="134" y="152"/>
                  </a:cubicBezTo>
                  <a:cubicBezTo>
                    <a:pt x="150" y="150"/>
                    <a:pt x="163" y="140"/>
                    <a:pt x="171" y="125"/>
                  </a:cubicBezTo>
                  <a:cubicBezTo>
                    <a:pt x="172" y="127"/>
                    <a:pt x="175" y="129"/>
                    <a:pt x="176" y="129"/>
                  </a:cubicBezTo>
                  <a:cubicBezTo>
                    <a:pt x="181" y="133"/>
                    <a:pt x="187" y="138"/>
                    <a:pt x="193" y="139"/>
                  </a:cubicBezTo>
                  <a:cubicBezTo>
                    <a:pt x="179" y="162"/>
                    <a:pt x="164" y="182"/>
                    <a:pt x="137" y="191"/>
                  </a:cubicBezTo>
                  <a:cubicBezTo>
                    <a:pt x="109" y="199"/>
                    <a:pt x="82" y="190"/>
                    <a:pt x="61" y="172"/>
                  </a:cubicBezTo>
                  <a:cubicBezTo>
                    <a:pt x="60" y="171"/>
                    <a:pt x="59" y="171"/>
                    <a:pt x="59" y="171"/>
                  </a:cubicBezTo>
                  <a:close/>
                  <a:moveTo>
                    <a:pt x="48" y="72"/>
                  </a:moveTo>
                  <a:cubicBezTo>
                    <a:pt x="48" y="68"/>
                    <a:pt x="48" y="64"/>
                    <a:pt x="50" y="59"/>
                  </a:cubicBezTo>
                  <a:cubicBezTo>
                    <a:pt x="50" y="65"/>
                    <a:pt x="51" y="70"/>
                    <a:pt x="53" y="75"/>
                  </a:cubicBezTo>
                  <a:cubicBezTo>
                    <a:pt x="53" y="75"/>
                    <a:pt x="54" y="75"/>
                    <a:pt x="54" y="75"/>
                  </a:cubicBezTo>
                  <a:cubicBezTo>
                    <a:pt x="53" y="81"/>
                    <a:pt x="54" y="87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3"/>
                    <a:pt x="56" y="93"/>
                    <a:pt x="55" y="94"/>
                  </a:cubicBezTo>
                  <a:cubicBezTo>
                    <a:pt x="52" y="89"/>
                    <a:pt x="49" y="84"/>
                    <a:pt x="48" y="79"/>
                  </a:cubicBezTo>
                  <a:cubicBezTo>
                    <a:pt x="50" y="83"/>
                    <a:pt x="51" y="86"/>
                    <a:pt x="53" y="89"/>
                  </a:cubicBezTo>
                  <a:cubicBezTo>
                    <a:pt x="53" y="90"/>
                    <a:pt x="54" y="90"/>
                    <a:pt x="54" y="89"/>
                  </a:cubicBezTo>
                  <a:cubicBezTo>
                    <a:pt x="52" y="83"/>
                    <a:pt x="50" y="78"/>
                    <a:pt x="48" y="72"/>
                  </a:cubicBezTo>
                  <a:close/>
                  <a:moveTo>
                    <a:pt x="54" y="73"/>
                  </a:moveTo>
                  <a:cubicBezTo>
                    <a:pt x="53" y="67"/>
                    <a:pt x="52" y="61"/>
                    <a:pt x="52" y="55"/>
                  </a:cubicBezTo>
                  <a:cubicBezTo>
                    <a:pt x="53" y="53"/>
                    <a:pt x="54" y="51"/>
                    <a:pt x="55" y="49"/>
                  </a:cubicBezTo>
                  <a:cubicBezTo>
                    <a:pt x="56" y="48"/>
                    <a:pt x="57" y="47"/>
                    <a:pt x="58" y="46"/>
                  </a:cubicBezTo>
                  <a:cubicBezTo>
                    <a:pt x="58" y="51"/>
                    <a:pt x="58" y="57"/>
                    <a:pt x="59" y="62"/>
                  </a:cubicBezTo>
                  <a:cubicBezTo>
                    <a:pt x="57" y="65"/>
                    <a:pt x="55" y="69"/>
                    <a:pt x="54" y="73"/>
                  </a:cubicBezTo>
                  <a:close/>
                  <a:moveTo>
                    <a:pt x="99" y="103"/>
                  </a:moveTo>
                  <a:cubicBezTo>
                    <a:pt x="98" y="104"/>
                    <a:pt x="98" y="105"/>
                    <a:pt x="97" y="106"/>
                  </a:cubicBezTo>
                  <a:cubicBezTo>
                    <a:pt x="96" y="106"/>
                    <a:pt x="95" y="107"/>
                    <a:pt x="95" y="108"/>
                  </a:cubicBezTo>
                  <a:cubicBezTo>
                    <a:pt x="94" y="103"/>
                    <a:pt x="94" y="98"/>
                    <a:pt x="93" y="94"/>
                  </a:cubicBezTo>
                  <a:cubicBezTo>
                    <a:pt x="95" y="92"/>
                    <a:pt x="97" y="90"/>
                    <a:pt x="99" y="88"/>
                  </a:cubicBezTo>
                  <a:cubicBezTo>
                    <a:pt x="99" y="93"/>
                    <a:pt x="99" y="98"/>
                    <a:pt x="99" y="103"/>
                  </a:cubicBezTo>
                  <a:close/>
                  <a:moveTo>
                    <a:pt x="92" y="110"/>
                  </a:moveTo>
                  <a:cubicBezTo>
                    <a:pt x="90" y="112"/>
                    <a:pt x="89" y="114"/>
                    <a:pt x="87" y="116"/>
                  </a:cubicBezTo>
                  <a:cubicBezTo>
                    <a:pt x="87" y="111"/>
                    <a:pt x="86" y="106"/>
                    <a:pt x="86" y="100"/>
                  </a:cubicBezTo>
                  <a:cubicBezTo>
                    <a:pt x="88" y="99"/>
                    <a:pt x="90" y="97"/>
                    <a:pt x="92" y="95"/>
                  </a:cubicBezTo>
                  <a:cubicBezTo>
                    <a:pt x="91" y="100"/>
                    <a:pt x="91" y="106"/>
                    <a:pt x="92" y="110"/>
                  </a:cubicBezTo>
                  <a:close/>
                  <a:moveTo>
                    <a:pt x="85" y="118"/>
                  </a:moveTo>
                  <a:cubicBezTo>
                    <a:pt x="84" y="120"/>
                    <a:pt x="83" y="121"/>
                    <a:pt x="82" y="122"/>
                  </a:cubicBezTo>
                  <a:cubicBezTo>
                    <a:pt x="81" y="122"/>
                    <a:pt x="81" y="121"/>
                    <a:pt x="80" y="121"/>
                  </a:cubicBezTo>
                  <a:cubicBezTo>
                    <a:pt x="80" y="116"/>
                    <a:pt x="80" y="111"/>
                    <a:pt x="79" y="107"/>
                  </a:cubicBezTo>
                  <a:cubicBezTo>
                    <a:pt x="81" y="105"/>
                    <a:pt x="83" y="103"/>
                    <a:pt x="85" y="102"/>
                  </a:cubicBezTo>
                  <a:cubicBezTo>
                    <a:pt x="84" y="107"/>
                    <a:pt x="84" y="113"/>
                    <a:pt x="85" y="118"/>
                  </a:cubicBezTo>
                  <a:close/>
                  <a:moveTo>
                    <a:pt x="78" y="119"/>
                  </a:moveTo>
                  <a:cubicBezTo>
                    <a:pt x="76" y="117"/>
                    <a:pt x="74" y="115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4" y="111"/>
                    <a:pt x="76" y="110"/>
                    <a:pt x="78" y="108"/>
                  </a:cubicBezTo>
                  <a:cubicBezTo>
                    <a:pt x="77" y="112"/>
                    <a:pt x="77" y="115"/>
                    <a:pt x="78" y="119"/>
                  </a:cubicBezTo>
                  <a:close/>
                  <a:moveTo>
                    <a:pt x="108" y="142"/>
                  </a:moveTo>
                  <a:cubicBezTo>
                    <a:pt x="106" y="141"/>
                    <a:pt x="103" y="140"/>
                    <a:pt x="101" y="138"/>
                  </a:cubicBezTo>
                  <a:cubicBezTo>
                    <a:pt x="104" y="135"/>
                    <a:pt x="106" y="132"/>
                    <a:pt x="108" y="129"/>
                  </a:cubicBezTo>
                  <a:cubicBezTo>
                    <a:pt x="108" y="133"/>
                    <a:pt x="108" y="138"/>
                    <a:pt x="108" y="142"/>
                  </a:cubicBezTo>
                  <a:close/>
                  <a:moveTo>
                    <a:pt x="110" y="141"/>
                  </a:moveTo>
                  <a:cubicBezTo>
                    <a:pt x="110" y="137"/>
                    <a:pt x="110" y="132"/>
                    <a:pt x="110" y="127"/>
                  </a:cubicBezTo>
                  <a:cubicBezTo>
                    <a:pt x="111" y="126"/>
                    <a:pt x="113" y="124"/>
                    <a:pt x="114" y="122"/>
                  </a:cubicBezTo>
                  <a:cubicBezTo>
                    <a:pt x="114" y="127"/>
                    <a:pt x="113" y="133"/>
                    <a:pt x="113" y="138"/>
                  </a:cubicBezTo>
                  <a:cubicBezTo>
                    <a:pt x="112" y="139"/>
                    <a:pt x="111" y="140"/>
                    <a:pt x="110" y="141"/>
                  </a:cubicBezTo>
                  <a:close/>
                  <a:moveTo>
                    <a:pt x="63" y="197"/>
                  </a:moveTo>
                  <a:cubicBezTo>
                    <a:pt x="63" y="190"/>
                    <a:pt x="62" y="184"/>
                    <a:pt x="61" y="17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3" y="180"/>
                    <a:pt x="66" y="183"/>
                    <a:pt x="69" y="185"/>
                  </a:cubicBezTo>
                  <a:cubicBezTo>
                    <a:pt x="69" y="191"/>
                    <a:pt x="70" y="196"/>
                    <a:pt x="72" y="201"/>
                  </a:cubicBezTo>
                  <a:cubicBezTo>
                    <a:pt x="69" y="200"/>
                    <a:pt x="66" y="198"/>
                    <a:pt x="63" y="197"/>
                  </a:cubicBezTo>
                  <a:close/>
                  <a:moveTo>
                    <a:pt x="74" y="202"/>
                  </a:moveTo>
                  <a:cubicBezTo>
                    <a:pt x="73" y="197"/>
                    <a:pt x="72" y="192"/>
                    <a:pt x="71" y="187"/>
                  </a:cubicBezTo>
                  <a:cubicBezTo>
                    <a:pt x="74" y="189"/>
                    <a:pt x="76" y="191"/>
                    <a:pt x="79" y="192"/>
                  </a:cubicBezTo>
                  <a:cubicBezTo>
                    <a:pt x="80" y="197"/>
                    <a:pt x="80" y="201"/>
                    <a:pt x="81" y="205"/>
                  </a:cubicBezTo>
                  <a:cubicBezTo>
                    <a:pt x="79" y="204"/>
                    <a:pt x="76" y="203"/>
                    <a:pt x="74" y="202"/>
                  </a:cubicBezTo>
                  <a:close/>
                  <a:moveTo>
                    <a:pt x="84" y="206"/>
                  </a:moveTo>
                  <a:cubicBezTo>
                    <a:pt x="83" y="202"/>
                    <a:pt x="82" y="198"/>
                    <a:pt x="81" y="193"/>
                  </a:cubicBezTo>
                  <a:cubicBezTo>
                    <a:pt x="85" y="195"/>
                    <a:pt x="88" y="196"/>
                    <a:pt x="91" y="197"/>
                  </a:cubicBezTo>
                  <a:cubicBezTo>
                    <a:pt x="92" y="201"/>
                    <a:pt x="92" y="205"/>
                    <a:pt x="93" y="209"/>
                  </a:cubicBezTo>
                  <a:cubicBezTo>
                    <a:pt x="90" y="208"/>
                    <a:pt x="87" y="207"/>
                    <a:pt x="84" y="206"/>
                  </a:cubicBezTo>
                  <a:close/>
                  <a:moveTo>
                    <a:pt x="96" y="210"/>
                  </a:moveTo>
                  <a:cubicBezTo>
                    <a:pt x="95" y="206"/>
                    <a:pt x="94" y="202"/>
                    <a:pt x="93" y="198"/>
                  </a:cubicBezTo>
                  <a:cubicBezTo>
                    <a:pt x="97" y="199"/>
                    <a:pt x="100" y="199"/>
                    <a:pt x="104" y="200"/>
                  </a:cubicBezTo>
                  <a:cubicBezTo>
                    <a:pt x="105" y="204"/>
                    <a:pt x="105" y="208"/>
                    <a:pt x="106" y="213"/>
                  </a:cubicBezTo>
                  <a:cubicBezTo>
                    <a:pt x="103" y="212"/>
                    <a:pt x="99" y="211"/>
                    <a:pt x="96" y="210"/>
                  </a:cubicBezTo>
                  <a:close/>
                  <a:moveTo>
                    <a:pt x="108" y="213"/>
                  </a:moveTo>
                  <a:cubicBezTo>
                    <a:pt x="108" y="208"/>
                    <a:pt x="107" y="204"/>
                    <a:pt x="106" y="200"/>
                  </a:cubicBezTo>
                  <a:cubicBezTo>
                    <a:pt x="110" y="200"/>
                    <a:pt x="113" y="200"/>
                    <a:pt x="117" y="200"/>
                  </a:cubicBezTo>
                  <a:cubicBezTo>
                    <a:pt x="116" y="204"/>
                    <a:pt x="117" y="209"/>
                    <a:pt x="118" y="214"/>
                  </a:cubicBezTo>
                  <a:cubicBezTo>
                    <a:pt x="115" y="214"/>
                    <a:pt x="111" y="213"/>
                    <a:pt x="108" y="213"/>
                  </a:cubicBezTo>
                  <a:close/>
                  <a:moveTo>
                    <a:pt x="120" y="214"/>
                  </a:moveTo>
                  <a:cubicBezTo>
                    <a:pt x="120" y="209"/>
                    <a:pt x="119" y="204"/>
                    <a:pt x="118" y="200"/>
                  </a:cubicBezTo>
                  <a:cubicBezTo>
                    <a:pt x="122" y="200"/>
                    <a:pt x="126" y="199"/>
                    <a:pt x="130" y="198"/>
                  </a:cubicBezTo>
                  <a:cubicBezTo>
                    <a:pt x="129" y="203"/>
                    <a:pt x="129" y="208"/>
                    <a:pt x="131" y="213"/>
                  </a:cubicBezTo>
                  <a:cubicBezTo>
                    <a:pt x="127" y="213"/>
                    <a:pt x="124" y="214"/>
                    <a:pt x="120" y="214"/>
                  </a:cubicBezTo>
                  <a:close/>
                  <a:moveTo>
                    <a:pt x="133" y="213"/>
                  </a:moveTo>
                  <a:cubicBezTo>
                    <a:pt x="132" y="208"/>
                    <a:pt x="132" y="203"/>
                    <a:pt x="132" y="198"/>
                  </a:cubicBezTo>
                  <a:cubicBezTo>
                    <a:pt x="134" y="197"/>
                    <a:pt x="137" y="196"/>
                    <a:pt x="139" y="196"/>
                  </a:cubicBezTo>
                  <a:cubicBezTo>
                    <a:pt x="139" y="201"/>
                    <a:pt x="140" y="206"/>
                    <a:pt x="142" y="211"/>
                  </a:cubicBezTo>
                  <a:cubicBezTo>
                    <a:pt x="139" y="211"/>
                    <a:pt x="136" y="212"/>
                    <a:pt x="133" y="213"/>
                  </a:cubicBezTo>
                  <a:close/>
                  <a:moveTo>
                    <a:pt x="145" y="210"/>
                  </a:moveTo>
                  <a:cubicBezTo>
                    <a:pt x="144" y="207"/>
                    <a:pt x="143" y="205"/>
                    <a:pt x="143" y="203"/>
                  </a:cubicBezTo>
                  <a:cubicBezTo>
                    <a:pt x="142" y="200"/>
                    <a:pt x="142" y="198"/>
                    <a:pt x="141" y="195"/>
                  </a:cubicBezTo>
                  <a:cubicBezTo>
                    <a:pt x="144" y="194"/>
                    <a:pt x="147" y="193"/>
                    <a:pt x="150" y="191"/>
                  </a:cubicBezTo>
                  <a:cubicBezTo>
                    <a:pt x="150" y="194"/>
                    <a:pt x="151" y="197"/>
                    <a:pt x="152" y="200"/>
                  </a:cubicBezTo>
                  <a:cubicBezTo>
                    <a:pt x="152" y="202"/>
                    <a:pt x="153" y="204"/>
                    <a:pt x="154" y="206"/>
                  </a:cubicBezTo>
                  <a:cubicBezTo>
                    <a:pt x="151" y="208"/>
                    <a:pt x="148" y="209"/>
                    <a:pt x="145" y="210"/>
                  </a:cubicBezTo>
                  <a:close/>
                  <a:moveTo>
                    <a:pt x="156" y="206"/>
                  </a:moveTo>
                  <a:cubicBezTo>
                    <a:pt x="155" y="203"/>
                    <a:pt x="154" y="201"/>
                    <a:pt x="154" y="199"/>
                  </a:cubicBezTo>
                  <a:cubicBezTo>
                    <a:pt x="153" y="196"/>
                    <a:pt x="152" y="194"/>
                    <a:pt x="151" y="191"/>
                  </a:cubicBezTo>
                  <a:cubicBezTo>
                    <a:pt x="155" y="189"/>
                    <a:pt x="159" y="187"/>
                    <a:pt x="163" y="185"/>
                  </a:cubicBezTo>
                  <a:cubicBezTo>
                    <a:pt x="163" y="187"/>
                    <a:pt x="163" y="190"/>
                    <a:pt x="164" y="193"/>
                  </a:cubicBezTo>
                  <a:cubicBezTo>
                    <a:pt x="164" y="195"/>
                    <a:pt x="165" y="197"/>
                    <a:pt x="166" y="200"/>
                  </a:cubicBezTo>
                  <a:cubicBezTo>
                    <a:pt x="163" y="202"/>
                    <a:pt x="159" y="204"/>
                    <a:pt x="156" y="206"/>
                  </a:cubicBezTo>
                  <a:close/>
                  <a:moveTo>
                    <a:pt x="168" y="198"/>
                  </a:moveTo>
                  <a:cubicBezTo>
                    <a:pt x="167" y="196"/>
                    <a:pt x="166" y="194"/>
                    <a:pt x="166" y="192"/>
                  </a:cubicBezTo>
                  <a:cubicBezTo>
                    <a:pt x="165" y="189"/>
                    <a:pt x="165" y="186"/>
                    <a:pt x="164" y="184"/>
                  </a:cubicBezTo>
                  <a:cubicBezTo>
                    <a:pt x="167" y="181"/>
                    <a:pt x="171" y="179"/>
                    <a:pt x="174" y="176"/>
                  </a:cubicBezTo>
                  <a:cubicBezTo>
                    <a:pt x="174" y="181"/>
                    <a:pt x="175" y="187"/>
                    <a:pt x="176" y="192"/>
                  </a:cubicBezTo>
                  <a:cubicBezTo>
                    <a:pt x="174" y="194"/>
                    <a:pt x="171" y="196"/>
                    <a:pt x="168" y="198"/>
                  </a:cubicBezTo>
                  <a:close/>
                  <a:moveTo>
                    <a:pt x="178" y="190"/>
                  </a:moveTo>
                  <a:cubicBezTo>
                    <a:pt x="178" y="188"/>
                    <a:pt x="177" y="186"/>
                    <a:pt x="177" y="183"/>
                  </a:cubicBezTo>
                  <a:cubicBezTo>
                    <a:pt x="176" y="181"/>
                    <a:pt x="176" y="178"/>
                    <a:pt x="175" y="175"/>
                  </a:cubicBezTo>
                  <a:cubicBezTo>
                    <a:pt x="179" y="171"/>
                    <a:pt x="183" y="167"/>
                    <a:pt x="186" y="163"/>
                  </a:cubicBezTo>
                  <a:cubicBezTo>
                    <a:pt x="186" y="163"/>
                    <a:pt x="186" y="163"/>
                    <a:pt x="186" y="163"/>
                  </a:cubicBezTo>
                  <a:cubicBezTo>
                    <a:pt x="186" y="169"/>
                    <a:pt x="186" y="175"/>
                    <a:pt x="188" y="180"/>
                  </a:cubicBezTo>
                  <a:cubicBezTo>
                    <a:pt x="185" y="184"/>
                    <a:pt x="182" y="187"/>
                    <a:pt x="178" y="190"/>
                  </a:cubicBezTo>
                  <a:close/>
                  <a:moveTo>
                    <a:pt x="189" y="178"/>
                  </a:moveTo>
                  <a:cubicBezTo>
                    <a:pt x="188" y="173"/>
                    <a:pt x="187" y="169"/>
                    <a:pt x="187" y="163"/>
                  </a:cubicBezTo>
                  <a:cubicBezTo>
                    <a:pt x="187" y="163"/>
                    <a:pt x="187" y="163"/>
                    <a:pt x="186" y="163"/>
                  </a:cubicBezTo>
                  <a:cubicBezTo>
                    <a:pt x="188" y="161"/>
                    <a:pt x="190" y="158"/>
                    <a:pt x="192" y="156"/>
                  </a:cubicBezTo>
                  <a:cubicBezTo>
                    <a:pt x="193" y="161"/>
                    <a:pt x="194" y="166"/>
                    <a:pt x="195" y="171"/>
                  </a:cubicBezTo>
                  <a:cubicBezTo>
                    <a:pt x="193" y="174"/>
                    <a:pt x="191" y="176"/>
                    <a:pt x="189" y="178"/>
                  </a:cubicBezTo>
                  <a:close/>
                  <a:moveTo>
                    <a:pt x="197" y="168"/>
                  </a:moveTo>
                  <a:cubicBezTo>
                    <a:pt x="196" y="163"/>
                    <a:pt x="195" y="158"/>
                    <a:pt x="193" y="153"/>
                  </a:cubicBezTo>
                  <a:cubicBezTo>
                    <a:pt x="194" y="151"/>
                    <a:pt x="196" y="148"/>
                    <a:pt x="197" y="145"/>
                  </a:cubicBezTo>
                  <a:cubicBezTo>
                    <a:pt x="197" y="147"/>
                    <a:pt x="197" y="149"/>
                    <a:pt x="197" y="151"/>
                  </a:cubicBezTo>
                  <a:cubicBezTo>
                    <a:pt x="198" y="155"/>
                    <a:pt x="198" y="160"/>
                    <a:pt x="200" y="163"/>
                  </a:cubicBezTo>
                  <a:cubicBezTo>
                    <a:pt x="200" y="163"/>
                    <a:pt x="200" y="164"/>
                    <a:pt x="200" y="164"/>
                  </a:cubicBezTo>
                  <a:cubicBezTo>
                    <a:pt x="199" y="165"/>
                    <a:pt x="198" y="167"/>
                    <a:pt x="197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4889" y="1193"/>
              <a:ext cx="301" cy="355"/>
            </a:xfrm>
            <a:custGeom>
              <a:avLst/>
              <a:gdLst>
                <a:gd name="T0" fmla="*/ 185 w 203"/>
                <a:gd name="T1" fmla="*/ 126 h 240"/>
                <a:gd name="T2" fmla="*/ 115 w 203"/>
                <a:gd name="T3" fmla="*/ 144 h 240"/>
                <a:gd name="T4" fmla="*/ 140 w 203"/>
                <a:gd name="T5" fmla="*/ 94 h 240"/>
                <a:gd name="T6" fmla="*/ 117 w 203"/>
                <a:gd name="T7" fmla="*/ 80 h 240"/>
                <a:gd name="T8" fmla="*/ 61 w 203"/>
                <a:gd name="T9" fmla="*/ 87 h 240"/>
                <a:gd name="T10" fmla="*/ 90 w 203"/>
                <a:gd name="T11" fmla="*/ 19 h 240"/>
                <a:gd name="T12" fmla="*/ 24 w 203"/>
                <a:gd name="T13" fmla="*/ 45 h 240"/>
                <a:gd name="T14" fmla="*/ 8 w 203"/>
                <a:gd name="T15" fmla="*/ 137 h 240"/>
                <a:gd name="T16" fmla="*/ 23 w 203"/>
                <a:gd name="T17" fmla="*/ 180 h 240"/>
                <a:gd name="T18" fmla="*/ 52 w 203"/>
                <a:gd name="T19" fmla="*/ 209 h 240"/>
                <a:gd name="T20" fmla="*/ 203 w 203"/>
                <a:gd name="T21" fmla="*/ 160 h 240"/>
                <a:gd name="T22" fmla="*/ 119 w 203"/>
                <a:gd name="T23" fmla="*/ 130 h 240"/>
                <a:gd name="T24" fmla="*/ 134 w 203"/>
                <a:gd name="T25" fmla="*/ 106 h 240"/>
                <a:gd name="T26" fmla="*/ 112 w 203"/>
                <a:gd name="T27" fmla="*/ 90 h 240"/>
                <a:gd name="T28" fmla="*/ 107 w 203"/>
                <a:gd name="T29" fmla="*/ 79 h 240"/>
                <a:gd name="T30" fmla="*/ 101 w 203"/>
                <a:gd name="T31" fmla="*/ 101 h 240"/>
                <a:gd name="T32" fmla="*/ 60 w 203"/>
                <a:gd name="T33" fmla="*/ 58 h 240"/>
                <a:gd name="T34" fmla="*/ 69 w 203"/>
                <a:gd name="T35" fmla="*/ 42 h 240"/>
                <a:gd name="T36" fmla="*/ 85 w 203"/>
                <a:gd name="T37" fmla="*/ 25 h 240"/>
                <a:gd name="T38" fmla="*/ 12 w 203"/>
                <a:gd name="T39" fmla="*/ 85 h 240"/>
                <a:gd name="T40" fmla="*/ 10 w 203"/>
                <a:gd name="T41" fmla="*/ 116 h 240"/>
                <a:gd name="T42" fmla="*/ 14 w 203"/>
                <a:gd name="T43" fmla="*/ 113 h 240"/>
                <a:gd name="T44" fmla="*/ 13 w 203"/>
                <a:gd name="T45" fmla="*/ 146 h 240"/>
                <a:gd name="T46" fmla="*/ 21 w 203"/>
                <a:gd name="T47" fmla="*/ 153 h 240"/>
                <a:gd name="T48" fmla="*/ 25 w 203"/>
                <a:gd name="T49" fmla="*/ 173 h 240"/>
                <a:gd name="T50" fmla="*/ 30 w 203"/>
                <a:gd name="T51" fmla="*/ 148 h 240"/>
                <a:gd name="T52" fmla="*/ 38 w 203"/>
                <a:gd name="T53" fmla="*/ 154 h 240"/>
                <a:gd name="T54" fmla="*/ 33 w 203"/>
                <a:gd name="T55" fmla="*/ 187 h 240"/>
                <a:gd name="T56" fmla="*/ 39 w 203"/>
                <a:gd name="T57" fmla="*/ 193 h 240"/>
                <a:gd name="T58" fmla="*/ 50 w 203"/>
                <a:gd name="T59" fmla="*/ 203 h 240"/>
                <a:gd name="T60" fmla="*/ 50 w 203"/>
                <a:gd name="T61" fmla="*/ 203 h 240"/>
                <a:gd name="T62" fmla="*/ 57 w 203"/>
                <a:gd name="T63" fmla="*/ 194 h 240"/>
                <a:gd name="T64" fmla="*/ 45 w 203"/>
                <a:gd name="T65" fmla="*/ 156 h 240"/>
                <a:gd name="T66" fmla="*/ 33 w 203"/>
                <a:gd name="T67" fmla="*/ 141 h 240"/>
                <a:gd name="T68" fmla="*/ 24 w 203"/>
                <a:gd name="T69" fmla="*/ 126 h 240"/>
                <a:gd name="T70" fmla="*/ 82 w 203"/>
                <a:gd name="T71" fmla="*/ 20 h 240"/>
                <a:gd name="T72" fmla="*/ 108 w 203"/>
                <a:gd name="T73" fmla="*/ 61 h 240"/>
                <a:gd name="T74" fmla="*/ 79 w 203"/>
                <a:gd name="T75" fmla="*/ 127 h 240"/>
                <a:gd name="T76" fmla="*/ 124 w 203"/>
                <a:gd name="T77" fmla="*/ 87 h 240"/>
                <a:gd name="T78" fmla="*/ 134 w 203"/>
                <a:gd name="T79" fmla="*/ 152 h 240"/>
                <a:gd name="T80" fmla="*/ 58 w 203"/>
                <a:gd name="T81" fmla="*/ 171 h 240"/>
                <a:gd name="T82" fmla="*/ 57 w 203"/>
                <a:gd name="T83" fmla="*/ 92 h 240"/>
                <a:gd name="T84" fmla="*/ 54 w 203"/>
                <a:gd name="T85" fmla="*/ 72 h 240"/>
                <a:gd name="T86" fmla="*/ 99 w 203"/>
                <a:gd name="T87" fmla="*/ 103 h 240"/>
                <a:gd name="T88" fmla="*/ 92 w 203"/>
                <a:gd name="T89" fmla="*/ 110 h 240"/>
                <a:gd name="T90" fmla="*/ 82 w 203"/>
                <a:gd name="T91" fmla="*/ 122 h 240"/>
                <a:gd name="T92" fmla="*/ 72 w 203"/>
                <a:gd name="T93" fmla="*/ 113 h 240"/>
                <a:gd name="T94" fmla="*/ 108 w 203"/>
                <a:gd name="T95" fmla="*/ 129 h 240"/>
                <a:gd name="T96" fmla="*/ 110 w 203"/>
                <a:gd name="T97" fmla="*/ 141 h 240"/>
                <a:gd name="T98" fmla="*/ 63 w 203"/>
                <a:gd name="T99" fmla="*/ 196 h 240"/>
                <a:gd name="T100" fmla="*/ 84 w 203"/>
                <a:gd name="T101" fmla="*/ 206 h 240"/>
                <a:gd name="T102" fmla="*/ 93 w 203"/>
                <a:gd name="T103" fmla="*/ 197 h 240"/>
                <a:gd name="T104" fmla="*/ 116 w 203"/>
                <a:gd name="T105" fmla="*/ 199 h 240"/>
                <a:gd name="T106" fmla="*/ 130 w 203"/>
                <a:gd name="T107" fmla="*/ 212 h 240"/>
                <a:gd name="T108" fmla="*/ 133 w 203"/>
                <a:gd name="T109" fmla="*/ 212 h 240"/>
                <a:gd name="T110" fmla="*/ 153 w 203"/>
                <a:gd name="T111" fmla="*/ 206 h 240"/>
                <a:gd name="T112" fmla="*/ 164 w 203"/>
                <a:gd name="T113" fmla="*/ 192 h 240"/>
                <a:gd name="T114" fmla="*/ 173 w 203"/>
                <a:gd name="T115" fmla="*/ 176 h 240"/>
                <a:gd name="T116" fmla="*/ 186 w 203"/>
                <a:gd name="T117" fmla="*/ 163 h 240"/>
                <a:gd name="T118" fmla="*/ 186 w 203"/>
                <a:gd name="T119" fmla="*/ 162 h 240"/>
                <a:gd name="T120" fmla="*/ 197 w 203"/>
                <a:gd name="T121" fmla="*/ 14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" h="240">
                  <a:moveTo>
                    <a:pt x="203" y="160"/>
                  </a:moveTo>
                  <a:cubicBezTo>
                    <a:pt x="203" y="156"/>
                    <a:pt x="202" y="153"/>
                    <a:pt x="202" y="150"/>
                  </a:cubicBezTo>
                  <a:cubicBezTo>
                    <a:pt x="201" y="145"/>
                    <a:pt x="201" y="141"/>
                    <a:pt x="200" y="136"/>
                  </a:cubicBezTo>
                  <a:cubicBezTo>
                    <a:pt x="200" y="135"/>
                    <a:pt x="199" y="134"/>
                    <a:pt x="198" y="134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4" y="130"/>
                    <a:pt x="189" y="128"/>
                    <a:pt x="185" y="126"/>
                  </a:cubicBezTo>
                  <a:cubicBezTo>
                    <a:pt x="183" y="124"/>
                    <a:pt x="180" y="123"/>
                    <a:pt x="178" y="122"/>
                  </a:cubicBezTo>
                  <a:cubicBezTo>
                    <a:pt x="176" y="121"/>
                    <a:pt x="174" y="120"/>
                    <a:pt x="172" y="119"/>
                  </a:cubicBezTo>
                  <a:cubicBezTo>
                    <a:pt x="171" y="118"/>
                    <a:pt x="170" y="118"/>
                    <a:pt x="169" y="118"/>
                  </a:cubicBezTo>
                  <a:cubicBezTo>
                    <a:pt x="168" y="118"/>
                    <a:pt x="167" y="118"/>
                    <a:pt x="166" y="119"/>
                  </a:cubicBezTo>
                  <a:cubicBezTo>
                    <a:pt x="160" y="130"/>
                    <a:pt x="152" y="138"/>
                    <a:pt x="141" y="142"/>
                  </a:cubicBezTo>
                  <a:cubicBezTo>
                    <a:pt x="133" y="145"/>
                    <a:pt x="124" y="146"/>
                    <a:pt x="115" y="144"/>
                  </a:cubicBezTo>
                  <a:cubicBezTo>
                    <a:pt x="119" y="140"/>
                    <a:pt x="123" y="135"/>
                    <a:pt x="127" y="131"/>
                  </a:cubicBezTo>
                  <a:cubicBezTo>
                    <a:pt x="131" y="126"/>
                    <a:pt x="135" y="122"/>
                    <a:pt x="139" y="116"/>
                  </a:cubicBezTo>
                  <a:cubicBezTo>
                    <a:pt x="139" y="116"/>
                    <a:pt x="139" y="115"/>
                    <a:pt x="138" y="114"/>
                  </a:cubicBezTo>
                  <a:cubicBezTo>
                    <a:pt x="139" y="112"/>
                    <a:pt x="139" y="110"/>
                    <a:pt x="139" y="108"/>
                  </a:cubicBezTo>
                  <a:cubicBezTo>
                    <a:pt x="139" y="103"/>
                    <a:pt x="140" y="99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0" y="93"/>
                    <a:pt x="140" y="92"/>
                    <a:pt x="139" y="92"/>
                  </a:cubicBezTo>
                  <a:cubicBezTo>
                    <a:pt x="136" y="87"/>
                    <a:pt x="130" y="83"/>
                    <a:pt x="125" y="81"/>
                  </a:cubicBezTo>
                  <a:cubicBezTo>
                    <a:pt x="123" y="80"/>
                    <a:pt x="122" y="81"/>
                    <a:pt x="122" y="82"/>
                  </a:cubicBezTo>
                  <a:cubicBezTo>
                    <a:pt x="121" y="82"/>
                    <a:pt x="120" y="82"/>
                    <a:pt x="120" y="83"/>
                  </a:cubicBezTo>
                  <a:cubicBezTo>
                    <a:pt x="119" y="84"/>
                    <a:pt x="118" y="84"/>
                    <a:pt x="117" y="85"/>
                  </a:cubicBezTo>
                  <a:cubicBezTo>
                    <a:pt x="117" y="83"/>
                    <a:pt x="117" y="82"/>
                    <a:pt x="117" y="80"/>
                  </a:cubicBezTo>
                  <a:cubicBezTo>
                    <a:pt x="118" y="76"/>
                    <a:pt x="117" y="72"/>
                    <a:pt x="117" y="68"/>
                  </a:cubicBezTo>
                  <a:cubicBezTo>
                    <a:pt x="118" y="66"/>
                    <a:pt x="117" y="64"/>
                    <a:pt x="116" y="62"/>
                  </a:cubicBezTo>
                  <a:cubicBezTo>
                    <a:pt x="113" y="57"/>
                    <a:pt x="108" y="53"/>
                    <a:pt x="103" y="51"/>
                  </a:cubicBezTo>
                  <a:cubicBezTo>
                    <a:pt x="103" y="50"/>
                    <a:pt x="101" y="49"/>
                    <a:pt x="100" y="50"/>
                  </a:cubicBezTo>
                  <a:cubicBezTo>
                    <a:pt x="91" y="55"/>
                    <a:pt x="84" y="63"/>
                    <a:pt x="77" y="70"/>
                  </a:cubicBezTo>
                  <a:cubicBezTo>
                    <a:pt x="71" y="76"/>
                    <a:pt x="66" y="81"/>
                    <a:pt x="61" y="87"/>
                  </a:cubicBezTo>
                  <a:cubicBezTo>
                    <a:pt x="57" y="77"/>
                    <a:pt x="61" y="67"/>
                    <a:pt x="68" y="58"/>
                  </a:cubicBezTo>
                  <a:cubicBezTo>
                    <a:pt x="72" y="53"/>
                    <a:pt x="79" y="46"/>
                    <a:pt x="85" y="42"/>
                  </a:cubicBezTo>
                  <a:cubicBezTo>
                    <a:pt x="86" y="42"/>
                    <a:pt x="87" y="42"/>
                    <a:pt x="87" y="41"/>
                  </a:cubicBezTo>
                  <a:cubicBezTo>
                    <a:pt x="90" y="39"/>
                    <a:pt x="90" y="34"/>
                    <a:pt x="90" y="31"/>
                  </a:cubicBezTo>
                  <a:cubicBezTo>
                    <a:pt x="90" y="27"/>
                    <a:pt x="91" y="23"/>
                    <a:pt x="90" y="20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8" y="15"/>
                    <a:pt x="85" y="12"/>
                    <a:pt x="83" y="9"/>
                  </a:cubicBezTo>
                  <a:cubicBezTo>
                    <a:pt x="80" y="6"/>
                    <a:pt x="77" y="3"/>
                    <a:pt x="73" y="0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9" y="4"/>
                    <a:pt x="34" y="26"/>
                    <a:pt x="24" y="45"/>
                  </a:cubicBezTo>
                  <a:cubicBezTo>
                    <a:pt x="6" y="67"/>
                    <a:pt x="0" y="104"/>
                    <a:pt x="10" y="131"/>
                  </a:cubicBezTo>
                  <a:cubicBezTo>
                    <a:pt x="9" y="131"/>
                    <a:pt x="9" y="132"/>
                    <a:pt x="9" y="132"/>
                  </a:cubicBezTo>
                  <a:cubicBezTo>
                    <a:pt x="8" y="133"/>
                    <a:pt x="8" y="135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9" y="137"/>
                    <a:pt x="8" y="137"/>
                    <a:pt x="8" y="137"/>
                  </a:cubicBezTo>
                  <a:cubicBezTo>
                    <a:pt x="7" y="141"/>
                    <a:pt x="8" y="145"/>
                    <a:pt x="8" y="149"/>
                  </a:cubicBezTo>
                  <a:cubicBezTo>
                    <a:pt x="9" y="154"/>
                    <a:pt x="9" y="160"/>
                    <a:pt x="11" y="164"/>
                  </a:cubicBezTo>
                  <a:cubicBezTo>
                    <a:pt x="11" y="165"/>
                    <a:pt x="12" y="165"/>
                    <a:pt x="12" y="166"/>
                  </a:cubicBezTo>
                  <a:cubicBezTo>
                    <a:pt x="14" y="168"/>
                    <a:pt x="15" y="170"/>
                    <a:pt x="17" y="171"/>
                  </a:cubicBezTo>
                  <a:cubicBezTo>
                    <a:pt x="18" y="173"/>
                    <a:pt x="19" y="175"/>
                    <a:pt x="21" y="176"/>
                  </a:cubicBezTo>
                  <a:cubicBezTo>
                    <a:pt x="22" y="177"/>
                    <a:pt x="22" y="179"/>
                    <a:pt x="23" y="180"/>
                  </a:cubicBezTo>
                  <a:cubicBezTo>
                    <a:pt x="24" y="181"/>
                    <a:pt x="26" y="182"/>
                    <a:pt x="27" y="183"/>
                  </a:cubicBezTo>
                  <a:cubicBezTo>
                    <a:pt x="27" y="184"/>
                    <a:pt x="27" y="185"/>
                    <a:pt x="27" y="186"/>
                  </a:cubicBezTo>
                  <a:cubicBezTo>
                    <a:pt x="27" y="188"/>
                    <a:pt x="29" y="189"/>
                    <a:pt x="31" y="189"/>
                  </a:cubicBezTo>
                  <a:cubicBezTo>
                    <a:pt x="31" y="192"/>
                    <a:pt x="34" y="195"/>
                    <a:pt x="36" y="197"/>
                  </a:cubicBezTo>
                  <a:cubicBezTo>
                    <a:pt x="40" y="201"/>
                    <a:pt x="44" y="205"/>
                    <a:pt x="48" y="209"/>
                  </a:cubicBezTo>
                  <a:cubicBezTo>
                    <a:pt x="49" y="210"/>
                    <a:pt x="51" y="210"/>
                    <a:pt x="52" y="209"/>
                  </a:cubicBezTo>
                  <a:cubicBezTo>
                    <a:pt x="55" y="205"/>
                    <a:pt x="58" y="202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9"/>
                    <a:pt x="61" y="200"/>
                    <a:pt x="61" y="200"/>
                  </a:cubicBezTo>
                  <a:cubicBezTo>
                    <a:pt x="61" y="201"/>
                    <a:pt x="63" y="201"/>
                    <a:pt x="63" y="200"/>
                  </a:cubicBezTo>
                  <a:cubicBezTo>
                    <a:pt x="105" y="240"/>
                    <a:pt x="187" y="214"/>
                    <a:pt x="203" y="160"/>
                  </a:cubicBezTo>
                  <a:cubicBezTo>
                    <a:pt x="203" y="160"/>
                    <a:pt x="203" y="160"/>
                    <a:pt x="203" y="160"/>
                  </a:cubicBezTo>
                  <a:close/>
                  <a:moveTo>
                    <a:pt x="119" y="130"/>
                  </a:moveTo>
                  <a:cubicBezTo>
                    <a:pt x="118" y="131"/>
                    <a:pt x="117" y="133"/>
                    <a:pt x="116" y="134"/>
                  </a:cubicBezTo>
                  <a:cubicBezTo>
                    <a:pt x="116" y="129"/>
                    <a:pt x="116" y="124"/>
                    <a:pt x="116" y="120"/>
                  </a:cubicBezTo>
                  <a:cubicBezTo>
                    <a:pt x="117" y="118"/>
                    <a:pt x="118" y="117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20"/>
                    <a:pt x="118" y="125"/>
                    <a:pt x="119" y="130"/>
                  </a:cubicBezTo>
                  <a:close/>
                  <a:moveTo>
                    <a:pt x="125" y="123"/>
                  </a:moveTo>
                  <a:cubicBezTo>
                    <a:pt x="124" y="125"/>
                    <a:pt x="122" y="126"/>
                    <a:pt x="121" y="128"/>
                  </a:cubicBezTo>
                  <a:cubicBezTo>
                    <a:pt x="121" y="123"/>
                    <a:pt x="121" y="119"/>
                    <a:pt x="121" y="114"/>
                  </a:cubicBezTo>
                  <a:cubicBezTo>
                    <a:pt x="123" y="112"/>
                    <a:pt x="124" y="111"/>
                    <a:pt x="126" y="109"/>
                  </a:cubicBezTo>
                  <a:cubicBezTo>
                    <a:pt x="126" y="114"/>
                    <a:pt x="125" y="119"/>
                    <a:pt x="125" y="123"/>
                  </a:cubicBezTo>
                  <a:close/>
                  <a:moveTo>
                    <a:pt x="134" y="106"/>
                  </a:moveTo>
                  <a:cubicBezTo>
                    <a:pt x="133" y="110"/>
                    <a:pt x="132" y="113"/>
                    <a:pt x="133" y="117"/>
                  </a:cubicBezTo>
                  <a:cubicBezTo>
                    <a:pt x="131" y="118"/>
                    <a:pt x="129" y="119"/>
                    <a:pt x="128" y="121"/>
                  </a:cubicBezTo>
                  <a:cubicBezTo>
                    <a:pt x="128" y="116"/>
                    <a:pt x="128" y="112"/>
                    <a:pt x="128" y="108"/>
                  </a:cubicBezTo>
                  <a:cubicBezTo>
                    <a:pt x="130" y="105"/>
                    <a:pt x="133" y="103"/>
                    <a:pt x="135" y="101"/>
                  </a:cubicBezTo>
                  <a:cubicBezTo>
                    <a:pt x="134" y="103"/>
                    <a:pt x="134" y="105"/>
                    <a:pt x="134" y="106"/>
                  </a:cubicBezTo>
                  <a:close/>
                  <a:moveTo>
                    <a:pt x="112" y="90"/>
                  </a:moveTo>
                  <a:cubicBezTo>
                    <a:pt x="110" y="92"/>
                    <a:pt x="109" y="93"/>
                    <a:pt x="108" y="94"/>
                  </a:cubicBezTo>
                  <a:cubicBezTo>
                    <a:pt x="108" y="92"/>
                    <a:pt x="107" y="90"/>
                    <a:pt x="107" y="88"/>
                  </a:cubicBezTo>
                  <a:cubicBezTo>
                    <a:pt x="107" y="87"/>
                    <a:pt x="107" y="86"/>
                    <a:pt x="106" y="84"/>
                  </a:cubicBezTo>
                  <a:cubicBezTo>
                    <a:pt x="106" y="83"/>
                    <a:pt x="106" y="83"/>
                    <a:pt x="106" y="82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6" y="80"/>
                    <a:pt x="106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9" y="77"/>
                    <a:pt x="111" y="75"/>
                    <a:pt x="113" y="73"/>
                  </a:cubicBezTo>
                  <a:cubicBezTo>
                    <a:pt x="113" y="74"/>
                    <a:pt x="112" y="76"/>
                    <a:pt x="112" y="78"/>
                  </a:cubicBezTo>
                  <a:cubicBezTo>
                    <a:pt x="112" y="82"/>
                    <a:pt x="111" y="86"/>
                    <a:pt x="112" y="90"/>
                  </a:cubicBezTo>
                  <a:close/>
                  <a:moveTo>
                    <a:pt x="106" y="96"/>
                  </a:moveTo>
                  <a:cubicBezTo>
                    <a:pt x="104" y="98"/>
                    <a:pt x="102" y="99"/>
                    <a:pt x="101" y="101"/>
                  </a:cubicBezTo>
                  <a:cubicBezTo>
                    <a:pt x="100" y="96"/>
                    <a:pt x="100" y="91"/>
                    <a:pt x="100" y="86"/>
                  </a:cubicBezTo>
                  <a:cubicBezTo>
                    <a:pt x="101" y="85"/>
                    <a:pt x="103" y="83"/>
                    <a:pt x="104" y="82"/>
                  </a:cubicBezTo>
                  <a:cubicBezTo>
                    <a:pt x="104" y="84"/>
                    <a:pt x="105" y="87"/>
                    <a:pt x="105" y="88"/>
                  </a:cubicBezTo>
                  <a:cubicBezTo>
                    <a:pt x="105" y="91"/>
                    <a:pt x="105" y="93"/>
                    <a:pt x="106" y="96"/>
                  </a:cubicBezTo>
                  <a:close/>
                  <a:moveTo>
                    <a:pt x="67" y="50"/>
                  </a:moveTo>
                  <a:cubicBezTo>
                    <a:pt x="65" y="52"/>
                    <a:pt x="62" y="55"/>
                    <a:pt x="60" y="58"/>
                  </a:cubicBezTo>
                  <a:cubicBezTo>
                    <a:pt x="60" y="58"/>
                    <a:pt x="60" y="58"/>
                    <a:pt x="60" y="59"/>
                  </a:cubicBezTo>
                  <a:cubicBezTo>
                    <a:pt x="60" y="53"/>
                    <a:pt x="60" y="48"/>
                    <a:pt x="60" y="43"/>
                  </a:cubicBezTo>
                  <a:cubicBezTo>
                    <a:pt x="62" y="40"/>
                    <a:pt x="65" y="38"/>
                    <a:pt x="68" y="36"/>
                  </a:cubicBezTo>
                  <a:cubicBezTo>
                    <a:pt x="67" y="40"/>
                    <a:pt x="66" y="45"/>
                    <a:pt x="67" y="50"/>
                  </a:cubicBezTo>
                  <a:close/>
                  <a:moveTo>
                    <a:pt x="69" y="48"/>
                  </a:moveTo>
                  <a:cubicBezTo>
                    <a:pt x="69" y="46"/>
                    <a:pt x="69" y="44"/>
                    <a:pt x="69" y="42"/>
                  </a:cubicBezTo>
                  <a:cubicBezTo>
                    <a:pt x="69" y="40"/>
                    <a:pt x="69" y="37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2" y="33"/>
                    <a:pt x="73" y="32"/>
                    <a:pt x="75" y="31"/>
                  </a:cubicBezTo>
                  <a:cubicBezTo>
                    <a:pt x="75" y="35"/>
                    <a:pt x="75" y="39"/>
                    <a:pt x="75" y="43"/>
                  </a:cubicBezTo>
                  <a:cubicBezTo>
                    <a:pt x="73" y="44"/>
                    <a:pt x="71" y="46"/>
                    <a:pt x="69" y="48"/>
                  </a:cubicBezTo>
                  <a:close/>
                  <a:moveTo>
                    <a:pt x="85" y="25"/>
                  </a:moveTo>
                  <a:cubicBezTo>
                    <a:pt x="85" y="27"/>
                    <a:pt x="84" y="28"/>
                    <a:pt x="84" y="30"/>
                  </a:cubicBezTo>
                  <a:cubicBezTo>
                    <a:pt x="83" y="33"/>
                    <a:pt x="82" y="36"/>
                    <a:pt x="83" y="39"/>
                  </a:cubicBezTo>
                  <a:cubicBezTo>
                    <a:pt x="81" y="40"/>
                    <a:pt x="79" y="41"/>
                    <a:pt x="77" y="42"/>
                  </a:cubicBezTo>
                  <a:cubicBezTo>
                    <a:pt x="77" y="38"/>
                    <a:pt x="76" y="34"/>
                    <a:pt x="76" y="30"/>
                  </a:cubicBezTo>
                  <a:cubicBezTo>
                    <a:pt x="79" y="28"/>
                    <a:pt x="82" y="27"/>
                    <a:pt x="85" y="25"/>
                  </a:cubicBezTo>
                  <a:close/>
                  <a:moveTo>
                    <a:pt x="12" y="85"/>
                  </a:moveTo>
                  <a:cubicBezTo>
                    <a:pt x="12" y="90"/>
                    <a:pt x="12" y="9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1" y="103"/>
                    <a:pt x="10" y="107"/>
                    <a:pt x="10" y="110"/>
                  </a:cubicBezTo>
                  <a:cubicBezTo>
                    <a:pt x="10" y="102"/>
                    <a:pt x="10" y="93"/>
                    <a:pt x="12" y="85"/>
                  </a:cubicBezTo>
                  <a:close/>
                  <a:moveTo>
                    <a:pt x="12" y="128"/>
                  </a:moveTo>
                  <a:cubicBezTo>
                    <a:pt x="11" y="124"/>
                    <a:pt x="11" y="120"/>
                    <a:pt x="10" y="116"/>
                  </a:cubicBezTo>
                  <a:cubicBezTo>
                    <a:pt x="11" y="111"/>
                    <a:pt x="13" y="107"/>
                    <a:pt x="13" y="102"/>
                  </a:cubicBezTo>
                  <a:cubicBezTo>
                    <a:pt x="14" y="109"/>
                    <a:pt x="17" y="116"/>
                    <a:pt x="21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18" y="124"/>
                    <a:pt x="16" y="126"/>
                    <a:pt x="13" y="128"/>
                  </a:cubicBezTo>
                  <a:cubicBezTo>
                    <a:pt x="14" y="123"/>
                    <a:pt x="15" y="118"/>
                    <a:pt x="15" y="113"/>
                  </a:cubicBezTo>
                  <a:cubicBezTo>
                    <a:pt x="15" y="112"/>
                    <a:pt x="14" y="112"/>
                    <a:pt x="14" y="113"/>
                  </a:cubicBezTo>
                  <a:cubicBezTo>
                    <a:pt x="14" y="118"/>
                    <a:pt x="13" y="123"/>
                    <a:pt x="12" y="128"/>
                  </a:cubicBezTo>
                  <a:close/>
                  <a:moveTo>
                    <a:pt x="15" y="164"/>
                  </a:moveTo>
                  <a:cubicBezTo>
                    <a:pt x="15" y="164"/>
                    <a:pt x="15" y="164"/>
                    <a:pt x="15" y="163"/>
                  </a:cubicBezTo>
                  <a:cubicBezTo>
                    <a:pt x="16" y="159"/>
                    <a:pt x="14" y="154"/>
                    <a:pt x="13" y="149"/>
                  </a:cubicBezTo>
                  <a:cubicBezTo>
                    <a:pt x="13" y="148"/>
                    <a:pt x="13" y="147"/>
                    <a:pt x="13" y="146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4" y="148"/>
                    <a:pt x="15" y="149"/>
                    <a:pt x="17" y="150"/>
                  </a:cubicBezTo>
                  <a:cubicBezTo>
                    <a:pt x="17" y="156"/>
                    <a:pt x="17" y="162"/>
                    <a:pt x="19" y="167"/>
                  </a:cubicBezTo>
                  <a:cubicBezTo>
                    <a:pt x="18" y="166"/>
                    <a:pt x="17" y="165"/>
                    <a:pt x="15" y="164"/>
                  </a:cubicBezTo>
                  <a:close/>
                  <a:moveTo>
                    <a:pt x="21" y="168"/>
                  </a:moveTo>
                  <a:cubicBezTo>
                    <a:pt x="20" y="163"/>
                    <a:pt x="19" y="157"/>
                    <a:pt x="18" y="152"/>
                  </a:cubicBezTo>
                  <a:cubicBezTo>
                    <a:pt x="19" y="152"/>
                    <a:pt x="20" y="153"/>
                    <a:pt x="21" y="153"/>
                  </a:cubicBezTo>
                  <a:cubicBezTo>
                    <a:pt x="22" y="158"/>
                    <a:pt x="22" y="164"/>
                    <a:pt x="23" y="170"/>
                  </a:cubicBezTo>
                  <a:cubicBezTo>
                    <a:pt x="22" y="169"/>
                    <a:pt x="22" y="169"/>
                    <a:pt x="21" y="168"/>
                  </a:cubicBezTo>
                  <a:close/>
                  <a:moveTo>
                    <a:pt x="31" y="165"/>
                  </a:moveTo>
                  <a:cubicBezTo>
                    <a:pt x="30" y="164"/>
                    <a:pt x="29" y="164"/>
                    <a:pt x="29" y="165"/>
                  </a:cubicBezTo>
                  <a:cubicBezTo>
                    <a:pt x="28" y="168"/>
                    <a:pt x="27" y="171"/>
                    <a:pt x="27" y="175"/>
                  </a:cubicBezTo>
                  <a:cubicBezTo>
                    <a:pt x="26" y="174"/>
                    <a:pt x="26" y="173"/>
                    <a:pt x="25" y="173"/>
                  </a:cubicBezTo>
                  <a:cubicBezTo>
                    <a:pt x="25" y="173"/>
                    <a:pt x="25" y="173"/>
                    <a:pt x="25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6" y="166"/>
                    <a:pt x="25" y="158"/>
                    <a:pt x="23" y="152"/>
                  </a:cubicBezTo>
                  <a:cubicBezTo>
                    <a:pt x="23" y="152"/>
                    <a:pt x="23" y="152"/>
                    <a:pt x="24" y="152"/>
                  </a:cubicBezTo>
                  <a:cubicBezTo>
                    <a:pt x="26" y="151"/>
                    <a:pt x="28" y="149"/>
                    <a:pt x="30" y="148"/>
                  </a:cubicBezTo>
                  <a:cubicBezTo>
                    <a:pt x="30" y="153"/>
                    <a:pt x="30" y="158"/>
                    <a:pt x="31" y="163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1" y="164"/>
                    <a:pt x="31" y="165"/>
                    <a:pt x="31" y="165"/>
                  </a:cubicBezTo>
                  <a:close/>
                  <a:moveTo>
                    <a:pt x="31" y="147"/>
                  </a:moveTo>
                  <a:cubicBezTo>
                    <a:pt x="32" y="147"/>
                    <a:pt x="32" y="146"/>
                    <a:pt x="32" y="146"/>
                  </a:cubicBezTo>
                  <a:cubicBezTo>
                    <a:pt x="34" y="149"/>
                    <a:pt x="36" y="152"/>
                    <a:pt x="38" y="154"/>
                  </a:cubicBezTo>
                  <a:cubicBezTo>
                    <a:pt x="38" y="155"/>
                    <a:pt x="38" y="155"/>
                    <a:pt x="38" y="156"/>
                  </a:cubicBezTo>
                  <a:cubicBezTo>
                    <a:pt x="36" y="158"/>
                    <a:pt x="35" y="159"/>
                    <a:pt x="33" y="161"/>
                  </a:cubicBezTo>
                  <a:cubicBezTo>
                    <a:pt x="32" y="156"/>
                    <a:pt x="32" y="152"/>
                    <a:pt x="31" y="147"/>
                  </a:cubicBezTo>
                  <a:close/>
                  <a:moveTo>
                    <a:pt x="36" y="175"/>
                  </a:moveTo>
                  <a:cubicBezTo>
                    <a:pt x="36" y="180"/>
                    <a:pt x="36" y="185"/>
                    <a:pt x="36" y="190"/>
                  </a:cubicBezTo>
                  <a:cubicBezTo>
                    <a:pt x="35" y="189"/>
                    <a:pt x="34" y="188"/>
                    <a:pt x="33" y="187"/>
                  </a:cubicBezTo>
                  <a:cubicBezTo>
                    <a:pt x="33" y="187"/>
                    <a:pt x="33" y="187"/>
                    <a:pt x="33" y="186"/>
                  </a:cubicBezTo>
                  <a:cubicBezTo>
                    <a:pt x="33" y="181"/>
                    <a:pt x="34" y="175"/>
                    <a:pt x="33" y="170"/>
                  </a:cubicBezTo>
                  <a:cubicBezTo>
                    <a:pt x="34" y="171"/>
                    <a:pt x="35" y="173"/>
                    <a:pt x="37" y="175"/>
                  </a:cubicBezTo>
                  <a:cubicBezTo>
                    <a:pt x="36" y="175"/>
                    <a:pt x="36" y="175"/>
                    <a:pt x="36" y="175"/>
                  </a:cubicBezTo>
                  <a:close/>
                  <a:moveTo>
                    <a:pt x="41" y="194"/>
                  </a:moveTo>
                  <a:cubicBezTo>
                    <a:pt x="40" y="194"/>
                    <a:pt x="39" y="193"/>
                    <a:pt x="39" y="193"/>
                  </a:cubicBezTo>
                  <a:cubicBezTo>
                    <a:pt x="39" y="187"/>
                    <a:pt x="38" y="181"/>
                    <a:pt x="37" y="176"/>
                  </a:cubicBezTo>
                  <a:cubicBezTo>
                    <a:pt x="39" y="178"/>
                    <a:pt x="41" y="181"/>
                    <a:pt x="43" y="184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4" y="189"/>
                    <a:pt x="45" y="194"/>
                    <a:pt x="45" y="199"/>
                  </a:cubicBezTo>
                  <a:cubicBezTo>
                    <a:pt x="44" y="197"/>
                    <a:pt x="42" y="196"/>
                    <a:pt x="41" y="194"/>
                  </a:cubicBezTo>
                  <a:close/>
                  <a:moveTo>
                    <a:pt x="50" y="203"/>
                  </a:moveTo>
                  <a:cubicBezTo>
                    <a:pt x="49" y="203"/>
                    <a:pt x="49" y="202"/>
                    <a:pt x="48" y="201"/>
                  </a:cubicBezTo>
                  <a:cubicBezTo>
                    <a:pt x="47" y="196"/>
                    <a:pt x="46" y="191"/>
                    <a:pt x="45" y="185"/>
                  </a:cubicBezTo>
                  <a:cubicBezTo>
                    <a:pt x="47" y="187"/>
                    <a:pt x="49" y="186"/>
                    <a:pt x="50" y="184"/>
                  </a:cubicBezTo>
                  <a:cubicBezTo>
                    <a:pt x="50" y="184"/>
                    <a:pt x="51" y="184"/>
                    <a:pt x="52" y="183"/>
                  </a:cubicBezTo>
                  <a:cubicBezTo>
                    <a:pt x="52" y="189"/>
                    <a:pt x="52" y="194"/>
                    <a:pt x="53" y="200"/>
                  </a:cubicBezTo>
                  <a:cubicBezTo>
                    <a:pt x="52" y="201"/>
                    <a:pt x="51" y="202"/>
                    <a:pt x="50" y="203"/>
                  </a:cubicBezTo>
                  <a:close/>
                  <a:moveTo>
                    <a:pt x="57" y="194"/>
                  </a:moveTo>
                  <a:cubicBezTo>
                    <a:pt x="56" y="195"/>
                    <a:pt x="56" y="196"/>
                    <a:pt x="55" y="197"/>
                  </a:cubicBezTo>
                  <a:cubicBezTo>
                    <a:pt x="55" y="192"/>
                    <a:pt x="54" y="187"/>
                    <a:pt x="53" y="182"/>
                  </a:cubicBezTo>
                  <a:cubicBezTo>
                    <a:pt x="55" y="181"/>
                    <a:pt x="57" y="180"/>
                    <a:pt x="59" y="179"/>
                  </a:cubicBezTo>
                  <a:cubicBezTo>
                    <a:pt x="59" y="184"/>
                    <a:pt x="60" y="189"/>
                    <a:pt x="60" y="194"/>
                  </a:cubicBezTo>
                  <a:cubicBezTo>
                    <a:pt x="59" y="193"/>
                    <a:pt x="58" y="193"/>
                    <a:pt x="57" y="194"/>
                  </a:cubicBezTo>
                  <a:close/>
                  <a:moveTo>
                    <a:pt x="58" y="171"/>
                  </a:moveTo>
                  <a:cubicBezTo>
                    <a:pt x="58" y="171"/>
                    <a:pt x="57" y="171"/>
                    <a:pt x="56" y="172"/>
                  </a:cubicBezTo>
                  <a:cubicBezTo>
                    <a:pt x="54" y="175"/>
                    <a:pt x="51" y="177"/>
                    <a:pt x="48" y="179"/>
                  </a:cubicBezTo>
                  <a:cubicBezTo>
                    <a:pt x="44" y="174"/>
                    <a:pt x="39" y="169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8" y="163"/>
                    <a:pt x="42" y="160"/>
                    <a:pt x="45" y="156"/>
                  </a:cubicBezTo>
                  <a:cubicBezTo>
                    <a:pt x="45" y="155"/>
                    <a:pt x="45" y="154"/>
                    <a:pt x="45" y="153"/>
                  </a:cubicBezTo>
                  <a:cubicBezTo>
                    <a:pt x="44" y="153"/>
                    <a:pt x="44" y="153"/>
                    <a:pt x="44" y="152"/>
                  </a:cubicBezTo>
                  <a:cubicBezTo>
                    <a:pt x="44" y="152"/>
                    <a:pt x="43" y="151"/>
                    <a:pt x="43" y="151"/>
                  </a:cubicBezTo>
                  <a:cubicBezTo>
                    <a:pt x="42" y="149"/>
                    <a:pt x="40" y="148"/>
                    <a:pt x="38" y="146"/>
                  </a:cubicBezTo>
                  <a:cubicBezTo>
                    <a:pt x="37" y="145"/>
                    <a:pt x="36" y="143"/>
                    <a:pt x="34" y="142"/>
                  </a:cubicBezTo>
                  <a:cubicBezTo>
                    <a:pt x="34" y="141"/>
                    <a:pt x="33" y="141"/>
                    <a:pt x="33" y="141"/>
                  </a:cubicBezTo>
                  <a:cubicBezTo>
                    <a:pt x="32" y="140"/>
                    <a:pt x="31" y="140"/>
                    <a:pt x="30" y="141"/>
                  </a:cubicBezTo>
                  <a:cubicBezTo>
                    <a:pt x="27" y="143"/>
                    <a:pt x="24" y="145"/>
                    <a:pt x="22" y="147"/>
                  </a:cubicBezTo>
                  <a:cubicBezTo>
                    <a:pt x="21" y="145"/>
                    <a:pt x="19" y="144"/>
                    <a:pt x="18" y="143"/>
                  </a:cubicBezTo>
                  <a:cubicBezTo>
                    <a:pt x="16" y="141"/>
                    <a:pt x="14" y="139"/>
                    <a:pt x="13" y="137"/>
                  </a:cubicBezTo>
                  <a:cubicBezTo>
                    <a:pt x="13" y="137"/>
                    <a:pt x="13" y="137"/>
                    <a:pt x="14" y="137"/>
                  </a:cubicBezTo>
                  <a:cubicBezTo>
                    <a:pt x="17" y="133"/>
                    <a:pt x="21" y="130"/>
                    <a:pt x="24" y="126"/>
                  </a:cubicBezTo>
                  <a:cubicBezTo>
                    <a:pt x="24" y="125"/>
                    <a:pt x="24" y="123"/>
                    <a:pt x="23" y="123"/>
                  </a:cubicBezTo>
                  <a:cubicBezTo>
                    <a:pt x="23" y="123"/>
                    <a:pt x="23" y="122"/>
                    <a:pt x="23" y="122"/>
                  </a:cubicBezTo>
                  <a:cubicBezTo>
                    <a:pt x="6" y="76"/>
                    <a:pt x="32" y="29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2" y="6"/>
                    <a:pt x="75" y="9"/>
                    <a:pt x="77" y="13"/>
                  </a:cubicBezTo>
                  <a:cubicBezTo>
                    <a:pt x="79" y="15"/>
                    <a:pt x="80" y="18"/>
                    <a:pt x="82" y="20"/>
                  </a:cubicBezTo>
                  <a:cubicBezTo>
                    <a:pt x="66" y="25"/>
                    <a:pt x="51" y="38"/>
                    <a:pt x="44" y="54"/>
                  </a:cubicBezTo>
                  <a:cubicBezTo>
                    <a:pt x="38" y="69"/>
                    <a:pt x="38" y="91"/>
                    <a:pt x="53" y="100"/>
                  </a:cubicBezTo>
                  <a:cubicBezTo>
                    <a:pt x="55" y="101"/>
                    <a:pt x="57" y="99"/>
                    <a:pt x="57" y="97"/>
                  </a:cubicBezTo>
                  <a:cubicBezTo>
                    <a:pt x="65" y="90"/>
                    <a:pt x="73" y="83"/>
                    <a:pt x="81" y="75"/>
                  </a:cubicBezTo>
                  <a:cubicBezTo>
                    <a:pt x="88" y="68"/>
                    <a:pt x="96" y="62"/>
                    <a:pt x="101" y="55"/>
                  </a:cubicBezTo>
                  <a:cubicBezTo>
                    <a:pt x="104" y="56"/>
                    <a:pt x="106" y="58"/>
                    <a:pt x="108" y="61"/>
                  </a:cubicBezTo>
                  <a:cubicBezTo>
                    <a:pt x="109" y="62"/>
                    <a:pt x="112" y="66"/>
                    <a:pt x="110" y="67"/>
                  </a:cubicBezTo>
                  <a:cubicBezTo>
                    <a:pt x="109" y="67"/>
                    <a:pt x="109" y="68"/>
                    <a:pt x="109" y="69"/>
                  </a:cubicBezTo>
                  <a:cubicBezTo>
                    <a:pt x="94" y="82"/>
                    <a:pt x="79" y="96"/>
                    <a:pt x="66" y="111"/>
                  </a:cubicBezTo>
                  <a:cubicBezTo>
                    <a:pt x="65" y="112"/>
                    <a:pt x="66" y="114"/>
                    <a:pt x="67" y="115"/>
                  </a:cubicBezTo>
                  <a:cubicBezTo>
                    <a:pt x="67" y="115"/>
                    <a:pt x="67" y="115"/>
                    <a:pt x="68" y="116"/>
                  </a:cubicBezTo>
                  <a:cubicBezTo>
                    <a:pt x="70" y="121"/>
                    <a:pt x="74" y="124"/>
                    <a:pt x="79" y="127"/>
                  </a:cubicBezTo>
                  <a:cubicBezTo>
                    <a:pt x="80" y="128"/>
                    <a:pt x="81" y="128"/>
                    <a:pt x="82" y="127"/>
                  </a:cubicBezTo>
                  <a:cubicBezTo>
                    <a:pt x="83" y="127"/>
                    <a:pt x="84" y="127"/>
                    <a:pt x="84" y="126"/>
                  </a:cubicBezTo>
                  <a:cubicBezTo>
                    <a:pt x="87" y="123"/>
                    <a:pt x="90" y="119"/>
                    <a:pt x="94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8" y="113"/>
                    <a:pt x="101" y="110"/>
                    <a:pt x="105" y="106"/>
                  </a:cubicBezTo>
                  <a:cubicBezTo>
                    <a:pt x="111" y="100"/>
                    <a:pt x="118" y="94"/>
                    <a:pt x="124" y="87"/>
                  </a:cubicBezTo>
                  <a:cubicBezTo>
                    <a:pt x="124" y="87"/>
                    <a:pt x="124" y="86"/>
                    <a:pt x="124" y="86"/>
                  </a:cubicBezTo>
                  <a:cubicBezTo>
                    <a:pt x="127" y="89"/>
                    <a:pt x="130" y="92"/>
                    <a:pt x="133" y="95"/>
                  </a:cubicBezTo>
                  <a:cubicBezTo>
                    <a:pt x="126" y="99"/>
                    <a:pt x="119" y="107"/>
                    <a:pt x="113" y="113"/>
                  </a:cubicBezTo>
                  <a:cubicBezTo>
                    <a:pt x="107" y="120"/>
                    <a:pt x="102" y="127"/>
                    <a:pt x="97" y="135"/>
                  </a:cubicBezTo>
                  <a:cubicBezTo>
                    <a:pt x="96" y="136"/>
                    <a:pt x="97" y="137"/>
                    <a:pt x="98" y="138"/>
                  </a:cubicBezTo>
                  <a:cubicBezTo>
                    <a:pt x="96" y="153"/>
                    <a:pt x="124" y="154"/>
                    <a:pt x="134" y="152"/>
                  </a:cubicBezTo>
                  <a:cubicBezTo>
                    <a:pt x="150" y="149"/>
                    <a:pt x="163" y="139"/>
                    <a:pt x="170" y="125"/>
                  </a:cubicBezTo>
                  <a:cubicBezTo>
                    <a:pt x="172" y="127"/>
                    <a:pt x="175" y="128"/>
                    <a:pt x="176" y="129"/>
                  </a:cubicBezTo>
                  <a:cubicBezTo>
                    <a:pt x="181" y="132"/>
                    <a:pt x="187" y="137"/>
                    <a:pt x="193" y="139"/>
                  </a:cubicBezTo>
                  <a:cubicBezTo>
                    <a:pt x="178" y="162"/>
                    <a:pt x="164" y="182"/>
                    <a:pt x="137" y="190"/>
                  </a:cubicBezTo>
                  <a:cubicBezTo>
                    <a:pt x="109" y="199"/>
                    <a:pt x="81" y="190"/>
                    <a:pt x="60" y="171"/>
                  </a:cubicBezTo>
                  <a:cubicBezTo>
                    <a:pt x="60" y="171"/>
                    <a:pt x="59" y="171"/>
                    <a:pt x="58" y="171"/>
                  </a:cubicBezTo>
                  <a:close/>
                  <a:moveTo>
                    <a:pt x="47" y="71"/>
                  </a:moveTo>
                  <a:cubicBezTo>
                    <a:pt x="47" y="67"/>
                    <a:pt x="48" y="63"/>
                    <a:pt x="50" y="59"/>
                  </a:cubicBezTo>
                  <a:cubicBezTo>
                    <a:pt x="50" y="64"/>
                    <a:pt x="51" y="70"/>
                    <a:pt x="53" y="75"/>
                  </a:cubicBezTo>
                  <a:cubicBezTo>
                    <a:pt x="53" y="75"/>
                    <a:pt x="53" y="75"/>
                    <a:pt x="54" y="75"/>
                  </a:cubicBezTo>
                  <a:cubicBezTo>
                    <a:pt x="53" y="81"/>
                    <a:pt x="54" y="86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3"/>
                    <a:pt x="55" y="94"/>
                  </a:cubicBezTo>
                  <a:cubicBezTo>
                    <a:pt x="51" y="89"/>
                    <a:pt x="49" y="84"/>
                    <a:pt x="48" y="79"/>
                  </a:cubicBezTo>
                  <a:cubicBezTo>
                    <a:pt x="49" y="82"/>
                    <a:pt x="51" y="86"/>
                    <a:pt x="52" y="89"/>
                  </a:cubicBezTo>
                  <a:cubicBezTo>
                    <a:pt x="53" y="90"/>
                    <a:pt x="54" y="89"/>
                    <a:pt x="54" y="88"/>
                  </a:cubicBezTo>
                  <a:cubicBezTo>
                    <a:pt x="52" y="83"/>
                    <a:pt x="49" y="77"/>
                    <a:pt x="47" y="71"/>
                  </a:cubicBezTo>
                  <a:close/>
                  <a:moveTo>
                    <a:pt x="54" y="72"/>
                  </a:moveTo>
                  <a:cubicBezTo>
                    <a:pt x="53" y="66"/>
                    <a:pt x="52" y="61"/>
                    <a:pt x="52" y="55"/>
                  </a:cubicBezTo>
                  <a:cubicBezTo>
                    <a:pt x="53" y="53"/>
                    <a:pt x="54" y="51"/>
                    <a:pt x="55" y="49"/>
                  </a:cubicBezTo>
                  <a:cubicBezTo>
                    <a:pt x="56" y="48"/>
                    <a:pt x="57" y="46"/>
                    <a:pt x="58" y="45"/>
                  </a:cubicBezTo>
                  <a:cubicBezTo>
                    <a:pt x="58" y="51"/>
                    <a:pt x="57" y="56"/>
                    <a:pt x="58" y="61"/>
                  </a:cubicBezTo>
                  <a:cubicBezTo>
                    <a:pt x="56" y="65"/>
                    <a:pt x="55" y="68"/>
                    <a:pt x="54" y="72"/>
                  </a:cubicBezTo>
                  <a:close/>
                  <a:moveTo>
                    <a:pt x="99" y="103"/>
                  </a:moveTo>
                  <a:cubicBezTo>
                    <a:pt x="98" y="104"/>
                    <a:pt x="97" y="104"/>
                    <a:pt x="97" y="105"/>
                  </a:cubicBezTo>
                  <a:cubicBezTo>
                    <a:pt x="96" y="106"/>
                    <a:pt x="95" y="107"/>
                    <a:pt x="94" y="107"/>
                  </a:cubicBezTo>
                  <a:cubicBezTo>
                    <a:pt x="94" y="103"/>
                    <a:pt x="93" y="98"/>
                    <a:pt x="93" y="93"/>
                  </a:cubicBezTo>
                  <a:cubicBezTo>
                    <a:pt x="95" y="91"/>
                    <a:pt x="97" y="89"/>
                    <a:pt x="99" y="88"/>
                  </a:cubicBezTo>
                  <a:cubicBezTo>
                    <a:pt x="98" y="93"/>
                    <a:pt x="98" y="98"/>
                    <a:pt x="99" y="103"/>
                  </a:cubicBezTo>
                  <a:close/>
                  <a:moveTo>
                    <a:pt x="92" y="110"/>
                  </a:moveTo>
                  <a:cubicBezTo>
                    <a:pt x="90" y="112"/>
                    <a:pt x="88" y="113"/>
                    <a:pt x="87" y="115"/>
                  </a:cubicBezTo>
                  <a:cubicBezTo>
                    <a:pt x="86" y="110"/>
                    <a:pt x="86" y="105"/>
                    <a:pt x="86" y="100"/>
                  </a:cubicBezTo>
                  <a:cubicBezTo>
                    <a:pt x="88" y="98"/>
                    <a:pt x="90" y="97"/>
                    <a:pt x="91" y="95"/>
                  </a:cubicBezTo>
                  <a:cubicBezTo>
                    <a:pt x="91" y="100"/>
                    <a:pt x="91" y="105"/>
                    <a:pt x="92" y="110"/>
                  </a:cubicBezTo>
                  <a:close/>
                  <a:moveTo>
                    <a:pt x="85" y="118"/>
                  </a:moveTo>
                  <a:cubicBezTo>
                    <a:pt x="84" y="119"/>
                    <a:pt x="83" y="120"/>
                    <a:pt x="82" y="122"/>
                  </a:cubicBezTo>
                  <a:cubicBezTo>
                    <a:pt x="81" y="121"/>
                    <a:pt x="80" y="121"/>
                    <a:pt x="80" y="120"/>
                  </a:cubicBezTo>
                  <a:cubicBezTo>
                    <a:pt x="80" y="116"/>
                    <a:pt x="79" y="111"/>
                    <a:pt x="79" y="106"/>
                  </a:cubicBezTo>
                  <a:cubicBezTo>
                    <a:pt x="81" y="105"/>
                    <a:pt x="83" y="103"/>
                    <a:pt x="85" y="101"/>
                  </a:cubicBezTo>
                  <a:cubicBezTo>
                    <a:pt x="84" y="107"/>
                    <a:pt x="84" y="112"/>
                    <a:pt x="85" y="118"/>
                  </a:cubicBezTo>
                  <a:close/>
                  <a:moveTo>
                    <a:pt x="78" y="118"/>
                  </a:moveTo>
                  <a:cubicBezTo>
                    <a:pt x="76" y="117"/>
                    <a:pt x="74" y="115"/>
                    <a:pt x="72" y="113"/>
                  </a:cubicBezTo>
                  <a:cubicBezTo>
                    <a:pt x="72" y="113"/>
                    <a:pt x="71" y="113"/>
                    <a:pt x="71" y="112"/>
                  </a:cubicBezTo>
                  <a:cubicBezTo>
                    <a:pt x="73" y="111"/>
                    <a:pt x="75" y="109"/>
                    <a:pt x="77" y="108"/>
                  </a:cubicBezTo>
                  <a:cubicBezTo>
                    <a:pt x="77" y="111"/>
                    <a:pt x="77" y="115"/>
                    <a:pt x="78" y="118"/>
                  </a:cubicBezTo>
                  <a:close/>
                  <a:moveTo>
                    <a:pt x="108" y="142"/>
                  </a:moveTo>
                  <a:cubicBezTo>
                    <a:pt x="105" y="141"/>
                    <a:pt x="103" y="139"/>
                    <a:pt x="101" y="137"/>
                  </a:cubicBezTo>
                  <a:cubicBezTo>
                    <a:pt x="103" y="134"/>
                    <a:pt x="106" y="131"/>
                    <a:pt x="108" y="129"/>
                  </a:cubicBezTo>
                  <a:cubicBezTo>
                    <a:pt x="108" y="133"/>
                    <a:pt x="107" y="137"/>
                    <a:pt x="108" y="142"/>
                  </a:cubicBezTo>
                  <a:close/>
                  <a:moveTo>
                    <a:pt x="110" y="141"/>
                  </a:moveTo>
                  <a:cubicBezTo>
                    <a:pt x="110" y="136"/>
                    <a:pt x="109" y="132"/>
                    <a:pt x="109" y="127"/>
                  </a:cubicBezTo>
                  <a:cubicBezTo>
                    <a:pt x="111" y="125"/>
                    <a:pt x="112" y="123"/>
                    <a:pt x="114" y="122"/>
                  </a:cubicBezTo>
                  <a:cubicBezTo>
                    <a:pt x="113" y="127"/>
                    <a:pt x="113" y="132"/>
                    <a:pt x="113" y="137"/>
                  </a:cubicBezTo>
                  <a:cubicBezTo>
                    <a:pt x="112" y="139"/>
                    <a:pt x="111" y="140"/>
                    <a:pt x="110" y="141"/>
                  </a:cubicBezTo>
                  <a:close/>
                  <a:moveTo>
                    <a:pt x="63" y="196"/>
                  </a:moveTo>
                  <a:cubicBezTo>
                    <a:pt x="62" y="190"/>
                    <a:pt x="61" y="183"/>
                    <a:pt x="60" y="177"/>
                  </a:cubicBezTo>
                  <a:cubicBezTo>
                    <a:pt x="60" y="177"/>
                    <a:pt x="60" y="177"/>
                    <a:pt x="60" y="177"/>
                  </a:cubicBezTo>
                  <a:cubicBezTo>
                    <a:pt x="63" y="180"/>
                    <a:pt x="66" y="182"/>
                    <a:pt x="69" y="185"/>
                  </a:cubicBezTo>
                  <a:cubicBezTo>
                    <a:pt x="69" y="190"/>
                    <a:pt x="70" y="195"/>
                    <a:pt x="71" y="201"/>
                  </a:cubicBezTo>
                  <a:cubicBezTo>
                    <a:pt x="68" y="199"/>
                    <a:pt x="66" y="198"/>
                    <a:pt x="63" y="196"/>
                  </a:cubicBezTo>
                  <a:close/>
                  <a:moveTo>
                    <a:pt x="74" y="202"/>
                  </a:moveTo>
                  <a:cubicBezTo>
                    <a:pt x="73" y="197"/>
                    <a:pt x="72" y="192"/>
                    <a:pt x="71" y="187"/>
                  </a:cubicBezTo>
                  <a:cubicBezTo>
                    <a:pt x="73" y="189"/>
                    <a:pt x="76" y="190"/>
                    <a:pt x="79" y="192"/>
                  </a:cubicBezTo>
                  <a:cubicBezTo>
                    <a:pt x="79" y="196"/>
                    <a:pt x="80" y="200"/>
                    <a:pt x="81" y="205"/>
                  </a:cubicBezTo>
                  <a:cubicBezTo>
                    <a:pt x="79" y="204"/>
                    <a:pt x="76" y="203"/>
                    <a:pt x="74" y="202"/>
                  </a:cubicBezTo>
                  <a:close/>
                  <a:moveTo>
                    <a:pt x="84" y="206"/>
                  </a:moveTo>
                  <a:cubicBezTo>
                    <a:pt x="83" y="201"/>
                    <a:pt x="82" y="197"/>
                    <a:pt x="81" y="193"/>
                  </a:cubicBezTo>
                  <a:cubicBezTo>
                    <a:pt x="84" y="195"/>
                    <a:pt x="88" y="196"/>
                    <a:pt x="91" y="197"/>
                  </a:cubicBezTo>
                  <a:cubicBezTo>
                    <a:pt x="91" y="201"/>
                    <a:pt x="92" y="205"/>
                    <a:pt x="93" y="209"/>
                  </a:cubicBezTo>
                  <a:cubicBezTo>
                    <a:pt x="90" y="208"/>
                    <a:pt x="87" y="207"/>
                    <a:pt x="84" y="206"/>
                  </a:cubicBezTo>
                  <a:close/>
                  <a:moveTo>
                    <a:pt x="95" y="210"/>
                  </a:moveTo>
                  <a:cubicBezTo>
                    <a:pt x="94" y="206"/>
                    <a:pt x="93" y="202"/>
                    <a:pt x="93" y="197"/>
                  </a:cubicBezTo>
                  <a:cubicBezTo>
                    <a:pt x="97" y="198"/>
                    <a:pt x="100" y="199"/>
                    <a:pt x="104" y="199"/>
                  </a:cubicBezTo>
                  <a:cubicBezTo>
                    <a:pt x="105" y="204"/>
                    <a:pt x="105" y="208"/>
                    <a:pt x="106" y="212"/>
                  </a:cubicBezTo>
                  <a:cubicBezTo>
                    <a:pt x="102" y="211"/>
                    <a:pt x="99" y="211"/>
                    <a:pt x="95" y="210"/>
                  </a:cubicBezTo>
                  <a:close/>
                  <a:moveTo>
                    <a:pt x="108" y="212"/>
                  </a:moveTo>
                  <a:cubicBezTo>
                    <a:pt x="108" y="208"/>
                    <a:pt x="107" y="204"/>
                    <a:pt x="106" y="199"/>
                  </a:cubicBezTo>
                  <a:cubicBezTo>
                    <a:pt x="109" y="200"/>
                    <a:pt x="113" y="200"/>
                    <a:pt x="116" y="199"/>
                  </a:cubicBezTo>
                  <a:cubicBezTo>
                    <a:pt x="116" y="204"/>
                    <a:pt x="116" y="209"/>
                    <a:pt x="117" y="213"/>
                  </a:cubicBezTo>
                  <a:cubicBezTo>
                    <a:pt x="114" y="213"/>
                    <a:pt x="111" y="213"/>
                    <a:pt x="108" y="212"/>
                  </a:cubicBezTo>
                  <a:close/>
                  <a:moveTo>
                    <a:pt x="120" y="213"/>
                  </a:moveTo>
                  <a:cubicBezTo>
                    <a:pt x="119" y="209"/>
                    <a:pt x="119" y="204"/>
                    <a:pt x="118" y="199"/>
                  </a:cubicBezTo>
                  <a:cubicBezTo>
                    <a:pt x="122" y="199"/>
                    <a:pt x="126" y="198"/>
                    <a:pt x="130" y="198"/>
                  </a:cubicBezTo>
                  <a:cubicBezTo>
                    <a:pt x="129" y="202"/>
                    <a:pt x="129" y="208"/>
                    <a:pt x="130" y="212"/>
                  </a:cubicBezTo>
                  <a:cubicBezTo>
                    <a:pt x="127" y="213"/>
                    <a:pt x="123" y="213"/>
                    <a:pt x="120" y="213"/>
                  </a:cubicBezTo>
                  <a:close/>
                  <a:moveTo>
                    <a:pt x="133" y="212"/>
                  </a:moveTo>
                  <a:cubicBezTo>
                    <a:pt x="132" y="207"/>
                    <a:pt x="131" y="202"/>
                    <a:pt x="131" y="197"/>
                  </a:cubicBezTo>
                  <a:cubicBezTo>
                    <a:pt x="134" y="197"/>
                    <a:pt x="136" y="196"/>
                    <a:pt x="139" y="195"/>
                  </a:cubicBezTo>
                  <a:cubicBezTo>
                    <a:pt x="139" y="200"/>
                    <a:pt x="140" y="206"/>
                    <a:pt x="142" y="210"/>
                  </a:cubicBezTo>
                  <a:cubicBezTo>
                    <a:pt x="139" y="211"/>
                    <a:pt x="136" y="212"/>
                    <a:pt x="133" y="212"/>
                  </a:cubicBezTo>
                  <a:close/>
                  <a:moveTo>
                    <a:pt x="144" y="209"/>
                  </a:moveTo>
                  <a:cubicBezTo>
                    <a:pt x="144" y="207"/>
                    <a:pt x="143" y="205"/>
                    <a:pt x="143" y="202"/>
                  </a:cubicBezTo>
                  <a:cubicBezTo>
                    <a:pt x="142" y="200"/>
                    <a:pt x="141" y="197"/>
                    <a:pt x="141" y="194"/>
                  </a:cubicBezTo>
                  <a:cubicBezTo>
                    <a:pt x="144" y="193"/>
                    <a:pt x="147" y="192"/>
                    <a:pt x="150" y="191"/>
                  </a:cubicBezTo>
                  <a:cubicBezTo>
                    <a:pt x="150" y="194"/>
                    <a:pt x="151" y="197"/>
                    <a:pt x="151" y="199"/>
                  </a:cubicBezTo>
                  <a:cubicBezTo>
                    <a:pt x="152" y="202"/>
                    <a:pt x="152" y="204"/>
                    <a:pt x="153" y="206"/>
                  </a:cubicBezTo>
                  <a:cubicBezTo>
                    <a:pt x="150" y="207"/>
                    <a:pt x="147" y="208"/>
                    <a:pt x="144" y="209"/>
                  </a:cubicBezTo>
                  <a:close/>
                  <a:moveTo>
                    <a:pt x="155" y="205"/>
                  </a:moveTo>
                  <a:cubicBezTo>
                    <a:pt x="155" y="203"/>
                    <a:pt x="154" y="201"/>
                    <a:pt x="153" y="199"/>
                  </a:cubicBezTo>
                  <a:cubicBezTo>
                    <a:pt x="153" y="196"/>
                    <a:pt x="152" y="193"/>
                    <a:pt x="151" y="190"/>
                  </a:cubicBezTo>
                  <a:cubicBezTo>
                    <a:pt x="155" y="188"/>
                    <a:pt x="159" y="186"/>
                    <a:pt x="162" y="184"/>
                  </a:cubicBezTo>
                  <a:cubicBezTo>
                    <a:pt x="162" y="187"/>
                    <a:pt x="163" y="189"/>
                    <a:pt x="164" y="192"/>
                  </a:cubicBezTo>
                  <a:cubicBezTo>
                    <a:pt x="164" y="194"/>
                    <a:pt x="165" y="197"/>
                    <a:pt x="166" y="199"/>
                  </a:cubicBezTo>
                  <a:cubicBezTo>
                    <a:pt x="162" y="201"/>
                    <a:pt x="159" y="203"/>
                    <a:pt x="155" y="205"/>
                  </a:cubicBezTo>
                  <a:close/>
                  <a:moveTo>
                    <a:pt x="167" y="198"/>
                  </a:moveTo>
                  <a:cubicBezTo>
                    <a:pt x="167" y="196"/>
                    <a:pt x="166" y="194"/>
                    <a:pt x="166" y="191"/>
                  </a:cubicBezTo>
                  <a:cubicBezTo>
                    <a:pt x="165" y="189"/>
                    <a:pt x="165" y="186"/>
                    <a:pt x="164" y="183"/>
                  </a:cubicBezTo>
                  <a:cubicBezTo>
                    <a:pt x="167" y="181"/>
                    <a:pt x="170" y="178"/>
                    <a:pt x="173" y="176"/>
                  </a:cubicBezTo>
                  <a:cubicBezTo>
                    <a:pt x="174" y="181"/>
                    <a:pt x="174" y="187"/>
                    <a:pt x="176" y="191"/>
                  </a:cubicBezTo>
                  <a:cubicBezTo>
                    <a:pt x="173" y="194"/>
                    <a:pt x="170" y="196"/>
                    <a:pt x="167" y="198"/>
                  </a:cubicBezTo>
                  <a:close/>
                  <a:moveTo>
                    <a:pt x="178" y="189"/>
                  </a:moveTo>
                  <a:cubicBezTo>
                    <a:pt x="178" y="187"/>
                    <a:pt x="177" y="185"/>
                    <a:pt x="177" y="183"/>
                  </a:cubicBezTo>
                  <a:cubicBezTo>
                    <a:pt x="176" y="180"/>
                    <a:pt x="176" y="177"/>
                    <a:pt x="175" y="174"/>
                  </a:cubicBezTo>
                  <a:cubicBezTo>
                    <a:pt x="179" y="171"/>
                    <a:pt x="183" y="167"/>
                    <a:pt x="186" y="163"/>
                  </a:cubicBezTo>
                  <a:cubicBezTo>
                    <a:pt x="186" y="163"/>
                    <a:pt x="186" y="163"/>
                    <a:pt x="186" y="163"/>
                  </a:cubicBezTo>
                  <a:cubicBezTo>
                    <a:pt x="186" y="168"/>
                    <a:pt x="186" y="174"/>
                    <a:pt x="187" y="180"/>
                  </a:cubicBezTo>
                  <a:cubicBezTo>
                    <a:pt x="184" y="183"/>
                    <a:pt x="181" y="186"/>
                    <a:pt x="178" y="189"/>
                  </a:cubicBezTo>
                  <a:close/>
                  <a:moveTo>
                    <a:pt x="189" y="178"/>
                  </a:moveTo>
                  <a:cubicBezTo>
                    <a:pt x="188" y="173"/>
                    <a:pt x="187" y="168"/>
                    <a:pt x="187" y="163"/>
                  </a:cubicBezTo>
                  <a:cubicBezTo>
                    <a:pt x="187" y="162"/>
                    <a:pt x="186" y="162"/>
                    <a:pt x="186" y="162"/>
                  </a:cubicBezTo>
                  <a:cubicBezTo>
                    <a:pt x="188" y="160"/>
                    <a:pt x="190" y="158"/>
                    <a:pt x="191" y="155"/>
                  </a:cubicBezTo>
                  <a:cubicBezTo>
                    <a:pt x="193" y="160"/>
                    <a:pt x="194" y="165"/>
                    <a:pt x="195" y="171"/>
                  </a:cubicBezTo>
                  <a:cubicBezTo>
                    <a:pt x="193" y="173"/>
                    <a:pt x="191" y="176"/>
                    <a:pt x="189" y="178"/>
                  </a:cubicBezTo>
                  <a:close/>
                  <a:moveTo>
                    <a:pt x="197" y="168"/>
                  </a:moveTo>
                  <a:cubicBezTo>
                    <a:pt x="196" y="163"/>
                    <a:pt x="195" y="158"/>
                    <a:pt x="193" y="153"/>
                  </a:cubicBezTo>
                  <a:cubicBezTo>
                    <a:pt x="194" y="150"/>
                    <a:pt x="195" y="148"/>
                    <a:pt x="197" y="145"/>
                  </a:cubicBezTo>
                  <a:cubicBezTo>
                    <a:pt x="197" y="147"/>
                    <a:pt x="197" y="149"/>
                    <a:pt x="197" y="151"/>
                  </a:cubicBezTo>
                  <a:cubicBezTo>
                    <a:pt x="197" y="155"/>
                    <a:pt x="198" y="159"/>
                    <a:pt x="199" y="163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5"/>
                    <a:pt x="198" y="166"/>
                    <a:pt x="197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 noEditPoints="1"/>
            </p:cNvSpPr>
            <p:nvPr/>
          </p:nvSpPr>
          <p:spPr bwMode="auto">
            <a:xfrm>
              <a:off x="4641" y="3541"/>
              <a:ext cx="259" cy="251"/>
            </a:xfrm>
            <a:custGeom>
              <a:avLst/>
              <a:gdLst>
                <a:gd name="T0" fmla="*/ 97 w 175"/>
                <a:gd name="T1" fmla="*/ 11 h 170"/>
                <a:gd name="T2" fmla="*/ 164 w 175"/>
                <a:gd name="T3" fmla="*/ 106 h 170"/>
                <a:gd name="T4" fmla="*/ 172 w 175"/>
                <a:gd name="T5" fmla="*/ 62 h 170"/>
                <a:gd name="T6" fmla="*/ 69 w 175"/>
                <a:gd name="T7" fmla="*/ 25 h 170"/>
                <a:gd name="T8" fmla="*/ 74 w 175"/>
                <a:gd name="T9" fmla="*/ 22 h 170"/>
                <a:gd name="T10" fmla="*/ 66 w 175"/>
                <a:gd name="T11" fmla="*/ 28 h 170"/>
                <a:gd name="T12" fmla="*/ 50 w 175"/>
                <a:gd name="T13" fmla="*/ 34 h 170"/>
                <a:gd name="T14" fmla="*/ 47 w 175"/>
                <a:gd name="T15" fmla="*/ 37 h 170"/>
                <a:gd name="T16" fmla="*/ 57 w 175"/>
                <a:gd name="T17" fmla="*/ 37 h 170"/>
                <a:gd name="T18" fmla="*/ 39 w 175"/>
                <a:gd name="T19" fmla="*/ 46 h 170"/>
                <a:gd name="T20" fmla="*/ 36 w 175"/>
                <a:gd name="T21" fmla="*/ 51 h 170"/>
                <a:gd name="T22" fmla="*/ 49 w 175"/>
                <a:gd name="T23" fmla="*/ 49 h 170"/>
                <a:gd name="T24" fmla="*/ 39 w 175"/>
                <a:gd name="T25" fmla="*/ 60 h 170"/>
                <a:gd name="T26" fmla="*/ 36 w 175"/>
                <a:gd name="T27" fmla="*/ 51 h 170"/>
                <a:gd name="T28" fmla="*/ 32 w 175"/>
                <a:gd name="T29" fmla="*/ 63 h 170"/>
                <a:gd name="T30" fmla="*/ 43 w 175"/>
                <a:gd name="T31" fmla="*/ 64 h 170"/>
                <a:gd name="T32" fmla="*/ 36 w 175"/>
                <a:gd name="T33" fmla="*/ 74 h 170"/>
                <a:gd name="T34" fmla="*/ 32 w 175"/>
                <a:gd name="T35" fmla="*/ 63 h 170"/>
                <a:gd name="T36" fmla="*/ 36 w 175"/>
                <a:gd name="T37" fmla="*/ 77 h 170"/>
                <a:gd name="T38" fmla="*/ 40 w 175"/>
                <a:gd name="T39" fmla="*/ 82 h 170"/>
                <a:gd name="T40" fmla="*/ 35 w 175"/>
                <a:gd name="T41" fmla="*/ 85 h 170"/>
                <a:gd name="T42" fmla="*/ 29 w 175"/>
                <a:gd name="T43" fmla="*/ 76 h 170"/>
                <a:gd name="T44" fmla="*/ 40 w 175"/>
                <a:gd name="T45" fmla="*/ 87 h 170"/>
                <a:gd name="T46" fmla="*/ 36 w 175"/>
                <a:gd name="T47" fmla="*/ 95 h 170"/>
                <a:gd name="T48" fmla="*/ 29 w 175"/>
                <a:gd name="T49" fmla="*/ 87 h 170"/>
                <a:gd name="T50" fmla="*/ 37 w 175"/>
                <a:gd name="T51" fmla="*/ 99 h 170"/>
                <a:gd name="T52" fmla="*/ 43 w 175"/>
                <a:gd name="T53" fmla="*/ 103 h 170"/>
                <a:gd name="T54" fmla="*/ 34 w 175"/>
                <a:gd name="T55" fmla="*/ 109 h 170"/>
                <a:gd name="T56" fmla="*/ 40 w 175"/>
                <a:gd name="T57" fmla="*/ 119 h 170"/>
                <a:gd name="T58" fmla="*/ 40 w 175"/>
                <a:gd name="T59" fmla="*/ 108 h 170"/>
                <a:gd name="T60" fmla="*/ 48 w 175"/>
                <a:gd name="T61" fmla="*/ 113 h 170"/>
                <a:gd name="T62" fmla="*/ 40 w 175"/>
                <a:gd name="T63" fmla="*/ 119 h 170"/>
                <a:gd name="T64" fmla="*/ 42 w 175"/>
                <a:gd name="T65" fmla="*/ 121 h 170"/>
                <a:gd name="T66" fmla="*/ 41 w 175"/>
                <a:gd name="T67" fmla="*/ 121 h 170"/>
                <a:gd name="T68" fmla="*/ 54 w 175"/>
                <a:gd name="T69" fmla="*/ 121 h 170"/>
                <a:gd name="T70" fmla="*/ 47 w 175"/>
                <a:gd name="T71" fmla="*/ 128 h 170"/>
                <a:gd name="T72" fmla="*/ 50 w 175"/>
                <a:gd name="T73" fmla="*/ 129 h 170"/>
                <a:gd name="T74" fmla="*/ 63 w 175"/>
                <a:gd name="T75" fmla="*/ 130 h 170"/>
                <a:gd name="T76" fmla="*/ 49 w 175"/>
                <a:gd name="T77" fmla="*/ 130 h 170"/>
                <a:gd name="T78" fmla="*/ 65 w 175"/>
                <a:gd name="T79" fmla="*/ 131 h 170"/>
                <a:gd name="T80" fmla="*/ 66 w 175"/>
                <a:gd name="T81" fmla="*/ 142 h 170"/>
                <a:gd name="T82" fmla="*/ 69 w 175"/>
                <a:gd name="T83" fmla="*/ 143 h 170"/>
                <a:gd name="T84" fmla="*/ 81 w 175"/>
                <a:gd name="T85" fmla="*/ 139 h 170"/>
                <a:gd name="T86" fmla="*/ 69 w 175"/>
                <a:gd name="T87" fmla="*/ 143 h 170"/>
                <a:gd name="T88" fmla="*/ 80 w 175"/>
                <a:gd name="T89" fmla="*/ 146 h 170"/>
                <a:gd name="T90" fmla="*/ 92 w 175"/>
                <a:gd name="T91" fmla="*/ 142 h 170"/>
                <a:gd name="T92" fmla="*/ 100 w 175"/>
                <a:gd name="T93" fmla="*/ 147 h 170"/>
                <a:gd name="T94" fmla="*/ 96 w 175"/>
                <a:gd name="T95" fmla="*/ 143 h 170"/>
                <a:gd name="T96" fmla="*/ 102 w 175"/>
                <a:gd name="T97" fmla="*/ 143 h 170"/>
                <a:gd name="T98" fmla="*/ 112 w 175"/>
                <a:gd name="T99" fmla="*/ 142 h 170"/>
                <a:gd name="T100" fmla="*/ 104 w 175"/>
                <a:gd name="T101" fmla="*/ 146 h 170"/>
                <a:gd name="T102" fmla="*/ 111 w 175"/>
                <a:gd name="T103" fmla="*/ 142 h 170"/>
                <a:gd name="T104" fmla="*/ 112 w 175"/>
                <a:gd name="T105" fmla="*/ 142 h 170"/>
                <a:gd name="T106" fmla="*/ 117 w 175"/>
                <a:gd name="T107" fmla="*/ 141 h 170"/>
                <a:gd name="T108" fmla="*/ 120 w 175"/>
                <a:gd name="T109" fmla="*/ 142 h 170"/>
                <a:gd name="T110" fmla="*/ 126 w 175"/>
                <a:gd name="T111" fmla="*/ 139 h 170"/>
                <a:gd name="T112" fmla="*/ 126 w 175"/>
                <a:gd name="T113" fmla="*/ 138 h 170"/>
                <a:gd name="T114" fmla="*/ 126 w 175"/>
                <a:gd name="T115" fmla="*/ 139 h 170"/>
                <a:gd name="T116" fmla="*/ 46 w 175"/>
                <a:gd name="T117" fmla="*/ 77 h 170"/>
                <a:gd name="T118" fmla="*/ 166 w 175"/>
                <a:gd name="T119" fmla="*/ 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5" h="170">
                  <a:moveTo>
                    <a:pt x="172" y="62"/>
                  </a:moveTo>
                  <a:cubicBezTo>
                    <a:pt x="167" y="27"/>
                    <a:pt x="131" y="0"/>
                    <a:pt x="97" y="11"/>
                  </a:cubicBezTo>
                  <a:cubicBezTo>
                    <a:pt x="42" y="16"/>
                    <a:pt x="0" y="77"/>
                    <a:pt x="37" y="125"/>
                  </a:cubicBezTo>
                  <a:cubicBezTo>
                    <a:pt x="72" y="170"/>
                    <a:pt x="144" y="159"/>
                    <a:pt x="164" y="106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71" y="93"/>
                    <a:pt x="175" y="78"/>
                    <a:pt x="172" y="62"/>
                  </a:cubicBezTo>
                  <a:close/>
                  <a:moveTo>
                    <a:pt x="74" y="22"/>
                  </a:moveTo>
                  <a:cubicBezTo>
                    <a:pt x="72" y="22"/>
                    <a:pt x="71" y="24"/>
                    <a:pt x="69" y="25"/>
                  </a:cubicBezTo>
                  <a:cubicBezTo>
                    <a:pt x="68" y="25"/>
                    <a:pt x="67" y="25"/>
                    <a:pt x="66" y="25"/>
                  </a:cubicBezTo>
                  <a:cubicBezTo>
                    <a:pt x="69" y="23"/>
                    <a:pt x="71" y="22"/>
                    <a:pt x="74" y="22"/>
                  </a:cubicBezTo>
                  <a:close/>
                  <a:moveTo>
                    <a:pt x="61" y="27"/>
                  </a:moveTo>
                  <a:cubicBezTo>
                    <a:pt x="62" y="28"/>
                    <a:pt x="64" y="28"/>
                    <a:pt x="66" y="28"/>
                  </a:cubicBezTo>
                  <a:cubicBezTo>
                    <a:pt x="64" y="30"/>
                    <a:pt x="62" y="32"/>
                    <a:pt x="60" y="34"/>
                  </a:cubicBezTo>
                  <a:cubicBezTo>
                    <a:pt x="57" y="33"/>
                    <a:pt x="54" y="34"/>
                    <a:pt x="50" y="34"/>
                  </a:cubicBezTo>
                  <a:cubicBezTo>
                    <a:pt x="54" y="32"/>
                    <a:pt x="57" y="29"/>
                    <a:pt x="61" y="27"/>
                  </a:cubicBezTo>
                  <a:close/>
                  <a:moveTo>
                    <a:pt x="47" y="37"/>
                  </a:moveTo>
                  <a:cubicBezTo>
                    <a:pt x="49" y="37"/>
                    <a:pt x="52" y="37"/>
                    <a:pt x="54" y="37"/>
                  </a:cubicBezTo>
                  <a:cubicBezTo>
                    <a:pt x="55" y="37"/>
                    <a:pt x="56" y="37"/>
                    <a:pt x="57" y="37"/>
                  </a:cubicBezTo>
                  <a:cubicBezTo>
                    <a:pt x="55" y="40"/>
                    <a:pt x="53" y="43"/>
                    <a:pt x="51" y="46"/>
                  </a:cubicBezTo>
                  <a:cubicBezTo>
                    <a:pt x="47" y="46"/>
                    <a:pt x="43" y="46"/>
                    <a:pt x="39" y="46"/>
                  </a:cubicBezTo>
                  <a:cubicBezTo>
                    <a:pt x="42" y="43"/>
                    <a:pt x="44" y="40"/>
                    <a:pt x="47" y="37"/>
                  </a:cubicBezTo>
                  <a:close/>
                  <a:moveTo>
                    <a:pt x="36" y="51"/>
                  </a:moveTo>
                  <a:cubicBezTo>
                    <a:pt x="37" y="50"/>
                    <a:pt x="37" y="49"/>
                    <a:pt x="38" y="48"/>
                  </a:cubicBezTo>
                  <a:cubicBezTo>
                    <a:pt x="42" y="49"/>
                    <a:pt x="45" y="49"/>
                    <a:pt x="49" y="49"/>
                  </a:cubicBezTo>
                  <a:cubicBezTo>
                    <a:pt x="47" y="53"/>
                    <a:pt x="46" y="56"/>
                    <a:pt x="44" y="60"/>
                  </a:cubicBezTo>
                  <a:cubicBezTo>
                    <a:pt x="43" y="60"/>
                    <a:pt x="41" y="60"/>
                    <a:pt x="39" y="60"/>
                  </a:cubicBezTo>
                  <a:cubicBezTo>
                    <a:pt x="37" y="60"/>
                    <a:pt x="34" y="60"/>
                    <a:pt x="32" y="60"/>
                  </a:cubicBezTo>
                  <a:cubicBezTo>
                    <a:pt x="33" y="57"/>
                    <a:pt x="35" y="54"/>
                    <a:pt x="36" y="51"/>
                  </a:cubicBezTo>
                  <a:close/>
                  <a:moveTo>
                    <a:pt x="32" y="63"/>
                  </a:moveTo>
                  <a:cubicBezTo>
                    <a:pt x="32" y="63"/>
                    <a:pt x="32" y="63"/>
                    <a:pt x="32" y="63"/>
                  </a:cubicBezTo>
                  <a:cubicBezTo>
                    <a:pt x="34" y="63"/>
                    <a:pt x="36" y="63"/>
                    <a:pt x="38" y="63"/>
                  </a:cubicBezTo>
                  <a:cubicBezTo>
                    <a:pt x="40" y="64"/>
                    <a:pt x="41" y="64"/>
                    <a:pt x="43" y="64"/>
                  </a:cubicBezTo>
                  <a:cubicBezTo>
                    <a:pt x="42" y="67"/>
                    <a:pt x="41" y="70"/>
                    <a:pt x="41" y="73"/>
                  </a:cubicBezTo>
                  <a:cubicBezTo>
                    <a:pt x="39" y="73"/>
                    <a:pt x="37" y="73"/>
                    <a:pt x="36" y="74"/>
                  </a:cubicBezTo>
                  <a:cubicBezTo>
                    <a:pt x="33" y="74"/>
                    <a:pt x="31" y="74"/>
                    <a:pt x="29" y="74"/>
                  </a:cubicBezTo>
                  <a:cubicBezTo>
                    <a:pt x="30" y="70"/>
                    <a:pt x="30" y="66"/>
                    <a:pt x="32" y="63"/>
                  </a:cubicBezTo>
                  <a:close/>
                  <a:moveTo>
                    <a:pt x="29" y="76"/>
                  </a:moveTo>
                  <a:cubicBezTo>
                    <a:pt x="31" y="76"/>
                    <a:pt x="33" y="76"/>
                    <a:pt x="36" y="77"/>
                  </a:cubicBezTo>
                  <a:cubicBezTo>
                    <a:pt x="37" y="77"/>
                    <a:pt x="39" y="77"/>
                    <a:pt x="40" y="77"/>
                  </a:cubicBezTo>
                  <a:cubicBezTo>
                    <a:pt x="40" y="78"/>
                    <a:pt x="40" y="80"/>
                    <a:pt x="40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38" y="83"/>
                    <a:pt x="37" y="84"/>
                    <a:pt x="35" y="85"/>
                  </a:cubicBezTo>
                  <a:cubicBezTo>
                    <a:pt x="33" y="85"/>
                    <a:pt x="31" y="85"/>
                    <a:pt x="29" y="85"/>
                  </a:cubicBezTo>
                  <a:cubicBezTo>
                    <a:pt x="29" y="82"/>
                    <a:pt x="29" y="79"/>
                    <a:pt x="29" y="76"/>
                  </a:cubicBezTo>
                  <a:close/>
                  <a:moveTo>
                    <a:pt x="29" y="87"/>
                  </a:moveTo>
                  <a:cubicBezTo>
                    <a:pt x="32" y="88"/>
                    <a:pt x="37" y="88"/>
                    <a:pt x="40" y="87"/>
                  </a:cubicBezTo>
                  <a:cubicBezTo>
                    <a:pt x="40" y="89"/>
                    <a:pt x="40" y="91"/>
                    <a:pt x="41" y="93"/>
                  </a:cubicBezTo>
                  <a:cubicBezTo>
                    <a:pt x="39" y="94"/>
                    <a:pt x="37" y="95"/>
                    <a:pt x="36" y="95"/>
                  </a:cubicBezTo>
                  <a:cubicBezTo>
                    <a:pt x="34" y="96"/>
                    <a:pt x="32" y="97"/>
                    <a:pt x="30" y="98"/>
                  </a:cubicBezTo>
                  <a:cubicBezTo>
                    <a:pt x="30" y="94"/>
                    <a:pt x="29" y="91"/>
                    <a:pt x="29" y="87"/>
                  </a:cubicBezTo>
                  <a:close/>
                  <a:moveTo>
                    <a:pt x="31" y="101"/>
                  </a:moveTo>
                  <a:cubicBezTo>
                    <a:pt x="33" y="101"/>
                    <a:pt x="35" y="100"/>
                    <a:pt x="37" y="99"/>
                  </a:cubicBezTo>
                  <a:cubicBezTo>
                    <a:pt x="39" y="99"/>
                    <a:pt x="40" y="98"/>
                    <a:pt x="42" y="97"/>
                  </a:cubicBezTo>
                  <a:cubicBezTo>
                    <a:pt x="42" y="99"/>
                    <a:pt x="42" y="101"/>
                    <a:pt x="43" y="103"/>
                  </a:cubicBezTo>
                  <a:cubicBezTo>
                    <a:pt x="41" y="103"/>
                    <a:pt x="40" y="104"/>
                    <a:pt x="38" y="105"/>
                  </a:cubicBezTo>
                  <a:cubicBezTo>
                    <a:pt x="37" y="106"/>
                    <a:pt x="35" y="107"/>
                    <a:pt x="34" y="109"/>
                  </a:cubicBezTo>
                  <a:cubicBezTo>
                    <a:pt x="33" y="106"/>
                    <a:pt x="32" y="104"/>
                    <a:pt x="31" y="101"/>
                  </a:cubicBezTo>
                  <a:close/>
                  <a:moveTo>
                    <a:pt x="40" y="119"/>
                  </a:moveTo>
                  <a:cubicBezTo>
                    <a:pt x="38" y="117"/>
                    <a:pt x="37" y="114"/>
                    <a:pt x="35" y="111"/>
                  </a:cubicBezTo>
                  <a:cubicBezTo>
                    <a:pt x="37" y="110"/>
                    <a:pt x="39" y="109"/>
                    <a:pt x="40" y="108"/>
                  </a:cubicBezTo>
                  <a:cubicBezTo>
                    <a:pt x="41" y="107"/>
                    <a:pt x="43" y="106"/>
                    <a:pt x="44" y="106"/>
                  </a:cubicBezTo>
                  <a:cubicBezTo>
                    <a:pt x="45" y="108"/>
                    <a:pt x="47" y="111"/>
                    <a:pt x="48" y="113"/>
                  </a:cubicBezTo>
                  <a:cubicBezTo>
                    <a:pt x="45" y="115"/>
                    <a:pt x="43" y="117"/>
                    <a:pt x="40" y="119"/>
                  </a:cubicBezTo>
                  <a:cubicBezTo>
                    <a:pt x="40" y="119"/>
                    <a:pt x="40" y="119"/>
                    <a:pt x="40" y="119"/>
                  </a:cubicBezTo>
                  <a:close/>
                  <a:moveTo>
                    <a:pt x="47" y="128"/>
                  </a:moveTo>
                  <a:cubicBezTo>
                    <a:pt x="45" y="126"/>
                    <a:pt x="43" y="124"/>
                    <a:pt x="42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4" y="119"/>
                    <a:pt x="47" y="117"/>
                    <a:pt x="49" y="116"/>
                  </a:cubicBezTo>
                  <a:cubicBezTo>
                    <a:pt x="51" y="118"/>
                    <a:pt x="52" y="119"/>
                    <a:pt x="54" y="121"/>
                  </a:cubicBezTo>
                  <a:cubicBezTo>
                    <a:pt x="51" y="123"/>
                    <a:pt x="49" y="125"/>
                    <a:pt x="47" y="127"/>
                  </a:cubicBezTo>
                  <a:cubicBezTo>
                    <a:pt x="47" y="128"/>
                    <a:pt x="47" y="128"/>
                    <a:pt x="47" y="128"/>
                  </a:cubicBezTo>
                  <a:close/>
                  <a:moveTo>
                    <a:pt x="49" y="130"/>
                  </a:moveTo>
                  <a:cubicBezTo>
                    <a:pt x="49" y="130"/>
                    <a:pt x="49" y="130"/>
                    <a:pt x="50" y="129"/>
                  </a:cubicBezTo>
                  <a:cubicBezTo>
                    <a:pt x="52" y="128"/>
                    <a:pt x="54" y="126"/>
                    <a:pt x="56" y="124"/>
                  </a:cubicBezTo>
                  <a:cubicBezTo>
                    <a:pt x="58" y="126"/>
                    <a:pt x="60" y="128"/>
                    <a:pt x="63" y="130"/>
                  </a:cubicBezTo>
                  <a:cubicBezTo>
                    <a:pt x="60" y="131"/>
                    <a:pt x="58" y="134"/>
                    <a:pt x="56" y="136"/>
                  </a:cubicBezTo>
                  <a:cubicBezTo>
                    <a:pt x="54" y="134"/>
                    <a:pt x="51" y="132"/>
                    <a:pt x="49" y="130"/>
                  </a:cubicBezTo>
                  <a:close/>
                  <a:moveTo>
                    <a:pt x="59" y="138"/>
                  </a:moveTo>
                  <a:cubicBezTo>
                    <a:pt x="61" y="136"/>
                    <a:pt x="63" y="134"/>
                    <a:pt x="65" y="131"/>
                  </a:cubicBezTo>
                  <a:cubicBezTo>
                    <a:pt x="67" y="133"/>
                    <a:pt x="69" y="134"/>
                    <a:pt x="72" y="135"/>
                  </a:cubicBezTo>
                  <a:cubicBezTo>
                    <a:pt x="70" y="137"/>
                    <a:pt x="68" y="140"/>
                    <a:pt x="66" y="142"/>
                  </a:cubicBezTo>
                  <a:cubicBezTo>
                    <a:pt x="64" y="140"/>
                    <a:pt x="61" y="139"/>
                    <a:pt x="59" y="138"/>
                  </a:cubicBezTo>
                  <a:close/>
                  <a:moveTo>
                    <a:pt x="69" y="143"/>
                  </a:moveTo>
                  <a:cubicBezTo>
                    <a:pt x="71" y="141"/>
                    <a:pt x="73" y="139"/>
                    <a:pt x="75" y="137"/>
                  </a:cubicBezTo>
                  <a:cubicBezTo>
                    <a:pt x="77" y="138"/>
                    <a:pt x="79" y="138"/>
                    <a:pt x="81" y="139"/>
                  </a:cubicBezTo>
                  <a:cubicBezTo>
                    <a:pt x="79" y="141"/>
                    <a:pt x="78" y="143"/>
                    <a:pt x="77" y="145"/>
                  </a:cubicBezTo>
                  <a:cubicBezTo>
                    <a:pt x="74" y="145"/>
                    <a:pt x="72" y="144"/>
                    <a:pt x="69" y="143"/>
                  </a:cubicBezTo>
                  <a:close/>
                  <a:moveTo>
                    <a:pt x="88" y="147"/>
                  </a:moveTo>
                  <a:cubicBezTo>
                    <a:pt x="86" y="147"/>
                    <a:pt x="83" y="147"/>
                    <a:pt x="80" y="146"/>
                  </a:cubicBezTo>
                  <a:cubicBezTo>
                    <a:pt x="82" y="144"/>
                    <a:pt x="83" y="142"/>
                    <a:pt x="84" y="140"/>
                  </a:cubicBezTo>
                  <a:cubicBezTo>
                    <a:pt x="87" y="141"/>
                    <a:pt x="90" y="142"/>
                    <a:pt x="92" y="142"/>
                  </a:cubicBezTo>
                  <a:cubicBezTo>
                    <a:pt x="91" y="143"/>
                    <a:pt x="89" y="145"/>
                    <a:pt x="88" y="147"/>
                  </a:cubicBezTo>
                  <a:close/>
                  <a:moveTo>
                    <a:pt x="100" y="147"/>
                  </a:moveTo>
                  <a:cubicBezTo>
                    <a:pt x="98" y="147"/>
                    <a:pt x="95" y="147"/>
                    <a:pt x="93" y="147"/>
                  </a:cubicBezTo>
                  <a:cubicBezTo>
                    <a:pt x="94" y="146"/>
                    <a:pt x="95" y="144"/>
                    <a:pt x="96" y="143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8" y="142"/>
                    <a:pt x="100" y="143"/>
                    <a:pt x="102" y="143"/>
                  </a:cubicBezTo>
                  <a:cubicBezTo>
                    <a:pt x="101" y="144"/>
                    <a:pt x="100" y="146"/>
                    <a:pt x="100" y="147"/>
                  </a:cubicBezTo>
                  <a:close/>
                  <a:moveTo>
                    <a:pt x="112" y="142"/>
                  </a:moveTo>
                  <a:cubicBezTo>
                    <a:pt x="112" y="143"/>
                    <a:pt x="112" y="144"/>
                    <a:pt x="111" y="145"/>
                  </a:cubicBezTo>
                  <a:cubicBezTo>
                    <a:pt x="109" y="146"/>
                    <a:pt x="107" y="146"/>
                    <a:pt x="104" y="146"/>
                  </a:cubicBezTo>
                  <a:cubicBezTo>
                    <a:pt x="105" y="145"/>
                    <a:pt x="106" y="144"/>
                    <a:pt x="106" y="142"/>
                  </a:cubicBezTo>
                  <a:cubicBezTo>
                    <a:pt x="108" y="142"/>
                    <a:pt x="109" y="142"/>
                    <a:pt x="111" y="142"/>
                  </a:cubicBezTo>
                  <a:cubicBezTo>
                    <a:pt x="112" y="142"/>
                    <a:pt x="112" y="142"/>
                    <a:pt x="113" y="142"/>
                  </a:cubicBezTo>
                  <a:cubicBezTo>
                    <a:pt x="113" y="142"/>
                    <a:pt x="112" y="142"/>
                    <a:pt x="112" y="142"/>
                  </a:cubicBezTo>
                  <a:close/>
                  <a:moveTo>
                    <a:pt x="117" y="143"/>
                  </a:moveTo>
                  <a:cubicBezTo>
                    <a:pt x="117" y="142"/>
                    <a:pt x="117" y="142"/>
                    <a:pt x="117" y="141"/>
                  </a:cubicBezTo>
                  <a:cubicBezTo>
                    <a:pt x="119" y="141"/>
                    <a:pt x="120" y="140"/>
                    <a:pt x="121" y="140"/>
                  </a:cubicBezTo>
                  <a:cubicBezTo>
                    <a:pt x="121" y="141"/>
                    <a:pt x="120" y="141"/>
                    <a:pt x="120" y="142"/>
                  </a:cubicBezTo>
                  <a:cubicBezTo>
                    <a:pt x="119" y="142"/>
                    <a:pt x="118" y="143"/>
                    <a:pt x="117" y="143"/>
                  </a:cubicBezTo>
                  <a:close/>
                  <a:moveTo>
                    <a:pt x="126" y="139"/>
                  </a:moveTo>
                  <a:cubicBezTo>
                    <a:pt x="126" y="139"/>
                    <a:pt x="126" y="139"/>
                    <a:pt x="126" y="138"/>
                  </a:cubicBezTo>
                  <a:cubicBezTo>
                    <a:pt x="126" y="138"/>
                    <a:pt x="126" y="138"/>
                    <a:pt x="126" y="138"/>
                  </a:cubicBezTo>
                  <a:cubicBezTo>
                    <a:pt x="129" y="137"/>
                    <a:pt x="132" y="136"/>
                    <a:pt x="134" y="135"/>
                  </a:cubicBezTo>
                  <a:cubicBezTo>
                    <a:pt x="132" y="136"/>
                    <a:pt x="129" y="138"/>
                    <a:pt x="126" y="139"/>
                  </a:cubicBezTo>
                  <a:close/>
                  <a:moveTo>
                    <a:pt x="106" y="135"/>
                  </a:moveTo>
                  <a:cubicBezTo>
                    <a:pt x="72" y="138"/>
                    <a:pt x="44" y="112"/>
                    <a:pt x="46" y="77"/>
                  </a:cubicBezTo>
                  <a:cubicBezTo>
                    <a:pt x="49" y="45"/>
                    <a:pt x="72" y="23"/>
                    <a:pt x="101" y="14"/>
                  </a:cubicBezTo>
                  <a:cubicBezTo>
                    <a:pt x="134" y="12"/>
                    <a:pt x="163" y="34"/>
                    <a:pt x="166" y="69"/>
                  </a:cubicBezTo>
                  <a:cubicBezTo>
                    <a:pt x="168" y="103"/>
                    <a:pt x="140" y="133"/>
                    <a:pt x="10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4747" y="3572"/>
              <a:ext cx="98" cy="151"/>
            </a:xfrm>
            <a:custGeom>
              <a:avLst/>
              <a:gdLst>
                <a:gd name="T0" fmla="*/ 66 w 66"/>
                <a:gd name="T1" fmla="*/ 60 h 102"/>
                <a:gd name="T2" fmla="*/ 45 w 66"/>
                <a:gd name="T3" fmla="*/ 37 h 102"/>
                <a:gd name="T4" fmla="*/ 39 w 66"/>
                <a:gd name="T5" fmla="*/ 24 h 102"/>
                <a:gd name="T6" fmla="*/ 44 w 66"/>
                <a:gd name="T7" fmla="*/ 24 h 102"/>
                <a:gd name="T8" fmla="*/ 45 w 66"/>
                <a:gd name="T9" fmla="*/ 20 h 102"/>
                <a:gd name="T10" fmla="*/ 36 w 66"/>
                <a:gd name="T11" fmla="*/ 16 h 102"/>
                <a:gd name="T12" fmla="*/ 30 w 66"/>
                <a:gd name="T13" fmla="*/ 3 h 102"/>
                <a:gd name="T14" fmla="*/ 26 w 66"/>
                <a:gd name="T15" fmla="*/ 5 h 102"/>
                <a:gd name="T16" fmla="*/ 29 w 66"/>
                <a:gd name="T17" fmla="*/ 16 h 102"/>
                <a:gd name="T18" fmla="*/ 21 w 66"/>
                <a:gd name="T19" fmla="*/ 17 h 102"/>
                <a:gd name="T20" fmla="*/ 19 w 66"/>
                <a:gd name="T21" fmla="*/ 10 h 102"/>
                <a:gd name="T22" fmla="*/ 14 w 66"/>
                <a:gd name="T23" fmla="*/ 11 h 102"/>
                <a:gd name="T24" fmla="*/ 15 w 66"/>
                <a:gd name="T25" fmla="*/ 21 h 102"/>
                <a:gd name="T26" fmla="*/ 12 w 66"/>
                <a:gd name="T27" fmla="*/ 23 h 102"/>
                <a:gd name="T28" fmla="*/ 8 w 66"/>
                <a:gd name="T29" fmla="*/ 46 h 102"/>
                <a:gd name="T30" fmla="*/ 20 w 66"/>
                <a:gd name="T31" fmla="*/ 50 h 102"/>
                <a:gd name="T32" fmla="*/ 26 w 66"/>
                <a:gd name="T33" fmla="*/ 76 h 102"/>
                <a:gd name="T34" fmla="*/ 13 w 66"/>
                <a:gd name="T35" fmla="*/ 70 h 102"/>
                <a:gd name="T36" fmla="*/ 7 w 66"/>
                <a:gd name="T37" fmla="*/ 72 h 102"/>
                <a:gd name="T38" fmla="*/ 29 w 66"/>
                <a:gd name="T39" fmla="*/ 85 h 102"/>
                <a:gd name="T40" fmla="*/ 33 w 66"/>
                <a:gd name="T41" fmla="*/ 98 h 102"/>
                <a:gd name="T42" fmla="*/ 40 w 66"/>
                <a:gd name="T43" fmla="*/ 96 h 102"/>
                <a:gd name="T44" fmla="*/ 39 w 66"/>
                <a:gd name="T45" fmla="*/ 85 h 102"/>
                <a:gd name="T46" fmla="*/ 40 w 66"/>
                <a:gd name="T47" fmla="*/ 85 h 102"/>
                <a:gd name="T48" fmla="*/ 49 w 66"/>
                <a:gd name="T49" fmla="*/ 82 h 102"/>
                <a:gd name="T50" fmla="*/ 49 w 66"/>
                <a:gd name="T51" fmla="*/ 83 h 102"/>
                <a:gd name="T52" fmla="*/ 56 w 66"/>
                <a:gd name="T53" fmla="*/ 82 h 102"/>
                <a:gd name="T54" fmla="*/ 56 w 66"/>
                <a:gd name="T55" fmla="*/ 78 h 102"/>
                <a:gd name="T56" fmla="*/ 66 w 66"/>
                <a:gd name="T57" fmla="*/ 60 h 102"/>
                <a:gd name="T58" fmla="*/ 16 w 66"/>
                <a:gd name="T59" fmla="*/ 31 h 102"/>
                <a:gd name="T60" fmla="*/ 18 w 66"/>
                <a:gd name="T61" fmla="*/ 41 h 102"/>
                <a:gd name="T62" fmla="*/ 16 w 66"/>
                <a:gd name="T63" fmla="*/ 31 h 102"/>
                <a:gd name="T64" fmla="*/ 28 w 66"/>
                <a:gd name="T65" fmla="*/ 40 h 102"/>
                <a:gd name="T66" fmla="*/ 24 w 66"/>
                <a:gd name="T67" fmla="*/ 26 h 102"/>
                <a:gd name="T68" fmla="*/ 28 w 66"/>
                <a:gd name="T69" fmla="*/ 25 h 102"/>
                <a:gd name="T70" fmla="*/ 31 w 66"/>
                <a:gd name="T71" fmla="*/ 24 h 102"/>
                <a:gd name="T72" fmla="*/ 34 w 66"/>
                <a:gd name="T73" fmla="*/ 38 h 102"/>
                <a:gd name="T74" fmla="*/ 33 w 66"/>
                <a:gd name="T75" fmla="*/ 38 h 102"/>
                <a:gd name="T76" fmla="*/ 28 w 66"/>
                <a:gd name="T77" fmla="*/ 40 h 102"/>
                <a:gd name="T78" fmla="*/ 44 w 66"/>
                <a:gd name="T79" fmla="*/ 75 h 102"/>
                <a:gd name="T80" fmla="*/ 37 w 66"/>
                <a:gd name="T81" fmla="*/ 76 h 102"/>
                <a:gd name="T82" fmla="*/ 30 w 66"/>
                <a:gd name="T83" fmla="*/ 48 h 102"/>
                <a:gd name="T84" fmla="*/ 37 w 66"/>
                <a:gd name="T85" fmla="*/ 46 h 102"/>
                <a:gd name="T86" fmla="*/ 46 w 66"/>
                <a:gd name="T87" fmla="*/ 74 h 102"/>
                <a:gd name="T88" fmla="*/ 44 w 66"/>
                <a:gd name="T89" fmla="*/ 75 h 102"/>
                <a:gd name="T90" fmla="*/ 54 w 66"/>
                <a:gd name="T91" fmla="*/ 68 h 102"/>
                <a:gd name="T92" fmla="*/ 48 w 66"/>
                <a:gd name="T93" fmla="*/ 47 h 102"/>
                <a:gd name="T94" fmla="*/ 54 w 66"/>
                <a:gd name="T95" fmla="*/ 6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102">
                  <a:moveTo>
                    <a:pt x="66" y="60"/>
                  </a:moveTo>
                  <a:cubicBezTo>
                    <a:pt x="66" y="48"/>
                    <a:pt x="56" y="38"/>
                    <a:pt x="45" y="37"/>
                  </a:cubicBezTo>
                  <a:cubicBezTo>
                    <a:pt x="43" y="32"/>
                    <a:pt x="41" y="28"/>
                    <a:pt x="39" y="24"/>
                  </a:cubicBezTo>
                  <a:cubicBezTo>
                    <a:pt x="41" y="24"/>
                    <a:pt x="42" y="24"/>
                    <a:pt x="44" y="24"/>
                  </a:cubicBezTo>
                  <a:cubicBezTo>
                    <a:pt x="46" y="24"/>
                    <a:pt x="46" y="21"/>
                    <a:pt x="45" y="20"/>
                  </a:cubicBezTo>
                  <a:cubicBezTo>
                    <a:pt x="42" y="18"/>
                    <a:pt x="39" y="17"/>
                    <a:pt x="36" y="16"/>
                  </a:cubicBezTo>
                  <a:cubicBezTo>
                    <a:pt x="34" y="12"/>
                    <a:pt x="32" y="7"/>
                    <a:pt x="30" y="3"/>
                  </a:cubicBezTo>
                  <a:cubicBezTo>
                    <a:pt x="29" y="0"/>
                    <a:pt x="25" y="2"/>
                    <a:pt x="26" y="5"/>
                  </a:cubicBezTo>
                  <a:cubicBezTo>
                    <a:pt x="27" y="8"/>
                    <a:pt x="28" y="12"/>
                    <a:pt x="29" y="16"/>
                  </a:cubicBezTo>
                  <a:cubicBezTo>
                    <a:pt x="26" y="16"/>
                    <a:pt x="24" y="16"/>
                    <a:pt x="21" y="17"/>
                  </a:cubicBezTo>
                  <a:cubicBezTo>
                    <a:pt x="20" y="15"/>
                    <a:pt x="20" y="12"/>
                    <a:pt x="19" y="10"/>
                  </a:cubicBezTo>
                  <a:cubicBezTo>
                    <a:pt x="18" y="7"/>
                    <a:pt x="13" y="7"/>
                    <a:pt x="14" y="11"/>
                  </a:cubicBezTo>
                  <a:cubicBezTo>
                    <a:pt x="14" y="14"/>
                    <a:pt x="14" y="17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5" y="28"/>
                    <a:pt x="0" y="39"/>
                    <a:pt x="8" y="46"/>
                  </a:cubicBezTo>
                  <a:cubicBezTo>
                    <a:pt x="11" y="50"/>
                    <a:pt x="15" y="50"/>
                    <a:pt x="20" y="50"/>
                  </a:cubicBezTo>
                  <a:cubicBezTo>
                    <a:pt x="22" y="59"/>
                    <a:pt x="24" y="67"/>
                    <a:pt x="26" y="76"/>
                  </a:cubicBezTo>
                  <a:cubicBezTo>
                    <a:pt x="21" y="75"/>
                    <a:pt x="16" y="73"/>
                    <a:pt x="13" y="70"/>
                  </a:cubicBezTo>
                  <a:cubicBezTo>
                    <a:pt x="11" y="67"/>
                    <a:pt x="7" y="69"/>
                    <a:pt x="7" y="72"/>
                  </a:cubicBezTo>
                  <a:cubicBezTo>
                    <a:pt x="8" y="81"/>
                    <a:pt x="19" y="84"/>
                    <a:pt x="29" y="85"/>
                  </a:cubicBezTo>
                  <a:cubicBezTo>
                    <a:pt x="30" y="89"/>
                    <a:pt x="32" y="94"/>
                    <a:pt x="33" y="98"/>
                  </a:cubicBezTo>
                  <a:cubicBezTo>
                    <a:pt x="35" y="102"/>
                    <a:pt x="41" y="100"/>
                    <a:pt x="40" y="96"/>
                  </a:cubicBezTo>
                  <a:cubicBezTo>
                    <a:pt x="40" y="92"/>
                    <a:pt x="39" y="89"/>
                    <a:pt x="39" y="85"/>
                  </a:cubicBezTo>
                  <a:cubicBezTo>
                    <a:pt x="39" y="85"/>
                    <a:pt x="39" y="85"/>
                    <a:pt x="40" y="85"/>
                  </a:cubicBezTo>
                  <a:cubicBezTo>
                    <a:pt x="43" y="84"/>
                    <a:pt x="46" y="84"/>
                    <a:pt x="49" y="82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51" y="87"/>
                    <a:pt x="57" y="87"/>
                    <a:pt x="56" y="82"/>
                  </a:cubicBezTo>
                  <a:cubicBezTo>
                    <a:pt x="56" y="81"/>
                    <a:pt x="56" y="80"/>
                    <a:pt x="56" y="78"/>
                  </a:cubicBezTo>
                  <a:cubicBezTo>
                    <a:pt x="61" y="74"/>
                    <a:pt x="66" y="68"/>
                    <a:pt x="66" y="60"/>
                  </a:cubicBezTo>
                  <a:close/>
                  <a:moveTo>
                    <a:pt x="16" y="31"/>
                  </a:moveTo>
                  <a:cubicBezTo>
                    <a:pt x="17" y="34"/>
                    <a:pt x="18" y="37"/>
                    <a:pt x="18" y="41"/>
                  </a:cubicBezTo>
                  <a:cubicBezTo>
                    <a:pt x="11" y="38"/>
                    <a:pt x="13" y="34"/>
                    <a:pt x="16" y="31"/>
                  </a:cubicBezTo>
                  <a:close/>
                  <a:moveTo>
                    <a:pt x="28" y="40"/>
                  </a:moveTo>
                  <a:cubicBezTo>
                    <a:pt x="27" y="35"/>
                    <a:pt x="26" y="31"/>
                    <a:pt x="24" y="26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29" y="25"/>
                    <a:pt x="30" y="24"/>
                    <a:pt x="31" y="24"/>
                  </a:cubicBezTo>
                  <a:cubicBezTo>
                    <a:pt x="32" y="29"/>
                    <a:pt x="33" y="33"/>
                    <a:pt x="34" y="38"/>
                  </a:cubicBezTo>
                  <a:cubicBezTo>
                    <a:pt x="34" y="38"/>
                    <a:pt x="34" y="38"/>
                    <a:pt x="33" y="38"/>
                  </a:cubicBezTo>
                  <a:cubicBezTo>
                    <a:pt x="32" y="38"/>
                    <a:pt x="30" y="39"/>
                    <a:pt x="28" y="40"/>
                  </a:cubicBezTo>
                  <a:close/>
                  <a:moveTo>
                    <a:pt x="44" y="75"/>
                  </a:moveTo>
                  <a:cubicBezTo>
                    <a:pt x="42" y="76"/>
                    <a:pt x="40" y="76"/>
                    <a:pt x="37" y="76"/>
                  </a:cubicBezTo>
                  <a:cubicBezTo>
                    <a:pt x="35" y="67"/>
                    <a:pt x="33" y="57"/>
                    <a:pt x="30" y="48"/>
                  </a:cubicBezTo>
                  <a:cubicBezTo>
                    <a:pt x="33" y="47"/>
                    <a:pt x="35" y="47"/>
                    <a:pt x="37" y="46"/>
                  </a:cubicBezTo>
                  <a:cubicBezTo>
                    <a:pt x="39" y="56"/>
                    <a:pt x="42" y="65"/>
                    <a:pt x="46" y="74"/>
                  </a:cubicBezTo>
                  <a:cubicBezTo>
                    <a:pt x="45" y="75"/>
                    <a:pt x="45" y="75"/>
                    <a:pt x="44" y="75"/>
                  </a:cubicBezTo>
                  <a:close/>
                  <a:moveTo>
                    <a:pt x="54" y="68"/>
                  </a:moveTo>
                  <a:cubicBezTo>
                    <a:pt x="52" y="61"/>
                    <a:pt x="50" y="54"/>
                    <a:pt x="48" y="47"/>
                  </a:cubicBezTo>
                  <a:cubicBezTo>
                    <a:pt x="57" y="50"/>
                    <a:pt x="59" y="60"/>
                    <a:pt x="54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4918" y="3443"/>
              <a:ext cx="217" cy="216"/>
            </a:xfrm>
            <a:custGeom>
              <a:avLst/>
              <a:gdLst>
                <a:gd name="T0" fmla="*/ 78 w 147"/>
                <a:gd name="T1" fmla="*/ 2 h 146"/>
                <a:gd name="T2" fmla="*/ 133 w 147"/>
                <a:gd name="T3" fmla="*/ 90 h 146"/>
                <a:gd name="T4" fmla="*/ 143 w 147"/>
                <a:gd name="T5" fmla="*/ 62 h 146"/>
                <a:gd name="T6" fmla="*/ 60 w 147"/>
                <a:gd name="T7" fmla="*/ 12 h 146"/>
                <a:gd name="T8" fmla="*/ 52 w 147"/>
                <a:gd name="T9" fmla="*/ 16 h 146"/>
                <a:gd name="T10" fmla="*/ 47 w 147"/>
                <a:gd name="T11" fmla="*/ 19 h 146"/>
                <a:gd name="T12" fmla="*/ 48 w 147"/>
                <a:gd name="T13" fmla="*/ 25 h 146"/>
                <a:gd name="T14" fmla="*/ 47 w 147"/>
                <a:gd name="T15" fmla="*/ 19 h 146"/>
                <a:gd name="T16" fmla="*/ 37 w 147"/>
                <a:gd name="T17" fmla="*/ 28 h 146"/>
                <a:gd name="T18" fmla="*/ 40 w 147"/>
                <a:gd name="T19" fmla="*/ 37 h 146"/>
                <a:gd name="T20" fmla="*/ 30 w 147"/>
                <a:gd name="T21" fmla="*/ 37 h 146"/>
                <a:gd name="T22" fmla="*/ 29 w 147"/>
                <a:gd name="T23" fmla="*/ 40 h 146"/>
                <a:gd name="T24" fmla="*/ 38 w 147"/>
                <a:gd name="T25" fmla="*/ 41 h 146"/>
                <a:gd name="T26" fmla="*/ 34 w 147"/>
                <a:gd name="T27" fmla="*/ 51 h 146"/>
                <a:gd name="T28" fmla="*/ 29 w 147"/>
                <a:gd name="T29" fmla="*/ 40 h 146"/>
                <a:gd name="T30" fmla="*/ 23 w 147"/>
                <a:gd name="T31" fmla="*/ 56 h 146"/>
                <a:gd name="T32" fmla="*/ 32 w 147"/>
                <a:gd name="T33" fmla="*/ 63 h 146"/>
                <a:gd name="T34" fmla="*/ 23 w 147"/>
                <a:gd name="T35" fmla="*/ 56 h 146"/>
                <a:gd name="T36" fmla="*/ 33 w 147"/>
                <a:gd name="T37" fmla="*/ 67 h 146"/>
                <a:gd name="T38" fmla="*/ 33 w 147"/>
                <a:gd name="T39" fmla="*/ 76 h 146"/>
                <a:gd name="T40" fmla="*/ 22 w 147"/>
                <a:gd name="T41" fmla="*/ 68 h 146"/>
                <a:gd name="T42" fmla="*/ 34 w 147"/>
                <a:gd name="T43" fmla="*/ 78 h 146"/>
                <a:gd name="T44" fmla="*/ 32 w 147"/>
                <a:gd name="T45" fmla="*/ 89 h 146"/>
                <a:gd name="T46" fmla="*/ 23 w 147"/>
                <a:gd name="T47" fmla="*/ 83 h 146"/>
                <a:gd name="T48" fmla="*/ 29 w 147"/>
                <a:gd name="T49" fmla="*/ 98 h 146"/>
                <a:gd name="T50" fmla="*/ 34 w 147"/>
                <a:gd name="T51" fmla="*/ 92 h 146"/>
                <a:gd name="T52" fmla="*/ 43 w 147"/>
                <a:gd name="T53" fmla="*/ 96 h 146"/>
                <a:gd name="T54" fmla="*/ 34 w 147"/>
                <a:gd name="T55" fmla="*/ 105 h 146"/>
                <a:gd name="T56" fmla="*/ 41 w 147"/>
                <a:gd name="T57" fmla="*/ 102 h 146"/>
                <a:gd name="T58" fmla="*/ 51 w 147"/>
                <a:gd name="T59" fmla="*/ 104 h 146"/>
                <a:gd name="T60" fmla="*/ 36 w 147"/>
                <a:gd name="T61" fmla="*/ 107 h 146"/>
                <a:gd name="T62" fmla="*/ 53 w 147"/>
                <a:gd name="T63" fmla="*/ 105 h 146"/>
                <a:gd name="T64" fmla="*/ 57 w 147"/>
                <a:gd name="T65" fmla="*/ 114 h 146"/>
                <a:gd name="T66" fmla="*/ 45 w 147"/>
                <a:gd name="T67" fmla="*/ 115 h 146"/>
                <a:gd name="T68" fmla="*/ 61 w 147"/>
                <a:gd name="T69" fmla="*/ 117 h 146"/>
                <a:gd name="T70" fmla="*/ 72 w 147"/>
                <a:gd name="T71" fmla="*/ 114 h 146"/>
                <a:gd name="T72" fmla="*/ 56 w 147"/>
                <a:gd name="T73" fmla="*/ 122 h 146"/>
                <a:gd name="T74" fmla="*/ 75 w 147"/>
                <a:gd name="T75" fmla="*/ 115 h 146"/>
                <a:gd name="T76" fmla="*/ 76 w 147"/>
                <a:gd name="T77" fmla="*/ 115 h 146"/>
                <a:gd name="T78" fmla="*/ 85 w 147"/>
                <a:gd name="T79" fmla="*/ 116 h 146"/>
                <a:gd name="T80" fmla="*/ 69 w 147"/>
                <a:gd name="T81" fmla="*/ 125 h 146"/>
                <a:gd name="T82" fmla="*/ 93 w 147"/>
                <a:gd name="T83" fmla="*/ 123 h 146"/>
                <a:gd name="T84" fmla="*/ 88 w 147"/>
                <a:gd name="T85" fmla="*/ 117 h 146"/>
                <a:gd name="T86" fmla="*/ 95 w 147"/>
                <a:gd name="T87" fmla="*/ 114 h 146"/>
                <a:gd name="T88" fmla="*/ 97 w 147"/>
                <a:gd name="T89" fmla="*/ 122 h 146"/>
                <a:gd name="T90" fmla="*/ 101 w 147"/>
                <a:gd name="T91" fmla="*/ 113 h 146"/>
                <a:gd name="T92" fmla="*/ 109 w 147"/>
                <a:gd name="T93" fmla="*/ 116 h 146"/>
                <a:gd name="T94" fmla="*/ 115 w 147"/>
                <a:gd name="T95" fmla="*/ 111 h 146"/>
                <a:gd name="T96" fmla="*/ 116 w 147"/>
                <a:gd name="T97" fmla="*/ 106 h 146"/>
                <a:gd name="T98" fmla="*/ 115 w 147"/>
                <a:gd name="T99" fmla="*/ 111 h 146"/>
                <a:gd name="T100" fmla="*/ 77 w 147"/>
                <a:gd name="T101" fmla="*/ 108 h 146"/>
                <a:gd name="T102" fmla="*/ 93 w 147"/>
                <a:gd name="T103" fmla="*/ 7 h 146"/>
                <a:gd name="T104" fmla="*/ 135 w 147"/>
                <a:gd name="T105" fmla="*/ 6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7" h="146">
                  <a:moveTo>
                    <a:pt x="101" y="3"/>
                  </a:moveTo>
                  <a:cubicBezTo>
                    <a:pt x="93" y="0"/>
                    <a:pt x="85" y="0"/>
                    <a:pt x="78" y="2"/>
                  </a:cubicBezTo>
                  <a:cubicBezTo>
                    <a:pt x="30" y="5"/>
                    <a:pt x="0" y="66"/>
                    <a:pt x="28" y="106"/>
                  </a:cubicBezTo>
                  <a:cubicBezTo>
                    <a:pt x="57" y="146"/>
                    <a:pt x="118" y="137"/>
                    <a:pt x="133" y="90"/>
                  </a:cubicBezTo>
                  <a:cubicBezTo>
                    <a:pt x="133" y="90"/>
                    <a:pt x="133" y="89"/>
                    <a:pt x="133" y="89"/>
                  </a:cubicBezTo>
                  <a:cubicBezTo>
                    <a:pt x="138" y="81"/>
                    <a:pt x="142" y="72"/>
                    <a:pt x="143" y="62"/>
                  </a:cubicBezTo>
                  <a:cubicBezTo>
                    <a:pt x="147" y="34"/>
                    <a:pt x="130" y="5"/>
                    <a:pt x="101" y="3"/>
                  </a:cubicBezTo>
                  <a:close/>
                  <a:moveTo>
                    <a:pt x="60" y="12"/>
                  </a:moveTo>
                  <a:cubicBezTo>
                    <a:pt x="59" y="13"/>
                    <a:pt x="57" y="15"/>
                    <a:pt x="55" y="16"/>
                  </a:cubicBezTo>
                  <a:cubicBezTo>
                    <a:pt x="54" y="16"/>
                    <a:pt x="53" y="16"/>
                    <a:pt x="52" y="16"/>
                  </a:cubicBezTo>
                  <a:cubicBezTo>
                    <a:pt x="55" y="14"/>
                    <a:pt x="58" y="13"/>
                    <a:pt x="60" y="12"/>
                  </a:cubicBezTo>
                  <a:close/>
                  <a:moveTo>
                    <a:pt x="47" y="19"/>
                  </a:moveTo>
                  <a:cubicBezTo>
                    <a:pt x="49" y="19"/>
                    <a:pt x="50" y="20"/>
                    <a:pt x="52" y="20"/>
                  </a:cubicBezTo>
                  <a:cubicBezTo>
                    <a:pt x="50" y="21"/>
                    <a:pt x="49" y="23"/>
                    <a:pt x="48" y="25"/>
                  </a:cubicBezTo>
                  <a:cubicBezTo>
                    <a:pt x="45" y="25"/>
                    <a:pt x="43" y="25"/>
                    <a:pt x="40" y="25"/>
                  </a:cubicBezTo>
                  <a:cubicBezTo>
                    <a:pt x="42" y="23"/>
                    <a:pt x="45" y="21"/>
                    <a:pt x="47" y="19"/>
                  </a:cubicBezTo>
                  <a:close/>
                  <a:moveTo>
                    <a:pt x="33" y="33"/>
                  </a:moveTo>
                  <a:cubicBezTo>
                    <a:pt x="34" y="31"/>
                    <a:pt x="36" y="29"/>
                    <a:pt x="37" y="28"/>
                  </a:cubicBezTo>
                  <a:cubicBezTo>
                    <a:pt x="40" y="28"/>
                    <a:pt x="42" y="29"/>
                    <a:pt x="45" y="29"/>
                  </a:cubicBezTo>
                  <a:cubicBezTo>
                    <a:pt x="43" y="31"/>
                    <a:pt x="41" y="34"/>
                    <a:pt x="40" y="37"/>
                  </a:cubicBezTo>
                  <a:cubicBezTo>
                    <a:pt x="39" y="37"/>
                    <a:pt x="37" y="37"/>
                    <a:pt x="36" y="37"/>
                  </a:cubicBezTo>
                  <a:cubicBezTo>
                    <a:pt x="34" y="37"/>
                    <a:pt x="32" y="37"/>
                    <a:pt x="30" y="37"/>
                  </a:cubicBezTo>
                  <a:cubicBezTo>
                    <a:pt x="31" y="36"/>
                    <a:pt x="32" y="34"/>
                    <a:pt x="33" y="33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32" y="41"/>
                    <a:pt x="35" y="41"/>
                    <a:pt x="38" y="41"/>
                  </a:cubicBezTo>
                  <a:cubicBezTo>
                    <a:pt x="37" y="42"/>
                    <a:pt x="37" y="44"/>
                    <a:pt x="36" y="45"/>
                  </a:cubicBezTo>
                  <a:cubicBezTo>
                    <a:pt x="35" y="47"/>
                    <a:pt x="35" y="49"/>
                    <a:pt x="34" y="51"/>
                  </a:cubicBezTo>
                  <a:cubicBezTo>
                    <a:pt x="31" y="51"/>
                    <a:pt x="27" y="52"/>
                    <a:pt x="24" y="53"/>
                  </a:cubicBezTo>
                  <a:cubicBezTo>
                    <a:pt x="25" y="49"/>
                    <a:pt x="27" y="44"/>
                    <a:pt x="29" y="40"/>
                  </a:cubicBezTo>
                  <a:close/>
                  <a:moveTo>
                    <a:pt x="23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7" y="56"/>
                    <a:pt x="30" y="56"/>
                    <a:pt x="33" y="55"/>
                  </a:cubicBezTo>
                  <a:cubicBezTo>
                    <a:pt x="33" y="58"/>
                    <a:pt x="33" y="61"/>
                    <a:pt x="32" y="63"/>
                  </a:cubicBezTo>
                  <a:cubicBezTo>
                    <a:pt x="29" y="64"/>
                    <a:pt x="26" y="65"/>
                    <a:pt x="22" y="66"/>
                  </a:cubicBezTo>
                  <a:cubicBezTo>
                    <a:pt x="22" y="62"/>
                    <a:pt x="22" y="59"/>
                    <a:pt x="23" y="56"/>
                  </a:cubicBezTo>
                  <a:close/>
                  <a:moveTo>
                    <a:pt x="22" y="68"/>
                  </a:moveTo>
                  <a:cubicBezTo>
                    <a:pt x="25" y="69"/>
                    <a:pt x="29" y="68"/>
                    <a:pt x="33" y="67"/>
                  </a:cubicBezTo>
                  <a:cubicBezTo>
                    <a:pt x="33" y="70"/>
                    <a:pt x="33" y="73"/>
                    <a:pt x="34" y="76"/>
                  </a:cubicBezTo>
                  <a:cubicBezTo>
                    <a:pt x="34" y="76"/>
                    <a:pt x="33" y="76"/>
                    <a:pt x="33" y="76"/>
                  </a:cubicBezTo>
                  <a:cubicBezTo>
                    <a:pt x="29" y="77"/>
                    <a:pt x="26" y="79"/>
                    <a:pt x="23" y="80"/>
                  </a:cubicBezTo>
                  <a:cubicBezTo>
                    <a:pt x="22" y="76"/>
                    <a:pt x="22" y="72"/>
                    <a:pt x="22" y="68"/>
                  </a:cubicBezTo>
                  <a:close/>
                  <a:moveTo>
                    <a:pt x="23" y="83"/>
                  </a:moveTo>
                  <a:cubicBezTo>
                    <a:pt x="27" y="82"/>
                    <a:pt x="31" y="81"/>
                    <a:pt x="34" y="78"/>
                  </a:cubicBezTo>
                  <a:cubicBezTo>
                    <a:pt x="35" y="80"/>
                    <a:pt x="36" y="82"/>
                    <a:pt x="37" y="84"/>
                  </a:cubicBezTo>
                  <a:cubicBezTo>
                    <a:pt x="35" y="86"/>
                    <a:pt x="33" y="87"/>
                    <a:pt x="32" y="89"/>
                  </a:cubicBezTo>
                  <a:cubicBezTo>
                    <a:pt x="30" y="90"/>
                    <a:pt x="28" y="91"/>
                    <a:pt x="26" y="92"/>
                  </a:cubicBezTo>
                  <a:cubicBezTo>
                    <a:pt x="25" y="89"/>
                    <a:pt x="24" y="86"/>
                    <a:pt x="23" y="83"/>
                  </a:cubicBezTo>
                  <a:close/>
                  <a:moveTo>
                    <a:pt x="34" y="105"/>
                  </a:moveTo>
                  <a:cubicBezTo>
                    <a:pt x="32" y="103"/>
                    <a:pt x="30" y="100"/>
                    <a:pt x="29" y="98"/>
                  </a:cubicBezTo>
                  <a:cubicBezTo>
                    <a:pt x="28" y="97"/>
                    <a:pt x="28" y="96"/>
                    <a:pt x="28" y="95"/>
                  </a:cubicBezTo>
                  <a:cubicBezTo>
                    <a:pt x="30" y="95"/>
                    <a:pt x="32" y="93"/>
                    <a:pt x="34" y="92"/>
                  </a:cubicBezTo>
                  <a:cubicBezTo>
                    <a:pt x="35" y="91"/>
                    <a:pt x="37" y="90"/>
                    <a:pt x="38" y="88"/>
                  </a:cubicBezTo>
                  <a:cubicBezTo>
                    <a:pt x="40" y="91"/>
                    <a:pt x="42" y="94"/>
                    <a:pt x="43" y="96"/>
                  </a:cubicBezTo>
                  <a:cubicBezTo>
                    <a:pt x="42" y="97"/>
                    <a:pt x="41" y="98"/>
                    <a:pt x="39" y="100"/>
                  </a:cubicBezTo>
                  <a:cubicBezTo>
                    <a:pt x="37" y="101"/>
                    <a:pt x="35" y="103"/>
                    <a:pt x="34" y="105"/>
                  </a:cubicBezTo>
                  <a:close/>
                  <a:moveTo>
                    <a:pt x="36" y="107"/>
                  </a:moveTo>
                  <a:cubicBezTo>
                    <a:pt x="38" y="106"/>
                    <a:pt x="40" y="104"/>
                    <a:pt x="41" y="102"/>
                  </a:cubicBezTo>
                  <a:cubicBezTo>
                    <a:pt x="43" y="101"/>
                    <a:pt x="44" y="100"/>
                    <a:pt x="46" y="99"/>
                  </a:cubicBezTo>
                  <a:cubicBezTo>
                    <a:pt x="47" y="101"/>
                    <a:pt x="49" y="102"/>
                    <a:pt x="51" y="104"/>
                  </a:cubicBezTo>
                  <a:cubicBezTo>
                    <a:pt x="48" y="107"/>
                    <a:pt x="45" y="110"/>
                    <a:pt x="43" y="114"/>
                  </a:cubicBezTo>
                  <a:cubicBezTo>
                    <a:pt x="40" y="112"/>
                    <a:pt x="38" y="110"/>
                    <a:pt x="36" y="107"/>
                  </a:cubicBezTo>
                  <a:close/>
                  <a:moveTo>
                    <a:pt x="45" y="115"/>
                  </a:moveTo>
                  <a:cubicBezTo>
                    <a:pt x="48" y="112"/>
                    <a:pt x="51" y="109"/>
                    <a:pt x="53" y="105"/>
                  </a:cubicBezTo>
                  <a:cubicBezTo>
                    <a:pt x="55" y="107"/>
                    <a:pt x="58" y="108"/>
                    <a:pt x="60" y="110"/>
                  </a:cubicBezTo>
                  <a:cubicBezTo>
                    <a:pt x="59" y="111"/>
                    <a:pt x="58" y="112"/>
                    <a:pt x="57" y="114"/>
                  </a:cubicBezTo>
                  <a:cubicBezTo>
                    <a:pt x="56" y="116"/>
                    <a:pt x="54" y="118"/>
                    <a:pt x="53" y="120"/>
                  </a:cubicBezTo>
                  <a:cubicBezTo>
                    <a:pt x="50" y="119"/>
                    <a:pt x="47" y="117"/>
                    <a:pt x="45" y="115"/>
                  </a:cubicBezTo>
                  <a:close/>
                  <a:moveTo>
                    <a:pt x="56" y="122"/>
                  </a:moveTo>
                  <a:cubicBezTo>
                    <a:pt x="58" y="120"/>
                    <a:pt x="59" y="118"/>
                    <a:pt x="61" y="117"/>
                  </a:cubicBezTo>
                  <a:cubicBezTo>
                    <a:pt x="62" y="115"/>
                    <a:pt x="63" y="113"/>
                    <a:pt x="64" y="112"/>
                  </a:cubicBezTo>
                  <a:cubicBezTo>
                    <a:pt x="66" y="112"/>
                    <a:pt x="69" y="113"/>
                    <a:pt x="72" y="114"/>
                  </a:cubicBezTo>
                  <a:cubicBezTo>
                    <a:pt x="69" y="117"/>
                    <a:pt x="67" y="121"/>
                    <a:pt x="65" y="124"/>
                  </a:cubicBezTo>
                  <a:cubicBezTo>
                    <a:pt x="62" y="124"/>
                    <a:pt x="59" y="123"/>
                    <a:pt x="56" y="122"/>
                  </a:cubicBezTo>
                  <a:close/>
                  <a:moveTo>
                    <a:pt x="69" y="125"/>
                  </a:moveTo>
                  <a:cubicBezTo>
                    <a:pt x="71" y="122"/>
                    <a:pt x="74" y="119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6" y="115"/>
                    <a:pt x="76" y="115"/>
                  </a:cubicBezTo>
                  <a:cubicBezTo>
                    <a:pt x="79" y="115"/>
                    <a:pt x="82" y="115"/>
                    <a:pt x="85" y="115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3" y="119"/>
                    <a:pt x="82" y="122"/>
                    <a:pt x="80" y="126"/>
                  </a:cubicBezTo>
                  <a:cubicBezTo>
                    <a:pt x="77" y="126"/>
                    <a:pt x="73" y="126"/>
                    <a:pt x="69" y="125"/>
                  </a:cubicBezTo>
                  <a:close/>
                  <a:moveTo>
                    <a:pt x="95" y="117"/>
                  </a:moveTo>
                  <a:cubicBezTo>
                    <a:pt x="94" y="119"/>
                    <a:pt x="93" y="121"/>
                    <a:pt x="93" y="123"/>
                  </a:cubicBezTo>
                  <a:cubicBezTo>
                    <a:pt x="90" y="124"/>
                    <a:pt x="87" y="125"/>
                    <a:pt x="84" y="125"/>
                  </a:cubicBezTo>
                  <a:cubicBezTo>
                    <a:pt x="86" y="123"/>
                    <a:pt x="87" y="120"/>
                    <a:pt x="88" y="117"/>
                  </a:cubicBezTo>
                  <a:cubicBezTo>
                    <a:pt x="88" y="116"/>
                    <a:pt x="88" y="116"/>
                    <a:pt x="87" y="115"/>
                  </a:cubicBezTo>
                  <a:cubicBezTo>
                    <a:pt x="90" y="115"/>
                    <a:pt x="93" y="115"/>
                    <a:pt x="95" y="114"/>
                  </a:cubicBezTo>
                  <a:cubicBezTo>
                    <a:pt x="95" y="115"/>
                    <a:pt x="95" y="116"/>
                    <a:pt x="95" y="117"/>
                  </a:cubicBezTo>
                  <a:close/>
                  <a:moveTo>
                    <a:pt x="97" y="122"/>
                  </a:moveTo>
                  <a:cubicBezTo>
                    <a:pt x="98" y="121"/>
                    <a:pt x="98" y="120"/>
                    <a:pt x="99" y="119"/>
                  </a:cubicBezTo>
                  <a:cubicBezTo>
                    <a:pt x="100" y="117"/>
                    <a:pt x="101" y="115"/>
                    <a:pt x="101" y="113"/>
                  </a:cubicBezTo>
                  <a:cubicBezTo>
                    <a:pt x="104" y="112"/>
                    <a:pt x="107" y="110"/>
                    <a:pt x="111" y="109"/>
                  </a:cubicBezTo>
                  <a:cubicBezTo>
                    <a:pt x="110" y="111"/>
                    <a:pt x="109" y="114"/>
                    <a:pt x="109" y="116"/>
                  </a:cubicBezTo>
                  <a:cubicBezTo>
                    <a:pt x="105" y="119"/>
                    <a:pt x="101" y="121"/>
                    <a:pt x="97" y="122"/>
                  </a:cubicBezTo>
                  <a:close/>
                  <a:moveTo>
                    <a:pt x="115" y="111"/>
                  </a:moveTo>
                  <a:cubicBezTo>
                    <a:pt x="116" y="109"/>
                    <a:pt x="116" y="108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9" y="104"/>
                    <a:pt x="122" y="101"/>
                    <a:pt x="125" y="99"/>
                  </a:cubicBezTo>
                  <a:cubicBezTo>
                    <a:pt x="122" y="103"/>
                    <a:pt x="119" y="107"/>
                    <a:pt x="115" y="111"/>
                  </a:cubicBezTo>
                  <a:close/>
                  <a:moveTo>
                    <a:pt x="135" y="67"/>
                  </a:moveTo>
                  <a:cubicBezTo>
                    <a:pt x="129" y="93"/>
                    <a:pt x="105" y="112"/>
                    <a:pt x="77" y="108"/>
                  </a:cubicBezTo>
                  <a:cubicBezTo>
                    <a:pt x="45" y="104"/>
                    <a:pt x="30" y="71"/>
                    <a:pt x="44" y="43"/>
                  </a:cubicBezTo>
                  <a:cubicBezTo>
                    <a:pt x="55" y="21"/>
                    <a:pt x="71" y="9"/>
                    <a:pt x="93" y="7"/>
                  </a:cubicBezTo>
                  <a:cubicBezTo>
                    <a:pt x="94" y="8"/>
                    <a:pt x="94" y="8"/>
                    <a:pt x="95" y="8"/>
                  </a:cubicBezTo>
                  <a:cubicBezTo>
                    <a:pt x="125" y="8"/>
                    <a:pt x="143" y="39"/>
                    <a:pt x="13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4994" y="3477"/>
              <a:ext cx="91" cy="99"/>
            </a:xfrm>
            <a:custGeom>
              <a:avLst/>
              <a:gdLst>
                <a:gd name="T0" fmla="*/ 53 w 61"/>
                <a:gd name="T1" fmla="*/ 47 h 67"/>
                <a:gd name="T2" fmla="*/ 30 w 61"/>
                <a:gd name="T3" fmla="*/ 54 h 67"/>
                <a:gd name="T4" fmla="*/ 26 w 61"/>
                <a:gd name="T5" fmla="*/ 50 h 67"/>
                <a:gd name="T6" fmla="*/ 27 w 61"/>
                <a:gd name="T7" fmla="*/ 50 h 67"/>
                <a:gd name="T8" fmla="*/ 47 w 61"/>
                <a:gd name="T9" fmla="*/ 42 h 67"/>
                <a:gd name="T10" fmla="*/ 42 w 61"/>
                <a:gd name="T11" fmla="*/ 33 h 67"/>
                <a:gd name="T12" fmla="*/ 23 w 61"/>
                <a:gd name="T13" fmla="*/ 41 h 67"/>
                <a:gd name="T14" fmla="*/ 22 w 61"/>
                <a:gd name="T15" fmla="*/ 41 h 67"/>
                <a:gd name="T16" fmla="*/ 21 w 61"/>
                <a:gd name="T17" fmla="*/ 36 h 67"/>
                <a:gd name="T18" fmla="*/ 30 w 61"/>
                <a:gd name="T19" fmla="*/ 34 h 67"/>
                <a:gd name="T20" fmla="*/ 27 w 61"/>
                <a:gd name="T21" fmla="*/ 24 h 67"/>
                <a:gd name="T22" fmla="*/ 22 w 61"/>
                <a:gd name="T23" fmla="*/ 25 h 67"/>
                <a:gd name="T24" fmla="*/ 33 w 61"/>
                <a:gd name="T25" fmla="*/ 14 h 67"/>
                <a:gd name="T26" fmla="*/ 51 w 61"/>
                <a:gd name="T27" fmla="*/ 12 h 67"/>
                <a:gd name="T28" fmla="*/ 52 w 61"/>
                <a:gd name="T29" fmla="*/ 9 h 67"/>
                <a:gd name="T30" fmla="*/ 22 w 61"/>
                <a:gd name="T31" fmla="*/ 9 h 67"/>
                <a:gd name="T32" fmla="*/ 11 w 61"/>
                <a:gd name="T33" fmla="*/ 29 h 67"/>
                <a:gd name="T34" fmla="*/ 4 w 61"/>
                <a:gd name="T35" fmla="*/ 32 h 67"/>
                <a:gd name="T36" fmla="*/ 6 w 61"/>
                <a:gd name="T37" fmla="*/ 39 h 67"/>
                <a:gd name="T38" fmla="*/ 11 w 61"/>
                <a:gd name="T39" fmla="*/ 38 h 67"/>
                <a:gd name="T40" fmla="*/ 12 w 61"/>
                <a:gd name="T41" fmla="*/ 40 h 67"/>
                <a:gd name="T42" fmla="*/ 13 w 61"/>
                <a:gd name="T43" fmla="*/ 45 h 67"/>
                <a:gd name="T44" fmla="*/ 7 w 61"/>
                <a:gd name="T45" fmla="*/ 49 h 67"/>
                <a:gd name="T46" fmla="*/ 9 w 61"/>
                <a:gd name="T47" fmla="*/ 56 h 67"/>
                <a:gd name="T48" fmla="*/ 17 w 61"/>
                <a:gd name="T49" fmla="*/ 54 h 67"/>
                <a:gd name="T50" fmla="*/ 33 w 61"/>
                <a:gd name="T51" fmla="*/ 65 h 67"/>
                <a:gd name="T52" fmla="*/ 60 w 61"/>
                <a:gd name="T53" fmla="*/ 51 h 67"/>
                <a:gd name="T54" fmla="*/ 53 w 61"/>
                <a:gd name="T55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" h="67">
                  <a:moveTo>
                    <a:pt x="53" y="47"/>
                  </a:moveTo>
                  <a:cubicBezTo>
                    <a:pt x="47" y="54"/>
                    <a:pt x="39" y="59"/>
                    <a:pt x="30" y="54"/>
                  </a:cubicBezTo>
                  <a:cubicBezTo>
                    <a:pt x="29" y="53"/>
                    <a:pt x="27" y="52"/>
                    <a:pt x="26" y="50"/>
                  </a:cubicBezTo>
                  <a:cubicBezTo>
                    <a:pt x="26" y="50"/>
                    <a:pt x="27" y="50"/>
                    <a:pt x="27" y="50"/>
                  </a:cubicBezTo>
                  <a:cubicBezTo>
                    <a:pt x="34" y="47"/>
                    <a:pt x="40" y="44"/>
                    <a:pt x="47" y="42"/>
                  </a:cubicBezTo>
                  <a:cubicBezTo>
                    <a:pt x="53" y="39"/>
                    <a:pt x="48" y="30"/>
                    <a:pt x="42" y="33"/>
                  </a:cubicBezTo>
                  <a:cubicBezTo>
                    <a:pt x="35" y="35"/>
                    <a:pt x="29" y="38"/>
                    <a:pt x="23" y="41"/>
                  </a:cubicBezTo>
                  <a:cubicBezTo>
                    <a:pt x="23" y="41"/>
                    <a:pt x="22" y="41"/>
                    <a:pt x="22" y="41"/>
                  </a:cubicBezTo>
                  <a:cubicBezTo>
                    <a:pt x="21" y="40"/>
                    <a:pt x="21" y="38"/>
                    <a:pt x="21" y="36"/>
                  </a:cubicBezTo>
                  <a:cubicBezTo>
                    <a:pt x="24" y="36"/>
                    <a:pt x="27" y="35"/>
                    <a:pt x="30" y="34"/>
                  </a:cubicBezTo>
                  <a:cubicBezTo>
                    <a:pt x="36" y="32"/>
                    <a:pt x="33" y="22"/>
                    <a:pt x="27" y="24"/>
                  </a:cubicBezTo>
                  <a:cubicBezTo>
                    <a:pt x="25" y="24"/>
                    <a:pt x="24" y="25"/>
                    <a:pt x="22" y="25"/>
                  </a:cubicBezTo>
                  <a:cubicBezTo>
                    <a:pt x="23" y="20"/>
                    <a:pt x="27" y="16"/>
                    <a:pt x="33" y="14"/>
                  </a:cubicBezTo>
                  <a:cubicBezTo>
                    <a:pt x="39" y="12"/>
                    <a:pt x="45" y="13"/>
                    <a:pt x="51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45" y="0"/>
                    <a:pt x="30" y="3"/>
                    <a:pt x="22" y="9"/>
                  </a:cubicBezTo>
                  <a:cubicBezTo>
                    <a:pt x="15" y="14"/>
                    <a:pt x="12" y="21"/>
                    <a:pt x="11" y="29"/>
                  </a:cubicBezTo>
                  <a:cubicBezTo>
                    <a:pt x="9" y="30"/>
                    <a:pt x="6" y="31"/>
                    <a:pt x="4" y="32"/>
                  </a:cubicBezTo>
                  <a:cubicBezTo>
                    <a:pt x="0" y="34"/>
                    <a:pt x="2" y="39"/>
                    <a:pt x="6" y="39"/>
                  </a:cubicBezTo>
                  <a:cubicBezTo>
                    <a:pt x="7" y="39"/>
                    <a:pt x="9" y="39"/>
                    <a:pt x="11" y="38"/>
                  </a:cubicBezTo>
                  <a:cubicBezTo>
                    <a:pt x="11" y="39"/>
                    <a:pt x="12" y="40"/>
                    <a:pt x="12" y="40"/>
                  </a:cubicBezTo>
                  <a:cubicBezTo>
                    <a:pt x="12" y="42"/>
                    <a:pt x="12" y="44"/>
                    <a:pt x="13" y="45"/>
                  </a:cubicBezTo>
                  <a:cubicBezTo>
                    <a:pt x="11" y="46"/>
                    <a:pt x="8" y="47"/>
                    <a:pt x="7" y="49"/>
                  </a:cubicBezTo>
                  <a:cubicBezTo>
                    <a:pt x="3" y="51"/>
                    <a:pt x="4" y="56"/>
                    <a:pt x="9" y="56"/>
                  </a:cubicBezTo>
                  <a:cubicBezTo>
                    <a:pt x="11" y="57"/>
                    <a:pt x="14" y="56"/>
                    <a:pt x="17" y="54"/>
                  </a:cubicBezTo>
                  <a:cubicBezTo>
                    <a:pt x="21" y="60"/>
                    <a:pt x="26" y="64"/>
                    <a:pt x="33" y="65"/>
                  </a:cubicBezTo>
                  <a:cubicBezTo>
                    <a:pt x="44" y="67"/>
                    <a:pt x="56" y="62"/>
                    <a:pt x="60" y="51"/>
                  </a:cubicBezTo>
                  <a:cubicBezTo>
                    <a:pt x="61" y="47"/>
                    <a:pt x="55" y="44"/>
                    <a:pt x="5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 noEditPoints="1"/>
            </p:cNvSpPr>
            <p:nvPr/>
          </p:nvSpPr>
          <p:spPr bwMode="auto">
            <a:xfrm>
              <a:off x="2585" y="3214"/>
              <a:ext cx="444" cy="458"/>
            </a:xfrm>
            <a:custGeom>
              <a:avLst/>
              <a:gdLst>
                <a:gd name="T0" fmla="*/ 254 w 300"/>
                <a:gd name="T1" fmla="*/ 79 h 310"/>
                <a:gd name="T2" fmla="*/ 185 w 300"/>
                <a:gd name="T3" fmla="*/ 6 h 310"/>
                <a:gd name="T4" fmla="*/ 93 w 300"/>
                <a:gd name="T5" fmla="*/ 17 h 310"/>
                <a:gd name="T6" fmla="*/ 36 w 300"/>
                <a:gd name="T7" fmla="*/ 105 h 310"/>
                <a:gd name="T8" fmla="*/ 73 w 300"/>
                <a:gd name="T9" fmla="*/ 306 h 310"/>
                <a:gd name="T10" fmla="*/ 115 w 300"/>
                <a:gd name="T11" fmla="*/ 291 h 310"/>
                <a:gd name="T12" fmla="*/ 298 w 300"/>
                <a:gd name="T13" fmla="*/ 137 h 310"/>
                <a:gd name="T14" fmla="*/ 130 w 300"/>
                <a:gd name="T15" fmla="*/ 40 h 310"/>
                <a:gd name="T16" fmla="*/ 68 w 300"/>
                <a:gd name="T17" fmla="*/ 82 h 310"/>
                <a:gd name="T18" fmla="*/ 120 w 300"/>
                <a:gd name="T19" fmla="*/ 47 h 310"/>
                <a:gd name="T20" fmla="*/ 67 w 300"/>
                <a:gd name="T21" fmla="*/ 73 h 310"/>
                <a:gd name="T22" fmla="*/ 120 w 300"/>
                <a:gd name="T23" fmla="*/ 47 h 310"/>
                <a:gd name="T24" fmla="*/ 186 w 300"/>
                <a:gd name="T25" fmla="*/ 10 h 310"/>
                <a:gd name="T26" fmla="*/ 254 w 300"/>
                <a:gd name="T27" fmla="*/ 72 h 310"/>
                <a:gd name="T28" fmla="*/ 134 w 300"/>
                <a:gd name="T29" fmla="*/ 146 h 310"/>
                <a:gd name="T30" fmla="*/ 65 w 300"/>
                <a:gd name="T31" fmla="*/ 207 h 310"/>
                <a:gd name="T32" fmla="*/ 60 w 300"/>
                <a:gd name="T33" fmla="*/ 199 h 310"/>
                <a:gd name="T34" fmla="*/ 55 w 300"/>
                <a:gd name="T35" fmla="*/ 191 h 310"/>
                <a:gd name="T36" fmla="*/ 52 w 300"/>
                <a:gd name="T37" fmla="*/ 186 h 310"/>
                <a:gd name="T38" fmla="*/ 49 w 300"/>
                <a:gd name="T39" fmla="*/ 182 h 310"/>
                <a:gd name="T40" fmla="*/ 43 w 300"/>
                <a:gd name="T41" fmla="*/ 173 h 310"/>
                <a:gd name="T42" fmla="*/ 38 w 300"/>
                <a:gd name="T43" fmla="*/ 165 h 310"/>
                <a:gd name="T44" fmla="*/ 34 w 300"/>
                <a:gd name="T45" fmla="*/ 157 h 310"/>
                <a:gd name="T46" fmla="*/ 29 w 300"/>
                <a:gd name="T47" fmla="*/ 150 h 310"/>
                <a:gd name="T48" fmla="*/ 53 w 300"/>
                <a:gd name="T49" fmla="*/ 117 h 310"/>
                <a:gd name="T50" fmla="*/ 70 w 300"/>
                <a:gd name="T51" fmla="*/ 95 h 310"/>
                <a:gd name="T52" fmla="*/ 13 w 300"/>
                <a:gd name="T53" fmla="*/ 130 h 310"/>
                <a:gd name="T54" fmla="*/ 192 w 300"/>
                <a:gd name="T55" fmla="*/ 141 h 310"/>
                <a:gd name="T56" fmla="*/ 154 w 300"/>
                <a:gd name="T57" fmla="*/ 167 h 310"/>
                <a:gd name="T58" fmla="*/ 176 w 300"/>
                <a:gd name="T59" fmla="*/ 124 h 310"/>
                <a:gd name="T60" fmla="*/ 11 w 300"/>
                <a:gd name="T61" fmla="*/ 154 h 310"/>
                <a:gd name="T62" fmla="*/ 18 w 300"/>
                <a:gd name="T63" fmla="*/ 144 h 310"/>
                <a:gd name="T64" fmla="*/ 16 w 300"/>
                <a:gd name="T65" fmla="*/ 166 h 310"/>
                <a:gd name="T66" fmla="*/ 16 w 300"/>
                <a:gd name="T67" fmla="*/ 167 h 310"/>
                <a:gd name="T68" fmla="*/ 24 w 300"/>
                <a:gd name="T69" fmla="*/ 153 h 310"/>
                <a:gd name="T70" fmla="*/ 23 w 300"/>
                <a:gd name="T71" fmla="*/ 168 h 310"/>
                <a:gd name="T72" fmla="*/ 25 w 300"/>
                <a:gd name="T73" fmla="*/ 186 h 310"/>
                <a:gd name="T74" fmla="*/ 28 w 300"/>
                <a:gd name="T75" fmla="*/ 161 h 310"/>
                <a:gd name="T76" fmla="*/ 27 w 300"/>
                <a:gd name="T77" fmla="*/ 188 h 310"/>
                <a:gd name="T78" fmla="*/ 35 w 300"/>
                <a:gd name="T79" fmla="*/ 172 h 310"/>
                <a:gd name="T80" fmla="*/ 28 w 300"/>
                <a:gd name="T81" fmla="*/ 192 h 310"/>
                <a:gd name="T82" fmla="*/ 40 w 300"/>
                <a:gd name="T83" fmla="*/ 220 h 310"/>
                <a:gd name="T84" fmla="*/ 51 w 300"/>
                <a:gd name="T85" fmla="*/ 196 h 310"/>
                <a:gd name="T86" fmla="*/ 47 w 300"/>
                <a:gd name="T87" fmla="*/ 236 h 310"/>
                <a:gd name="T88" fmla="*/ 62 w 300"/>
                <a:gd name="T89" fmla="*/ 216 h 310"/>
                <a:gd name="T90" fmla="*/ 64 w 300"/>
                <a:gd name="T91" fmla="*/ 217 h 310"/>
                <a:gd name="T92" fmla="*/ 52 w 300"/>
                <a:gd name="T93" fmla="*/ 249 h 310"/>
                <a:gd name="T94" fmla="*/ 64 w 300"/>
                <a:gd name="T95" fmla="*/ 275 h 310"/>
                <a:gd name="T96" fmla="*/ 64 w 300"/>
                <a:gd name="T97" fmla="*/ 276 h 310"/>
                <a:gd name="T98" fmla="*/ 78 w 300"/>
                <a:gd name="T99" fmla="*/ 244 h 310"/>
                <a:gd name="T100" fmla="*/ 71 w 300"/>
                <a:gd name="T101" fmla="*/ 288 h 310"/>
                <a:gd name="T102" fmla="*/ 81 w 300"/>
                <a:gd name="T103" fmla="*/ 297 h 310"/>
                <a:gd name="T104" fmla="*/ 94 w 300"/>
                <a:gd name="T105" fmla="*/ 290 h 310"/>
                <a:gd name="T106" fmla="*/ 109 w 300"/>
                <a:gd name="T107" fmla="*/ 288 h 310"/>
                <a:gd name="T108" fmla="*/ 114 w 300"/>
                <a:gd name="T109" fmla="*/ 286 h 310"/>
                <a:gd name="T110" fmla="*/ 111 w 300"/>
                <a:gd name="T111" fmla="*/ 280 h 310"/>
                <a:gd name="T112" fmla="*/ 105 w 300"/>
                <a:gd name="T113" fmla="*/ 271 h 310"/>
                <a:gd name="T114" fmla="*/ 98 w 300"/>
                <a:gd name="T115" fmla="*/ 260 h 310"/>
                <a:gd name="T116" fmla="*/ 90 w 300"/>
                <a:gd name="T117" fmla="*/ 247 h 310"/>
                <a:gd name="T118" fmla="*/ 83 w 300"/>
                <a:gd name="T119" fmla="*/ 235 h 310"/>
                <a:gd name="T120" fmla="*/ 150 w 300"/>
                <a:gd name="T121" fmla="*/ 169 h 310"/>
                <a:gd name="T122" fmla="*/ 189 w 300"/>
                <a:gd name="T123" fmla="*/ 129 h 310"/>
                <a:gd name="T124" fmla="*/ 202 w 300"/>
                <a:gd name="T125" fmla="*/ 21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0" h="310">
                  <a:moveTo>
                    <a:pt x="298" y="137"/>
                  </a:moveTo>
                  <a:cubicBezTo>
                    <a:pt x="298" y="137"/>
                    <a:pt x="298" y="137"/>
                    <a:pt x="298" y="137"/>
                  </a:cubicBezTo>
                  <a:cubicBezTo>
                    <a:pt x="291" y="124"/>
                    <a:pt x="280" y="114"/>
                    <a:pt x="272" y="103"/>
                  </a:cubicBezTo>
                  <a:cubicBezTo>
                    <a:pt x="266" y="94"/>
                    <a:pt x="262" y="85"/>
                    <a:pt x="254" y="79"/>
                  </a:cubicBezTo>
                  <a:cubicBezTo>
                    <a:pt x="255" y="78"/>
                    <a:pt x="256" y="77"/>
                    <a:pt x="256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73" y="75"/>
                    <a:pt x="242" y="45"/>
                    <a:pt x="239" y="42"/>
                  </a:cubicBezTo>
                  <a:cubicBezTo>
                    <a:pt x="228" y="29"/>
                    <a:pt x="205" y="0"/>
                    <a:pt x="185" y="6"/>
                  </a:cubicBezTo>
                  <a:cubicBezTo>
                    <a:pt x="184" y="5"/>
                    <a:pt x="183" y="5"/>
                    <a:pt x="182" y="6"/>
                  </a:cubicBezTo>
                  <a:cubicBezTo>
                    <a:pt x="166" y="16"/>
                    <a:pt x="151" y="26"/>
                    <a:pt x="135" y="36"/>
                  </a:cubicBezTo>
                  <a:cubicBezTo>
                    <a:pt x="129" y="28"/>
                    <a:pt x="118" y="11"/>
                    <a:pt x="107" y="10"/>
                  </a:cubicBezTo>
                  <a:cubicBezTo>
                    <a:pt x="103" y="10"/>
                    <a:pt x="97" y="15"/>
                    <a:pt x="93" y="17"/>
                  </a:cubicBezTo>
                  <a:cubicBezTo>
                    <a:pt x="85" y="22"/>
                    <a:pt x="77" y="28"/>
                    <a:pt x="69" y="34"/>
                  </a:cubicBezTo>
                  <a:cubicBezTo>
                    <a:pt x="60" y="41"/>
                    <a:pt x="44" y="49"/>
                    <a:pt x="42" y="60"/>
                  </a:cubicBezTo>
                  <a:cubicBezTo>
                    <a:pt x="39" y="71"/>
                    <a:pt x="50" y="84"/>
                    <a:pt x="57" y="91"/>
                  </a:cubicBezTo>
                  <a:cubicBezTo>
                    <a:pt x="50" y="95"/>
                    <a:pt x="43" y="100"/>
                    <a:pt x="36" y="105"/>
                  </a:cubicBezTo>
                  <a:cubicBezTo>
                    <a:pt x="27" y="112"/>
                    <a:pt x="11" y="120"/>
                    <a:pt x="6" y="130"/>
                  </a:cubicBezTo>
                  <a:cubicBezTo>
                    <a:pt x="0" y="135"/>
                    <a:pt x="4" y="146"/>
                    <a:pt x="6" y="151"/>
                  </a:cubicBezTo>
                  <a:cubicBezTo>
                    <a:pt x="10" y="168"/>
                    <a:pt x="18" y="184"/>
                    <a:pt x="25" y="200"/>
                  </a:cubicBezTo>
                  <a:cubicBezTo>
                    <a:pt x="40" y="235"/>
                    <a:pt x="54" y="273"/>
                    <a:pt x="73" y="306"/>
                  </a:cubicBezTo>
                  <a:cubicBezTo>
                    <a:pt x="72" y="308"/>
                    <a:pt x="75" y="310"/>
                    <a:pt x="77" y="309"/>
                  </a:cubicBezTo>
                  <a:cubicBezTo>
                    <a:pt x="87" y="297"/>
                    <a:pt x="99" y="298"/>
                    <a:pt x="113" y="293"/>
                  </a:cubicBezTo>
                  <a:cubicBezTo>
                    <a:pt x="114" y="293"/>
                    <a:pt x="115" y="292"/>
                    <a:pt x="115" y="291"/>
                  </a:cubicBezTo>
                  <a:cubicBezTo>
                    <a:pt x="115" y="291"/>
                    <a:pt x="115" y="291"/>
                    <a:pt x="115" y="291"/>
                  </a:cubicBezTo>
                  <a:cubicBezTo>
                    <a:pt x="132" y="283"/>
                    <a:pt x="144" y="269"/>
                    <a:pt x="157" y="257"/>
                  </a:cubicBezTo>
                  <a:cubicBezTo>
                    <a:pt x="174" y="243"/>
                    <a:pt x="191" y="230"/>
                    <a:pt x="209" y="217"/>
                  </a:cubicBezTo>
                  <a:cubicBezTo>
                    <a:pt x="240" y="194"/>
                    <a:pt x="272" y="171"/>
                    <a:pt x="298" y="141"/>
                  </a:cubicBezTo>
                  <a:cubicBezTo>
                    <a:pt x="300" y="140"/>
                    <a:pt x="299" y="138"/>
                    <a:pt x="298" y="137"/>
                  </a:cubicBezTo>
                  <a:close/>
                  <a:moveTo>
                    <a:pt x="52" y="56"/>
                  </a:moveTo>
                  <a:cubicBezTo>
                    <a:pt x="58" y="47"/>
                    <a:pt x="70" y="41"/>
                    <a:pt x="78" y="35"/>
                  </a:cubicBezTo>
                  <a:cubicBezTo>
                    <a:pt x="85" y="31"/>
                    <a:pt x="94" y="22"/>
                    <a:pt x="101" y="20"/>
                  </a:cubicBezTo>
                  <a:cubicBezTo>
                    <a:pt x="114" y="17"/>
                    <a:pt x="123" y="31"/>
                    <a:pt x="130" y="40"/>
                  </a:cubicBezTo>
                  <a:cubicBezTo>
                    <a:pt x="128" y="41"/>
                    <a:pt x="126" y="42"/>
                    <a:pt x="124" y="44"/>
                  </a:cubicBezTo>
                  <a:cubicBezTo>
                    <a:pt x="119" y="37"/>
                    <a:pt x="111" y="27"/>
                    <a:pt x="102" y="28"/>
                  </a:cubicBezTo>
                  <a:cubicBezTo>
                    <a:pt x="92" y="30"/>
                    <a:pt x="82" y="40"/>
                    <a:pt x="74" y="45"/>
                  </a:cubicBezTo>
                  <a:cubicBezTo>
                    <a:pt x="59" y="55"/>
                    <a:pt x="52" y="68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4"/>
                    <a:pt x="63" y="86"/>
                    <a:pt x="60" y="88"/>
                  </a:cubicBezTo>
                  <a:cubicBezTo>
                    <a:pt x="55" y="79"/>
                    <a:pt x="44" y="66"/>
                    <a:pt x="52" y="56"/>
                  </a:cubicBezTo>
                  <a:close/>
                  <a:moveTo>
                    <a:pt x="120" y="47"/>
                  </a:moveTo>
                  <a:cubicBezTo>
                    <a:pt x="107" y="55"/>
                    <a:pt x="95" y="63"/>
                    <a:pt x="83" y="72"/>
                  </a:cubicBezTo>
                  <a:cubicBezTo>
                    <a:pt x="79" y="74"/>
                    <a:pt x="75" y="77"/>
                    <a:pt x="72" y="80"/>
                  </a:cubicBezTo>
                  <a:cubicBezTo>
                    <a:pt x="71" y="80"/>
                    <a:pt x="71" y="80"/>
                    <a:pt x="71" y="79"/>
                  </a:cubicBezTo>
                  <a:cubicBezTo>
                    <a:pt x="70" y="77"/>
                    <a:pt x="68" y="75"/>
                    <a:pt x="67" y="73"/>
                  </a:cubicBezTo>
                  <a:cubicBezTo>
                    <a:pt x="65" y="69"/>
                    <a:pt x="65" y="60"/>
                    <a:pt x="68" y="56"/>
                  </a:cubicBezTo>
                  <a:cubicBezTo>
                    <a:pt x="71" y="52"/>
                    <a:pt x="80" y="47"/>
                    <a:pt x="84" y="45"/>
                  </a:cubicBezTo>
                  <a:cubicBezTo>
                    <a:pt x="90" y="40"/>
                    <a:pt x="95" y="36"/>
                    <a:pt x="103" y="36"/>
                  </a:cubicBezTo>
                  <a:cubicBezTo>
                    <a:pt x="111" y="36"/>
                    <a:pt x="114" y="41"/>
                    <a:pt x="120" y="47"/>
                  </a:cubicBezTo>
                  <a:close/>
                  <a:moveTo>
                    <a:pt x="51" y="102"/>
                  </a:moveTo>
                  <a:cubicBezTo>
                    <a:pt x="66" y="91"/>
                    <a:pt x="81" y="81"/>
                    <a:pt x="96" y="70"/>
                  </a:cubicBezTo>
                  <a:cubicBezTo>
                    <a:pt x="125" y="50"/>
                    <a:pt x="155" y="30"/>
                    <a:pt x="185" y="11"/>
                  </a:cubicBezTo>
                  <a:cubicBezTo>
                    <a:pt x="185" y="11"/>
                    <a:pt x="186" y="10"/>
                    <a:pt x="186" y="10"/>
                  </a:cubicBezTo>
                  <a:cubicBezTo>
                    <a:pt x="201" y="10"/>
                    <a:pt x="218" y="29"/>
                    <a:pt x="228" y="39"/>
                  </a:cubicBezTo>
                  <a:cubicBezTo>
                    <a:pt x="232" y="43"/>
                    <a:pt x="253" y="72"/>
                    <a:pt x="256" y="71"/>
                  </a:cubicBezTo>
                  <a:cubicBezTo>
                    <a:pt x="255" y="71"/>
                    <a:pt x="255" y="72"/>
                    <a:pt x="254" y="72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30" y="87"/>
                    <a:pt x="207" y="106"/>
                    <a:pt x="187" y="126"/>
                  </a:cubicBezTo>
                  <a:cubicBezTo>
                    <a:pt x="178" y="117"/>
                    <a:pt x="168" y="112"/>
                    <a:pt x="157" y="123"/>
                  </a:cubicBezTo>
                  <a:cubicBezTo>
                    <a:pt x="151" y="128"/>
                    <a:pt x="141" y="131"/>
                    <a:pt x="136" y="138"/>
                  </a:cubicBezTo>
                  <a:cubicBezTo>
                    <a:pt x="135" y="141"/>
                    <a:pt x="134" y="144"/>
                    <a:pt x="134" y="146"/>
                  </a:cubicBezTo>
                  <a:cubicBezTo>
                    <a:pt x="134" y="147"/>
                    <a:pt x="133" y="148"/>
                    <a:pt x="134" y="148"/>
                  </a:cubicBezTo>
                  <a:cubicBezTo>
                    <a:pt x="136" y="152"/>
                    <a:pt x="138" y="155"/>
                    <a:pt x="140" y="158"/>
                  </a:cubicBezTo>
                  <a:cubicBezTo>
                    <a:pt x="116" y="176"/>
                    <a:pt x="92" y="194"/>
                    <a:pt x="69" y="214"/>
                  </a:cubicBezTo>
                  <a:cubicBezTo>
                    <a:pt x="68" y="212"/>
                    <a:pt x="66" y="209"/>
                    <a:pt x="65" y="207"/>
                  </a:cubicBezTo>
                  <a:cubicBezTo>
                    <a:pt x="78" y="194"/>
                    <a:pt x="92" y="182"/>
                    <a:pt x="105" y="170"/>
                  </a:cubicBezTo>
                  <a:cubicBezTo>
                    <a:pt x="106" y="170"/>
                    <a:pt x="105" y="169"/>
                    <a:pt x="105" y="169"/>
                  </a:cubicBezTo>
                  <a:cubicBezTo>
                    <a:pt x="90" y="181"/>
                    <a:pt x="77" y="193"/>
                    <a:pt x="64" y="206"/>
                  </a:cubicBezTo>
                  <a:cubicBezTo>
                    <a:pt x="63" y="204"/>
                    <a:pt x="61" y="202"/>
                    <a:pt x="60" y="199"/>
                  </a:cubicBezTo>
                  <a:cubicBezTo>
                    <a:pt x="67" y="195"/>
                    <a:pt x="73" y="190"/>
                    <a:pt x="79" y="184"/>
                  </a:cubicBezTo>
                  <a:cubicBezTo>
                    <a:pt x="80" y="183"/>
                    <a:pt x="79" y="182"/>
                    <a:pt x="78" y="183"/>
                  </a:cubicBezTo>
                  <a:cubicBezTo>
                    <a:pt x="72" y="189"/>
                    <a:pt x="66" y="194"/>
                    <a:pt x="59" y="198"/>
                  </a:cubicBezTo>
                  <a:cubicBezTo>
                    <a:pt x="58" y="196"/>
                    <a:pt x="56" y="194"/>
                    <a:pt x="55" y="191"/>
                  </a:cubicBezTo>
                  <a:cubicBezTo>
                    <a:pt x="67" y="182"/>
                    <a:pt x="78" y="172"/>
                    <a:pt x="89" y="162"/>
                  </a:cubicBezTo>
                  <a:cubicBezTo>
                    <a:pt x="90" y="161"/>
                    <a:pt x="89" y="160"/>
                    <a:pt x="88" y="161"/>
                  </a:cubicBezTo>
                  <a:cubicBezTo>
                    <a:pt x="77" y="171"/>
                    <a:pt x="65" y="180"/>
                    <a:pt x="54" y="190"/>
                  </a:cubicBezTo>
                  <a:cubicBezTo>
                    <a:pt x="53" y="189"/>
                    <a:pt x="53" y="188"/>
                    <a:pt x="52" y="186"/>
                  </a:cubicBezTo>
                  <a:cubicBezTo>
                    <a:pt x="51" y="185"/>
                    <a:pt x="50" y="184"/>
                    <a:pt x="50" y="183"/>
                  </a:cubicBezTo>
                  <a:cubicBezTo>
                    <a:pt x="57" y="178"/>
                    <a:pt x="64" y="172"/>
                    <a:pt x="71" y="166"/>
                  </a:cubicBezTo>
                  <a:cubicBezTo>
                    <a:pt x="72" y="165"/>
                    <a:pt x="71" y="165"/>
                    <a:pt x="70" y="165"/>
                  </a:cubicBezTo>
                  <a:cubicBezTo>
                    <a:pt x="63" y="171"/>
                    <a:pt x="56" y="176"/>
                    <a:pt x="49" y="182"/>
                  </a:cubicBezTo>
                  <a:cubicBezTo>
                    <a:pt x="47" y="179"/>
                    <a:pt x="46" y="177"/>
                    <a:pt x="44" y="174"/>
                  </a:cubicBezTo>
                  <a:cubicBezTo>
                    <a:pt x="59" y="163"/>
                    <a:pt x="72" y="152"/>
                    <a:pt x="85" y="139"/>
                  </a:cubicBezTo>
                  <a:cubicBezTo>
                    <a:pt x="86" y="138"/>
                    <a:pt x="85" y="138"/>
                    <a:pt x="84" y="138"/>
                  </a:cubicBezTo>
                  <a:cubicBezTo>
                    <a:pt x="71" y="150"/>
                    <a:pt x="57" y="162"/>
                    <a:pt x="43" y="173"/>
                  </a:cubicBezTo>
                  <a:cubicBezTo>
                    <a:pt x="42" y="171"/>
                    <a:pt x="40" y="168"/>
                    <a:pt x="39" y="166"/>
                  </a:cubicBezTo>
                  <a:cubicBezTo>
                    <a:pt x="46" y="160"/>
                    <a:pt x="53" y="154"/>
                    <a:pt x="60" y="148"/>
                  </a:cubicBezTo>
                  <a:cubicBezTo>
                    <a:pt x="60" y="148"/>
                    <a:pt x="59" y="147"/>
                    <a:pt x="59" y="147"/>
                  </a:cubicBezTo>
                  <a:cubicBezTo>
                    <a:pt x="52" y="153"/>
                    <a:pt x="45" y="159"/>
                    <a:pt x="38" y="165"/>
                  </a:cubicBezTo>
                  <a:cubicBezTo>
                    <a:pt x="37" y="163"/>
                    <a:pt x="36" y="161"/>
                    <a:pt x="34" y="159"/>
                  </a:cubicBezTo>
                  <a:cubicBezTo>
                    <a:pt x="46" y="149"/>
                    <a:pt x="58" y="140"/>
                    <a:pt x="69" y="130"/>
                  </a:cubicBezTo>
                  <a:cubicBezTo>
                    <a:pt x="70" y="129"/>
                    <a:pt x="69" y="128"/>
                    <a:pt x="68" y="129"/>
                  </a:cubicBezTo>
                  <a:cubicBezTo>
                    <a:pt x="56" y="138"/>
                    <a:pt x="45" y="147"/>
                    <a:pt x="34" y="157"/>
                  </a:cubicBezTo>
                  <a:cubicBezTo>
                    <a:pt x="32" y="155"/>
                    <a:pt x="31" y="153"/>
                    <a:pt x="29" y="151"/>
                  </a:cubicBezTo>
                  <a:cubicBezTo>
                    <a:pt x="47" y="137"/>
                    <a:pt x="66" y="123"/>
                    <a:pt x="81" y="107"/>
                  </a:cubicBezTo>
                  <a:cubicBezTo>
                    <a:pt x="82" y="106"/>
                    <a:pt x="81" y="105"/>
                    <a:pt x="81" y="106"/>
                  </a:cubicBezTo>
                  <a:cubicBezTo>
                    <a:pt x="62" y="119"/>
                    <a:pt x="45" y="135"/>
                    <a:pt x="29" y="150"/>
                  </a:cubicBezTo>
                  <a:cubicBezTo>
                    <a:pt x="27" y="147"/>
                    <a:pt x="26" y="145"/>
                    <a:pt x="24" y="142"/>
                  </a:cubicBezTo>
                  <a:cubicBezTo>
                    <a:pt x="29" y="138"/>
                    <a:pt x="33" y="134"/>
                    <a:pt x="38" y="130"/>
                  </a:cubicBezTo>
                  <a:cubicBezTo>
                    <a:pt x="43" y="126"/>
                    <a:pt x="49" y="123"/>
                    <a:pt x="54" y="118"/>
                  </a:cubicBezTo>
                  <a:cubicBezTo>
                    <a:pt x="55" y="118"/>
                    <a:pt x="54" y="117"/>
                    <a:pt x="53" y="117"/>
                  </a:cubicBezTo>
                  <a:cubicBezTo>
                    <a:pt x="42" y="123"/>
                    <a:pt x="32" y="132"/>
                    <a:pt x="23" y="141"/>
                  </a:cubicBezTo>
                  <a:cubicBezTo>
                    <a:pt x="23" y="140"/>
                    <a:pt x="22" y="140"/>
                    <a:pt x="22" y="139"/>
                  </a:cubicBezTo>
                  <a:cubicBezTo>
                    <a:pt x="20" y="137"/>
                    <a:pt x="19" y="135"/>
                    <a:pt x="18" y="134"/>
                  </a:cubicBezTo>
                  <a:cubicBezTo>
                    <a:pt x="37" y="125"/>
                    <a:pt x="55" y="109"/>
                    <a:pt x="70" y="95"/>
                  </a:cubicBezTo>
                  <a:cubicBezTo>
                    <a:pt x="71" y="94"/>
                    <a:pt x="70" y="93"/>
                    <a:pt x="70" y="94"/>
                  </a:cubicBezTo>
                  <a:cubicBezTo>
                    <a:pt x="52" y="107"/>
                    <a:pt x="37" y="12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6" y="131"/>
                    <a:pt x="14" y="130"/>
                    <a:pt x="13" y="130"/>
                  </a:cubicBezTo>
                  <a:cubicBezTo>
                    <a:pt x="24" y="119"/>
                    <a:pt x="39" y="111"/>
                    <a:pt x="51" y="102"/>
                  </a:cubicBezTo>
                  <a:close/>
                  <a:moveTo>
                    <a:pt x="190" y="139"/>
                  </a:moveTo>
                  <a:cubicBezTo>
                    <a:pt x="191" y="140"/>
                    <a:pt x="192" y="140"/>
                    <a:pt x="192" y="140"/>
                  </a:cubicBezTo>
                  <a:cubicBezTo>
                    <a:pt x="192" y="140"/>
                    <a:pt x="192" y="140"/>
                    <a:pt x="192" y="141"/>
                  </a:cubicBezTo>
                  <a:cubicBezTo>
                    <a:pt x="190" y="148"/>
                    <a:pt x="182" y="154"/>
                    <a:pt x="176" y="158"/>
                  </a:cubicBezTo>
                  <a:cubicBezTo>
                    <a:pt x="172" y="162"/>
                    <a:pt x="165" y="168"/>
                    <a:pt x="159" y="169"/>
                  </a:cubicBezTo>
                  <a:cubicBezTo>
                    <a:pt x="158" y="169"/>
                    <a:pt x="158" y="168"/>
                    <a:pt x="157" y="168"/>
                  </a:cubicBezTo>
                  <a:cubicBezTo>
                    <a:pt x="156" y="167"/>
                    <a:pt x="155" y="167"/>
                    <a:pt x="154" y="167"/>
                  </a:cubicBezTo>
                  <a:cubicBezTo>
                    <a:pt x="153" y="163"/>
                    <a:pt x="149" y="160"/>
                    <a:pt x="146" y="157"/>
                  </a:cubicBezTo>
                  <a:cubicBezTo>
                    <a:pt x="143" y="154"/>
                    <a:pt x="141" y="151"/>
                    <a:pt x="138" y="148"/>
                  </a:cubicBezTo>
                  <a:cubicBezTo>
                    <a:pt x="138" y="138"/>
                    <a:pt x="153" y="134"/>
                    <a:pt x="158" y="128"/>
                  </a:cubicBezTo>
                  <a:cubicBezTo>
                    <a:pt x="164" y="123"/>
                    <a:pt x="168" y="119"/>
                    <a:pt x="176" y="124"/>
                  </a:cubicBezTo>
                  <a:cubicBezTo>
                    <a:pt x="182" y="128"/>
                    <a:pt x="186" y="134"/>
                    <a:pt x="190" y="139"/>
                  </a:cubicBezTo>
                  <a:close/>
                  <a:moveTo>
                    <a:pt x="11" y="140"/>
                  </a:moveTo>
                  <a:cubicBezTo>
                    <a:pt x="13" y="135"/>
                    <a:pt x="14" y="135"/>
                    <a:pt x="16" y="140"/>
                  </a:cubicBezTo>
                  <a:cubicBezTo>
                    <a:pt x="14" y="144"/>
                    <a:pt x="12" y="149"/>
                    <a:pt x="11" y="154"/>
                  </a:cubicBezTo>
                  <a:cubicBezTo>
                    <a:pt x="10" y="148"/>
                    <a:pt x="10" y="144"/>
                    <a:pt x="11" y="140"/>
                  </a:cubicBezTo>
                  <a:close/>
                  <a:moveTo>
                    <a:pt x="12" y="156"/>
                  </a:moveTo>
                  <a:cubicBezTo>
                    <a:pt x="13" y="151"/>
                    <a:pt x="15" y="146"/>
                    <a:pt x="17" y="142"/>
                  </a:cubicBezTo>
                  <a:cubicBezTo>
                    <a:pt x="18" y="142"/>
                    <a:pt x="18" y="143"/>
                    <a:pt x="18" y="144"/>
                  </a:cubicBezTo>
                  <a:cubicBezTo>
                    <a:pt x="20" y="146"/>
                    <a:pt x="21" y="148"/>
                    <a:pt x="22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1" y="154"/>
                    <a:pt x="20" y="156"/>
                    <a:pt x="19" y="159"/>
                  </a:cubicBezTo>
                  <a:cubicBezTo>
                    <a:pt x="18" y="162"/>
                    <a:pt x="16" y="164"/>
                    <a:pt x="16" y="166"/>
                  </a:cubicBezTo>
                  <a:cubicBezTo>
                    <a:pt x="15" y="163"/>
                    <a:pt x="13" y="159"/>
                    <a:pt x="12" y="156"/>
                  </a:cubicBezTo>
                  <a:close/>
                  <a:moveTo>
                    <a:pt x="16" y="167"/>
                  </a:moveTo>
                  <a:cubicBezTo>
                    <a:pt x="16" y="167"/>
                    <a:pt x="16" y="167"/>
                    <a:pt x="16" y="167"/>
                  </a:cubicBezTo>
                  <a:cubicBezTo>
                    <a:pt x="17" y="167"/>
                    <a:pt x="16" y="167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6"/>
                    <a:pt x="18" y="165"/>
                    <a:pt x="18" y="165"/>
                  </a:cubicBezTo>
                  <a:cubicBezTo>
                    <a:pt x="19" y="163"/>
                    <a:pt x="20" y="162"/>
                    <a:pt x="20" y="160"/>
                  </a:cubicBezTo>
                  <a:cubicBezTo>
                    <a:pt x="21" y="158"/>
                    <a:pt x="23" y="155"/>
                    <a:pt x="24" y="153"/>
                  </a:cubicBezTo>
                  <a:cubicBezTo>
                    <a:pt x="24" y="153"/>
                    <a:pt x="24" y="154"/>
                    <a:pt x="24" y="154"/>
                  </a:cubicBezTo>
                  <a:cubicBezTo>
                    <a:pt x="25" y="156"/>
                    <a:pt x="26" y="157"/>
                    <a:pt x="27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6" y="162"/>
                    <a:pt x="24" y="165"/>
                    <a:pt x="23" y="168"/>
                  </a:cubicBezTo>
                  <a:cubicBezTo>
                    <a:pt x="22" y="171"/>
                    <a:pt x="21" y="174"/>
                    <a:pt x="21" y="177"/>
                  </a:cubicBezTo>
                  <a:cubicBezTo>
                    <a:pt x="19" y="174"/>
                    <a:pt x="18" y="171"/>
                    <a:pt x="16" y="167"/>
                  </a:cubicBezTo>
                  <a:close/>
                  <a:moveTo>
                    <a:pt x="27" y="190"/>
                  </a:moveTo>
                  <a:cubicBezTo>
                    <a:pt x="26" y="189"/>
                    <a:pt x="26" y="187"/>
                    <a:pt x="25" y="186"/>
                  </a:cubicBezTo>
                  <a:cubicBezTo>
                    <a:pt x="25" y="184"/>
                    <a:pt x="23" y="181"/>
                    <a:pt x="21" y="178"/>
                  </a:cubicBezTo>
                  <a:cubicBezTo>
                    <a:pt x="21" y="178"/>
                    <a:pt x="21" y="178"/>
                    <a:pt x="21" y="177"/>
                  </a:cubicBezTo>
                  <a:cubicBezTo>
                    <a:pt x="23" y="175"/>
                    <a:pt x="24" y="172"/>
                    <a:pt x="25" y="169"/>
                  </a:cubicBezTo>
                  <a:cubicBezTo>
                    <a:pt x="26" y="166"/>
                    <a:pt x="27" y="163"/>
                    <a:pt x="28" y="161"/>
                  </a:cubicBezTo>
                  <a:cubicBezTo>
                    <a:pt x="30" y="163"/>
                    <a:pt x="32" y="166"/>
                    <a:pt x="34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74"/>
                    <a:pt x="31" y="178"/>
                    <a:pt x="29" y="182"/>
                  </a:cubicBezTo>
                  <a:cubicBezTo>
                    <a:pt x="29" y="184"/>
                    <a:pt x="28" y="186"/>
                    <a:pt x="27" y="188"/>
                  </a:cubicBezTo>
                  <a:cubicBezTo>
                    <a:pt x="27" y="188"/>
                    <a:pt x="27" y="189"/>
                    <a:pt x="27" y="190"/>
                  </a:cubicBezTo>
                  <a:close/>
                  <a:moveTo>
                    <a:pt x="28" y="192"/>
                  </a:moveTo>
                  <a:cubicBezTo>
                    <a:pt x="29" y="190"/>
                    <a:pt x="30" y="186"/>
                    <a:pt x="31" y="184"/>
                  </a:cubicBezTo>
                  <a:cubicBezTo>
                    <a:pt x="33" y="180"/>
                    <a:pt x="34" y="176"/>
                    <a:pt x="35" y="172"/>
                  </a:cubicBezTo>
                  <a:cubicBezTo>
                    <a:pt x="36" y="173"/>
                    <a:pt x="36" y="173"/>
                    <a:pt x="37" y="174"/>
                  </a:cubicBezTo>
                  <a:cubicBezTo>
                    <a:pt x="38" y="177"/>
                    <a:pt x="40" y="179"/>
                    <a:pt x="41" y="181"/>
                  </a:cubicBezTo>
                  <a:cubicBezTo>
                    <a:pt x="39" y="189"/>
                    <a:pt x="36" y="197"/>
                    <a:pt x="33" y="204"/>
                  </a:cubicBezTo>
                  <a:cubicBezTo>
                    <a:pt x="31" y="200"/>
                    <a:pt x="30" y="196"/>
                    <a:pt x="28" y="192"/>
                  </a:cubicBezTo>
                  <a:close/>
                  <a:moveTo>
                    <a:pt x="34" y="206"/>
                  </a:moveTo>
                  <a:cubicBezTo>
                    <a:pt x="37" y="198"/>
                    <a:pt x="40" y="191"/>
                    <a:pt x="43" y="183"/>
                  </a:cubicBezTo>
                  <a:cubicBezTo>
                    <a:pt x="45" y="187"/>
                    <a:pt x="47" y="190"/>
                    <a:pt x="49" y="193"/>
                  </a:cubicBezTo>
                  <a:cubicBezTo>
                    <a:pt x="46" y="202"/>
                    <a:pt x="42" y="211"/>
                    <a:pt x="40" y="220"/>
                  </a:cubicBezTo>
                  <a:cubicBezTo>
                    <a:pt x="38" y="215"/>
                    <a:pt x="36" y="210"/>
                    <a:pt x="34" y="206"/>
                  </a:cubicBezTo>
                  <a:close/>
                  <a:moveTo>
                    <a:pt x="44" y="230"/>
                  </a:moveTo>
                  <a:cubicBezTo>
                    <a:pt x="43" y="227"/>
                    <a:pt x="42" y="225"/>
                    <a:pt x="41" y="223"/>
                  </a:cubicBezTo>
                  <a:cubicBezTo>
                    <a:pt x="45" y="215"/>
                    <a:pt x="48" y="205"/>
                    <a:pt x="51" y="196"/>
                  </a:cubicBezTo>
                  <a:cubicBezTo>
                    <a:pt x="52" y="198"/>
                    <a:pt x="53" y="200"/>
                    <a:pt x="55" y="203"/>
                  </a:cubicBezTo>
                  <a:cubicBezTo>
                    <a:pt x="50" y="212"/>
                    <a:pt x="47" y="223"/>
                    <a:pt x="46" y="234"/>
                  </a:cubicBezTo>
                  <a:cubicBezTo>
                    <a:pt x="45" y="232"/>
                    <a:pt x="45" y="231"/>
                    <a:pt x="44" y="230"/>
                  </a:cubicBezTo>
                  <a:close/>
                  <a:moveTo>
                    <a:pt x="47" y="236"/>
                  </a:moveTo>
                  <a:cubicBezTo>
                    <a:pt x="49" y="225"/>
                    <a:pt x="52" y="215"/>
                    <a:pt x="56" y="205"/>
                  </a:cubicBezTo>
                  <a:cubicBezTo>
                    <a:pt x="58" y="207"/>
                    <a:pt x="59" y="209"/>
                    <a:pt x="61" y="212"/>
                  </a:cubicBezTo>
                  <a:cubicBezTo>
                    <a:pt x="61" y="213"/>
                    <a:pt x="62" y="214"/>
                    <a:pt x="63" y="215"/>
                  </a:cubicBezTo>
                  <a:cubicBezTo>
                    <a:pt x="62" y="215"/>
                    <a:pt x="62" y="215"/>
                    <a:pt x="62" y="216"/>
                  </a:cubicBezTo>
                  <a:cubicBezTo>
                    <a:pt x="58" y="226"/>
                    <a:pt x="55" y="236"/>
                    <a:pt x="51" y="247"/>
                  </a:cubicBezTo>
                  <a:cubicBezTo>
                    <a:pt x="50" y="243"/>
                    <a:pt x="48" y="240"/>
                    <a:pt x="47" y="236"/>
                  </a:cubicBezTo>
                  <a:close/>
                  <a:moveTo>
                    <a:pt x="52" y="249"/>
                  </a:moveTo>
                  <a:cubicBezTo>
                    <a:pt x="56" y="238"/>
                    <a:pt x="60" y="228"/>
                    <a:pt x="64" y="217"/>
                  </a:cubicBezTo>
                  <a:cubicBezTo>
                    <a:pt x="66" y="221"/>
                    <a:pt x="68" y="224"/>
                    <a:pt x="71" y="228"/>
                  </a:cubicBezTo>
                  <a:cubicBezTo>
                    <a:pt x="70" y="228"/>
                    <a:pt x="70" y="228"/>
                    <a:pt x="70" y="228"/>
                  </a:cubicBezTo>
                  <a:cubicBezTo>
                    <a:pt x="65" y="238"/>
                    <a:pt x="60" y="250"/>
                    <a:pt x="58" y="262"/>
                  </a:cubicBezTo>
                  <a:cubicBezTo>
                    <a:pt x="56" y="257"/>
                    <a:pt x="54" y="253"/>
                    <a:pt x="52" y="249"/>
                  </a:cubicBezTo>
                  <a:close/>
                  <a:moveTo>
                    <a:pt x="58" y="263"/>
                  </a:moveTo>
                  <a:cubicBezTo>
                    <a:pt x="63" y="252"/>
                    <a:pt x="67" y="241"/>
                    <a:pt x="72" y="230"/>
                  </a:cubicBezTo>
                  <a:cubicBezTo>
                    <a:pt x="74" y="233"/>
                    <a:pt x="76" y="236"/>
                    <a:pt x="77" y="239"/>
                  </a:cubicBezTo>
                  <a:cubicBezTo>
                    <a:pt x="72" y="251"/>
                    <a:pt x="68" y="263"/>
                    <a:pt x="64" y="275"/>
                  </a:cubicBezTo>
                  <a:cubicBezTo>
                    <a:pt x="62" y="271"/>
                    <a:pt x="60" y="267"/>
                    <a:pt x="58" y="263"/>
                  </a:cubicBezTo>
                  <a:close/>
                  <a:moveTo>
                    <a:pt x="77" y="300"/>
                  </a:moveTo>
                  <a:cubicBezTo>
                    <a:pt x="76" y="301"/>
                    <a:pt x="75" y="302"/>
                    <a:pt x="74" y="303"/>
                  </a:cubicBezTo>
                  <a:cubicBezTo>
                    <a:pt x="71" y="294"/>
                    <a:pt x="68" y="285"/>
                    <a:pt x="64" y="276"/>
                  </a:cubicBezTo>
                  <a:cubicBezTo>
                    <a:pt x="64" y="276"/>
                    <a:pt x="65" y="276"/>
                    <a:pt x="65" y="276"/>
                  </a:cubicBezTo>
                  <a:cubicBezTo>
                    <a:pt x="67" y="270"/>
                    <a:pt x="70" y="264"/>
                    <a:pt x="72" y="258"/>
                  </a:cubicBezTo>
                  <a:cubicBezTo>
                    <a:pt x="73" y="255"/>
                    <a:pt x="75" y="252"/>
                    <a:pt x="76" y="249"/>
                  </a:cubicBezTo>
                  <a:cubicBezTo>
                    <a:pt x="77" y="247"/>
                    <a:pt x="77" y="245"/>
                    <a:pt x="78" y="244"/>
                  </a:cubicBezTo>
                  <a:cubicBezTo>
                    <a:pt x="79" y="243"/>
                    <a:pt x="79" y="242"/>
                    <a:pt x="79" y="241"/>
                  </a:cubicBezTo>
                  <a:cubicBezTo>
                    <a:pt x="81" y="244"/>
                    <a:pt x="83" y="248"/>
                    <a:pt x="85" y="251"/>
                  </a:cubicBezTo>
                  <a:cubicBezTo>
                    <a:pt x="79" y="263"/>
                    <a:pt x="75" y="276"/>
                    <a:pt x="70" y="288"/>
                  </a:cubicBezTo>
                  <a:cubicBezTo>
                    <a:pt x="70" y="289"/>
                    <a:pt x="71" y="289"/>
                    <a:pt x="71" y="288"/>
                  </a:cubicBezTo>
                  <a:cubicBezTo>
                    <a:pt x="76" y="277"/>
                    <a:pt x="82" y="265"/>
                    <a:pt x="86" y="253"/>
                  </a:cubicBezTo>
                  <a:cubicBezTo>
                    <a:pt x="89" y="257"/>
                    <a:pt x="91" y="260"/>
                    <a:pt x="94" y="264"/>
                  </a:cubicBezTo>
                  <a:cubicBezTo>
                    <a:pt x="87" y="275"/>
                    <a:pt x="82" y="288"/>
                    <a:pt x="77" y="300"/>
                  </a:cubicBezTo>
                  <a:close/>
                  <a:moveTo>
                    <a:pt x="81" y="297"/>
                  </a:moveTo>
                  <a:cubicBezTo>
                    <a:pt x="87" y="287"/>
                    <a:pt x="91" y="276"/>
                    <a:pt x="95" y="266"/>
                  </a:cubicBezTo>
                  <a:cubicBezTo>
                    <a:pt x="97" y="270"/>
                    <a:pt x="99" y="273"/>
                    <a:pt x="101" y="276"/>
                  </a:cubicBezTo>
                  <a:cubicBezTo>
                    <a:pt x="101" y="276"/>
                    <a:pt x="101" y="276"/>
                    <a:pt x="101" y="276"/>
                  </a:cubicBezTo>
                  <a:cubicBezTo>
                    <a:pt x="98" y="281"/>
                    <a:pt x="96" y="286"/>
                    <a:pt x="94" y="290"/>
                  </a:cubicBezTo>
                  <a:cubicBezTo>
                    <a:pt x="89" y="292"/>
                    <a:pt x="85" y="294"/>
                    <a:pt x="81" y="297"/>
                  </a:cubicBezTo>
                  <a:close/>
                  <a:moveTo>
                    <a:pt x="96" y="290"/>
                  </a:moveTo>
                  <a:cubicBezTo>
                    <a:pt x="98" y="286"/>
                    <a:pt x="100" y="282"/>
                    <a:pt x="102" y="278"/>
                  </a:cubicBezTo>
                  <a:cubicBezTo>
                    <a:pt x="104" y="281"/>
                    <a:pt x="107" y="285"/>
                    <a:pt x="109" y="288"/>
                  </a:cubicBezTo>
                  <a:cubicBezTo>
                    <a:pt x="105" y="288"/>
                    <a:pt x="100" y="289"/>
                    <a:pt x="96" y="290"/>
                  </a:cubicBezTo>
                  <a:close/>
                  <a:moveTo>
                    <a:pt x="202" y="214"/>
                  </a:moveTo>
                  <a:cubicBezTo>
                    <a:pt x="188" y="224"/>
                    <a:pt x="174" y="235"/>
                    <a:pt x="161" y="246"/>
                  </a:cubicBezTo>
                  <a:cubicBezTo>
                    <a:pt x="145" y="259"/>
                    <a:pt x="131" y="274"/>
                    <a:pt x="114" y="286"/>
                  </a:cubicBezTo>
                  <a:cubicBezTo>
                    <a:pt x="113" y="285"/>
                    <a:pt x="112" y="283"/>
                    <a:pt x="111" y="281"/>
                  </a:cubicBezTo>
                  <a:cubicBezTo>
                    <a:pt x="129" y="267"/>
                    <a:pt x="146" y="252"/>
                    <a:pt x="162" y="236"/>
                  </a:cubicBezTo>
                  <a:cubicBezTo>
                    <a:pt x="163" y="235"/>
                    <a:pt x="162" y="234"/>
                    <a:pt x="161" y="235"/>
                  </a:cubicBezTo>
                  <a:cubicBezTo>
                    <a:pt x="144" y="250"/>
                    <a:pt x="127" y="265"/>
                    <a:pt x="111" y="280"/>
                  </a:cubicBezTo>
                  <a:cubicBezTo>
                    <a:pt x="109" y="277"/>
                    <a:pt x="107" y="275"/>
                    <a:pt x="105" y="272"/>
                  </a:cubicBezTo>
                  <a:cubicBezTo>
                    <a:pt x="115" y="263"/>
                    <a:pt x="124" y="255"/>
                    <a:pt x="134" y="247"/>
                  </a:cubicBezTo>
                  <a:cubicBezTo>
                    <a:pt x="135" y="247"/>
                    <a:pt x="134" y="246"/>
                    <a:pt x="133" y="246"/>
                  </a:cubicBezTo>
                  <a:cubicBezTo>
                    <a:pt x="123" y="254"/>
                    <a:pt x="114" y="262"/>
                    <a:pt x="105" y="271"/>
                  </a:cubicBezTo>
                  <a:cubicBezTo>
                    <a:pt x="103" y="267"/>
                    <a:pt x="101" y="264"/>
                    <a:pt x="99" y="261"/>
                  </a:cubicBezTo>
                  <a:cubicBezTo>
                    <a:pt x="107" y="253"/>
                    <a:pt x="117" y="246"/>
                    <a:pt x="126" y="239"/>
                  </a:cubicBezTo>
                  <a:cubicBezTo>
                    <a:pt x="127" y="239"/>
                    <a:pt x="126" y="238"/>
                    <a:pt x="126" y="239"/>
                  </a:cubicBezTo>
                  <a:cubicBezTo>
                    <a:pt x="116" y="245"/>
                    <a:pt x="107" y="252"/>
                    <a:pt x="98" y="260"/>
                  </a:cubicBezTo>
                  <a:cubicBezTo>
                    <a:pt x="96" y="256"/>
                    <a:pt x="93" y="252"/>
                    <a:pt x="91" y="248"/>
                  </a:cubicBezTo>
                  <a:cubicBezTo>
                    <a:pt x="103" y="239"/>
                    <a:pt x="115" y="230"/>
                    <a:pt x="127" y="220"/>
                  </a:cubicBezTo>
                  <a:cubicBezTo>
                    <a:pt x="127" y="220"/>
                    <a:pt x="126" y="219"/>
                    <a:pt x="126" y="219"/>
                  </a:cubicBezTo>
                  <a:cubicBezTo>
                    <a:pt x="114" y="228"/>
                    <a:pt x="102" y="238"/>
                    <a:pt x="90" y="247"/>
                  </a:cubicBezTo>
                  <a:cubicBezTo>
                    <a:pt x="88" y="244"/>
                    <a:pt x="86" y="240"/>
                    <a:pt x="83" y="236"/>
                  </a:cubicBezTo>
                  <a:cubicBezTo>
                    <a:pt x="93" y="230"/>
                    <a:pt x="103" y="223"/>
                    <a:pt x="111" y="215"/>
                  </a:cubicBezTo>
                  <a:cubicBezTo>
                    <a:pt x="112" y="215"/>
                    <a:pt x="111" y="214"/>
                    <a:pt x="111" y="214"/>
                  </a:cubicBezTo>
                  <a:cubicBezTo>
                    <a:pt x="101" y="221"/>
                    <a:pt x="92" y="228"/>
                    <a:pt x="83" y="235"/>
                  </a:cubicBezTo>
                  <a:cubicBezTo>
                    <a:pt x="79" y="229"/>
                    <a:pt x="75" y="224"/>
                    <a:pt x="71" y="218"/>
                  </a:cubicBezTo>
                  <a:cubicBezTo>
                    <a:pt x="72" y="218"/>
                    <a:pt x="72" y="217"/>
                    <a:pt x="72" y="217"/>
                  </a:cubicBezTo>
                  <a:cubicBezTo>
                    <a:pt x="96" y="199"/>
                    <a:pt x="119" y="180"/>
                    <a:pt x="143" y="162"/>
                  </a:cubicBezTo>
                  <a:cubicBezTo>
                    <a:pt x="145" y="165"/>
                    <a:pt x="147" y="167"/>
                    <a:pt x="150" y="169"/>
                  </a:cubicBezTo>
                  <a:cubicBezTo>
                    <a:pt x="157" y="187"/>
                    <a:pt x="196" y="152"/>
                    <a:pt x="198" y="141"/>
                  </a:cubicBezTo>
                  <a:cubicBezTo>
                    <a:pt x="198" y="140"/>
                    <a:pt x="197" y="139"/>
                    <a:pt x="195" y="139"/>
                  </a:cubicBezTo>
                  <a:cubicBezTo>
                    <a:pt x="196" y="138"/>
                    <a:pt x="196" y="137"/>
                    <a:pt x="195" y="135"/>
                  </a:cubicBezTo>
                  <a:cubicBezTo>
                    <a:pt x="193" y="133"/>
                    <a:pt x="191" y="131"/>
                    <a:pt x="189" y="129"/>
                  </a:cubicBezTo>
                  <a:cubicBezTo>
                    <a:pt x="210" y="114"/>
                    <a:pt x="229" y="98"/>
                    <a:pt x="249" y="83"/>
                  </a:cubicBezTo>
                  <a:cubicBezTo>
                    <a:pt x="257" y="91"/>
                    <a:pt x="262" y="101"/>
                    <a:pt x="269" y="110"/>
                  </a:cubicBezTo>
                  <a:cubicBezTo>
                    <a:pt x="276" y="119"/>
                    <a:pt x="284" y="129"/>
                    <a:pt x="293" y="137"/>
                  </a:cubicBezTo>
                  <a:cubicBezTo>
                    <a:pt x="267" y="167"/>
                    <a:pt x="234" y="191"/>
                    <a:pt x="202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2807" y="3397"/>
              <a:ext cx="50" cy="52"/>
            </a:xfrm>
            <a:custGeom>
              <a:avLst/>
              <a:gdLst>
                <a:gd name="T0" fmla="*/ 33 w 34"/>
                <a:gd name="T1" fmla="*/ 11 h 35"/>
                <a:gd name="T2" fmla="*/ 19 w 34"/>
                <a:gd name="T3" fmla="*/ 3 h 35"/>
                <a:gd name="T4" fmla="*/ 1 w 34"/>
                <a:gd name="T5" fmla="*/ 18 h 35"/>
                <a:gd name="T6" fmla="*/ 2 w 34"/>
                <a:gd name="T7" fmla="*/ 21 h 35"/>
                <a:gd name="T8" fmla="*/ 1 w 34"/>
                <a:gd name="T9" fmla="*/ 22 h 35"/>
                <a:gd name="T10" fmla="*/ 1 w 34"/>
                <a:gd name="T11" fmla="*/ 22 h 35"/>
                <a:gd name="T12" fmla="*/ 0 w 34"/>
                <a:gd name="T13" fmla="*/ 25 h 35"/>
                <a:gd name="T14" fmla="*/ 13 w 34"/>
                <a:gd name="T15" fmla="*/ 33 h 35"/>
                <a:gd name="T16" fmla="*/ 21 w 34"/>
                <a:gd name="T17" fmla="*/ 25 h 35"/>
                <a:gd name="T18" fmla="*/ 33 w 34"/>
                <a:gd name="T19" fmla="*/ 15 h 35"/>
                <a:gd name="T20" fmla="*/ 33 w 34"/>
                <a:gd name="T21" fmla="*/ 11 h 35"/>
                <a:gd name="T22" fmla="*/ 16 w 34"/>
                <a:gd name="T23" fmla="*/ 23 h 35"/>
                <a:gd name="T24" fmla="*/ 10 w 34"/>
                <a:gd name="T25" fmla="*/ 28 h 35"/>
                <a:gd name="T26" fmla="*/ 4 w 34"/>
                <a:gd name="T27" fmla="*/ 22 h 35"/>
                <a:gd name="T28" fmla="*/ 4 w 34"/>
                <a:gd name="T29" fmla="*/ 22 h 35"/>
                <a:gd name="T30" fmla="*/ 4 w 34"/>
                <a:gd name="T31" fmla="*/ 21 h 35"/>
                <a:gd name="T32" fmla="*/ 16 w 34"/>
                <a:gd name="T33" fmla="*/ 11 h 35"/>
                <a:gd name="T34" fmla="*/ 23 w 34"/>
                <a:gd name="T35" fmla="*/ 8 h 35"/>
                <a:gd name="T36" fmla="*/ 27 w 34"/>
                <a:gd name="T37" fmla="*/ 13 h 35"/>
                <a:gd name="T38" fmla="*/ 16 w 34"/>
                <a:gd name="T3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" h="35">
                  <a:moveTo>
                    <a:pt x="33" y="11"/>
                  </a:moveTo>
                  <a:cubicBezTo>
                    <a:pt x="29" y="7"/>
                    <a:pt x="25" y="0"/>
                    <a:pt x="19" y="3"/>
                  </a:cubicBezTo>
                  <a:cubicBezTo>
                    <a:pt x="13" y="6"/>
                    <a:pt x="5" y="13"/>
                    <a:pt x="1" y="18"/>
                  </a:cubicBezTo>
                  <a:cubicBezTo>
                    <a:pt x="1" y="19"/>
                    <a:pt x="1" y="21"/>
                    <a:pt x="2" y="21"/>
                  </a:cubicBezTo>
                  <a:cubicBezTo>
                    <a:pt x="2" y="21"/>
                    <a:pt x="1" y="21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3" y="29"/>
                    <a:pt x="8" y="35"/>
                    <a:pt x="13" y="33"/>
                  </a:cubicBezTo>
                  <a:cubicBezTo>
                    <a:pt x="16" y="31"/>
                    <a:pt x="19" y="27"/>
                    <a:pt x="21" y="25"/>
                  </a:cubicBezTo>
                  <a:cubicBezTo>
                    <a:pt x="25" y="22"/>
                    <a:pt x="29" y="18"/>
                    <a:pt x="33" y="15"/>
                  </a:cubicBezTo>
                  <a:cubicBezTo>
                    <a:pt x="34" y="14"/>
                    <a:pt x="34" y="12"/>
                    <a:pt x="33" y="11"/>
                  </a:cubicBezTo>
                  <a:close/>
                  <a:moveTo>
                    <a:pt x="16" y="23"/>
                  </a:moveTo>
                  <a:cubicBezTo>
                    <a:pt x="15" y="24"/>
                    <a:pt x="12" y="28"/>
                    <a:pt x="10" y="28"/>
                  </a:cubicBezTo>
                  <a:cubicBezTo>
                    <a:pt x="8" y="27"/>
                    <a:pt x="5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9" y="19"/>
                    <a:pt x="12" y="14"/>
                    <a:pt x="16" y="11"/>
                  </a:cubicBezTo>
                  <a:cubicBezTo>
                    <a:pt x="18" y="9"/>
                    <a:pt x="20" y="7"/>
                    <a:pt x="23" y="8"/>
                  </a:cubicBezTo>
                  <a:cubicBezTo>
                    <a:pt x="24" y="9"/>
                    <a:pt x="26" y="11"/>
                    <a:pt x="27" y="13"/>
                  </a:cubicBezTo>
                  <a:cubicBezTo>
                    <a:pt x="24" y="16"/>
                    <a:pt x="20" y="20"/>
                    <a:pt x="1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2"/>
            <p:cNvSpPr/>
            <p:nvPr/>
          </p:nvSpPr>
          <p:spPr bwMode="auto">
            <a:xfrm>
              <a:off x="2699" y="3499"/>
              <a:ext cx="60" cy="48"/>
            </a:xfrm>
            <a:custGeom>
              <a:avLst/>
              <a:gdLst>
                <a:gd name="T0" fmla="*/ 40 w 41"/>
                <a:gd name="T1" fmla="*/ 0 h 32"/>
                <a:gd name="T2" fmla="*/ 1 w 41"/>
                <a:gd name="T3" fmla="*/ 30 h 32"/>
                <a:gd name="T4" fmla="*/ 1 w 41"/>
                <a:gd name="T5" fmla="*/ 31 h 32"/>
                <a:gd name="T6" fmla="*/ 41 w 41"/>
                <a:gd name="T7" fmla="*/ 1 h 32"/>
                <a:gd name="T8" fmla="*/ 40 w 4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0" y="0"/>
                  </a:moveTo>
                  <a:cubicBezTo>
                    <a:pt x="28" y="11"/>
                    <a:pt x="15" y="21"/>
                    <a:pt x="1" y="30"/>
                  </a:cubicBezTo>
                  <a:cubicBezTo>
                    <a:pt x="0" y="31"/>
                    <a:pt x="1" y="32"/>
                    <a:pt x="1" y="31"/>
                  </a:cubicBezTo>
                  <a:cubicBezTo>
                    <a:pt x="16" y="23"/>
                    <a:pt x="29" y="13"/>
                    <a:pt x="41" y="1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 noEditPoints="1"/>
            </p:cNvSpPr>
            <p:nvPr/>
          </p:nvSpPr>
          <p:spPr bwMode="auto">
            <a:xfrm>
              <a:off x="4083" y="645"/>
              <a:ext cx="438" cy="428"/>
            </a:xfrm>
            <a:custGeom>
              <a:avLst/>
              <a:gdLst>
                <a:gd name="T0" fmla="*/ 146 w 296"/>
                <a:gd name="T1" fmla="*/ 2 h 289"/>
                <a:gd name="T2" fmla="*/ 17 w 296"/>
                <a:gd name="T3" fmla="*/ 183 h 289"/>
                <a:gd name="T4" fmla="*/ 280 w 296"/>
                <a:gd name="T5" fmla="*/ 192 h 289"/>
                <a:gd name="T6" fmla="*/ 278 w 296"/>
                <a:gd name="T7" fmla="*/ 163 h 289"/>
                <a:gd name="T8" fmla="*/ 152 w 296"/>
                <a:gd name="T9" fmla="*/ 276 h 289"/>
                <a:gd name="T10" fmla="*/ 106 w 296"/>
                <a:gd name="T11" fmla="*/ 257 h 289"/>
                <a:gd name="T12" fmla="*/ 71 w 296"/>
                <a:gd name="T13" fmla="*/ 249 h 289"/>
                <a:gd name="T14" fmla="*/ 53 w 296"/>
                <a:gd name="T15" fmla="*/ 233 h 289"/>
                <a:gd name="T16" fmla="*/ 76 w 296"/>
                <a:gd name="T17" fmla="*/ 234 h 289"/>
                <a:gd name="T18" fmla="*/ 41 w 296"/>
                <a:gd name="T19" fmla="*/ 219 h 289"/>
                <a:gd name="T20" fmla="*/ 60 w 296"/>
                <a:gd name="T21" fmla="*/ 218 h 289"/>
                <a:gd name="T22" fmla="*/ 32 w 296"/>
                <a:gd name="T23" fmla="*/ 204 h 289"/>
                <a:gd name="T24" fmla="*/ 51 w 296"/>
                <a:gd name="T25" fmla="*/ 203 h 289"/>
                <a:gd name="T26" fmla="*/ 32 w 296"/>
                <a:gd name="T27" fmla="*/ 203 h 289"/>
                <a:gd name="T28" fmla="*/ 36 w 296"/>
                <a:gd name="T29" fmla="*/ 173 h 289"/>
                <a:gd name="T30" fmla="*/ 21 w 296"/>
                <a:gd name="T31" fmla="*/ 172 h 289"/>
                <a:gd name="T32" fmla="*/ 31 w 296"/>
                <a:gd name="T33" fmla="*/ 155 h 289"/>
                <a:gd name="T34" fmla="*/ 18 w 296"/>
                <a:gd name="T35" fmla="*/ 154 h 289"/>
                <a:gd name="T36" fmla="*/ 28 w 296"/>
                <a:gd name="T37" fmla="*/ 137 h 289"/>
                <a:gd name="T38" fmla="*/ 18 w 296"/>
                <a:gd name="T39" fmla="*/ 136 h 289"/>
                <a:gd name="T40" fmla="*/ 33 w 296"/>
                <a:gd name="T41" fmla="*/ 118 h 289"/>
                <a:gd name="T42" fmla="*/ 20 w 296"/>
                <a:gd name="T43" fmla="*/ 118 h 289"/>
                <a:gd name="T44" fmla="*/ 37 w 296"/>
                <a:gd name="T45" fmla="*/ 101 h 289"/>
                <a:gd name="T46" fmla="*/ 25 w 296"/>
                <a:gd name="T47" fmla="*/ 100 h 289"/>
                <a:gd name="T48" fmla="*/ 49 w 296"/>
                <a:gd name="T49" fmla="*/ 80 h 289"/>
                <a:gd name="T50" fmla="*/ 33 w 296"/>
                <a:gd name="T51" fmla="*/ 81 h 289"/>
                <a:gd name="T52" fmla="*/ 54 w 296"/>
                <a:gd name="T53" fmla="*/ 66 h 289"/>
                <a:gd name="T54" fmla="*/ 43 w 296"/>
                <a:gd name="T55" fmla="*/ 63 h 289"/>
                <a:gd name="T56" fmla="*/ 56 w 296"/>
                <a:gd name="T57" fmla="*/ 47 h 289"/>
                <a:gd name="T58" fmla="*/ 74 w 296"/>
                <a:gd name="T59" fmla="*/ 46 h 289"/>
                <a:gd name="T60" fmla="*/ 70 w 296"/>
                <a:gd name="T61" fmla="*/ 33 h 289"/>
                <a:gd name="T62" fmla="*/ 89 w 296"/>
                <a:gd name="T63" fmla="*/ 31 h 289"/>
                <a:gd name="T64" fmla="*/ 86 w 296"/>
                <a:gd name="T65" fmla="*/ 22 h 289"/>
                <a:gd name="T66" fmla="*/ 114 w 296"/>
                <a:gd name="T67" fmla="*/ 20 h 289"/>
                <a:gd name="T68" fmla="*/ 119 w 296"/>
                <a:gd name="T69" fmla="*/ 10 h 289"/>
                <a:gd name="T70" fmla="*/ 278 w 296"/>
                <a:gd name="T71" fmla="*/ 16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6" h="289">
                  <a:moveTo>
                    <a:pt x="230" y="32"/>
                  </a:moveTo>
                  <a:cubicBezTo>
                    <a:pt x="206" y="12"/>
                    <a:pt x="177" y="4"/>
                    <a:pt x="146" y="2"/>
                  </a:cubicBezTo>
                  <a:cubicBezTo>
                    <a:pt x="115" y="0"/>
                    <a:pt x="89" y="8"/>
                    <a:pt x="65" y="29"/>
                  </a:cubicBezTo>
                  <a:cubicBezTo>
                    <a:pt x="21" y="66"/>
                    <a:pt x="0" y="127"/>
                    <a:pt x="17" y="183"/>
                  </a:cubicBezTo>
                  <a:cubicBezTo>
                    <a:pt x="34" y="241"/>
                    <a:pt x="93" y="288"/>
                    <a:pt x="155" y="281"/>
                  </a:cubicBezTo>
                  <a:cubicBezTo>
                    <a:pt x="213" y="289"/>
                    <a:pt x="264" y="247"/>
                    <a:pt x="280" y="192"/>
                  </a:cubicBezTo>
                  <a:cubicBezTo>
                    <a:pt x="296" y="135"/>
                    <a:pt x="276" y="70"/>
                    <a:pt x="230" y="32"/>
                  </a:cubicBezTo>
                  <a:close/>
                  <a:moveTo>
                    <a:pt x="278" y="163"/>
                  </a:moveTo>
                  <a:cubicBezTo>
                    <a:pt x="273" y="227"/>
                    <a:pt x="221" y="284"/>
                    <a:pt x="153" y="276"/>
                  </a:cubicBezTo>
                  <a:cubicBezTo>
                    <a:pt x="153" y="276"/>
                    <a:pt x="152" y="276"/>
                    <a:pt x="152" y="276"/>
                  </a:cubicBezTo>
                  <a:cubicBezTo>
                    <a:pt x="123" y="274"/>
                    <a:pt x="95" y="266"/>
                    <a:pt x="72" y="250"/>
                  </a:cubicBezTo>
                  <a:cubicBezTo>
                    <a:pt x="83" y="252"/>
                    <a:pt x="94" y="256"/>
                    <a:pt x="106" y="257"/>
                  </a:cubicBezTo>
                  <a:cubicBezTo>
                    <a:pt x="106" y="257"/>
                    <a:pt x="106" y="256"/>
                    <a:pt x="106" y="256"/>
                  </a:cubicBezTo>
                  <a:cubicBezTo>
                    <a:pt x="95" y="252"/>
                    <a:pt x="83" y="251"/>
                    <a:pt x="71" y="249"/>
                  </a:cubicBezTo>
                  <a:cubicBezTo>
                    <a:pt x="71" y="248"/>
                    <a:pt x="71" y="249"/>
                    <a:pt x="71" y="249"/>
                  </a:cubicBezTo>
                  <a:cubicBezTo>
                    <a:pt x="64" y="244"/>
                    <a:pt x="58" y="239"/>
                    <a:pt x="53" y="233"/>
                  </a:cubicBezTo>
                  <a:cubicBezTo>
                    <a:pt x="60" y="234"/>
                    <a:pt x="68" y="235"/>
                    <a:pt x="76" y="235"/>
                  </a:cubicBezTo>
                  <a:cubicBezTo>
                    <a:pt x="77" y="235"/>
                    <a:pt x="77" y="234"/>
                    <a:pt x="76" y="234"/>
                  </a:cubicBezTo>
                  <a:cubicBezTo>
                    <a:pt x="68" y="232"/>
                    <a:pt x="60" y="232"/>
                    <a:pt x="51" y="232"/>
                  </a:cubicBezTo>
                  <a:cubicBezTo>
                    <a:pt x="47" y="228"/>
                    <a:pt x="44" y="223"/>
                    <a:pt x="41" y="219"/>
                  </a:cubicBezTo>
                  <a:cubicBezTo>
                    <a:pt x="47" y="219"/>
                    <a:pt x="54" y="219"/>
                    <a:pt x="60" y="220"/>
                  </a:cubicBezTo>
                  <a:cubicBezTo>
                    <a:pt x="61" y="220"/>
                    <a:pt x="61" y="218"/>
                    <a:pt x="60" y="218"/>
                  </a:cubicBezTo>
                  <a:cubicBezTo>
                    <a:pt x="54" y="218"/>
                    <a:pt x="47" y="217"/>
                    <a:pt x="40" y="218"/>
                  </a:cubicBezTo>
                  <a:cubicBezTo>
                    <a:pt x="37" y="214"/>
                    <a:pt x="35" y="209"/>
                    <a:pt x="32" y="204"/>
                  </a:cubicBezTo>
                  <a:cubicBezTo>
                    <a:pt x="38" y="205"/>
                    <a:pt x="45" y="205"/>
                    <a:pt x="51" y="204"/>
                  </a:cubicBezTo>
                  <a:cubicBezTo>
                    <a:pt x="52" y="204"/>
                    <a:pt x="52" y="203"/>
                    <a:pt x="51" y="203"/>
                  </a:cubicBezTo>
                  <a:cubicBezTo>
                    <a:pt x="45" y="203"/>
                    <a:pt x="38" y="203"/>
                    <a:pt x="32" y="203"/>
                  </a:cubicBezTo>
                  <a:cubicBezTo>
                    <a:pt x="32" y="203"/>
                    <a:pt x="32" y="203"/>
                    <a:pt x="32" y="203"/>
                  </a:cubicBezTo>
                  <a:cubicBezTo>
                    <a:pt x="27" y="193"/>
                    <a:pt x="24" y="183"/>
                    <a:pt x="21" y="173"/>
                  </a:cubicBezTo>
                  <a:cubicBezTo>
                    <a:pt x="26" y="173"/>
                    <a:pt x="31" y="173"/>
                    <a:pt x="36" y="173"/>
                  </a:cubicBezTo>
                  <a:cubicBezTo>
                    <a:pt x="37" y="173"/>
                    <a:pt x="37" y="172"/>
                    <a:pt x="36" y="172"/>
                  </a:cubicBezTo>
                  <a:cubicBezTo>
                    <a:pt x="31" y="171"/>
                    <a:pt x="26" y="172"/>
                    <a:pt x="21" y="172"/>
                  </a:cubicBezTo>
                  <a:cubicBezTo>
                    <a:pt x="20" y="167"/>
                    <a:pt x="19" y="161"/>
                    <a:pt x="19" y="155"/>
                  </a:cubicBezTo>
                  <a:cubicBezTo>
                    <a:pt x="23" y="156"/>
                    <a:pt x="27" y="155"/>
                    <a:pt x="31" y="155"/>
                  </a:cubicBezTo>
                  <a:cubicBezTo>
                    <a:pt x="31" y="155"/>
                    <a:pt x="31" y="153"/>
                    <a:pt x="31" y="153"/>
                  </a:cubicBezTo>
                  <a:cubicBezTo>
                    <a:pt x="27" y="154"/>
                    <a:pt x="22" y="154"/>
                    <a:pt x="18" y="154"/>
                  </a:cubicBezTo>
                  <a:cubicBezTo>
                    <a:pt x="18" y="148"/>
                    <a:pt x="18" y="143"/>
                    <a:pt x="18" y="138"/>
                  </a:cubicBezTo>
                  <a:cubicBezTo>
                    <a:pt x="22" y="138"/>
                    <a:pt x="25" y="137"/>
                    <a:pt x="28" y="137"/>
                  </a:cubicBezTo>
                  <a:cubicBezTo>
                    <a:pt x="29" y="137"/>
                    <a:pt x="29" y="135"/>
                    <a:pt x="28" y="136"/>
                  </a:cubicBezTo>
                  <a:cubicBezTo>
                    <a:pt x="25" y="136"/>
                    <a:pt x="21" y="136"/>
                    <a:pt x="18" y="136"/>
                  </a:cubicBezTo>
                  <a:cubicBezTo>
                    <a:pt x="18" y="131"/>
                    <a:pt x="19" y="125"/>
                    <a:pt x="20" y="119"/>
                  </a:cubicBezTo>
                  <a:cubicBezTo>
                    <a:pt x="25" y="119"/>
                    <a:pt x="29" y="119"/>
                    <a:pt x="33" y="118"/>
                  </a:cubicBezTo>
                  <a:cubicBezTo>
                    <a:pt x="34" y="118"/>
                    <a:pt x="34" y="117"/>
                    <a:pt x="33" y="117"/>
                  </a:cubicBezTo>
                  <a:cubicBezTo>
                    <a:pt x="29" y="117"/>
                    <a:pt x="25" y="118"/>
                    <a:pt x="20" y="118"/>
                  </a:cubicBezTo>
                  <a:cubicBezTo>
                    <a:pt x="21" y="112"/>
                    <a:pt x="23" y="107"/>
                    <a:pt x="24" y="102"/>
                  </a:cubicBezTo>
                  <a:cubicBezTo>
                    <a:pt x="29" y="102"/>
                    <a:pt x="33" y="101"/>
                    <a:pt x="37" y="101"/>
                  </a:cubicBezTo>
                  <a:cubicBezTo>
                    <a:pt x="38" y="101"/>
                    <a:pt x="38" y="100"/>
                    <a:pt x="37" y="100"/>
                  </a:cubicBezTo>
                  <a:cubicBezTo>
                    <a:pt x="33" y="99"/>
                    <a:pt x="29" y="99"/>
                    <a:pt x="25" y="100"/>
                  </a:cubicBezTo>
                  <a:cubicBezTo>
                    <a:pt x="27" y="94"/>
                    <a:pt x="29" y="88"/>
                    <a:pt x="32" y="82"/>
                  </a:cubicBezTo>
                  <a:cubicBezTo>
                    <a:pt x="38" y="82"/>
                    <a:pt x="44" y="82"/>
                    <a:pt x="49" y="80"/>
                  </a:cubicBezTo>
                  <a:cubicBezTo>
                    <a:pt x="50" y="80"/>
                    <a:pt x="50" y="79"/>
                    <a:pt x="49" y="79"/>
                  </a:cubicBezTo>
                  <a:cubicBezTo>
                    <a:pt x="44" y="80"/>
                    <a:pt x="38" y="81"/>
                    <a:pt x="33" y="81"/>
                  </a:cubicBezTo>
                  <a:cubicBezTo>
                    <a:pt x="35" y="75"/>
                    <a:pt x="38" y="70"/>
                    <a:pt x="41" y="65"/>
                  </a:cubicBezTo>
                  <a:cubicBezTo>
                    <a:pt x="46" y="65"/>
                    <a:pt x="50" y="65"/>
                    <a:pt x="54" y="66"/>
                  </a:cubicBezTo>
                  <a:cubicBezTo>
                    <a:pt x="55" y="66"/>
                    <a:pt x="55" y="65"/>
                    <a:pt x="54" y="64"/>
                  </a:cubicBezTo>
                  <a:cubicBezTo>
                    <a:pt x="50" y="63"/>
                    <a:pt x="47" y="63"/>
                    <a:pt x="43" y="63"/>
                  </a:cubicBezTo>
                  <a:cubicBezTo>
                    <a:pt x="45" y="59"/>
                    <a:pt x="49" y="55"/>
                    <a:pt x="52" y="51"/>
                  </a:cubicBezTo>
                  <a:cubicBezTo>
                    <a:pt x="53" y="50"/>
                    <a:pt x="54" y="48"/>
                    <a:pt x="56" y="47"/>
                  </a:cubicBezTo>
                  <a:cubicBezTo>
                    <a:pt x="62" y="47"/>
                    <a:pt x="68" y="47"/>
                    <a:pt x="74" y="47"/>
                  </a:cubicBezTo>
                  <a:cubicBezTo>
                    <a:pt x="75" y="47"/>
                    <a:pt x="75" y="46"/>
                    <a:pt x="74" y="46"/>
                  </a:cubicBezTo>
                  <a:cubicBezTo>
                    <a:pt x="69" y="46"/>
                    <a:pt x="63" y="46"/>
                    <a:pt x="57" y="46"/>
                  </a:cubicBezTo>
                  <a:cubicBezTo>
                    <a:pt x="61" y="42"/>
                    <a:pt x="65" y="37"/>
                    <a:pt x="70" y="33"/>
                  </a:cubicBezTo>
                  <a:cubicBezTo>
                    <a:pt x="76" y="33"/>
                    <a:pt x="83" y="33"/>
                    <a:pt x="89" y="32"/>
                  </a:cubicBezTo>
                  <a:cubicBezTo>
                    <a:pt x="90" y="32"/>
                    <a:pt x="90" y="31"/>
                    <a:pt x="89" y="31"/>
                  </a:cubicBezTo>
                  <a:cubicBezTo>
                    <a:pt x="83" y="31"/>
                    <a:pt x="78" y="31"/>
                    <a:pt x="72" y="32"/>
                  </a:cubicBezTo>
                  <a:cubicBezTo>
                    <a:pt x="76" y="28"/>
                    <a:pt x="81" y="25"/>
                    <a:pt x="86" y="22"/>
                  </a:cubicBezTo>
                  <a:cubicBezTo>
                    <a:pt x="95" y="22"/>
                    <a:pt x="105" y="22"/>
                    <a:pt x="114" y="22"/>
                  </a:cubicBezTo>
                  <a:cubicBezTo>
                    <a:pt x="115" y="22"/>
                    <a:pt x="115" y="20"/>
                    <a:pt x="114" y="20"/>
                  </a:cubicBezTo>
                  <a:cubicBezTo>
                    <a:pt x="106" y="20"/>
                    <a:pt x="97" y="20"/>
                    <a:pt x="89" y="20"/>
                  </a:cubicBezTo>
                  <a:cubicBezTo>
                    <a:pt x="98" y="15"/>
                    <a:pt x="108" y="11"/>
                    <a:pt x="119" y="10"/>
                  </a:cubicBezTo>
                  <a:cubicBezTo>
                    <a:pt x="147" y="6"/>
                    <a:pt x="181" y="11"/>
                    <a:pt x="206" y="25"/>
                  </a:cubicBezTo>
                  <a:cubicBezTo>
                    <a:pt x="255" y="51"/>
                    <a:pt x="282" y="109"/>
                    <a:pt x="278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4126" y="666"/>
              <a:ext cx="349" cy="371"/>
            </a:xfrm>
            <a:custGeom>
              <a:avLst/>
              <a:gdLst>
                <a:gd name="T0" fmla="*/ 182 w 236"/>
                <a:gd name="T1" fmla="*/ 31 h 251"/>
                <a:gd name="T2" fmla="*/ 50 w 236"/>
                <a:gd name="T3" fmla="*/ 34 h 251"/>
                <a:gd name="T4" fmla="*/ 16 w 236"/>
                <a:gd name="T5" fmla="*/ 163 h 251"/>
                <a:gd name="T6" fmla="*/ 138 w 236"/>
                <a:gd name="T7" fmla="*/ 244 h 251"/>
                <a:gd name="T8" fmla="*/ 138 w 236"/>
                <a:gd name="T9" fmla="*/ 244 h 251"/>
                <a:gd name="T10" fmla="*/ 139 w 236"/>
                <a:gd name="T11" fmla="*/ 244 h 251"/>
                <a:gd name="T12" fmla="*/ 227 w 236"/>
                <a:gd name="T13" fmla="*/ 151 h 251"/>
                <a:gd name="T14" fmla="*/ 182 w 236"/>
                <a:gd name="T15" fmla="*/ 31 h 251"/>
                <a:gd name="T16" fmla="*/ 213 w 236"/>
                <a:gd name="T17" fmla="*/ 174 h 251"/>
                <a:gd name="T18" fmla="*/ 213 w 236"/>
                <a:gd name="T19" fmla="*/ 173 h 251"/>
                <a:gd name="T20" fmla="*/ 201 w 236"/>
                <a:gd name="T21" fmla="*/ 164 h 251"/>
                <a:gd name="T22" fmla="*/ 199 w 236"/>
                <a:gd name="T23" fmla="*/ 167 h 251"/>
                <a:gd name="T24" fmla="*/ 210 w 236"/>
                <a:gd name="T25" fmla="*/ 176 h 251"/>
                <a:gd name="T26" fmla="*/ 212 w 236"/>
                <a:gd name="T27" fmla="*/ 177 h 251"/>
                <a:gd name="T28" fmla="*/ 138 w 236"/>
                <a:gd name="T29" fmla="*/ 238 h 251"/>
                <a:gd name="T30" fmla="*/ 136 w 236"/>
                <a:gd name="T31" fmla="*/ 240 h 251"/>
                <a:gd name="T32" fmla="*/ 57 w 236"/>
                <a:gd name="T33" fmla="*/ 213 h 251"/>
                <a:gd name="T34" fmla="*/ 16 w 236"/>
                <a:gd name="T35" fmla="*/ 143 h 251"/>
                <a:gd name="T36" fmla="*/ 108 w 236"/>
                <a:gd name="T37" fmla="*/ 14 h 251"/>
                <a:gd name="T38" fmla="*/ 223 w 236"/>
                <a:gd name="T39" fmla="*/ 116 h 251"/>
                <a:gd name="T40" fmla="*/ 213 w 236"/>
                <a:gd name="T41" fmla="*/ 17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251">
                  <a:moveTo>
                    <a:pt x="182" y="31"/>
                  </a:moveTo>
                  <a:cubicBezTo>
                    <a:pt x="142" y="1"/>
                    <a:pt x="87" y="0"/>
                    <a:pt x="50" y="34"/>
                  </a:cubicBezTo>
                  <a:cubicBezTo>
                    <a:pt x="14" y="66"/>
                    <a:pt x="0" y="117"/>
                    <a:pt x="16" y="163"/>
                  </a:cubicBezTo>
                  <a:cubicBezTo>
                    <a:pt x="33" y="212"/>
                    <a:pt x="85" y="251"/>
                    <a:pt x="138" y="244"/>
                  </a:cubicBezTo>
                  <a:cubicBezTo>
                    <a:pt x="138" y="244"/>
                    <a:pt x="138" y="244"/>
                    <a:pt x="138" y="244"/>
                  </a:cubicBezTo>
                  <a:cubicBezTo>
                    <a:pt x="138" y="244"/>
                    <a:pt x="139" y="244"/>
                    <a:pt x="139" y="244"/>
                  </a:cubicBezTo>
                  <a:cubicBezTo>
                    <a:pt x="182" y="231"/>
                    <a:pt x="217" y="195"/>
                    <a:pt x="227" y="151"/>
                  </a:cubicBezTo>
                  <a:cubicBezTo>
                    <a:pt x="236" y="107"/>
                    <a:pt x="218" y="58"/>
                    <a:pt x="182" y="31"/>
                  </a:cubicBezTo>
                  <a:close/>
                  <a:moveTo>
                    <a:pt x="213" y="174"/>
                  </a:moveTo>
                  <a:cubicBezTo>
                    <a:pt x="213" y="174"/>
                    <a:pt x="213" y="173"/>
                    <a:pt x="213" y="173"/>
                  </a:cubicBezTo>
                  <a:cubicBezTo>
                    <a:pt x="210" y="170"/>
                    <a:pt x="205" y="167"/>
                    <a:pt x="201" y="164"/>
                  </a:cubicBezTo>
                  <a:cubicBezTo>
                    <a:pt x="200" y="163"/>
                    <a:pt x="197" y="166"/>
                    <a:pt x="199" y="167"/>
                  </a:cubicBezTo>
                  <a:cubicBezTo>
                    <a:pt x="203" y="170"/>
                    <a:pt x="206" y="174"/>
                    <a:pt x="210" y="176"/>
                  </a:cubicBezTo>
                  <a:cubicBezTo>
                    <a:pt x="211" y="177"/>
                    <a:pt x="211" y="177"/>
                    <a:pt x="212" y="177"/>
                  </a:cubicBezTo>
                  <a:cubicBezTo>
                    <a:pt x="197" y="205"/>
                    <a:pt x="170" y="228"/>
                    <a:pt x="138" y="238"/>
                  </a:cubicBezTo>
                  <a:cubicBezTo>
                    <a:pt x="137" y="239"/>
                    <a:pt x="137" y="239"/>
                    <a:pt x="136" y="240"/>
                  </a:cubicBezTo>
                  <a:cubicBezTo>
                    <a:pt x="107" y="238"/>
                    <a:pt x="80" y="232"/>
                    <a:pt x="57" y="213"/>
                  </a:cubicBezTo>
                  <a:cubicBezTo>
                    <a:pt x="36" y="196"/>
                    <a:pt x="21" y="170"/>
                    <a:pt x="16" y="143"/>
                  </a:cubicBezTo>
                  <a:cubicBezTo>
                    <a:pt x="6" y="86"/>
                    <a:pt x="46" y="17"/>
                    <a:pt x="108" y="14"/>
                  </a:cubicBezTo>
                  <a:cubicBezTo>
                    <a:pt x="168" y="11"/>
                    <a:pt x="217" y="58"/>
                    <a:pt x="223" y="116"/>
                  </a:cubicBezTo>
                  <a:cubicBezTo>
                    <a:pt x="225" y="136"/>
                    <a:pt x="221" y="156"/>
                    <a:pt x="213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5"/>
            <p:cNvSpPr/>
            <p:nvPr/>
          </p:nvSpPr>
          <p:spPr bwMode="auto">
            <a:xfrm>
              <a:off x="4289" y="687"/>
              <a:ext cx="13" cy="34"/>
            </a:xfrm>
            <a:custGeom>
              <a:avLst/>
              <a:gdLst>
                <a:gd name="T0" fmla="*/ 7 w 9"/>
                <a:gd name="T1" fmla="*/ 2 h 23"/>
                <a:gd name="T2" fmla="*/ 2 w 9"/>
                <a:gd name="T3" fmla="*/ 2 h 23"/>
                <a:gd name="T4" fmla="*/ 1 w 9"/>
                <a:gd name="T5" fmla="*/ 11 h 23"/>
                <a:gd name="T6" fmla="*/ 2 w 9"/>
                <a:gd name="T7" fmla="*/ 21 h 23"/>
                <a:gd name="T8" fmla="*/ 6 w 9"/>
                <a:gd name="T9" fmla="*/ 21 h 23"/>
                <a:gd name="T10" fmla="*/ 8 w 9"/>
                <a:gd name="T11" fmla="*/ 11 h 23"/>
                <a:gd name="T12" fmla="*/ 7 w 9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7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5"/>
                    <a:pt x="1" y="8"/>
                    <a:pt x="1" y="11"/>
                  </a:cubicBezTo>
                  <a:cubicBezTo>
                    <a:pt x="1" y="15"/>
                    <a:pt x="2" y="18"/>
                    <a:pt x="2" y="21"/>
                  </a:cubicBezTo>
                  <a:cubicBezTo>
                    <a:pt x="3" y="23"/>
                    <a:pt x="6" y="23"/>
                    <a:pt x="6" y="21"/>
                  </a:cubicBezTo>
                  <a:cubicBezTo>
                    <a:pt x="7" y="18"/>
                    <a:pt x="7" y="15"/>
                    <a:pt x="8" y="11"/>
                  </a:cubicBezTo>
                  <a:cubicBezTo>
                    <a:pt x="8" y="8"/>
                    <a:pt x="9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4305" y="979"/>
              <a:ext cx="15" cy="35"/>
            </a:xfrm>
            <a:custGeom>
              <a:avLst/>
              <a:gdLst>
                <a:gd name="T0" fmla="*/ 8 w 10"/>
                <a:gd name="T1" fmla="*/ 12 h 23"/>
                <a:gd name="T2" fmla="*/ 6 w 10"/>
                <a:gd name="T3" fmla="*/ 2 h 23"/>
                <a:gd name="T4" fmla="*/ 1 w 10"/>
                <a:gd name="T5" fmla="*/ 2 h 23"/>
                <a:gd name="T6" fmla="*/ 0 w 10"/>
                <a:gd name="T7" fmla="*/ 12 h 23"/>
                <a:gd name="T8" fmla="*/ 3 w 10"/>
                <a:gd name="T9" fmla="*/ 22 h 23"/>
                <a:gd name="T10" fmla="*/ 8 w 10"/>
                <a:gd name="T11" fmla="*/ 21 h 23"/>
                <a:gd name="T12" fmla="*/ 8 w 10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8" y="12"/>
                  </a:moveTo>
                  <a:cubicBezTo>
                    <a:pt x="7" y="9"/>
                    <a:pt x="7" y="5"/>
                    <a:pt x="6" y="2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0" y="5"/>
                    <a:pt x="0" y="9"/>
                    <a:pt x="0" y="12"/>
                  </a:cubicBezTo>
                  <a:cubicBezTo>
                    <a:pt x="1" y="16"/>
                    <a:pt x="1" y="19"/>
                    <a:pt x="3" y="22"/>
                  </a:cubicBezTo>
                  <a:cubicBezTo>
                    <a:pt x="5" y="23"/>
                    <a:pt x="7" y="23"/>
                    <a:pt x="8" y="21"/>
                  </a:cubicBezTo>
                  <a:cubicBezTo>
                    <a:pt x="10" y="18"/>
                    <a:pt x="9" y="15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4150" y="843"/>
              <a:ext cx="34" cy="15"/>
            </a:xfrm>
            <a:custGeom>
              <a:avLst/>
              <a:gdLst>
                <a:gd name="T0" fmla="*/ 22 w 23"/>
                <a:gd name="T1" fmla="*/ 2 h 10"/>
                <a:gd name="T2" fmla="*/ 13 w 23"/>
                <a:gd name="T3" fmla="*/ 1 h 10"/>
                <a:gd name="T4" fmla="*/ 3 w 23"/>
                <a:gd name="T5" fmla="*/ 3 h 10"/>
                <a:gd name="T6" fmla="*/ 3 w 23"/>
                <a:gd name="T7" fmla="*/ 9 h 10"/>
                <a:gd name="T8" fmla="*/ 14 w 23"/>
                <a:gd name="T9" fmla="*/ 9 h 10"/>
                <a:gd name="T10" fmla="*/ 22 w 23"/>
                <a:gd name="T11" fmla="*/ 6 h 10"/>
                <a:gd name="T12" fmla="*/ 22 w 23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0">
                  <a:moveTo>
                    <a:pt x="22" y="2"/>
                  </a:moveTo>
                  <a:cubicBezTo>
                    <a:pt x="19" y="0"/>
                    <a:pt x="16" y="1"/>
                    <a:pt x="13" y="1"/>
                  </a:cubicBezTo>
                  <a:cubicBezTo>
                    <a:pt x="10" y="2"/>
                    <a:pt x="6" y="2"/>
                    <a:pt x="3" y="3"/>
                  </a:cubicBezTo>
                  <a:cubicBezTo>
                    <a:pt x="1" y="4"/>
                    <a:pt x="0" y="9"/>
                    <a:pt x="3" y="9"/>
                  </a:cubicBezTo>
                  <a:cubicBezTo>
                    <a:pt x="6" y="10"/>
                    <a:pt x="10" y="9"/>
                    <a:pt x="14" y="9"/>
                  </a:cubicBezTo>
                  <a:cubicBezTo>
                    <a:pt x="17" y="9"/>
                    <a:pt x="20" y="9"/>
                    <a:pt x="22" y="6"/>
                  </a:cubicBezTo>
                  <a:cubicBezTo>
                    <a:pt x="23" y="5"/>
                    <a:pt x="23" y="3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4421" y="840"/>
              <a:ext cx="31" cy="17"/>
            </a:xfrm>
            <a:custGeom>
              <a:avLst/>
              <a:gdLst>
                <a:gd name="T0" fmla="*/ 16 w 21"/>
                <a:gd name="T1" fmla="*/ 1 h 11"/>
                <a:gd name="T2" fmla="*/ 2 w 21"/>
                <a:gd name="T3" fmla="*/ 4 h 11"/>
                <a:gd name="T4" fmla="*/ 3 w 21"/>
                <a:gd name="T5" fmla="*/ 10 h 11"/>
                <a:gd name="T6" fmla="*/ 10 w 21"/>
                <a:gd name="T7" fmla="*/ 10 h 11"/>
                <a:gd name="T8" fmla="*/ 16 w 21"/>
                <a:gd name="T9" fmla="*/ 10 h 11"/>
                <a:gd name="T10" fmla="*/ 16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6" y="1"/>
                  </a:moveTo>
                  <a:cubicBezTo>
                    <a:pt x="12" y="0"/>
                    <a:pt x="6" y="1"/>
                    <a:pt x="2" y="4"/>
                  </a:cubicBezTo>
                  <a:cubicBezTo>
                    <a:pt x="0" y="5"/>
                    <a:pt x="0" y="9"/>
                    <a:pt x="3" y="10"/>
                  </a:cubicBezTo>
                  <a:cubicBezTo>
                    <a:pt x="5" y="10"/>
                    <a:pt x="7" y="10"/>
                    <a:pt x="10" y="10"/>
                  </a:cubicBezTo>
                  <a:cubicBezTo>
                    <a:pt x="12" y="10"/>
                    <a:pt x="14" y="11"/>
                    <a:pt x="16" y="10"/>
                  </a:cubicBezTo>
                  <a:cubicBezTo>
                    <a:pt x="21" y="9"/>
                    <a:pt x="21" y="3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4171" y="777"/>
              <a:ext cx="25" cy="16"/>
            </a:xfrm>
            <a:custGeom>
              <a:avLst/>
              <a:gdLst>
                <a:gd name="T0" fmla="*/ 14 w 17"/>
                <a:gd name="T1" fmla="*/ 5 h 11"/>
                <a:gd name="T2" fmla="*/ 5 w 17"/>
                <a:gd name="T3" fmla="*/ 1 h 11"/>
                <a:gd name="T4" fmla="*/ 3 w 17"/>
                <a:gd name="T5" fmla="*/ 5 h 11"/>
                <a:gd name="T6" fmla="*/ 13 w 17"/>
                <a:gd name="T7" fmla="*/ 10 h 11"/>
                <a:gd name="T8" fmla="*/ 14 w 17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4" y="5"/>
                  </a:moveTo>
                  <a:cubicBezTo>
                    <a:pt x="11" y="4"/>
                    <a:pt x="8" y="3"/>
                    <a:pt x="5" y="1"/>
                  </a:cubicBezTo>
                  <a:cubicBezTo>
                    <a:pt x="2" y="0"/>
                    <a:pt x="0" y="3"/>
                    <a:pt x="3" y="5"/>
                  </a:cubicBezTo>
                  <a:cubicBezTo>
                    <a:pt x="6" y="7"/>
                    <a:pt x="9" y="9"/>
                    <a:pt x="13" y="10"/>
                  </a:cubicBezTo>
                  <a:cubicBezTo>
                    <a:pt x="16" y="11"/>
                    <a:pt x="17" y="6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4202" y="731"/>
              <a:ext cx="19" cy="16"/>
            </a:xfrm>
            <a:custGeom>
              <a:avLst/>
              <a:gdLst>
                <a:gd name="T0" fmla="*/ 12 w 13"/>
                <a:gd name="T1" fmla="*/ 6 h 11"/>
                <a:gd name="T2" fmla="*/ 8 w 13"/>
                <a:gd name="T3" fmla="*/ 3 h 11"/>
                <a:gd name="T4" fmla="*/ 4 w 13"/>
                <a:gd name="T5" fmla="*/ 1 h 11"/>
                <a:gd name="T6" fmla="*/ 2 w 13"/>
                <a:gd name="T7" fmla="*/ 4 h 11"/>
                <a:gd name="T8" fmla="*/ 9 w 13"/>
                <a:gd name="T9" fmla="*/ 11 h 11"/>
                <a:gd name="T10" fmla="*/ 12 w 13"/>
                <a:gd name="T11" fmla="*/ 9 h 11"/>
                <a:gd name="T12" fmla="*/ 12 w 13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2" y="6"/>
                  </a:moveTo>
                  <a:cubicBezTo>
                    <a:pt x="11" y="5"/>
                    <a:pt x="9" y="4"/>
                    <a:pt x="8" y="3"/>
                  </a:cubicBezTo>
                  <a:cubicBezTo>
                    <a:pt x="7" y="3"/>
                    <a:pt x="5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7"/>
                    <a:pt x="6" y="9"/>
                    <a:pt x="9" y="11"/>
                  </a:cubicBezTo>
                  <a:cubicBezTo>
                    <a:pt x="10" y="11"/>
                    <a:pt x="12" y="10"/>
                    <a:pt x="12" y="9"/>
                  </a:cubicBezTo>
                  <a:cubicBezTo>
                    <a:pt x="13" y="8"/>
                    <a:pt x="13" y="7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4178" y="923"/>
              <a:ext cx="18" cy="19"/>
            </a:xfrm>
            <a:custGeom>
              <a:avLst/>
              <a:gdLst>
                <a:gd name="T0" fmla="*/ 9 w 12"/>
                <a:gd name="T1" fmla="*/ 1 h 13"/>
                <a:gd name="T2" fmla="*/ 1 w 12"/>
                <a:gd name="T3" fmla="*/ 9 h 13"/>
                <a:gd name="T4" fmla="*/ 4 w 12"/>
                <a:gd name="T5" fmla="*/ 11 h 13"/>
                <a:gd name="T6" fmla="*/ 8 w 12"/>
                <a:gd name="T7" fmla="*/ 8 h 13"/>
                <a:gd name="T8" fmla="*/ 11 w 12"/>
                <a:gd name="T9" fmla="*/ 4 h 13"/>
                <a:gd name="T10" fmla="*/ 9 w 12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9" y="1"/>
                  </a:moveTo>
                  <a:cubicBezTo>
                    <a:pt x="5" y="2"/>
                    <a:pt x="2" y="6"/>
                    <a:pt x="1" y="9"/>
                  </a:cubicBezTo>
                  <a:cubicBezTo>
                    <a:pt x="0" y="11"/>
                    <a:pt x="3" y="13"/>
                    <a:pt x="4" y="11"/>
                  </a:cubicBezTo>
                  <a:cubicBezTo>
                    <a:pt x="5" y="10"/>
                    <a:pt x="7" y="9"/>
                    <a:pt x="8" y="8"/>
                  </a:cubicBezTo>
                  <a:cubicBezTo>
                    <a:pt x="9" y="7"/>
                    <a:pt x="10" y="6"/>
                    <a:pt x="11" y="4"/>
                  </a:cubicBezTo>
                  <a:cubicBezTo>
                    <a:pt x="12" y="3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4227" y="966"/>
              <a:ext cx="16" cy="19"/>
            </a:xfrm>
            <a:custGeom>
              <a:avLst/>
              <a:gdLst>
                <a:gd name="T0" fmla="*/ 7 w 11"/>
                <a:gd name="T1" fmla="*/ 0 h 13"/>
                <a:gd name="T2" fmla="*/ 1 w 11"/>
                <a:gd name="T3" fmla="*/ 8 h 13"/>
                <a:gd name="T4" fmla="*/ 6 w 11"/>
                <a:gd name="T5" fmla="*/ 11 h 13"/>
                <a:gd name="T6" fmla="*/ 8 w 11"/>
                <a:gd name="T7" fmla="*/ 7 h 13"/>
                <a:gd name="T8" fmla="*/ 11 w 11"/>
                <a:gd name="T9" fmla="*/ 4 h 13"/>
                <a:gd name="T10" fmla="*/ 7 w 1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4" y="1"/>
                    <a:pt x="2" y="5"/>
                    <a:pt x="1" y="8"/>
                  </a:cubicBezTo>
                  <a:cubicBezTo>
                    <a:pt x="0" y="11"/>
                    <a:pt x="4" y="13"/>
                    <a:pt x="6" y="11"/>
                  </a:cubicBezTo>
                  <a:cubicBezTo>
                    <a:pt x="6" y="10"/>
                    <a:pt x="7" y="9"/>
                    <a:pt x="8" y="7"/>
                  </a:cubicBezTo>
                  <a:cubicBezTo>
                    <a:pt x="9" y="6"/>
                    <a:pt x="10" y="5"/>
                    <a:pt x="11" y="4"/>
                  </a:cubicBezTo>
                  <a:cubicBezTo>
                    <a:pt x="11" y="2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4357" y="719"/>
              <a:ext cx="22" cy="24"/>
            </a:xfrm>
            <a:custGeom>
              <a:avLst/>
              <a:gdLst>
                <a:gd name="T0" fmla="*/ 10 w 15"/>
                <a:gd name="T1" fmla="*/ 2 h 16"/>
                <a:gd name="T2" fmla="*/ 2 w 15"/>
                <a:gd name="T3" fmla="*/ 10 h 16"/>
                <a:gd name="T4" fmla="*/ 6 w 15"/>
                <a:gd name="T5" fmla="*/ 14 h 16"/>
                <a:gd name="T6" fmla="*/ 14 w 15"/>
                <a:gd name="T7" fmla="*/ 4 h 16"/>
                <a:gd name="T8" fmla="*/ 10 w 15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0" y="2"/>
                  </a:moveTo>
                  <a:cubicBezTo>
                    <a:pt x="7" y="4"/>
                    <a:pt x="5" y="7"/>
                    <a:pt x="2" y="10"/>
                  </a:cubicBezTo>
                  <a:cubicBezTo>
                    <a:pt x="0" y="12"/>
                    <a:pt x="3" y="16"/>
                    <a:pt x="6" y="14"/>
                  </a:cubicBezTo>
                  <a:cubicBezTo>
                    <a:pt x="9" y="12"/>
                    <a:pt x="13" y="9"/>
                    <a:pt x="14" y="4"/>
                  </a:cubicBezTo>
                  <a:cubicBezTo>
                    <a:pt x="15" y="2"/>
                    <a:pt x="12" y="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4404" y="762"/>
              <a:ext cx="21" cy="19"/>
            </a:xfrm>
            <a:custGeom>
              <a:avLst/>
              <a:gdLst>
                <a:gd name="T0" fmla="*/ 9 w 14"/>
                <a:gd name="T1" fmla="*/ 1 h 13"/>
                <a:gd name="T2" fmla="*/ 2 w 14"/>
                <a:gd name="T3" fmla="*/ 7 h 13"/>
                <a:gd name="T4" fmla="*/ 6 w 14"/>
                <a:gd name="T5" fmla="*/ 11 h 13"/>
                <a:gd name="T6" fmla="*/ 10 w 14"/>
                <a:gd name="T7" fmla="*/ 7 h 13"/>
                <a:gd name="T8" fmla="*/ 13 w 14"/>
                <a:gd name="T9" fmla="*/ 3 h 13"/>
                <a:gd name="T10" fmla="*/ 9 w 14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9" y="1"/>
                  </a:moveTo>
                  <a:cubicBezTo>
                    <a:pt x="6" y="2"/>
                    <a:pt x="4" y="5"/>
                    <a:pt x="2" y="7"/>
                  </a:cubicBezTo>
                  <a:cubicBezTo>
                    <a:pt x="0" y="10"/>
                    <a:pt x="4" y="13"/>
                    <a:pt x="6" y="11"/>
                  </a:cubicBezTo>
                  <a:cubicBezTo>
                    <a:pt x="7" y="10"/>
                    <a:pt x="8" y="9"/>
                    <a:pt x="10" y="7"/>
                  </a:cubicBezTo>
                  <a:cubicBezTo>
                    <a:pt x="11" y="6"/>
                    <a:pt x="12" y="5"/>
                    <a:pt x="13" y="3"/>
                  </a:cubicBezTo>
                  <a:cubicBezTo>
                    <a:pt x="14" y="1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4375" y="956"/>
              <a:ext cx="16" cy="18"/>
            </a:xfrm>
            <a:custGeom>
              <a:avLst/>
              <a:gdLst>
                <a:gd name="T0" fmla="*/ 10 w 11"/>
                <a:gd name="T1" fmla="*/ 8 h 12"/>
                <a:gd name="T2" fmla="*/ 3 w 11"/>
                <a:gd name="T3" fmla="*/ 1 h 12"/>
                <a:gd name="T4" fmla="*/ 1 w 11"/>
                <a:gd name="T5" fmla="*/ 3 h 12"/>
                <a:gd name="T6" fmla="*/ 3 w 11"/>
                <a:gd name="T7" fmla="*/ 7 h 12"/>
                <a:gd name="T8" fmla="*/ 7 w 11"/>
                <a:gd name="T9" fmla="*/ 11 h 12"/>
                <a:gd name="T10" fmla="*/ 10 w 11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8" y="5"/>
                    <a:pt x="6" y="2"/>
                    <a:pt x="3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5"/>
                    <a:pt x="2" y="6"/>
                    <a:pt x="3" y="7"/>
                  </a:cubicBezTo>
                  <a:cubicBezTo>
                    <a:pt x="4" y="9"/>
                    <a:pt x="6" y="10"/>
                    <a:pt x="7" y="11"/>
                  </a:cubicBezTo>
                  <a:cubicBezTo>
                    <a:pt x="9" y="12"/>
                    <a:pt x="11" y="9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4262" y="719"/>
              <a:ext cx="64" cy="240"/>
            </a:xfrm>
            <a:custGeom>
              <a:avLst/>
              <a:gdLst>
                <a:gd name="T0" fmla="*/ 37 w 43"/>
                <a:gd name="T1" fmla="*/ 83 h 162"/>
                <a:gd name="T2" fmla="*/ 24 w 43"/>
                <a:gd name="T3" fmla="*/ 3 h 162"/>
                <a:gd name="T4" fmla="*/ 20 w 43"/>
                <a:gd name="T5" fmla="*/ 3 h 162"/>
                <a:gd name="T6" fmla="*/ 14 w 43"/>
                <a:gd name="T7" fmla="*/ 81 h 162"/>
                <a:gd name="T8" fmla="*/ 14 w 43"/>
                <a:gd name="T9" fmla="*/ 81 h 162"/>
                <a:gd name="T10" fmla="*/ 6 w 43"/>
                <a:gd name="T11" fmla="*/ 95 h 162"/>
                <a:gd name="T12" fmla="*/ 11 w 43"/>
                <a:gd name="T13" fmla="*/ 108 h 162"/>
                <a:gd name="T14" fmla="*/ 1 w 43"/>
                <a:gd name="T15" fmla="*/ 158 h 162"/>
                <a:gd name="T16" fmla="*/ 6 w 43"/>
                <a:gd name="T17" fmla="*/ 159 h 162"/>
                <a:gd name="T18" fmla="*/ 29 w 43"/>
                <a:gd name="T19" fmla="*/ 115 h 162"/>
                <a:gd name="T20" fmla="*/ 29 w 43"/>
                <a:gd name="T21" fmla="*/ 113 h 162"/>
                <a:gd name="T22" fmla="*/ 43 w 43"/>
                <a:gd name="T23" fmla="*/ 97 h 162"/>
                <a:gd name="T24" fmla="*/ 37 w 43"/>
                <a:gd name="T25" fmla="*/ 83 h 162"/>
                <a:gd name="T26" fmla="*/ 23 w 43"/>
                <a:gd name="T27" fmla="*/ 17 h 162"/>
                <a:gd name="T28" fmla="*/ 31 w 43"/>
                <a:gd name="T29" fmla="*/ 79 h 162"/>
                <a:gd name="T30" fmla="*/ 26 w 43"/>
                <a:gd name="T31" fmla="*/ 79 h 162"/>
                <a:gd name="T32" fmla="*/ 25 w 43"/>
                <a:gd name="T33" fmla="*/ 79 h 162"/>
                <a:gd name="T34" fmla="*/ 17 w 43"/>
                <a:gd name="T35" fmla="*/ 80 h 162"/>
                <a:gd name="T36" fmla="*/ 23 w 43"/>
                <a:gd name="T37" fmla="*/ 17 h 162"/>
                <a:gd name="T38" fmla="*/ 11 w 43"/>
                <a:gd name="T39" fmla="*/ 133 h 162"/>
                <a:gd name="T40" fmla="*/ 14 w 43"/>
                <a:gd name="T41" fmla="*/ 111 h 162"/>
                <a:gd name="T42" fmla="*/ 23 w 43"/>
                <a:gd name="T43" fmla="*/ 114 h 162"/>
                <a:gd name="T44" fmla="*/ 11 w 43"/>
                <a:gd name="T45" fmla="*/ 133 h 162"/>
                <a:gd name="T46" fmla="*/ 24 w 43"/>
                <a:gd name="T47" fmla="*/ 107 h 162"/>
                <a:gd name="T48" fmla="*/ 13 w 43"/>
                <a:gd name="T49" fmla="*/ 95 h 162"/>
                <a:gd name="T50" fmla="*/ 25 w 43"/>
                <a:gd name="T51" fmla="*/ 84 h 162"/>
                <a:gd name="T52" fmla="*/ 26 w 43"/>
                <a:gd name="T53" fmla="*/ 83 h 162"/>
                <a:gd name="T54" fmla="*/ 35 w 43"/>
                <a:gd name="T55" fmla="*/ 94 h 162"/>
                <a:gd name="T56" fmla="*/ 24 w 43"/>
                <a:gd name="T57" fmla="*/ 10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62">
                  <a:moveTo>
                    <a:pt x="37" y="83"/>
                  </a:moveTo>
                  <a:cubicBezTo>
                    <a:pt x="35" y="56"/>
                    <a:pt x="31" y="29"/>
                    <a:pt x="24" y="3"/>
                  </a:cubicBezTo>
                  <a:cubicBezTo>
                    <a:pt x="24" y="0"/>
                    <a:pt x="20" y="1"/>
                    <a:pt x="20" y="3"/>
                  </a:cubicBezTo>
                  <a:cubicBezTo>
                    <a:pt x="20" y="29"/>
                    <a:pt x="15" y="55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0" y="84"/>
                    <a:pt x="7" y="89"/>
                    <a:pt x="6" y="95"/>
                  </a:cubicBezTo>
                  <a:cubicBezTo>
                    <a:pt x="6" y="100"/>
                    <a:pt x="8" y="104"/>
                    <a:pt x="11" y="108"/>
                  </a:cubicBezTo>
                  <a:cubicBezTo>
                    <a:pt x="6" y="124"/>
                    <a:pt x="4" y="141"/>
                    <a:pt x="1" y="158"/>
                  </a:cubicBezTo>
                  <a:cubicBezTo>
                    <a:pt x="0" y="161"/>
                    <a:pt x="4" y="162"/>
                    <a:pt x="6" y="159"/>
                  </a:cubicBezTo>
                  <a:cubicBezTo>
                    <a:pt x="12" y="144"/>
                    <a:pt x="20" y="129"/>
                    <a:pt x="29" y="115"/>
                  </a:cubicBezTo>
                  <a:cubicBezTo>
                    <a:pt x="29" y="114"/>
                    <a:pt x="29" y="114"/>
                    <a:pt x="29" y="113"/>
                  </a:cubicBezTo>
                  <a:cubicBezTo>
                    <a:pt x="36" y="111"/>
                    <a:pt x="42" y="104"/>
                    <a:pt x="43" y="97"/>
                  </a:cubicBezTo>
                  <a:cubicBezTo>
                    <a:pt x="43" y="91"/>
                    <a:pt x="40" y="86"/>
                    <a:pt x="37" y="83"/>
                  </a:cubicBezTo>
                  <a:close/>
                  <a:moveTo>
                    <a:pt x="23" y="17"/>
                  </a:moveTo>
                  <a:cubicBezTo>
                    <a:pt x="27" y="37"/>
                    <a:pt x="30" y="58"/>
                    <a:pt x="31" y="79"/>
                  </a:cubicBezTo>
                  <a:cubicBezTo>
                    <a:pt x="30" y="79"/>
                    <a:pt x="28" y="79"/>
                    <a:pt x="26" y="79"/>
                  </a:cubicBezTo>
                  <a:cubicBezTo>
                    <a:pt x="26" y="79"/>
                    <a:pt x="26" y="79"/>
                    <a:pt x="25" y="79"/>
                  </a:cubicBezTo>
                  <a:cubicBezTo>
                    <a:pt x="23" y="78"/>
                    <a:pt x="20" y="78"/>
                    <a:pt x="17" y="80"/>
                  </a:cubicBezTo>
                  <a:cubicBezTo>
                    <a:pt x="20" y="59"/>
                    <a:pt x="20" y="37"/>
                    <a:pt x="23" y="17"/>
                  </a:cubicBezTo>
                  <a:close/>
                  <a:moveTo>
                    <a:pt x="11" y="133"/>
                  </a:moveTo>
                  <a:cubicBezTo>
                    <a:pt x="13" y="125"/>
                    <a:pt x="14" y="118"/>
                    <a:pt x="14" y="111"/>
                  </a:cubicBezTo>
                  <a:cubicBezTo>
                    <a:pt x="17" y="112"/>
                    <a:pt x="20" y="114"/>
                    <a:pt x="23" y="114"/>
                  </a:cubicBezTo>
                  <a:cubicBezTo>
                    <a:pt x="18" y="120"/>
                    <a:pt x="15" y="126"/>
                    <a:pt x="11" y="133"/>
                  </a:cubicBezTo>
                  <a:close/>
                  <a:moveTo>
                    <a:pt x="24" y="107"/>
                  </a:moveTo>
                  <a:cubicBezTo>
                    <a:pt x="18" y="107"/>
                    <a:pt x="13" y="101"/>
                    <a:pt x="13" y="95"/>
                  </a:cubicBezTo>
                  <a:cubicBezTo>
                    <a:pt x="13" y="88"/>
                    <a:pt x="19" y="85"/>
                    <a:pt x="25" y="84"/>
                  </a:cubicBezTo>
                  <a:cubicBezTo>
                    <a:pt x="25" y="84"/>
                    <a:pt x="25" y="84"/>
                    <a:pt x="26" y="83"/>
                  </a:cubicBezTo>
                  <a:cubicBezTo>
                    <a:pt x="30" y="86"/>
                    <a:pt x="34" y="89"/>
                    <a:pt x="35" y="94"/>
                  </a:cubicBezTo>
                  <a:cubicBezTo>
                    <a:pt x="36" y="100"/>
                    <a:pt x="31" y="107"/>
                    <a:pt x="24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>
              <a:off x="4289" y="849"/>
              <a:ext cx="22" cy="22"/>
            </a:xfrm>
            <a:custGeom>
              <a:avLst/>
              <a:gdLst>
                <a:gd name="T0" fmla="*/ 13 w 15"/>
                <a:gd name="T1" fmla="*/ 4 h 15"/>
                <a:gd name="T2" fmla="*/ 3 w 15"/>
                <a:gd name="T3" fmla="*/ 1 h 15"/>
                <a:gd name="T4" fmla="*/ 2 w 15"/>
                <a:gd name="T5" fmla="*/ 3 h 15"/>
                <a:gd name="T6" fmla="*/ 1 w 15"/>
                <a:gd name="T7" fmla="*/ 9 h 15"/>
                <a:gd name="T8" fmla="*/ 9 w 15"/>
                <a:gd name="T9" fmla="*/ 14 h 15"/>
                <a:gd name="T10" fmla="*/ 13 w 15"/>
                <a:gd name="T11" fmla="*/ 4 h 15"/>
                <a:gd name="T12" fmla="*/ 9 w 15"/>
                <a:gd name="T13" fmla="*/ 7 h 15"/>
                <a:gd name="T14" fmla="*/ 7 w 15"/>
                <a:gd name="T15" fmla="*/ 8 h 15"/>
                <a:gd name="T16" fmla="*/ 6 w 15"/>
                <a:gd name="T17" fmla="*/ 8 h 15"/>
                <a:gd name="T18" fmla="*/ 6 w 15"/>
                <a:gd name="T19" fmla="*/ 6 h 15"/>
                <a:gd name="T20" fmla="*/ 6 w 15"/>
                <a:gd name="T21" fmla="*/ 6 h 15"/>
                <a:gd name="T22" fmla="*/ 8 w 15"/>
                <a:gd name="T23" fmla="*/ 7 h 15"/>
                <a:gd name="T24" fmla="*/ 9 w 15"/>
                <a:gd name="T2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4"/>
                  </a:moveTo>
                  <a:cubicBezTo>
                    <a:pt x="11" y="1"/>
                    <a:pt x="7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5"/>
                    <a:pt x="0" y="7"/>
                    <a:pt x="1" y="9"/>
                  </a:cubicBezTo>
                  <a:cubicBezTo>
                    <a:pt x="2" y="13"/>
                    <a:pt x="6" y="15"/>
                    <a:pt x="9" y="14"/>
                  </a:cubicBezTo>
                  <a:cubicBezTo>
                    <a:pt x="13" y="12"/>
                    <a:pt x="15" y="8"/>
                    <a:pt x="13" y="4"/>
                  </a:cubicBezTo>
                  <a:close/>
                  <a:moveTo>
                    <a:pt x="9" y="7"/>
                  </a:moveTo>
                  <a:cubicBezTo>
                    <a:pt x="8" y="8"/>
                    <a:pt x="8" y="8"/>
                    <a:pt x="7" y="8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8"/>
            <p:cNvSpPr/>
            <p:nvPr/>
          </p:nvSpPr>
          <p:spPr bwMode="auto">
            <a:xfrm>
              <a:off x="4122" y="922"/>
              <a:ext cx="22" cy="3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1 h 2"/>
                <a:gd name="T4" fmla="*/ 0 w 15"/>
                <a:gd name="T5" fmla="*/ 2 h 2"/>
                <a:gd name="T6" fmla="*/ 15 w 15"/>
                <a:gd name="T7" fmla="*/ 1 h 2"/>
                <a:gd name="T8" fmla="*/ 15 w 1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cubicBezTo>
                    <a:pt x="10" y="1"/>
                    <a:pt x="5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5" y="2"/>
                    <a:pt x="10" y="2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2918" y="2860"/>
              <a:ext cx="316" cy="422"/>
            </a:xfrm>
            <a:custGeom>
              <a:avLst/>
              <a:gdLst>
                <a:gd name="T0" fmla="*/ 165 w 214"/>
                <a:gd name="T1" fmla="*/ 159 h 285"/>
                <a:gd name="T2" fmla="*/ 162 w 214"/>
                <a:gd name="T3" fmla="*/ 143 h 285"/>
                <a:gd name="T4" fmla="*/ 133 w 214"/>
                <a:gd name="T5" fmla="*/ 65 h 285"/>
                <a:gd name="T6" fmla="*/ 81 w 214"/>
                <a:gd name="T7" fmla="*/ 98 h 285"/>
                <a:gd name="T8" fmla="*/ 46 w 214"/>
                <a:gd name="T9" fmla="*/ 146 h 285"/>
                <a:gd name="T10" fmla="*/ 11 w 214"/>
                <a:gd name="T11" fmla="*/ 250 h 285"/>
                <a:gd name="T12" fmla="*/ 191 w 214"/>
                <a:gd name="T13" fmla="*/ 230 h 285"/>
                <a:gd name="T14" fmla="*/ 165 w 214"/>
                <a:gd name="T15" fmla="*/ 179 h 285"/>
                <a:gd name="T16" fmla="*/ 193 w 214"/>
                <a:gd name="T17" fmla="*/ 186 h 285"/>
                <a:gd name="T18" fmla="*/ 84 w 214"/>
                <a:gd name="T19" fmla="*/ 118 h 285"/>
                <a:gd name="T20" fmla="*/ 85 w 214"/>
                <a:gd name="T21" fmla="*/ 95 h 285"/>
                <a:gd name="T22" fmla="*/ 142 w 214"/>
                <a:gd name="T23" fmla="*/ 35 h 285"/>
                <a:gd name="T24" fmla="*/ 122 w 214"/>
                <a:gd name="T25" fmla="*/ 69 h 285"/>
                <a:gd name="T26" fmla="*/ 115 w 214"/>
                <a:gd name="T27" fmla="*/ 127 h 285"/>
                <a:gd name="T28" fmla="*/ 110 w 214"/>
                <a:gd name="T29" fmla="*/ 146 h 285"/>
                <a:gd name="T30" fmla="*/ 104 w 214"/>
                <a:gd name="T31" fmla="*/ 127 h 285"/>
                <a:gd name="T32" fmla="*/ 63 w 214"/>
                <a:gd name="T33" fmla="*/ 154 h 285"/>
                <a:gd name="T34" fmla="*/ 99 w 214"/>
                <a:gd name="T35" fmla="*/ 149 h 285"/>
                <a:gd name="T36" fmla="*/ 125 w 214"/>
                <a:gd name="T37" fmla="*/ 140 h 285"/>
                <a:gd name="T38" fmla="*/ 145 w 214"/>
                <a:gd name="T39" fmla="*/ 158 h 285"/>
                <a:gd name="T40" fmla="*/ 105 w 214"/>
                <a:gd name="T41" fmla="*/ 164 h 285"/>
                <a:gd name="T42" fmla="*/ 63 w 214"/>
                <a:gd name="T43" fmla="*/ 146 h 285"/>
                <a:gd name="T44" fmla="*/ 97 w 214"/>
                <a:gd name="T45" fmla="*/ 147 h 285"/>
                <a:gd name="T46" fmla="*/ 50 w 214"/>
                <a:gd name="T47" fmla="*/ 148 h 285"/>
                <a:gd name="T48" fmla="*/ 67 w 214"/>
                <a:gd name="T49" fmla="*/ 137 h 285"/>
                <a:gd name="T50" fmla="*/ 154 w 214"/>
                <a:gd name="T51" fmla="*/ 149 h 285"/>
                <a:gd name="T52" fmla="*/ 125 w 214"/>
                <a:gd name="T53" fmla="*/ 136 h 285"/>
                <a:gd name="T54" fmla="*/ 142 w 214"/>
                <a:gd name="T55" fmla="*/ 170 h 285"/>
                <a:gd name="T56" fmla="*/ 54 w 214"/>
                <a:gd name="T57" fmla="*/ 186 h 285"/>
                <a:gd name="T58" fmla="*/ 53 w 214"/>
                <a:gd name="T59" fmla="*/ 185 h 285"/>
                <a:gd name="T60" fmla="*/ 69 w 214"/>
                <a:gd name="T61" fmla="*/ 178 h 285"/>
                <a:gd name="T62" fmla="*/ 64 w 214"/>
                <a:gd name="T63" fmla="*/ 172 h 285"/>
                <a:gd name="T64" fmla="*/ 160 w 214"/>
                <a:gd name="T65" fmla="*/ 160 h 285"/>
                <a:gd name="T66" fmla="*/ 75 w 214"/>
                <a:gd name="T67" fmla="*/ 225 h 285"/>
                <a:gd name="T68" fmla="*/ 68 w 214"/>
                <a:gd name="T69" fmla="*/ 223 h 285"/>
                <a:gd name="T70" fmla="*/ 62 w 214"/>
                <a:gd name="T71" fmla="*/ 213 h 285"/>
                <a:gd name="T72" fmla="*/ 61 w 214"/>
                <a:gd name="T73" fmla="*/ 212 h 285"/>
                <a:gd name="T74" fmla="*/ 91 w 214"/>
                <a:gd name="T75" fmla="*/ 203 h 285"/>
                <a:gd name="T76" fmla="*/ 68 w 214"/>
                <a:gd name="T77" fmla="*/ 232 h 285"/>
                <a:gd name="T78" fmla="*/ 147 w 214"/>
                <a:gd name="T79" fmla="*/ 234 h 285"/>
                <a:gd name="T80" fmla="*/ 105 w 214"/>
                <a:gd name="T81" fmla="*/ 257 h 285"/>
                <a:gd name="T82" fmla="*/ 58 w 214"/>
                <a:gd name="T83" fmla="*/ 236 h 285"/>
                <a:gd name="T84" fmla="*/ 158 w 214"/>
                <a:gd name="T85" fmla="*/ 270 h 285"/>
                <a:gd name="T86" fmla="*/ 24 w 214"/>
                <a:gd name="T87" fmla="*/ 228 h 285"/>
                <a:gd name="T88" fmla="*/ 52 w 214"/>
                <a:gd name="T89" fmla="*/ 232 h 285"/>
                <a:gd name="T90" fmla="*/ 96 w 214"/>
                <a:gd name="T91" fmla="*/ 263 h 285"/>
                <a:gd name="T92" fmla="*/ 162 w 214"/>
                <a:gd name="T93" fmla="*/ 236 h 285"/>
                <a:gd name="T94" fmla="*/ 154 w 214"/>
                <a:gd name="T95" fmla="*/ 222 h 285"/>
                <a:gd name="T96" fmla="*/ 161 w 214"/>
                <a:gd name="T97" fmla="*/ 201 h 285"/>
                <a:gd name="T98" fmla="*/ 165 w 214"/>
                <a:gd name="T99" fmla="*/ 171 h 285"/>
                <a:gd name="T100" fmla="*/ 199 w 214"/>
                <a:gd name="T101" fmla="*/ 159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4" h="285">
                  <a:moveTo>
                    <a:pt x="213" y="177"/>
                  </a:moveTo>
                  <a:cubicBezTo>
                    <a:pt x="212" y="164"/>
                    <a:pt x="205" y="152"/>
                    <a:pt x="192" y="148"/>
                  </a:cubicBezTo>
                  <a:cubicBezTo>
                    <a:pt x="181" y="145"/>
                    <a:pt x="171" y="150"/>
                    <a:pt x="165" y="159"/>
                  </a:cubicBezTo>
                  <a:cubicBezTo>
                    <a:pt x="165" y="156"/>
                    <a:pt x="165" y="154"/>
                    <a:pt x="164" y="151"/>
                  </a:cubicBezTo>
                  <a:cubicBezTo>
                    <a:pt x="164" y="151"/>
                    <a:pt x="164" y="151"/>
                    <a:pt x="164" y="150"/>
                  </a:cubicBezTo>
                  <a:cubicBezTo>
                    <a:pt x="164" y="148"/>
                    <a:pt x="163" y="146"/>
                    <a:pt x="162" y="143"/>
                  </a:cubicBezTo>
                  <a:cubicBezTo>
                    <a:pt x="158" y="132"/>
                    <a:pt x="143" y="126"/>
                    <a:pt x="130" y="126"/>
                  </a:cubicBezTo>
                  <a:cubicBezTo>
                    <a:pt x="142" y="121"/>
                    <a:pt x="151" y="110"/>
                    <a:pt x="151" y="96"/>
                  </a:cubicBezTo>
                  <a:cubicBezTo>
                    <a:pt x="152" y="84"/>
                    <a:pt x="145" y="68"/>
                    <a:pt x="133" y="65"/>
                  </a:cubicBezTo>
                  <a:cubicBezTo>
                    <a:pt x="146" y="58"/>
                    <a:pt x="152" y="43"/>
                    <a:pt x="147" y="28"/>
                  </a:cubicBezTo>
                  <a:cubicBezTo>
                    <a:pt x="138" y="7"/>
                    <a:pt x="109" y="0"/>
                    <a:pt x="89" y="5"/>
                  </a:cubicBezTo>
                  <a:cubicBezTo>
                    <a:pt x="45" y="16"/>
                    <a:pt x="34" y="85"/>
                    <a:pt x="81" y="98"/>
                  </a:cubicBezTo>
                  <a:cubicBezTo>
                    <a:pt x="76" y="104"/>
                    <a:pt x="75" y="113"/>
                    <a:pt x="78" y="120"/>
                  </a:cubicBezTo>
                  <a:cubicBezTo>
                    <a:pt x="80" y="123"/>
                    <a:pt x="82" y="126"/>
                    <a:pt x="85" y="128"/>
                  </a:cubicBezTo>
                  <a:cubicBezTo>
                    <a:pt x="68" y="126"/>
                    <a:pt x="51" y="129"/>
                    <a:pt x="46" y="146"/>
                  </a:cubicBezTo>
                  <a:cubicBezTo>
                    <a:pt x="44" y="150"/>
                    <a:pt x="43" y="153"/>
                    <a:pt x="45" y="156"/>
                  </a:cubicBezTo>
                  <a:cubicBezTo>
                    <a:pt x="44" y="176"/>
                    <a:pt x="47" y="198"/>
                    <a:pt x="57" y="216"/>
                  </a:cubicBezTo>
                  <a:cubicBezTo>
                    <a:pt x="36" y="213"/>
                    <a:pt x="0" y="222"/>
                    <a:pt x="11" y="250"/>
                  </a:cubicBezTo>
                  <a:cubicBezTo>
                    <a:pt x="21" y="276"/>
                    <a:pt x="68" y="278"/>
                    <a:pt x="91" y="280"/>
                  </a:cubicBezTo>
                  <a:cubicBezTo>
                    <a:pt x="120" y="282"/>
                    <a:pt x="173" y="285"/>
                    <a:pt x="192" y="257"/>
                  </a:cubicBezTo>
                  <a:cubicBezTo>
                    <a:pt x="198" y="249"/>
                    <a:pt x="198" y="238"/>
                    <a:pt x="191" y="230"/>
                  </a:cubicBezTo>
                  <a:cubicBezTo>
                    <a:pt x="189" y="226"/>
                    <a:pt x="185" y="224"/>
                    <a:pt x="181" y="222"/>
                  </a:cubicBezTo>
                  <a:cubicBezTo>
                    <a:pt x="199" y="218"/>
                    <a:pt x="214" y="198"/>
                    <a:pt x="213" y="177"/>
                  </a:cubicBezTo>
                  <a:close/>
                  <a:moveTo>
                    <a:pt x="165" y="179"/>
                  </a:moveTo>
                  <a:cubicBezTo>
                    <a:pt x="165" y="179"/>
                    <a:pt x="166" y="178"/>
                    <a:pt x="166" y="178"/>
                  </a:cubicBezTo>
                  <a:cubicBezTo>
                    <a:pt x="171" y="175"/>
                    <a:pt x="176" y="171"/>
                    <a:pt x="182" y="170"/>
                  </a:cubicBezTo>
                  <a:cubicBezTo>
                    <a:pt x="192" y="168"/>
                    <a:pt x="195" y="178"/>
                    <a:pt x="193" y="186"/>
                  </a:cubicBezTo>
                  <a:cubicBezTo>
                    <a:pt x="189" y="201"/>
                    <a:pt x="174" y="203"/>
                    <a:pt x="163" y="196"/>
                  </a:cubicBezTo>
                  <a:cubicBezTo>
                    <a:pt x="164" y="191"/>
                    <a:pt x="165" y="185"/>
                    <a:pt x="165" y="179"/>
                  </a:cubicBezTo>
                  <a:close/>
                  <a:moveTo>
                    <a:pt x="84" y="118"/>
                  </a:moveTo>
                  <a:cubicBezTo>
                    <a:pt x="81" y="110"/>
                    <a:pt x="85" y="104"/>
                    <a:pt x="88" y="98"/>
                  </a:cubicBezTo>
                  <a:cubicBezTo>
                    <a:pt x="89" y="96"/>
                    <a:pt x="88" y="94"/>
                    <a:pt x="86" y="95"/>
                  </a:cubicBezTo>
                  <a:cubicBezTo>
                    <a:pt x="86" y="95"/>
                    <a:pt x="86" y="95"/>
                    <a:pt x="85" y="95"/>
                  </a:cubicBezTo>
                  <a:cubicBezTo>
                    <a:pt x="54" y="80"/>
                    <a:pt x="45" y="40"/>
                    <a:pt x="75" y="19"/>
                  </a:cubicBezTo>
                  <a:cubicBezTo>
                    <a:pt x="87" y="10"/>
                    <a:pt x="103" y="8"/>
                    <a:pt x="118" y="13"/>
                  </a:cubicBezTo>
                  <a:cubicBezTo>
                    <a:pt x="128" y="16"/>
                    <a:pt x="139" y="23"/>
                    <a:pt x="142" y="35"/>
                  </a:cubicBezTo>
                  <a:cubicBezTo>
                    <a:pt x="145" y="50"/>
                    <a:pt x="134" y="60"/>
                    <a:pt x="121" y="65"/>
                  </a:cubicBezTo>
                  <a:cubicBezTo>
                    <a:pt x="121" y="65"/>
                    <a:pt x="120" y="66"/>
                    <a:pt x="120" y="66"/>
                  </a:cubicBezTo>
                  <a:cubicBezTo>
                    <a:pt x="120" y="68"/>
                    <a:pt x="120" y="69"/>
                    <a:pt x="122" y="69"/>
                  </a:cubicBezTo>
                  <a:cubicBezTo>
                    <a:pt x="138" y="68"/>
                    <a:pt x="148" y="85"/>
                    <a:pt x="145" y="99"/>
                  </a:cubicBezTo>
                  <a:cubicBezTo>
                    <a:pt x="143" y="113"/>
                    <a:pt x="132" y="122"/>
                    <a:pt x="118" y="124"/>
                  </a:cubicBezTo>
                  <a:cubicBezTo>
                    <a:pt x="116" y="124"/>
                    <a:pt x="115" y="126"/>
                    <a:pt x="115" y="127"/>
                  </a:cubicBezTo>
                  <a:cubicBezTo>
                    <a:pt x="115" y="128"/>
                    <a:pt x="114" y="129"/>
                    <a:pt x="115" y="130"/>
                  </a:cubicBezTo>
                  <a:cubicBezTo>
                    <a:pt x="118" y="133"/>
                    <a:pt x="122" y="138"/>
                    <a:pt x="118" y="142"/>
                  </a:cubicBezTo>
                  <a:cubicBezTo>
                    <a:pt x="116" y="144"/>
                    <a:pt x="113" y="146"/>
                    <a:pt x="110" y="146"/>
                  </a:cubicBezTo>
                  <a:cubicBezTo>
                    <a:pt x="105" y="147"/>
                    <a:pt x="102" y="145"/>
                    <a:pt x="102" y="140"/>
                  </a:cubicBezTo>
                  <a:cubicBezTo>
                    <a:pt x="102" y="136"/>
                    <a:pt x="104" y="133"/>
                    <a:pt x="105" y="129"/>
                  </a:cubicBezTo>
                  <a:cubicBezTo>
                    <a:pt x="105" y="128"/>
                    <a:pt x="105" y="128"/>
                    <a:pt x="104" y="127"/>
                  </a:cubicBezTo>
                  <a:cubicBezTo>
                    <a:pt x="104" y="127"/>
                    <a:pt x="104" y="126"/>
                    <a:pt x="103" y="126"/>
                  </a:cubicBezTo>
                  <a:cubicBezTo>
                    <a:pt x="96" y="126"/>
                    <a:pt x="88" y="124"/>
                    <a:pt x="84" y="118"/>
                  </a:cubicBezTo>
                  <a:close/>
                  <a:moveTo>
                    <a:pt x="63" y="154"/>
                  </a:moveTo>
                  <a:cubicBezTo>
                    <a:pt x="62" y="152"/>
                    <a:pt x="61" y="150"/>
                    <a:pt x="62" y="148"/>
                  </a:cubicBezTo>
                  <a:cubicBezTo>
                    <a:pt x="62" y="148"/>
                    <a:pt x="62" y="147"/>
                    <a:pt x="62" y="147"/>
                  </a:cubicBezTo>
                  <a:cubicBezTo>
                    <a:pt x="74" y="148"/>
                    <a:pt x="87" y="148"/>
                    <a:pt x="99" y="149"/>
                  </a:cubicBezTo>
                  <a:cubicBezTo>
                    <a:pt x="102" y="152"/>
                    <a:pt x="106" y="153"/>
                    <a:pt x="111" y="152"/>
                  </a:cubicBezTo>
                  <a:cubicBezTo>
                    <a:pt x="116" y="151"/>
                    <a:pt x="123" y="148"/>
                    <a:pt x="125" y="142"/>
                  </a:cubicBezTo>
                  <a:cubicBezTo>
                    <a:pt x="125" y="141"/>
                    <a:pt x="125" y="141"/>
                    <a:pt x="125" y="140"/>
                  </a:cubicBezTo>
                  <a:cubicBezTo>
                    <a:pt x="133" y="141"/>
                    <a:pt x="148" y="140"/>
                    <a:pt x="151" y="148"/>
                  </a:cubicBezTo>
                  <a:cubicBezTo>
                    <a:pt x="151" y="148"/>
                    <a:pt x="151" y="149"/>
                    <a:pt x="151" y="149"/>
                  </a:cubicBezTo>
                  <a:cubicBezTo>
                    <a:pt x="150" y="153"/>
                    <a:pt x="148" y="156"/>
                    <a:pt x="145" y="158"/>
                  </a:cubicBezTo>
                  <a:cubicBezTo>
                    <a:pt x="118" y="157"/>
                    <a:pt x="89" y="158"/>
                    <a:pt x="63" y="154"/>
                  </a:cubicBezTo>
                  <a:close/>
                  <a:moveTo>
                    <a:pt x="142" y="160"/>
                  </a:moveTo>
                  <a:cubicBezTo>
                    <a:pt x="131" y="165"/>
                    <a:pt x="113" y="164"/>
                    <a:pt x="105" y="164"/>
                  </a:cubicBezTo>
                  <a:cubicBezTo>
                    <a:pt x="97" y="164"/>
                    <a:pt x="71" y="165"/>
                    <a:pt x="64" y="155"/>
                  </a:cubicBezTo>
                  <a:cubicBezTo>
                    <a:pt x="88" y="161"/>
                    <a:pt x="116" y="159"/>
                    <a:pt x="142" y="160"/>
                  </a:cubicBezTo>
                  <a:close/>
                  <a:moveTo>
                    <a:pt x="63" y="146"/>
                  </a:moveTo>
                  <a:cubicBezTo>
                    <a:pt x="71" y="137"/>
                    <a:pt x="85" y="141"/>
                    <a:pt x="96" y="140"/>
                  </a:cubicBezTo>
                  <a:cubicBezTo>
                    <a:pt x="96" y="142"/>
                    <a:pt x="96" y="144"/>
                    <a:pt x="97" y="146"/>
                  </a:cubicBezTo>
                  <a:cubicBezTo>
                    <a:pt x="97" y="146"/>
                    <a:pt x="97" y="146"/>
                    <a:pt x="97" y="147"/>
                  </a:cubicBezTo>
                  <a:cubicBezTo>
                    <a:pt x="86" y="146"/>
                    <a:pt x="74" y="146"/>
                    <a:pt x="63" y="146"/>
                  </a:cubicBezTo>
                  <a:close/>
                  <a:moveTo>
                    <a:pt x="49" y="149"/>
                  </a:moveTo>
                  <a:cubicBezTo>
                    <a:pt x="50" y="149"/>
                    <a:pt x="50" y="148"/>
                    <a:pt x="50" y="148"/>
                  </a:cubicBezTo>
                  <a:cubicBezTo>
                    <a:pt x="57" y="126"/>
                    <a:pt x="82" y="132"/>
                    <a:pt x="100" y="131"/>
                  </a:cubicBezTo>
                  <a:cubicBezTo>
                    <a:pt x="98" y="133"/>
                    <a:pt x="98" y="135"/>
                    <a:pt x="97" y="136"/>
                  </a:cubicBezTo>
                  <a:cubicBezTo>
                    <a:pt x="88" y="134"/>
                    <a:pt x="76" y="134"/>
                    <a:pt x="67" y="137"/>
                  </a:cubicBezTo>
                  <a:cubicBezTo>
                    <a:pt x="62" y="138"/>
                    <a:pt x="56" y="142"/>
                    <a:pt x="57" y="148"/>
                  </a:cubicBezTo>
                  <a:cubicBezTo>
                    <a:pt x="51" y="163"/>
                    <a:pt x="84" y="169"/>
                    <a:pt x="94" y="169"/>
                  </a:cubicBezTo>
                  <a:cubicBezTo>
                    <a:pt x="107" y="170"/>
                    <a:pt x="160" y="174"/>
                    <a:pt x="154" y="149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3" y="145"/>
                    <a:pt x="152" y="142"/>
                    <a:pt x="149" y="140"/>
                  </a:cubicBezTo>
                  <a:cubicBezTo>
                    <a:pt x="142" y="137"/>
                    <a:pt x="132" y="134"/>
                    <a:pt x="125" y="136"/>
                  </a:cubicBezTo>
                  <a:cubicBezTo>
                    <a:pt x="124" y="134"/>
                    <a:pt x="123" y="133"/>
                    <a:pt x="122" y="131"/>
                  </a:cubicBezTo>
                  <a:cubicBezTo>
                    <a:pt x="133" y="133"/>
                    <a:pt x="144" y="130"/>
                    <a:pt x="153" y="138"/>
                  </a:cubicBezTo>
                  <a:cubicBezTo>
                    <a:pt x="166" y="149"/>
                    <a:pt x="156" y="165"/>
                    <a:pt x="142" y="170"/>
                  </a:cubicBezTo>
                  <a:cubicBezTo>
                    <a:pt x="127" y="173"/>
                    <a:pt x="111" y="174"/>
                    <a:pt x="95" y="172"/>
                  </a:cubicBezTo>
                  <a:cubicBezTo>
                    <a:pt x="81" y="171"/>
                    <a:pt x="48" y="169"/>
                    <a:pt x="49" y="149"/>
                  </a:cubicBezTo>
                  <a:close/>
                  <a:moveTo>
                    <a:pt x="54" y="186"/>
                  </a:moveTo>
                  <a:cubicBezTo>
                    <a:pt x="61" y="186"/>
                    <a:pt x="69" y="188"/>
                    <a:pt x="77" y="189"/>
                  </a:cubicBezTo>
                  <a:cubicBezTo>
                    <a:pt x="78" y="189"/>
                    <a:pt x="78" y="188"/>
                    <a:pt x="77" y="188"/>
                  </a:cubicBezTo>
                  <a:cubicBezTo>
                    <a:pt x="69" y="186"/>
                    <a:pt x="61" y="185"/>
                    <a:pt x="53" y="185"/>
                  </a:cubicBezTo>
                  <a:cubicBezTo>
                    <a:pt x="53" y="182"/>
                    <a:pt x="52" y="179"/>
                    <a:pt x="52" y="176"/>
                  </a:cubicBezTo>
                  <a:cubicBezTo>
                    <a:pt x="58" y="177"/>
                    <a:pt x="63" y="178"/>
                    <a:pt x="69" y="179"/>
                  </a:cubicBezTo>
                  <a:cubicBezTo>
                    <a:pt x="70" y="179"/>
                    <a:pt x="70" y="178"/>
                    <a:pt x="69" y="178"/>
                  </a:cubicBezTo>
                  <a:cubicBezTo>
                    <a:pt x="64" y="177"/>
                    <a:pt x="58" y="176"/>
                    <a:pt x="52" y="175"/>
                  </a:cubicBezTo>
                  <a:cubicBezTo>
                    <a:pt x="51" y="171"/>
                    <a:pt x="50" y="167"/>
                    <a:pt x="50" y="164"/>
                  </a:cubicBezTo>
                  <a:cubicBezTo>
                    <a:pt x="54" y="168"/>
                    <a:pt x="60" y="171"/>
                    <a:pt x="64" y="172"/>
                  </a:cubicBezTo>
                  <a:cubicBezTo>
                    <a:pt x="90" y="180"/>
                    <a:pt x="121" y="182"/>
                    <a:pt x="146" y="173"/>
                  </a:cubicBezTo>
                  <a:cubicBezTo>
                    <a:pt x="148" y="173"/>
                    <a:pt x="148" y="172"/>
                    <a:pt x="148" y="171"/>
                  </a:cubicBezTo>
                  <a:cubicBezTo>
                    <a:pt x="153" y="169"/>
                    <a:pt x="157" y="165"/>
                    <a:pt x="160" y="160"/>
                  </a:cubicBezTo>
                  <a:cubicBezTo>
                    <a:pt x="160" y="198"/>
                    <a:pt x="150" y="247"/>
                    <a:pt x="103" y="242"/>
                  </a:cubicBezTo>
                  <a:cubicBezTo>
                    <a:pt x="87" y="241"/>
                    <a:pt x="76" y="234"/>
                    <a:pt x="69" y="224"/>
                  </a:cubicBezTo>
                  <a:cubicBezTo>
                    <a:pt x="71" y="225"/>
                    <a:pt x="73" y="225"/>
                    <a:pt x="75" y="225"/>
                  </a:cubicBezTo>
                  <a:cubicBezTo>
                    <a:pt x="79" y="226"/>
                    <a:pt x="84" y="226"/>
                    <a:pt x="89" y="226"/>
                  </a:cubicBezTo>
                  <a:cubicBezTo>
                    <a:pt x="90" y="226"/>
                    <a:pt x="90" y="225"/>
                    <a:pt x="89" y="224"/>
                  </a:cubicBezTo>
                  <a:cubicBezTo>
                    <a:pt x="82" y="224"/>
                    <a:pt x="75" y="224"/>
                    <a:pt x="68" y="223"/>
                  </a:cubicBezTo>
                  <a:cubicBezTo>
                    <a:pt x="69" y="223"/>
                    <a:pt x="69" y="222"/>
                    <a:pt x="68" y="222"/>
                  </a:cubicBezTo>
                  <a:cubicBezTo>
                    <a:pt x="68" y="222"/>
                    <a:pt x="68" y="222"/>
                    <a:pt x="67" y="222"/>
                  </a:cubicBezTo>
                  <a:cubicBezTo>
                    <a:pt x="65" y="219"/>
                    <a:pt x="64" y="216"/>
                    <a:pt x="62" y="213"/>
                  </a:cubicBezTo>
                  <a:cubicBezTo>
                    <a:pt x="68" y="214"/>
                    <a:pt x="73" y="214"/>
                    <a:pt x="79" y="215"/>
                  </a:cubicBezTo>
                  <a:cubicBezTo>
                    <a:pt x="79" y="215"/>
                    <a:pt x="80" y="214"/>
                    <a:pt x="79" y="214"/>
                  </a:cubicBezTo>
                  <a:cubicBezTo>
                    <a:pt x="73" y="213"/>
                    <a:pt x="67" y="212"/>
                    <a:pt x="61" y="212"/>
                  </a:cubicBezTo>
                  <a:cubicBezTo>
                    <a:pt x="60" y="208"/>
                    <a:pt x="59" y="204"/>
                    <a:pt x="57" y="200"/>
                  </a:cubicBezTo>
                  <a:cubicBezTo>
                    <a:pt x="68" y="203"/>
                    <a:pt x="79" y="204"/>
                    <a:pt x="91" y="204"/>
                  </a:cubicBezTo>
                  <a:cubicBezTo>
                    <a:pt x="91" y="204"/>
                    <a:pt x="91" y="203"/>
                    <a:pt x="91" y="203"/>
                  </a:cubicBezTo>
                  <a:cubicBezTo>
                    <a:pt x="79" y="202"/>
                    <a:pt x="68" y="201"/>
                    <a:pt x="57" y="199"/>
                  </a:cubicBezTo>
                  <a:cubicBezTo>
                    <a:pt x="56" y="195"/>
                    <a:pt x="55" y="190"/>
                    <a:pt x="54" y="186"/>
                  </a:cubicBezTo>
                  <a:close/>
                  <a:moveTo>
                    <a:pt x="68" y="232"/>
                  </a:moveTo>
                  <a:cubicBezTo>
                    <a:pt x="78" y="243"/>
                    <a:pt x="91" y="249"/>
                    <a:pt x="109" y="249"/>
                  </a:cubicBezTo>
                  <a:cubicBezTo>
                    <a:pt x="125" y="249"/>
                    <a:pt x="137" y="242"/>
                    <a:pt x="145" y="233"/>
                  </a:cubicBezTo>
                  <a:cubicBezTo>
                    <a:pt x="146" y="233"/>
                    <a:pt x="146" y="234"/>
                    <a:pt x="147" y="234"/>
                  </a:cubicBezTo>
                  <a:cubicBezTo>
                    <a:pt x="150" y="234"/>
                    <a:pt x="154" y="234"/>
                    <a:pt x="156" y="237"/>
                  </a:cubicBezTo>
                  <a:cubicBezTo>
                    <a:pt x="158" y="240"/>
                    <a:pt x="157" y="244"/>
                    <a:pt x="155" y="247"/>
                  </a:cubicBezTo>
                  <a:cubicBezTo>
                    <a:pt x="141" y="257"/>
                    <a:pt x="122" y="257"/>
                    <a:pt x="105" y="257"/>
                  </a:cubicBezTo>
                  <a:cubicBezTo>
                    <a:pt x="90" y="257"/>
                    <a:pt x="65" y="257"/>
                    <a:pt x="54" y="245"/>
                  </a:cubicBezTo>
                  <a:cubicBezTo>
                    <a:pt x="54" y="244"/>
                    <a:pt x="54" y="243"/>
                    <a:pt x="54" y="242"/>
                  </a:cubicBezTo>
                  <a:cubicBezTo>
                    <a:pt x="55" y="239"/>
                    <a:pt x="56" y="238"/>
                    <a:pt x="58" y="236"/>
                  </a:cubicBezTo>
                  <a:cubicBezTo>
                    <a:pt x="61" y="234"/>
                    <a:pt x="64" y="233"/>
                    <a:pt x="68" y="232"/>
                  </a:cubicBezTo>
                  <a:close/>
                  <a:moveTo>
                    <a:pt x="190" y="240"/>
                  </a:moveTo>
                  <a:cubicBezTo>
                    <a:pt x="198" y="257"/>
                    <a:pt x="168" y="267"/>
                    <a:pt x="158" y="270"/>
                  </a:cubicBezTo>
                  <a:cubicBezTo>
                    <a:pt x="137" y="275"/>
                    <a:pt x="115" y="275"/>
                    <a:pt x="94" y="274"/>
                  </a:cubicBezTo>
                  <a:cubicBezTo>
                    <a:pt x="75" y="272"/>
                    <a:pt x="55" y="270"/>
                    <a:pt x="38" y="263"/>
                  </a:cubicBezTo>
                  <a:cubicBezTo>
                    <a:pt x="23" y="258"/>
                    <a:pt x="7" y="242"/>
                    <a:pt x="24" y="228"/>
                  </a:cubicBezTo>
                  <a:cubicBezTo>
                    <a:pt x="34" y="220"/>
                    <a:pt x="47" y="221"/>
                    <a:pt x="59" y="220"/>
                  </a:cubicBezTo>
                  <a:cubicBezTo>
                    <a:pt x="61" y="223"/>
                    <a:pt x="62" y="225"/>
                    <a:pt x="64" y="228"/>
                  </a:cubicBezTo>
                  <a:cubicBezTo>
                    <a:pt x="60" y="228"/>
                    <a:pt x="56" y="229"/>
                    <a:pt x="52" y="232"/>
                  </a:cubicBezTo>
                  <a:cubicBezTo>
                    <a:pt x="48" y="235"/>
                    <a:pt x="45" y="243"/>
                    <a:pt x="48" y="248"/>
                  </a:cubicBezTo>
                  <a:cubicBezTo>
                    <a:pt x="48" y="248"/>
                    <a:pt x="48" y="248"/>
                    <a:pt x="49" y="249"/>
                  </a:cubicBezTo>
                  <a:cubicBezTo>
                    <a:pt x="56" y="262"/>
                    <a:pt x="84" y="262"/>
                    <a:pt x="96" y="263"/>
                  </a:cubicBezTo>
                  <a:cubicBezTo>
                    <a:pt x="115" y="264"/>
                    <a:pt x="151" y="265"/>
                    <a:pt x="162" y="247"/>
                  </a:cubicBezTo>
                  <a:cubicBezTo>
                    <a:pt x="163" y="246"/>
                    <a:pt x="163" y="245"/>
                    <a:pt x="162" y="244"/>
                  </a:cubicBezTo>
                  <a:cubicBezTo>
                    <a:pt x="163" y="242"/>
                    <a:pt x="163" y="239"/>
                    <a:pt x="162" y="236"/>
                  </a:cubicBezTo>
                  <a:cubicBezTo>
                    <a:pt x="160" y="231"/>
                    <a:pt x="154" y="227"/>
                    <a:pt x="149" y="228"/>
                  </a:cubicBezTo>
                  <a:cubicBezTo>
                    <a:pt x="151" y="226"/>
                    <a:pt x="152" y="224"/>
                    <a:pt x="153" y="222"/>
                  </a:cubicBezTo>
                  <a:cubicBezTo>
                    <a:pt x="153" y="222"/>
                    <a:pt x="154" y="222"/>
                    <a:pt x="154" y="222"/>
                  </a:cubicBezTo>
                  <a:cubicBezTo>
                    <a:pt x="168" y="223"/>
                    <a:pt x="184" y="225"/>
                    <a:pt x="190" y="240"/>
                  </a:cubicBezTo>
                  <a:close/>
                  <a:moveTo>
                    <a:pt x="159" y="209"/>
                  </a:moveTo>
                  <a:cubicBezTo>
                    <a:pt x="160" y="207"/>
                    <a:pt x="161" y="204"/>
                    <a:pt x="161" y="201"/>
                  </a:cubicBezTo>
                  <a:cubicBezTo>
                    <a:pt x="175" y="212"/>
                    <a:pt x="197" y="203"/>
                    <a:pt x="199" y="185"/>
                  </a:cubicBezTo>
                  <a:cubicBezTo>
                    <a:pt x="200" y="178"/>
                    <a:pt x="198" y="170"/>
                    <a:pt x="191" y="166"/>
                  </a:cubicBezTo>
                  <a:cubicBezTo>
                    <a:pt x="183" y="162"/>
                    <a:pt x="173" y="167"/>
                    <a:pt x="165" y="171"/>
                  </a:cubicBezTo>
                  <a:cubicBezTo>
                    <a:pt x="165" y="169"/>
                    <a:pt x="165" y="168"/>
                    <a:pt x="165" y="166"/>
                  </a:cubicBezTo>
                  <a:cubicBezTo>
                    <a:pt x="166" y="166"/>
                    <a:pt x="166" y="166"/>
                    <a:pt x="166" y="165"/>
                  </a:cubicBezTo>
                  <a:cubicBezTo>
                    <a:pt x="174" y="154"/>
                    <a:pt x="188" y="149"/>
                    <a:pt x="199" y="159"/>
                  </a:cubicBezTo>
                  <a:cubicBezTo>
                    <a:pt x="207" y="166"/>
                    <a:pt x="208" y="179"/>
                    <a:pt x="205" y="189"/>
                  </a:cubicBezTo>
                  <a:cubicBezTo>
                    <a:pt x="200" y="210"/>
                    <a:pt x="178" y="222"/>
                    <a:pt x="15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3097" y="3076"/>
              <a:ext cx="43" cy="4"/>
            </a:xfrm>
            <a:custGeom>
              <a:avLst/>
              <a:gdLst>
                <a:gd name="T0" fmla="*/ 28 w 29"/>
                <a:gd name="T1" fmla="*/ 0 h 3"/>
                <a:gd name="T2" fmla="*/ 1 w 29"/>
                <a:gd name="T3" fmla="*/ 1 h 3"/>
                <a:gd name="T4" fmla="*/ 1 w 29"/>
                <a:gd name="T5" fmla="*/ 3 h 3"/>
                <a:gd name="T6" fmla="*/ 28 w 29"/>
                <a:gd name="T7" fmla="*/ 2 h 3"/>
                <a:gd name="T8" fmla="*/ 28 w 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28" y="0"/>
                  </a:moveTo>
                  <a:cubicBezTo>
                    <a:pt x="19" y="0"/>
                    <a:pt x="10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0" y="3"/>
                    <a:pt x="19" y="3"/>
                    <a:pt x="28" y="2"/>
                  </a:cubicBezTo>
                  <a:cubicBezTo>
                    <a:pt x="29" y="2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 noEditPoints="1"/>
            </p:cNvSpPr>
            <p:nvPr/>
          </p:nvSpPr>
          <p:spPr bwMode="auto">
            <a:xfrm>
              <a:off x="4111" y="3544"/>
              <a:ext cx="398" cy="364"/>
            </a:xfrm>
            <a:custGeom>
              <a:avLst/>
              <a:gdLst>
                <a:gd name="T0" fmla="*/ 227 w 269"/>
                <a:gd name="T1" fmla="*/ 84 h 246"/>
                <a:gd name="T2" fmla="*/ 107 w 269"/>
                <a:gd name="T3" fmla="*/ 14 h 246"/>
                <a:gd name="T4" fmla="*/ 11 w 269"/>
                <a:gd name="T5" fmla="*/ 100 h 246"/>
                <a:gd name="T6" fmla="*/ 73 w 269"/>
                <a:gd name="T7" fmla="*/ 235 h 246"/>
                <a:gd name="T8" fmla="*/ 74 w 269"/>
                <a:gd name="T9" fmla="*/ 234 h 246"/>
                <a:gd name="T10" fmla="*/ 74 w 269"/>
                <a:gd name="T11" fmla="*/ 234 h 246"/>
                <a:gd name="T12" fmla="*/ 99 w 269"/>
                <a:gd name="T13" fmla="*/ 240 h 246"/>
                <a:gd name="T14" fmla="*/ 100 w 269"/>
                <a:gd name="T15" fmla="*/ 240 h 246"/>
                <a:gd name="T16" fmla="*/ 210 w 269"/>
                <a:gd name="T17" fmla="*/ 209 h 246"/>
                <a:gd name="T18" fmla="*/ 227 w 269"/>
                <a:gd name="T19" fmla="*/ 84 h 246"/>
                <a:gd name="T20" fmla="*/ 66 w 269"/>
                <a:gd name="T21" fmla="*/ 225 h 246"/>
                <a:gd name="T22" fmla="*/ 65 w 269"/>
                <a:gd name="T23" fmla="*/ 225 h 246"/>
                <a:gd name="T24" fmla="*/ 64 w 269"/>
                <a:gd name="T25" fmla="*/ 224 h 246"/>
                <a:gd name="T26" fmla="*/ 101 w 269"/>
                <a:gd name="T27" fmla="*/ 226 h 246"/>
                <a:gd name="T28" fmla="*/ 101 w 269"/>
                <a:gd name="T29" fmla="*/ 225 h 246"/>
                <a:gd name="T30" fmla="*/ 79 w 269"/>
                <a:gd name="T31" fmla="*/ 223 h 246"/>
                <a:gd name="T32" fmla="*/ 62 w 269"/>
                <a:gd name="T33" fmla="*/ 222 h 246"/>
                <a:gd name="T34" fmla="*/ 48 w 269"/>
                <a:gd name="T35" fmla="*/ 208 h 246"/>
                <a:gd name="T36" fmla="*/ 48 w 269"/>
                <a:gd name="T37" fmla="*/ 208 h 246"/>
                <a:gd name="T38" fmla="*/ 48 w 269"/>
                <a:gd name="T39" fmla="*/ 208 h 246"/>
                <a:gd name="T40" fmla="*/ 61 w 269"/>
                <a:gd name="T41" fmla="*/ 209 h 246"/>
                <a:gd name="T42" fmla="*/ 76 w 269"/>
                <a:gd name="T43" fmla="*/ 210 h 246"/>
                <a:gd name="T44" fmla="*/ 111 w 269"/>
                <a:gd name="T45" fmla="*/ 213 h 246"/>
                <a:gd name="T46" fmla="*/ 111 w 269"/>
                <a:gd name="T47" fmla="*/ 211 h 246"/>
                <a:gd name="T48" fmla="*/ 47 w 269"/>
                <a:gd name="T49" fmla="*/ 207 h 246"/>
                <a:gd name="T50" fmla="*/ 32 w 269"/>
                <a:gd name="T51" fmla="*/ 187 h 246"/>
                <a:gd name="T52" fmla="*/ 27 w 269"/>
                <a:gd name="T53" fmla="*/ 177 h 246"/>
                <a:gd name="T54" fmla="*/ 92 w 269"/>
                <a:gd name="T55" fmla="*/ 177 h 246"/>
                <a:gd name="T56" fmla="*/ 92 w 269"/>
                <a:gd name="T57" fmla="*/ 176 h 246"/>
                <a:gd name="T58" fmla="*/ 26 w 269"/>
                <a:gd name="T59" fmla="*/ 176 h 246"/>
                <a:gd name="T60" fmla="*/ 20 w 269"/>
                <a:gd name="T61" fmla="*/ 160 h 246"/>
                <a:gd name="T62" fmla="*/ 47 w 269"/>
                <a:gd name="T63" fmla="*/ 160 h 246"/>
                <a:gd name="T64" fmla="*/ 47 w 269"/>
                <a:gd name="T65" fmla="*/ 158 h 246"/>
                <a:gd name="T66" fmla="*/ 19 w 269"/>
                <a:gd name="T67" fmla="*/ 158 h 246"/>
                <a:gd name="T68" fmla="*/ 15 w 269"/>
                <a:gd name="T69" fmla="*/ 141 h 246"/>
                <a:gd name="T70" fmla="*/ 88 w 269"/>
                <a:gd name="T71" fmla="*/ 140 h 246"/>
                <a:gd name="T72" fmla="*/ 88 w 269"/>
                <a:gd name="T73" fmla="*/ 139 h 246"/>
                <a:gd name="T74" fmla="*/ 15 w 269"/>
                <a:gd name="T75" fmla="*/ 140 h 246"/>
                <a:gd name="T76" fmla="*/ 14 w 269"/>
                <a:gd name="T77" fmla="*/ 126 h 246"/>
                <a:gd name="T78" fmla="*/ 14 w 269"/>
                <a:gd name="T79" fmla="*/ 125 h 246"/>
                <a:gd name="T80" fmla="*/ 46 w 269"/>
                <a:gd name="T81" fmla="*/ 122 h 246"/>
                <a:gd name="T82" fmla="*/ 46 w 269"/>
                <a:gd name="T83" fmla="*/ 121 h 246"/>
                <a:gd name="T84" fmla="*/ 14 w 269"/>
                <a:gd name="T85" fmla="*/ 124 h 246"/>
                <a:gd name="T86" fmla="*/ 17 w 269"/>
                <a:gd name="T87" fmla="*/ 102 h 246"/>
                <a:gd name="T88" fmla="*/ 95 w 269"/>
                <a:gd name="T89" fmla="*/ 103 h 246"/>
                <a:gd name="T90" fmla="*/ 95 w 269"/>
                <a:gd name="T91" fmla="*/ 102 h 246"/>
                <a:gd name="T92" fmla="*/ 17 w 269"/>
                <a:gd name="T93" fmla="*/ 101 h 246"/>
                <a:gd name="T94" fmla="*/ 29 w 269"/>
                <a:gd name="T95" fmla="*/ 70 h 246"/>
                <a:gd name="T96" fmla="*/ 114 w 269"/>
                <a:gd name="T97" fmla="*/ 68 h 246"/>
                <a:gd name="T98" fmla="*/ 114 w 269"/>
                <a:gd name="T99" fmla="*/ 67 h 246"/>
                <a:gd name="T100" fmla="*/ 30 w 269"/>
                <a:gd name="T101" fmla="*/ 68 h 246"/>
                <a:gd name="T102" fmla="*/ 42 w 269"/>
                <a:gd name="T103" fmla="*/ 53 h 246"/>
                <a:gd name="T104" fmla="*/ 91 w 269"/>
                <a:gd name="T105" fmla="*/ 50 h 246"/>
                <a:gd name="T106" fmla="*/ 90 w 269"/>
                <a:gd name="T107" fmla="*/ 48 h 246"/>
                <a:gd name="T108" fmla="*/ 43 w 269"/>
                <a:gd name="T109" fmla="*/ 52 h 246"/>
                <a:gd name="T110" fmla="*/ 59 w 269"/>
                <a:gd name="T111" fmla="*/ 38 h 246"/>
                <a:gd name="T112" fmla="*/ 139 w 269"/>
                <a:gd name="T113" fmla="*/ 33 h 246"/>
                <a:gd name="T114" fmla="*/ 139 w 269"/>
                <a:gd name="T115" fmla="*/ 32 h 246"/>
                <a:gd name="T116" fmla="*/ 61 w 269"/>
                <a:gd name="T117" fmla="*/ 37 h 246"/>
                <a:gd name="T118" fmla="*/ 86 w 269"/>
                <a:gd name="T119" fmla="*/ 25 h 246"/>
                <a:gd name="T120" fmla="*/ 215 w 269"/>
                <a:gd name="T121" fmla="*/ 189 h 246"/>
                <a:gd name="T122" fmla="*/ 66 w 269"/>
                <a:gd name="T123" fmla="*/ 22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9" h="246">
                  <a:moveTo>
                    <a:pt x="227" y="84"/>
                  </a:moveTo>
                  <a:cubicBezTo>
                    <a:pt x="206" y="40"/>
                    <a:pt x="157" y="10"/>
                    <a:pt x="107" y="14"/>
                  </a:cubicBezTo>
                  <a:cubicBezTo>
                    <a:pt x="59" y="17"/>
                    <a:pt x="21" y="54"/>
                    <a:pt x="11" y="100"/>
                  </a:cubicBezTo>
                  <a:cubicBezTo>
                    <a:pt x="0" y="150"/>
                    <a:pt x="26" y="214"/>
                    <a:pt x="73" y="235"/>
                  </a:cubicBezTo>
                  <a:cubicBezTo>
                    <a:pt x="74" y="236"/>
                    <a:pt x="75" y="235"/>
                    <a:pt x="74" y="234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81" y="239"/>
                    <a:pt x="91" y="241"/>
                    <a:pt x="99" y="240"/>
                  </a:cubicBezTo>
                  <a:cubicBezTo>
                    <a:pt x="100" y="240"/>
                    <a:pt x="100" y="240"/>
                    <a:pt x="100" y="240"/>
                  </a:cubicBezTo>
                  <a:cubicBezTo>
                    <a:pt x="139" y="246"/>
                    <a:pt x="183" y="237"/>
                    <a:pt x="210" y="209"/>
                  </a:cubicBezTo>
                  <a:cubicBezTo>
                    <a:pt x="241" y="175"/>
                    <a:pt x="248" y="125"/>
                    <a:pt x="227" y="84"/>
                  </a:cubicBezTo>
                  <a:close/>
                  <a:moveTo>
                    <a:pt x="66" y="225"/>
                  </a:moveTo>
                  <a:cubicBezTo>
                    <a:pt x="65" y="224"/>
                    <a:pt x="65" y="224"/>
                    <a:pt x="65" y="225"/>
                  </a:cubicBezTo>
                  <a:cubicBezTo>
                    <a:pt x="64" y="224"/>
                    <a:pt x="64" y="224"/>
                    <a:pt x="64" y="224"/>
                  </a:cubicBezTo>
                  <a:cubicBezTo>
                    <a:pt x="76" y="226"/>
                    <a:pt x="89" y="226"/>
                    <a:pt x="101" y="226"/>
                  </a:cubicBezTo>
                  <a:cubicBezTo>
                    <a:pt x="101" y="226"/>
                    <a:pt x="101" y="225"/>
                    <a:pt x="101" y="225"/>
                  </a:cubicBezTo>
                  <a:cubicBezTo>
                    <a:pt x="93" y="224"/>
                    <a:pt x="86" y="224"/>
                    <a:pt x="79" y="223"/>
                  </a:cubicBezTo>
                  <a:cubicBezTo>
                    <a:pt x="74" y="223"/>
                    <a:pt x="67" y="221"/>
                    <a:pt x="62" y="222"/>
                  </a:cubicBezTo>
                  <a:cubicBezTo>
                    <a:pt x="57" y="217"/>
                    <a:pt x="52" y="213"/>
                    <a:pt x="48" y="208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51" y="209"/>
                    <a:pt x="58" y="209"/>
                    <a:pt x="61" y="209"/>
                  </a:cubicBezTo>
                  <a:cubicBezTo>
                    <a:pt x="66" y="209"/>
                    <a:pt x="71" y="210"/>
                    <a:pt x="76" y="210"/>
                  </a:cubicBezTo>
                  <a:cubicBezTo>
                    <a:pt x="88" y="211"/>
                    <a:pt x="100" y="212"/>
                    <a:pt x="111" y="213"/>
                  </a:cubicBezTo>
                  <a:cubicBezTo>
                    <a:pt x="112" y="213"/>
                    <a:pt x="112" y="211"/>
                    <a:pt x="111" y="211"/>
                  </a:cubicBezTo>
                  <a:cubicBezTo>
                    <a:pt x="90" y="209"/>
                    <a:pt x="68" y="207"/>
                    <a:pt x="47" y="207"/>
                  </a:cubicBezTo>
                  <a:cubicBezTo>
                    <a:pt x="41" y="201"/>
                    <a:pt x="36" y="194"/>
                    <a:pt x="32" y="187"/>
                  </a:cubicBezTo>
                  <a:cubicBezTo>
                    <a:pt x="30" y="184"/>
                    <a:pt x="28" y="180"/>
                    <a:pt x="27" y="177"/>
                  </a:cubicBezTo>
                  <a:cubicBezTo>
                    <a:pt x="48" y="179"/>
                    <a:pt x="70" y="178"/>
                    <a:pt x="92" y="177"/>
                  </a:cubicBezTo>
                  <a:cubicBezTo>
                    <a:pt x="93" y="177"/>
                    <a:pt x="93" y="176"/>
                    <a:pt x="92" y="176"/>
                  </a:cubicBezTo>
                  <a:cubicBezTo>
                    <a:pt x="70" y="175"/>
                    <a:pt x="48" y="175"/>
                    <a:pt x="26" y="176"/>
                  </a:cubicBezTo>
                  <a:cubicBezTo>
                    <a:pt x="24" y="171"/>
                    <a:pt x="22" y="165"/>
                    <a:pt x="20" y="160"/>
                  </a:cubicBezTo>
                  <a:cubicBezTo>
                    <a:pt x="29" y="160"/>
                    <a:pt x="38" y="160"/>
                    <a:pt x="47" y="160"/>
                  </a:cubicBezTo>
                  <a:cubicBezTo>
                    <a:pt x="48" y="160"/>
                    <a:pt x="48" y="158"/>
                    <a:pt x="47" y="158"/>
                  </a:cubicBezTo>
                  <a:cubicBezTo>
                    <a:pt x="38" y="158"/>
                    <a:pt x="29" y="158"/>
                    <a:pt x="19" y="158"/>
                  </a:cubicBezTo>
                  <a:cubicBezTo>
                    <a:pt x="18" y="153"/>
                    <a:pt x="16" y="147"/>
                    <a:pt x="15" y="141"/>
                  </a:cubicBezTo>
                  <a:cubicBezTo>
                    <a:pt x="40" y="141"/>
                    <a:pt x="64" y="141"/>
                    <a:pt x="88" y="140"/>
                  </a:cubicBezTo>
                  <a:cubicBezTo>
                    <a:pt x="89" y="140"/>
                    <a:pt x="89" y="139"/>
                    <a:pt x="88" y="139"/>
                  </a:cubicBezTo>
                  <a:cubicBezTo>
                    <a:pt x="64" y="139"/>
                    <a:pt x="40" y="139"/>
                    <a:pt x="15" y="140"/>
                  </a:cubicBezTo>
                  <a:cubicBezTo>
                    <a:pt x="15" y="135"/>
                    <a:pt x="14" y="130"/>
                    <a:pt x="14" y="126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25" y="125"/>
                    <a:pt x="35" y="124"/>
                    <a:pt x="46" y="122"/>
                  </a:cubicBezTo>
                  <a:cubicBezTo>
                    <a:pt x="46" y="122"/>
                    <a:pt x="46" y="121"/>
                    <a:pt x="46" y="121"/>
                  </a:cubicBezTo>
                  <a:cubicBezTo>
                    <a:pt x="35" y="122"/>
                    <a:pt x="25" y="123"/>
                    <a:pt x="14" y="124"/>
                  </a:cubicBezTo>
                  <a:cubicBezTo>
                    <a:pt x="14" y="117"/>
                    <a:pt x="15" y="109"/>
                    <a:pt x="17" y="102"/>
                  </a:cubicBezTo>
                  <a:cubicBezTo>
                    <a:pt x="43" y="102"/>
                    <a:pt x="69" y="102"/>
                    <a:pt x="95" y="103"/>
                  </a:cubicBezTo>
                  <a:cubicBezTo>
                    <a:pt x="95" y="103"/>
                    <a:pt x="95" y="102"/>
                    <a:pt x="95" y="102"/>
                  </a:cubicBezTo>
                  <a:cubicBezTo>
                    <a:pt x="69" y="101"/>
                    <a:pt x="43" y="100"/>
                    <a:pt x="17" y="101"/>
                  </a:cubicBezTo>
                  <a:cubicBezTo>
                    <a:pt x="20" y="90"/>
                    <a:pt x="24" y="80"/>
                    <a:pt x="29" y="70"/>
                  </a:cubicBezTo>
                  <a:cubicBezTo>
                    <a:pt x="58" y="70"/>
                    <a:pt x="86" y="69"/>
                    <a:pt x="114" y="68"/>
                  </a:cubicBezTo>
                  <a:cubicBezTo>
                    <a:pt x="115" y="68"/>
                    <a:pt x="115" y="67"/>
                    <a:pt x="114" y="67"/>
                  </a:cubicBezTo>
                  <a:cubicBezTo>
                    <a:pt x="86" y="67"/>
                    <a:pt x="58" y="68"/>
                    <a:pt x="30" y="68"/>
                  </a:cubicBezTo>
                  <a:cubicBezTo>
                    <a:pt x="34" y="63"/>
                    <a:pt x="38" y="58"/>
                    <a:pt x="42" y="53"/>
                  </a:cubicBezTo>
                  <a:cubicBezTo>
                    <a:pt x="58" y="53"/>
                    <a:pt x="74" y="52"/>
                    <a:pt x="91" y="50"/>
                  </a:cubicBezTo>
                  <a:cubicBezTo>
                    <a:pt x="91" y="50"/>
                    <a:pt x="91" y="48"/>
                    <a:pt x="90" y="48"/>
                  </a:cubicBezTo>
                  <a:cubicBezTo>
                    <a:pt x="75" y="50"/>
                    <a:pt x="59" y="52"/>
                    <a:pt x="43" y="52"/>
                  </a:cubicBezTo>
                  <a:cubicBezTo>
                    <a:pt x="48" y="47"/>
                    <a:pt x="53" y="42"/>
                    <a:pt x="59" y="38"/>
                  </a:cubicBezTo>
                  <a:cubicBezTo>
                    <a:pt x="85" y="37"/>
                    <a:pt x="112" y="35"/>
                    <a:pt x="139" y="33"/>
                  </a:cubicBezTo>
                  <a:cubicBezTo>
                    <a:pt x="140" y="33"/>
                    <a:pt x="140" y="31"/>
                    <a:pt x="139" y="32"/>
                  </a:cubicBezTo>
                  <a:cubicBezTo>
                    <a:pt x="113" y="33"/>
                    <a:pt x="87" y="34"/>
                    <a:pt x="61" y="37"/>
                  </a:cubicBezTo>
                  <a:cubicBezTo>
                    <a:pt x="69" y="32"/>
                    <a:pt x="77" y="28"/>
                    <a:pt x="86" y="25"/>
                  </a:cubicBezTo>
                  <a:cubicBezTo>
                    <a:pt x="177" y="0"/>
                    <a:pt x="269" y="105"/>
                    <a:pt x="215" y="189"/>
                  </a:cubicBezTo>
                  <a:cubicBezTo>
                    <a:pt x="183" y="239"/>
                    <a:pt x="117" y="241"/>
                    <a:pt x="66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4079" y="3291"/>
              <a:ext cx="704" cy="667"/>
            </a:xfrm>
            <a:custGeom>
              <a:avLst/>
              <a:gdLst>
                <a:gd name="T0" fmla="*/ 352 w 476"/>
                <a:gd name="T1" fmla="*/ 62 h 451"/>
                <a:gd name="T2" fmla="*/ 189 w 476"/>
                <a:gd name="T3" fmla="*/ 163 h 451"/>
                <a:gd name="T4" fmla="*/ 24 w 476"/>
                <a:gd name="T5" fmla="*/ 219 h 451"/>
                <a:gd name="T6" fmla="*/ 118 w 476"/>
                <a:gd name="T7" fmla="*/ 446 h 451"/>
                <a:gd name="T8" fmla="*/ 203 w 476"/>
                <a:gd name="T9" fmla="*/ 438 h 451"/>
                <a:gd name="T10" fmla="*/ 287 w 476"/>
                <a:gd name="T11" fmla="*/ 293 h 451"/>
                <a:gd name="T12" fmla="*/ 397 w 476"/>
                <a:gd name="T13" fmla="*/ 117 h 451"/>
                <a:gd name="T14" fmla="*/ 274 w 476"/>
                <a:gd name="T15" fmla="*/ 356 h 451"/>
                <a:gd name="T16" fmla="*/ 118 w 476"/>
                <a:gd name="T17" fmla="*/ 439 h 451"/>
                <a:gd name="T18" fmla="*/ 81 w 476"/>
                <a:gd name="T19" fmla="*/ 429 h 451"/>
                <a:gd name="T20" fmla="*/ 14 w 476"/>
                <a:gd name="T21" fmla="*/ 333 h 451"/>
                <a:gd name="T22" fmla="*/ 236 w 476"/>
                <a:gd name="T23" fmla="*/ 199 h 451"/>
                <a:gd name="T24" fmla="*/ 412 w 476"/>
                <a:gd name="T25" fmla="*/ 97 h 451"/>
                <a:gd name="T26" fmla="*/ 422 w 476"/>
                <a:gd name="T27" fmla="*/ 52 h 451"/>
                <a:gd name="T28" fmla="*/ 389 w 476"/>
                <a:gd name="T29" fmla="*/ 117 h 451"/>
                <a:gd name="T30" fmla="*/ 397 w 476"/>
                <a:gd name="T31" fmla="*/ 84 h 451"/>
                <a:gd name="T32" fmla="*/ 368 w 476"/>
                <a:gd name="T33" fmla="*/ 134 h 451"/>
                <a:gd name="T34" fmla="*/ 375 w 476"/>
                <a:gd name="T35" fmla="*/ 98 h 451"/>
                <a:gd name="T36" fmla="*/ 365 w 476"/>
                <a:gd name="T37" fmla="*/ 136 h 451"/>
                <a:gd name="T38" fmla="*/ 354 w 476"/>
                <a:gd name="T39" fmla="*/ 113 h 451"/>
                <a:gd name="T40" fmla="*/ 341 w 476"/>
                <a:gd name="T41" fmla="*/ 158 h 451"/>
                <a:gd name="T42" fmla="*/ 335 w 476"/>
                <a:gd name="T43" fmla="*/ 122 h 451"/>
                <a:gd name="T44" fmla="*/ 323 w 476"/>
                <a:gd name="T45" fmla="*/ 174 h 451"/>
                <a:gd name="T46" fmla="*/ 311 w 476"/>
                <a:gd name="T47" fmla="*/ 157 h 451"/>
                <a:gd name="T48" fmla="*/ 303 w 476"/>
                <a:gd name="T49" fmla="*/ 192 h 451"/>
                <a:gd name="T50" fmla="*/ 294 w 476"/>
                <a:gd name="T51" fmla="*/ 165 h 451"/>
                <a:gd name="T52" fmla="*/ 285 w 476"/>
                <a:gd name="T53" fmla="*/ 208 h 451"/>
                <a:gd name="T54" fmla="*/ 278 w 476"/>
                <a:gd name="T55" fmla="*/ 186 h 451"/>
                <a:gd name="T56" fmla="*/ 268 w 476"/>
                <a:gd name="T57" fmla="*/ 223 h 451"/>
                <a:gd name="T58" fmla="*/ 257 w 476"/>
                <a:gd name="T59" fmla="*/ 211 h 451"/>
                <a:gd name="T60" fmla="*/ 263 w 476"/>
                <a:gd name="T61" fmla="*/ 182 h 451"/>
                <a:gd name="T62" fmla="*/ 256 w 476"/>
                <a:gd name="T63" fmla="*/ 210 h 451"/>
                <a:gd name="T64" fmla="*/ 244 w 476"/>
                <a:gd name="T65" fmla="*/ 195 h 451"/>
                <a:gd name="T66" fmla="*/ 247 w 476"/>
                <a:gd name="T67" fmla="*/ 177 h 451"/>
                <a:gd name="T68" fmla="*/ 229 w 476"/>
                <a:gd name="T69" fmla="*/ 183 h 451"/>
                <a:gd name="T70" fmla="*/ 377 w 476"/>
                <a:gd name="T71" fmla="*/ 47 h 451"/>
                <a:gd name="T72" fmla="*/ 433 w 476"/>
                <a:gd name="T73" fmla="*/ 73 h 451"/>
                <a:gd name="T74" fmla="*/ 436 w 476"/>
                <a:gd name="T75" fmla="*/ 59 h 451"/>
                <a:gd name="T76" fmla="*/ 412 w 476"/>
                <a:gd name="T77" fmla="*/ 9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6" h="451">
                  <a:moveTo>
                    <a:pt x="441" y="27"/>
                  </a:moveTo>
                  <a:cubicBezTo>
                    <a:pt x="410" y="0"/>
                    <a:pt x="372" y="43"/>
                    <a:pt x="352" y="62"/>
                  </a:cubicBezTo>
                  <a:cubicBezTo>
                    <a:pt x="309" y="101"/>
                    <a:pt x="264" y="138"/>
                    <a:pt x="225" y="180"/>
                  </a:cubicBezTo>
                  <a:cubicBezTo>
                    <a:pt x="214" y="172"/>
                    <a:pt x="202" y="167"/>
                    <a:pt x="189" y="163"/>
                  </a:cubicBezTo>
                  <a:cubicBezTo>
                    <a:pt x="157" y="153"/>
                    <a:pt x="123" y="160"/>
                    <a:pt x="92" y="170"/>
                  </a:cubicBezTo>
                  <a:cubicBezTo>
                    <a:pt x="64" y="179"/>
                    <a:pt x="40" y="194"/>
                    <a:pt x="24" y="219"/>
                  </a:cubicBezTo>
                  <a:cubicBezTo>
                    <a:pt x="7" y="246"/>
                    <a:pt x="2" y="278"/>
                    <a:pt x="4" y="309"/>
                  </a:cubicBezTo>
                  <a:cubicBezTo>
                    <a:pt x="10" y="370"/>
                    <a:pt x="49" y="443"/>
                    <a:pt x="118" y="446"/>
                  </a:cubicBezTo>
                  <a:cubicBezTo>
                    <a:pt x="119" y="447"/>
                    <a:pt x="119" y="446"/>
                    <a:pt x="119" y="446"/>
                  </a:cubicBezTo>
                  <a:cubicBezTo>
                    <a:pt x="147" y="451"/>
                    <a:pt x="176" y="450"/>
                    <a:pt x="203" y="438"/>
                  </a:cubicBezTo>
                  <a:cubicBezTo>
                    <a:pt x="228" y="427"/>
                    <a:pt x="255" y="405"/>
                    <a:pt x="270" y="382"/>
                  </a:cubicBezTo>
                  <a:cubicBezTo>
                    <a:pt x="287" y="357"/>
                    <a:pt x="290" y="322"/>
                    <a:pt x="287" y="293"/>
                  </a:cubicBezTo>
                  <a:cubicBezTo>
                    <a:pt x="285" y="272"/>
                    <a:pt x="280" y="251"/>
                    <a:pt x="270" y="232"/>
                  </a:cubicBezTo>
                  <a:cubicBezTo>
                    <a:pt x="313" y="194"/>
                    <a:pt x="355" y="156"/>
                    <a:pt x="397" y="117"/>
                  </a:cubicBezTo>
                  <a:cubicBezTo>
                    <a:pt x="415" y="100"/>
                    <a:pt x="476" y="58"/>
                    <a:pt x="441" y="27"/>
                  </a:cubicBezTo>
                  <a:close/>
                  <a:moveTo>
                    <a:pt x="274" y="356"/>
                  </a:moveTo>
                  <a:cubicBezTo>
                    <a:pt x="266" y="386"/>
                    <a:pt x="237" y="412"/>
                    <a:pt x="211" y="427"/>
                  </a:cubicBezTo>
                  <a:cubicBezTo>
                    <a:pt x="183" y="442"/>
                    <a:pt x="149" y="447"/>
                    <a:pt x="118" y="439"/>
                  </a:cubicBezTo>
                  <a:cubicBezTo>
                    <a:pt x="117" y="438"/>
                    <a:pt x="116" y="439"/>
                    <a:pt x="115" y="439"/>
                  </a:cubicBezTo>
                  <a:cubicBezTo>
                    <a:pt x="104" y="436"/>
                    <a:pt x="92" y="434"/>
                    <a:pt x="81" y="429"/>
                  </a:cubicBezTo>
                  <a:cubicBezTo>
                    <a:pt x="81" y="428"/>
                    <a:pt x="80" y="428"/>
                    <a:pt x="80" y="429"/>
                  </a:cubicBezTo>
                  <a:cubicBezTo>
                    <a:pt x="46" y="409"/>
                    <a:pt x="23" y="375"/>
                    <a:pt x="14" y="333"/>
                  </a:cubicBezTo>
                  <a:cubicBezTo>
                    <a:pt x="0" y="273"/>
                    <a:pt x="17" y="205"/>
                    <a:pt x="79" y="181"/>
                  </a:cubicBezTo>
                  <a:cubicBezTo>
                    <a:pt x="132" y="160"/>
                    <a:pt x="192" y="158"/>
                    <a:pt x="236" y="199"/>
                  </a:cubicBezTo>
                  <a:cubicBezTo>
                    <a:pt x="278" y="238"/>
                    <a:pt x="290" y="302"/>
                    <a:pt x="274" y="356"/>
                  </a:cubicBezTo>
                  <a:close/>
                  <a:moveTo>
                    <a:pt x="412" y="97"/>
                  </a:moveTo>
                  <a:cubicBezTo>
                    <a:pt x="417" y="82"/>
                    <a:pt x="421" y="68"/>
                    <a:pt x="423" y="52"/>
                  </a:cubicBezTo>
                  <a:cubicBezTo>
                    <a:pt x="423" y="51"/>
                    <a:pt x="422" y="51"/>
                    <a:pt x="422" y="52"/>
                  </a:cubicBezTo>
                  <a:cubicBezTo>
                    <a:pt x="419" y="68"/>
                    <a:pt x="414" y="84"/>
                    <a:pt x="409" y="100"/>
                  </a:cubicBezTo>
                  <a:cubicBezTo>
                    <a:pt x="402" y="106"/>
                    <a:pt x="395" y="112"/>
                    <a:pt x="389" y="117"/>
                  </a:cubicBezTo>
                  <a:cubicBezTo>
                    <a:pt x="392" y="106"/>
                    <a:pt x="395" y="95"/>
                    <a:pt x="398" y="84"/>
                  </a:cubicBezTo>
                  <a:cubicBezTo>
                    <a:pt x="399" y="83"/>
                    <a:pt x="397" y="83"/>
                    <a:pt x="397" y="84"/>
                  </a:cubicBezTo>
                  <a:cubicBezTo>
                    <a:pt x="393" y="95"/>
                    <a:pt x="390" y="107"/>
                    <a:pt x="387" y="118"/>
                  </a:cubicBezTo>
                  <a:cubicBezTo>
                    <a:pt x="379" y="125"/>
                    <a:pt x="372" y="130"/>
                    <a:pt x="368" y="134"/>
                  </a:cubicBezTo>
                  <a:cubicBezTo>
                    <a:pt x="370" y="122"/>
                    <a:pt x="373" y="110"/>
                    <a:pt x="376" y="98"/>
                  </a:cubicBezTo>
                  <a:cubicBezTo>
                    <a:pt x="376" y="97"/>
                    <a:pt x="375" y="97"/>
                    <a:pt x="375" y="98"/>
                  </a:cubicBezTo>
                  <a:cubicBezTo>
                    <a:pt x="371" y="110"/>
                    <a:pt x="368" y="123"/>
                    <a:pt x="366" y="135"/>
                  </a:cubicBezTo>
                  <a:cubicBezTo>
                    <a:pt x="366" y="135"/>
                    <a:pt x="366" y="136"/>
                    <a:pt x="365" y="136"/>
                  </a:cubicBezTo>
                  <a:cubicBezTo>
                    <a:pt x="358" y="143"/>
                    <a:pt x="350" y="150"/>
                    <a:pt x="342" y="156"/>
                  </a:cubicBezTo>
                  <a:cubicBezTo>
                    <a:pt x="347" y="142"/>
                    <a:pt x="350" y="128"/>
                    <a:pt x="354" y="113"/>
                  </a:cubicBezTo>
                  <a:cubicBezTo>
                    <a:pt x="354" y="112"/>
                    <a:pt x="353" y="112"/>
                    <a:pt x="352" y="113"/>
                  </a:cubicBezTo>
                  <a:cubicBezTo>
                    <a:pt x="349" y="128"/>
                    <a:pt x="344" y="143"/>
                    <a:pt x="341" y="158"/>
                  </a:cubicBezTo>
                  <a:cubicBezTo>
                    <a:pt x="335" y="163"/>
                    <a:pt x="330" y="168"/>
                    <a:pt x="324" y="173"/>
                  </a:cubicBezTo>
                  <a:cubicBezTo>
                    <a:pt x="328" y="156"/>
                    <a:pt x="331" y="139"/>
                    <a:pt x="335" y="122"/>
                  </a:cubicBezTo>
                  <a:cubicBezTo>
                    <a:pt x="335" y="121"/>
                    <a:pt x="334" y="120"/>
                    <a:pt x="334" y="121"/>
                  </a:cubicBezTo>
                  <a:cubicBezTo>
                    <a:pt x="329" y="139"/>
                    <a:pt x="326" y="156"/>
                    <a:pt x="323" y="174"/>
                  </a:cubicBezTo>
                  <a:cubicBezTo>
                    <a:pt x="317" y="179"/>
                    <a:pt x="310" y="185"/>
                    <a:pt x="304" y="191"/>
                  </a:cubicBezTo>
                  <a:cubicBezTo>
                    <a:pt x="307" y="179"/>
                    <a:pt x="309" y="168"/>
                    <a:pt x="311" y="157"/>
                  </a:cubicBezTo>
                  <a:cubicBezTo>
                    <a:pt x="312" y="156"/>
                    <a:pt x="310" y="156"/>
                    <a:pt x="310" y="157"/>
                  </a:cubicBezTo>
                  <a:cubicBezTo>
                    <a:pt x="308" y="168"/>
                    <a:pt x="305" y="180"/>
                    <a:pt x="303" y="192"/>
                  </a:cubicBezTo>
                  <a:cubicBezTo>
                    <a:pt x="298" y="197"/>
                    <a:pt x="292" y="202"/>
                    <a:pt x="286" y="207"/>
                  </a:cubicBezTo>
                  <a:cubicBezTo>
                    <a:pt x="289" y="193"/>
                    <a:pt x="292" y="179"/>
                    <a:pt x="294" y="165"/>
                  </a:cubicBezTo>
                  <a:cubicBezTo>
                    <a:pt x="294" y="164"/>
                    <a:pt x="292" y="163"/>
                    <a:pt x="292" y="164"/>
                  </a:cubicBezTo>
                  <a:cubicBezTo>
                    <a:pt x="290" y="179"/>
                    <a:pt x="288" y="194"/>
                    <a:pt x="285" y="208"/>
                  </a:cubicBezTo>
                  <a:cubicBezTo>
                    <a:pt x="280" y="213"/>
                    <a:pt x="275" y="217"/>
                    <a:pt x="270" y="222"/>
                  </a:cubicBezTo>
                  <a:cubicBezTo>
                    <a:pt x="272" y="210"/>
                    <a:pt x="275" y="198"/>
                    <a:pt x="278" y="186"/>
                  </a:cubicBezTo>
                  <a:cubicBezTo>
                    <a:pt x="278" y="185"/>
                    <a:pt x="277" y="185"/>
                    <a:pt x="277" y="185"/>
                  </a:cubicBezTo>
                  <a:cubicBezTo>
                    <a:pt x="274" y="198"/>
                    <a:pt x="271" y="211"/>
                    <a:pt x="268" y="223"/>
                  </a:cubicBezTo>
                  <a:cubicBezTo>
                    <a:pt x="268" y="224"/>
                    <a:pt x="267" y="224"/>
                    <a:pt x="267" y="225"/>
                  </a:cubicBezTo>
                  <a:cubicBezTo>
                    <a:pt x="264" y="220"/>
                    <a:pt x="261" y="216"/>
                    <a:pt x="257" y="211"/>
                  </a:cubicBezTo>
                  <a:cubicBezTo>
                    <a:pt x="257" y="211"/>
                    <a:pt x="257" y="211"/>
                    <a:pt x="257" y="211"/>
                  </a:cubicBezTo>
                  <a:cubicBezTo>
                    <a:pt x="258" y="201"/>
                    <a:pt x="260" y="191"/>
                    <a:pt x="263" y="182"/>
                  </a:cubicBezTo>
                  <a:cubicBezTo>
                    <a:pt x="263" y="181"/>
                    <a:pt x="261" y="180"/>
                    <a:pt x="261" y="181"/>
                  </a:cubicBezTo>
                  <a:cubicBezTo>
                    <a:pt x="259" y="191"/>
                    <a:pt x="257" y="200"/>
                    <a:pt x="256" y="210"/>
                  </a:cubicBezTo>
                  <a:cubicBezTo>
                    <a:pt x="252" y="205"/>
                    <a:pt x="248" y="200"/>
                    <a:pt x="243" y="195"/>
                  </a:cubicBezTo>
                  <a:cubicBezTo>
                    <a:pt x="244" y="195"/>
                    <a:pt x="244" y="195"/>
                    <a:pt x="244" y="195"/>
                  </a:cubicBezTo>
                  <a:cubicBezTo>
                    <a:pt x="244" y="189"/>
                    <a:pt x="246" y="183"/>
                    <a:pt x="248" y="178"/>
                  </a:cubicBezTo>
                  <a:cubicBezTo>
                    <a:pt x="249" y="177"/>
                    <a:pt x="247" y="176"/>
                    <a:pt x="247" y="177"/>
                  </a:cubicBezTo>
                  <a:cubicBezTo>
                    <a:pt x="244" y="182"/>
                    <a:pt x="243" y="188"/>
                    <a:pt x="243" y="195"/>
                  </a:cubicBezTo>
                  <a:cubicBezTo>
                    <a:pt x="238" y="190"/>
                    <a:pt x="233" y="186"/>
                    <a:pt x="229" y="183"/>
                  </a:cubicBezTo>
                  <a:cubicBezTo>
                    <a:pt x="263" y="155"/>
                    <a:pt x="295" y="123"/>
                    <a:pt x="327" y="93"/>
                  </a:cubicBezTo>
                  <a:cubicBezTo>
                    <a:pt x="344" y="77"/>
                    <a:pt x="360" y="62"/>
                    <a:pt x="377" y="47"/>
                  </a:cubicBezTo>
                  <a:cubicBezTo>
                    <a:pt x="392" y="34"/>
                    <a:pt x="414" y="16"/>
                    <a:pt x="434" y="30"/>
                  </a:cubicBezTo>
                  <a:cubicBezTo>
                    <a:pt x="450" y="41"/>
                    <a:pt x="445" y="57"/>
                    <a:pt x="433" y="73"/>
                  </a:cubicBezTo>
                  <a:cubicBezTo>
                    <a:pt x="435" y="69"/>
                    <a:pt x="436" y="64"/>
                    <a:pt x="437" y="59"/>
                  </a:cubicBezTo>
                  <a:cubicBezTo>
                    <a:pt x="438" y="58"/>
                    <a:pt x="436" y="58"/>
                    <a:pt x="436" y="59"/>
                  </a:cubicBezTo>
                  <a:cubicBezTo>
                    <a:pt x="434" y="65"/>
                    <a:pt x="432" y="71"/>
                    <a:pt x="430" y="77"/>
                  </a:cubicBezTo>
                  <a:cubicBezTo>
                    <a:pt x="425" y="84"/>
                    <a:pt x="419" y="90"/>
                    <a:pt x="412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3"/>
            <p:cNvSpPr/>
            <p:nvPr/>
          </p:nvSpPr>
          <p:spPr bwMode="auto">
            <a:xfrm>
              <a:off x="4165" y="3826"/>
              <a:ext cx="77" cy="5"/>
            </a:xfrm>
            <a:custGeom>
              <a:avLst/>
              <a:gdLst>
                <a:gd name="T0" fmla="*/ 51 w 52"/>
                <a:gd name="T1" fmla="*/ 1 h 3"/>
                <a:gd name="T2" fmla="*/ 0 w 52"/>
                <a:gd name="T3" fmla="*/ 1 h 3"/>
                <a:gd name="T4" fmla="*/ 0 w 52"/>
                <a:gd name="T5" fmla="*/ 2 h 3"/>
                <a:gd name="T6" fmla="*/ 51 w 52"/>
                <a:gd name="T7" fmla="*/ 3 h 3"/>
                <a:gd name="T8" fmla="*/ 51 w 5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">
                  <a:moveTo>
                    <a:pt x="51" y="1"/>
                  </a:moveTo>
                  <a:cubicBezTo>
                    <a:pt x="34" y="0"/>
                    <a:pt x="17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7" y="2"/>
                    <a:pt x="34" y="3"/>
                    <a:pt x="51" y="3"/>
                  </a:cubicBezTo>
                  <a:cubicBezTo>
                    <a:pt x="52" y="3"/>
                    <a:pt x="52" y="1"/>
                    <a:pt x="5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4"/>
            <p:cNvSpPr/>
            <p:nvPr/>
          </p:nvSpPr>
          <p:spPr bwMode="auto">
            <a:xfrm>
              <a:off x="4144" y="3668"/>
              <a:ext cx="93" cy="7"/>
            </a:xfrm>
            <a:custGeom>
              <a:avLst/>
              <a:gdLst>
                <a:gd name="T0" fmla="*/ 62 w 63"/>
                <a:gd name="T1" fmla="*/ 0 h 5"/>
                <a:gd name="T2" fmla="*/ 1 w 63"/>
                <a:gd name="T3" fmla="*/ 2 h 5"/>
                <a:gd name="T4" fmla="*/ 1 w 63"/>
                <a:gd name="T5" fmla="*/ 3 h 5"/>
                <a:gd name="T6" fmla="*/ 62 w 63"/>
                <a:gd name="T7" fmla="*/ 1 h 5"/>
                <a:gd name="T8" fmla="*/ 62 w 6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">
                  <a:moveTo>
                    <a:pt x="62" y="0"/>
                  </a:moveTo>
                  <a:cubicBezTo>
                    <a:pt x="42" y="2"/>
                    <a:pt x="21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1" y="5"/>
                    <a:pt x="42" y="4"/>
                    <a:pt x="62" y="1"/>
                  </a:cubicBezTo>
                  <a:cubicBezTo>
                    <a:pt x="63" y="1"/>
                    <a:pt x="63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5"/>
            <p:cNvSpPr/>
            <p:nvPr/>
          </p:nvSpPr>
          <p:spPr bwMode="auto">
            <a:xfrm>
              <a:off x="5528" y="979"/>
              <a:ext cx="69" cy="217"/>
            </a:xfrm>
            <a:custGeom>
              <a:avLst/>
              <a:gdLst>
                <a:gd name="T0" fmla="*/ 43 w 46"/>
                <a:gd name="T1" fmla="*/ 2 h 146"/>
                <a:gd name="T2" fmla="*/ 0 w 46"/>
                <a:gd name="T3" fmla="*/ 145 h 146"/>
                <a:gd name="T4" fmla="*/ 1 w 46"/>
                <a:gd name="T5" fmla="*/ 145 h 146"/>
                <a:gd name="T6" fmla="*/ 46 w 46"/>
                <a:gd name="T7" fmla="*/ 3 h 146"/>
                <a:gd name="T8" fmla="*/ 43 w 46"/>
                <a:gd name="T9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6">
                  <a:moveTo>
                    <a:pt x="43" y="2"/>
                  </a:moveTo>
                  <a:cubicBezTo>
                    <a:pt x="29" y="50"/>
                    <a:pt x="15" y="97"/>
                    <a:pt x="0" y="145"/>
                  </a:cubicBezTo>
                  <a:cubicBezTo>
                    <a:pt x="0" y="146"/>
                    <a:pt x="1" y="146"/>
                    <a:pt x="1" y="145"/>
                  </a:cubicBezTo>
                  <a:cubicBezTo>
                    <a:pt x="20" y="100"/>
                    <a:pt x="35" y="51"/>
                    <a:pt x="46" y="3"/>
                  </a:cubicBezTo>
                  <a:cubicBezTo>
                    <a:pt x="46" y="1"/>
                    <a:pt x="44" y="0"/>
                    <a:pt x="4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6"/>
            <p:cNvSpPr/>
            <p:nvPr/>
          </p:nvSpPr>
          <p:spPr bwMode="auto">
            <a:xfrm>
              <a:off x="5583" y="892"/>
              <a:ext cx="45" cy="157"/>
            </a:xfrm>
            <a:custGeom>
              <a:avLst/>
              <a:gdLst>
                <a:gd name="T0" fmla="*/ 27 w 30"/>
                <a:gd name="T1" fmla="*/ 2 h 106"/>
                <a:gd name="T2" fmla="*/ 0 w 30"/>
                <a:gd name="T3" fmla="*/ 105 h 106"/>
                <a:gd name="T4" fmla="*/ 1 w 30"/>
                <a:gd name="T5" fmla="*/ 105 h 106"/>
                <a:gd name="T6" fmla="*/ 30 w 30"/>
                <a:gd name="T7" fmla="*/ 2 h 106"/>
                <a:gd name="T8" fmla="*/ 27 w 30"/>
                <a:gd name="T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6">
                  <a:moveTo>
                    <a:pt x="27" y="2"/>
                  </a:moveTo>
                  <a:cubicBezTo>
                    <a:pt x="16" y="35"/>
                    <a:pt x="8" y="71"/>
                    <a:pt x="0" y="105"/>
                  </a:cubicBezTo>
                  <a:cubicBezTo>
                    <a:pt x="0" y="106"/>
                    <a:pt x="1" y="106"/>
                    <a:pt x="1" y="105"/>
                  </a:cubicBezTo>
                  <a:cubicBezTo>
                    <a:pt x="11" y="72"/>
                    <a:pt x="23" y="37"/>
                    <a:pt x="30" y="2"/>
                  </a:cubicBezTo>
                  <a:cubicBezTo>
                    <a:pt x="30" y="1"/>
                    <a:pt x="28" y="0"/>
                    <a:pt x="2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7"/>
            <p:cNvSpPr/>
            <p:nvPr/>
          </p:nvSpPr>
          <p:spPr bwMode="auto">
            <a:xfrm>
              <a:off x="5373" y="1175"/>
              <a:ext cx="129" cy="38"/>
            </a:xfrm>
            <a:custGeom>
              <a:avLst/>
              <a:gdLst>
                <a:gd name="T0" fmla="*/ 86 w 87"/>
                <a:gd name="T1" fmla="*/ 24 h 26"/>
                <a:gd name="T2" fmla="*/ 1 w 87"/>
                <a:gd name="T3" fmla="*/ 0 h 26"/>
                <a:gd name="T4" fmla="*/ 1 w 87"/>
                <a:gd name="T5" fmla="*/ 1 h 26"/>
                <a:gd name="T6" fmla="*/ 86 w 87"/>
                <a:gd name="T7" fmla="*/ 25 h 26"/>
                <a:gd name="T8" fmla="*/ 86 w 8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6">
                  <a:moveTo>
                    <a:pt x="86" y="24"/>
                  </a:moveTo>
                  <a:cubicBezTo>
                    <a:pt x="59" y="12"/>
                    <a:pt x="29" y="6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29" y="8"/>
                    <a:pt x="57" y="18"/>
                    <a:pt x="86" y="25"/>
                  </a:cubicBezTo>
                  <a:cubicBezTo>
                    <a:pt x="87" y="26"/>
                    <a:pt x="87" y="24"/>
                    <a:pt x="8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8"/>
            <p:cNvSpPr>
              <a:spLocks noEditPoints="1"/>
            </p:cNvSpPr>
            <p:nvPr/>
          </p:nvSpPr>
          <p:spPr bwMode="auto">
            <a:xfrm>
              <a:off x="5307" y="768"/>
              <a:ext cx="363" cy="469"/>
            </a:xfrm>
            <a:custGeom>
              <a:avLst/>
              <a:gdLst>
                <a:gd name="T0" fmla="*/ 173 w 246"/>
                <a:gd name="T1" fmla="*/ 27 h 317"/>
                <a:gd name="T2" fmla="*/ 113 w 246"/>
                <a:gd name="T3" fmla="*/ 12 h 317"/>
                <a:gd name="T4" fmla="*/ 53 w 246"/>
                <a:gd name="T5" fmla="*/ 22 h 317"/>
                <a:gd name="T6" fmla="*/ 2 w 246"/>
                <a:gd name="T7" fmla="*/ 236 h 317"/>
                <a:gd name="T8" fmla="*/ 21 w 246"/>
                <a:gd name="T9" fmla="*/ 273 h 317"/>
                <a:gd name="T10" fmla="*/ 161 w 246"/>
                <a:gd name="T11" fmla="*/ 300 h 317"/>
                <a:gd name="T12" fmla="*/ 229 w 246"/>
                <a:gd name="T13" fmla="*/ 81 h 317"/>
                <a:gd name="T14" fmla="*/ 180 w 246"/>
                <a:gd name="T15" fmla="*/ 35 h 317"/>
                <a:gd name="T16" fmla="*/ 176 w 246"/>
                <a:gd name="T17" fmla="*/ 44 h 317"/>
                <a:gd name="T18" fmla="*/ 167 w 246"/>
                <a:gd name="T19" fmla="*/ 42 h 317"/>
                <a:gd name="T20" fmla="*/ 166 w 246"/>
                <a:gd name="T21" fmla="*/ 31 h 317"/>
                <a:gd name="T22" fmla="*/ 120 w 246"/>
                <a:gd name="T23" fmla="*/ 18 h 317"/>
                <a:gd name="T24" fmla="*/ 116 w 246"/>
                <a:gd name="T25" fmla="*/ 28 h 317"/>
                <a:gd name="T26" fmla="*/ 106 w 246"/>
                <a:gd name="T27" fmla="*/ 16 h 317"/>
                <a:gd name="T28" fmla="*/ 81 w 246"/>
                <a:gd name="T29" fmla="*/ 18 h 317"/>
                <a:gd name="T30" fmla="*/ 37 w 246"/>
                <a:gd name="T31" fmla="*/ 242 h 317"/>
                <a:gd name="T32" fmla="*/ 10 w 246"/>
                <a:gd name="T33" fmla="*/ 225 h 317"/>
                <a:gd name="T34" fmla="*/ 15 w 246"/>
                <a:gd name="T35" fmla="*/ 212 h 317"/>
                <a:gd name="T36" fmla="*/ 19 w 246"/>
                <a:gd name="T37" fmla="*/ 198 h 317"/>
                <a:gd name="T38" fmla="*/ 23 w 246"/>
                <a:gd name="T39" fmla="*/ 180 h 317"/>
                <a:gd name="T40" fmla="*/ 27 w 246"/>
                <a:gd name="T41" fmla="*/ 164 h 317"/>
                <a:gd name="T42" fmla="*/ 30 w 246"/>
                <a:gd name="T43" fmla="*/ 149 h 317"/>
                <a:gd name="T44" fmla="*/ 34 w 246"/>
                <a:gd name="T45" fmla="*/ 133 h 317"/>
                <a:gd name="T46" fmla="*/ 35 w 246"/>
                <a:gd name="T47" fmla="*/ 128 h 317"/>
                <a:gd name="T48" fmla="*/ 38 w 246"/>
                <a:gd name="T49" fmla="*/ 116 h 317"/>
                <a:gd name="T50" fmla="*/ 87 w 246"/>
                <a:gd name="T51" fmla="*/ 100 h 317"/>
                <a:gd name="T52" fmla="*/ 65 w 246"/>
                <a:gd name="T53" fmla="*/ 77 h 317"/>
                <a:gd name="T54" fmla="*/ 73 w 246"/>
                <a:gd name="T55" fmla="*/ 62 h 317"/>
                <a:gd name="T56" fmla="*/ 67 w 246"/>
                <a:gd name="T57" fmla="*/ 46 h 317"/>
                <a:gd name="T58" fmla="*/ 68 w 246"/>
                <a:gd name="T59" fmla="*/ 30 h 317"/>
                <a:gd name="T60" fmla="*/ 67 w 246"/>
                <a:gd name="T61" fmla="*/ 40 h 317"/>
                <a:gd name="T62" fmla="*/ 74 w 246"/>
                <a:gd name="T63" fmla="*/ 30 h 317"/>
                <a:gd name="T64" fmla="*/ 94 w 246"/>
                <a:gd name="T65" fmla="*/ 43 h 317"/>
                <a:gd name="T66" fmla="*/ 105 w 246"/>
                <a:gd name="T67" fmla="*/ 39 h 317"/>
                <a:gd name="T68" fmla="*/ 108 w 246"/>
                <a:gd name="T69" fmla="*/ 31 h 317"/>
                <a:gd name="T70" fmla="*/ 125 w 246"/>
                <a:gd name="T71" fmla="*/ 53 h 317"/>
                <a:gd name="T72" fmla="*/ 135 w 246"/>
                <a:gd name="T73" fmla="*/ 39 h 317"/>
                <a:gd name="T74" fmla="*/ 154 w 246"/>
                <a:gd name="T75" fmla="*/ 62 h 317"/>
                <a:gd name="T76" fmla="*/ 167 w 246"/>
                <a:gd name="T77" fmla="*/ 57 h 317"/>
                <a:gd name="T78" fmla="*/ 185 w 246"/>
                <a:gd name="T79" fmla="*/ 65 h 317"/>
                <a:gd name="T80" fmla="*/ 192 w 246"/>
                <a:gd name="T81" fmla="*/ 76 h 317"/>
                <a:gd name="T82" fmla="*/ 207 w 246"/>
                <a:gd name="T83" fmla="*/ 61 h 317"/>
                <a:gd name="T84" fmla="*/ 135 w 246"/>
                <a:gd name="T85" fmla="*/ 288 h 317"/>
                <a:gd name="T86" fmla="*/ 191 w 246"/>
                <a:gd name="T87" fmla="*/ 191 h 317"/>
                <a:gd name="T88" fmla="*/ 85 w 246"/>
                <a:gd name="T89" fmla="*/ 290 h 317"/>
                <a:gd name="T90" fmla="*/ 74 w 246"/>
                <a:gd name="T91" fmla="*/ 279 h 317"/>
                <a:gd name="T92" fmla="*/ 31 w 246"/>
                <a:gd name="T93" fmla="*/ 262 h 317"/>
                <a:gd name="T94" fmla="*/ 172 w 246"/>
                <a:gd name="T95" fmla="*/ 209 h 317"/>
                <a:gd name="T96" fmla="*/ 191 w 246"/>
                <a:gd name="T97" fmla="*/ 191 h 317"/>
                <a:gd name="T98" fmla="*/ 212 w 246"/>
                <a:gd name="T99" fmla="*/ 60 h 317"/>
                <a:gd name="T100" fmla="*/ 209 w 246"/>
                <a:gd name="T101" fmla="*/ 45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17">
                  <a:moveTo>
                    <a:pt x="211" y="37"/>
                  </a:moveTo>
                  <a:cubicBezTo>
                    <a:pt x="209" y="36"/>
                    <a:pt x="206" y="37"/>
                    <a:pt x="203" y="37"/>
                  </a:cubicBezTo>
                  <a:cubicBezTo>
                    <a:pt x="198" y="29"/>
                    <a:pt x="185" y="24"/>
                    <a:pt x="177" y="26"/>
                  </a:cubicBezTo>
                  <a:cubicBezTo>
                    <a:pt x="175" y="27"/>
                    <a:pt x="174" y="27"/>
                    <a:pt x="173" y="27"/>
                  </a:cubicBezTo>
                  <a:cubicBezTo>
                    <a:pt x="168" y="20"/>
                    <a:pt x="158" y="16"/>
                    <a:pt x="149" y="17"/>
                  </a:cubicBezTo>
                  <a:cubicBezTo>
                    <a:pt x="146" y="18"/>
                    <a:pt x="144" y="19"/>
                    <a:pt x="142" y="20"/>
                  </a:cubicBezTo>
                  <a:cubicBezTo>
                    <a:pt x="137" y="13"/>
                    <a:pt x="129" y="9"/>
                    <a:pt x="121" y="10"/>
                  </a:cubicBezTo>
                  <a:cubicBezTo>
                    <a:pt x="118" y="10"/>
                    <a:pt x="116" y="11"/>
                    <a:pt x="113" y="12"/>
                  </a:cubicBezTo>
                  <a:cubicBezTo>
                    <a:pt x="108" y="4"/>
                    <a:pt x="99" y="0"/>
                    <a:pt x="88" y="3"/>
                  </a:cubicBezTo>
                  <a:cubicBezTo>
                    <a:pt x="82" y="5"/>
                    <a:pt x="77" y="10"/>
                    <a:pt x="73" y="16"/>
                  </a:cubicBezTo>
                  <a:cubicBezTo>
                    <a:pt x="70" y="15"/>
                    <a:pt x="68" y="15"/>
                    <a:pt x="65" y="15"/>
                  </a:cubicBezTo>
                  <a:cubicBezTo>
                    <a:pt x="59" y="15"/>
                    <a:pt x="54" y="17"/>
                    <a:pt x="53" y="22"/>
                  </a:cubicBezTo>
                  <a:cubicBezTo>
                    <a:pt x="52" y="22"/>
                    <a:pt x="52" y="22"/>
                    <a:pt x="51" y="23"/>
                  </a:cubicBezTo>
                  <a:cubicBezTo>
                    <a:pt x="43" y="58"/>
                    <a:pt x="37" y="94"/>
                    <a:pt x="29" y="129"/>
                  </a:cubicBezTo>
                  <a:cubicBezTo>
                    <a:pt x="21" y="164"/>
                    <a:pt x="9" y="199"/>
                    <a:pt x="2" y="234"/>
                  </a:cubicBezTo>
                  <a:cubicBezTo>
                    <a:pt x="2" y="235"/>
                    <a:pt x="2" y="235"/>
                    <a:pt x="2" y="236"/>
                  </a:cubicBezTo>
                  <a:cubicBezTo>
                    <a:pt x="0" y="241"/>
                    <a:pt x="2" y="245"/>
                    <a:pt x="5" y="249"/>
                  </a:cubicBezTo>
                  <a:cubicBezTo>
                    <a:pt x="9" y="257"/>
                    <a:pt x="14" y="264"/>
                    <a:pt x="20" y="271"/>
                  </a:cubicBezTo>
                  <a:cubicBezTo>
                    <a:pt x="19" y="272"/>
                    <a:pt x="19" y="272"/>
                    <a:pt x="20" y="272"/>
                  </a:cubicBezTo>
                  <a:cubicBezTo>
                    <a:pt x="20" y="273"/>
                    <a:pt x="21" y="273"/>
                    <a:pt x="21" y="273"/>
                  </a:cubicBezTo>
                  <a:cubicBezTo>
                    <a:pt x="21" y="273"/>
                    <a:pt x="21" y="273"/>
                    <a:pt x="22" y="274"/>
                  </a:cubicBezTo>
                  <a:cubicBezTo>
                    <a:pt x="22" y="274"/>
                    <a:pt x="23" y="274"/>
                    <a:pt x="23" y="274"/>
                  </a:cubicBezTo>
                  <a:cubicBezTo>
                    <a:pt x="48" y="287"/>
                    <a:pt x="79" y="294"/>
                    <a:pt x="106" y="300"/>
                  </a:cubicBezTo>
                  <a:cubicBezTo>
                    <a:pt x="120" y="304"/>
                    <a:pt x="151" y="317"/>
                    <a:pt x="161" y="300"/>
                  </a:cubicBezTo>
                  <a:cubicBezTo>
                    <a:pt x="161" y="300"/>
                    <a:pt x="161" y="300"/>
                    <a:pt x="161" y="300"/>
                  </a:cubicBezTo>
                  <a:cubicBezTo>
                    <a:pt x="169" y="290"/>
                    <a:pt x="172" y="275"/>
                    <a:pt x="175" y="264"/>
                  </a:cubicBezTo>
                  <a:cubicBezTo>
                    <a:pt x="182" y="243"/>
                    <a:pt x="188" y="222"/>
                    <a:pt x="194" y="201"/>
                  </a:cubicBezTo>
                  <a:cubicBezTo>
                    <a:pt x="206" y="162"/>
                    <a:pt x="221" y="122"/>
                    <a:pt x="229" y="81"/>
                  </a:cubicBezTo>
                  <a:cubicBezTo>
                    <a:pt x="229" y="80"/>
                    <a:pt x="228" y="79"/>
                    <a:pt x="228" y="78"/>
                  </a:cubicBezTo>
                  <a:cubicBezTo>
                    <a:pt x="246" y="66"/>
                    <a:pt x="230" y="38"/>
                    <a:pt x="211" y="37"/>
                  </a:cubicBezTo>
                  <a:close/>
                  <a:moveTo>
                    <a:pt x="176" y="35"/>
                  </a:moveTo>
                  <a:cubicBezTo>
                    <a:pt x="178" y="35"/>
                    <a:pt x="179" y="35"/>
                    <a:pt x="180" y="35"/>
                  </a:cubicBezTo>
                  <a:cubicBezTo>
                    <a:pt x="185" y="34"/>
                    <a:pt x="189" y="36"/>
                    <a:pt x="193" y="40"/>
                  </a:cubicBezTo>
                  <a:cubicBezTo>
                    <a:pt x="193" y="40"/>
                    <a:pt x="194" y="41"/>
                    <a:pt x="194" y="42"/>
                  </a:cubicBezTo>
                  <a:cubicBezTo>
                    <a:pt x="192" y="44"/>
                    <a:pt x="190" y="45"/>
                    <a:pt x="189" y="48"/>
                  </a:cubicBezTo>
                  <a:cubicBezTo>
                    <a:pt x="184" y="46"/>
                    <a:pt x="180" y="45"/>
                    <a:pt x="176" y="44"/>
                  </a:cubicBezTo>
                  <a:cubicBezTo>
                    <a:pt x="177" y="41"/>
                    <a:pt x="177" y="38"/>
                    <a:pt x="176" y="35"/>
                  </a:cubicBezTo>
                  <a:close/>
                  <a:moveTo>
                    <a:pt x="169" y="40"/>
                  </a:moveTo>
                  <a:cubicBezTo>
                    <a:pt x="169" y="41"/>
                    <a:pt x="169" y="41"/>
                    <a:pt x="169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8" y="41"/>
                    <a:pt x="168" y="40"/>
                    <a:pt x="169" y="40"/>
                  </a:cubicBezTo>
                  <a:close/>
                  <a:moveTo>
                    <a:pt x="145" y="25"/>
                  </a:moveTo>
                  <a:cubicBezTo>
                    <a:pt x="146" y="25"/>
                    <a:pt x="148" y="24"/>
                    <a:pt x="149" y="24"/>
                  </a:cubicBezTo>
                  <a:cubicBezTo>
                    <a:pt x="158" y="22"/>
                    <a:pt x="163" y="26"/>
                    <a:pt x="166" y="31"/>
                  </a:cubicBezTo>
                  <a:cubicBezTo>
                    <a:pt x="164" y="34"/>
                    <a:pt x="161" y="37"/>
                    <a:pt x="160" y="40"/>
                  </a:cubicBezTo>
                  <a:cubicBezTo>
                    <a:pt x="155" y="38"/>
                    <a:pt x="150" y="37"/>
                    <a:pt x="145" y="36"/>
                  </a:cubicBezTo>
                  <a:cubicBezTo>
                    <a:pt x="146" y="32"/>
                    <a:pt x="146" y="29"/>
                    <a:pt x="145" y="25"/>
                  </a:cubicBezTo>
                  <a:close/>
                  <a:moveTo>
                    <a:pt x="120" y="18"/>
                  </a:moveTo>
                  <a:cubicBezTo>
                    <a:pt x="126" y="16"/>
                    <a:pt x="132" y="19"/>
                    <a:pt x="135" y="25"/>
                  </a:cubicBezTo>
                  <a:cubicBezTo>
                    <a:pt x="133" y="27"/>
                    <a:pt x="132" y="29"/>
                    <a:pt x="131" y="32"/>
                  </a:cubicBezTo>
                  <a:cubicBezTo>
                    <a:pt x="128" y="31"/>
                    <a:pt x="126" y="30"/>
                    <a:pt x="123" y="30"/>
                  </a:cubicBezTo>
                  <a:cubicBezTo>
                    <a:pt x="121" y="29"/>
                    <a:pt x="119" y="29"/>
                    <a:pt x="116" y="28"/>
                  </a:cubicBezTo>
                  <a:cubicBezTo>
                    <a:pt x="117" y="25"/>
                    <a:pt x="117" y="22"/>
                    <a:pt x="116" y="19"/>
                  </a:cubicBezTo>
                  <a:cubicBezTo>
                    <a:pt x="117" y="18"/>
                    <a:pt x="118" y="18"/>
                    <a:pt x="120" y="18"/>
                  </a:cubicBezTo>
                  <a:close/>
                  <a:moveTo>
                    <a:pt x="92" y="10"/>
                  </a:moveTo>
                  <a:cubicBezTo>
                    <a:pt x="97" y="9"/>
                    <a:pt x="103" y="11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3" y="18"/>
                    <a:pt x="101" y="21"/>
                    <a:pt x="100" y="23"/>
                  </a:cubicBezTo>
                  <a:cubicBezTo>
                    <a:pt x="97" y="23"/>
                    <a:pt x="94" y="22"/>
                    <a:pt x="92" y="21"/>
                  </a:cubicBezTo>
                  <a:cubicBezTo>
                    <a:pt x="88" y="20"/>
                    <a:pt x="84" y="19"/>
                    <a:pt x="81" y="18"/>
                  </a:cubicBezTo>
                  <a:cubicBezTo>
                    <a:pt x="84" y="14"/>
                    <a:pt x="87" y="11"/>
                    <a:pt x="92" y="10"/>
                  </a:cubicBezTo>
                  <a:close/>
                  <a:moveTo>
                    <a:pt x="7" y="238"/>
                  </a:moveTo>
                  <a:cubicBezTo>
                    <a:pt x="17" y="240"/>
                    <a:pt x="27" y="241"/>
                    <a:pt x="37" y="243"/>
                  </a:cubicBezTo>
                  <a:cubicBezTo>
                    <a:pt x="38" y="243"/>
                    <a:pt x="38" y="242"/>
                    <a:pt x="37" y="242"/>
                  </a:cubicBezTo>
                  <a:cubicBezTo>
                    <a:pt x="27" y="240"/>
                    <a:pt x="17" y="238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36"/>
                    <a:pt x="6" y="236"/>
                    <a:pt x="6" y="235"/>
                  </a:cubicBezTo>
                  <a:cubicBezTo>
                    <a:pt x="8" y="232"/>
                    <a:pt x="9" y="229"/>
                    <a:pt x="10" y="225"/>
                  </a:cubicBezTo>
                  <a:cubicBezTo>
                    <a:pt x="15" y="226"/>
                    <a:pt x="20" y="226"/>
                    <a:pt x="25" y="228"/>
                  </a:cubicBezTo>
                  <a:cubicBezTo>
                    <a:pt x="26" y="228"/>
                    <a:pt x="26" y="227"/>
                    <a:pt x="25" y="227"/>
                  </a:cubicBezTo>
                  <a:cubicBezTo>
                    <a:pt x="20" y="225"/>
                    <a:pt x="15" y="225"/>
                    <a:pt x="10" y="224"/>
                  </a:cubicBezTo>
                  <a:cubicBezTo>
                    <a:pt x="12" y="220"/>
                    <a:pt x="13" y="216"/>
                    <a:pt x="15" y="212"/>
                  </a:cubicBezTo>
                  <a:cubicBezTo>
                    <a:pt x="19" y="212"/>
                    <a:pt x="23" y="212"/>
                    <a:pt x="27" y="212"/>
                  </a:cubicBezTo>
                  <a:cubicBezTo>
                    <a:pt x="28" y="212"/>
                    <a:pt x="28" y="211"/>
                    <a:pt x="27" y="211"/>
                  </a:cubicBezTo>
                  <a:cubicBezTo>
                    <a:pt x="23" y="211"/>
                    <a:pt x="19" y="211"/>
                    <a:pt x="15" y="211"/>
                  </a:cubicBezTo>
                  <a:cubicBezTo>
                    <a:pt x="16" y="206"/>
                    <a:pt x="17" y="202"/>
                    <a:pt x="19" y="198"/>
                  </a:cubicBezTo>
                  <a:cubicBezTo>
                    <a:pt x="22" y="198"/>
                    <a:pt x="26" y="198"/>
                    <a:pt x="29" y="198"/>
                  </a:cubicBezTo>
                  <a:cubicBezTo>
                    <a:pt x="30" y="198"/>
                    <a:pt x="30" y="197"/>
                    <a:pt x="29" y="197"/>
                  </a:cubicBezTo>
                  <a:cubicBezTo>
                    <a:pt x="26" y="197"/>
                    <a:pt x="22" y="197"/>
                    <a:pt x="19" y="196"/>
                  </a:cubicBezTo>
                  <a:cubicBezTo>
                    <a:pt x="20" y="191"/>
                    <a:pt x="22" y="186"/>
                    <a:pt x="23" y="180"/>
                  </a:cubicBezTo>
                  <a:cubicBezTo>
                    <a:pt x="28" y="181"/>
                    <a:pt x="34" y="182"/>
                    <a:pt x="39" y="182"/>
                  </a:cubicBezTo>
                  <a:cubicBezTo>
                    <a:pt x="39" y="182"/>
                    <a:pt x="39" y="181"/>
                    <a:pt x="39" y="181"/>
                  </a:cubicBezTo>
                  <a:cubicBezTo>
                    <a:pt x="34" y="180"/>
                    <a:pt x="28" y="180"/>
                    <a:pt x="23" y="179"/>
                  </a:cubicBezTo>
                  <a:cubicBezTo>
                    <a:pt x="25" y="174"/>
                    <a:pt x="26" y="169"/>
                    <a:pt x="27" y="164"/>
                  </a:cubicBezTo>
                  <a:cubicBezTo>
                    <a:pt x="39" y="166"/>
                    <a:pt x="51" y="168"/>
                    <a:pt x="63" y="169"/>
                  </a:cubicBezTo>
                  <a:cubicBezTo>
                    <a:pt x="64" y="169"/>
                    <a:pt x="64" y="168"/>
                    <a:pt x="63" y="168"/>
                  </a:cubicBezTo>
                  <a:cubicBezTo>
                    <a:pt x="51" y="166"/>
                    <a:pt x="39" y="165"/>
                    <a:pt x="27" y="163"/>
                  </a:cubicBezTo>
                  <a:cubicBezTo>
                    <a:pt x="28" y="158"/>
                    <a:pt x="29" y="154"/>
                    <a:pt x="30" y="149"/>
                  </a:cubicBezTo>
                  <a:cubicBezTo>
                    <a:pt x="38" y="150"/>
                    <a:pt x="46" y="150"/>
                    <a:pt x="54" y="150"/>
                  </a:cubicBezTo>
                  <a:cubicBezTo>
                    <a:pt x="55" y="150"/>
                    <a:pt x="55" y="149"/>
                    <a:pt x="54" y="149"/>
                  </a:cubicBezTo>
                  <a:cubicBezTo>
                    <a:pt x="46" y="149"/>
                    <a:pt x="38" y="148"/>
                    <a:pt x="30" y="148"/>
                  </a:cubicBezTo>
                  <a:cubicBezTo>
                    <a:pt x="32" y="143"/>
                    <a:pt x="33" y="138"/>
                    <a:pt x="34" y="133"/>
                  </a:cubicBezTo>
                  <a:cubicBezTo>
                    <a:pt x="45" y="134"/>
                    <a:pt x="57" y="136"/>
                    <a:pt x="68" y="137"/>
                  </a:cubicBezTo>
                  <a:cubicBezTo>
                    <a:pt x="69" y="138"/>
                    <a:pt x="69" y="136"/>
                    <a:pt x="68" y="136"/>
                  </a:cubicBezTo>
                  <a:cubicBezTo>
                    <a:pt x="57" y="134"/>
                    <a:pt x="46" y="133"/>
                    <a:pt x="34" y="132"/>
                  </a:cubicBezTo>
                  <a:cubicBezTo>
                    <a:pt x="34" y="131"/>
                    <a:pt x="35" y="129"/>
                    <a:pt x="35" y="128"/>
                  </a:cubicBezTo>
                  <a:cubicBezTo>
                    <a:pt x="36" y="124"/>
                    <a:pt x="37" y="121"/>
                    <a:pt x="38" y="117"/>
                  </a:cubicBezTo>
                  <a:cubicBezTo>
                    <a:pt x="44" y="118"/>
                    <a:pt x="51" y="119"/>
                    <a:pt x="57" y="119"/>
                  </a:cubicBezTo>
                  <a:cubicBezTo>
                    <a:pt x="58" y="119"/>
                    <a:pt x="58" y="118"/>
                    <a:pt x="57" y="118"/>
                  </a:cubicBezTo>
                  <a:cubicBezTo>
                    <a:pt x="51" y="118"/>
                    <a:pt x="44" y="117"/>
                    <a:pt x="38" y="116"/>
                  </a:cubicBezTo>
                  <a:cubicBezTo>
                    <a:pt x="39" y="110"/>
                    <a:pt x="41" y="104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57" y="99"/>
                    <a:pt x="72" y="100"/>
                    <a:pt x="87" y="101"/>
                  </a:cubicBezTo>
                  <a:cubicBezTo>
                    <a:pt x="88" y="101"/>
                    <a:pt x="88" y="100"/>
                    <a:pt x="87" y="100"/>
                  </a:cubicBezTo>
                  <a:cubicBezTo>
                    <a:pt x="72" y="99"/>
                    <a:pt x="57" y="98"/>
                    <a:pt x="42" y="96"/>
                  </a:cubicBezTo>
                  <a:cubicBezTo>
                    <a:pt x="44" y="90"/>
                    <a:pt x="45" y="84"/>
                    <a:pt x="46" y="77"/>
                  </a:cubicBezTo>
                  <a:cubicBezTo>
                    <a:pt x="52" y="77"/>
                    <a:pt x="59" y="78"/>
                    <a:pt x="65" y="78"/>
                  </a:cubicBezTo>
                  <a:cubicBezTo>
                    <a:pt x="66" y="78"/>
                    <a:pt x="66" y="77"/>
                    <a:pt x="65" y="77"/>
                  </a:cubicBezTo>
                  <a:cubicBezTo>
                    <a:pt x="59" y="76"/>
                    <a:pt x="53" y="76"/>
                    <a:pt x="46" y="76"/>
                  </a:cubicBezTo>
                  <a:cubicBezTo>
                    <a:pt x="47" y="71"/>
                    <a:pt x="48" y="66"/>
                    <a:pt x="49" y="61"/>
                  </a:cubicBezTo>
                  <a:cubicBezTo>
                    <a:pt x="57" y="61"/>
                    <a:pt x="65" y="62"/>
                    <a:pt x="73" y="63"/>
                  </a:cubicBezTo>
                  <a:cubicBezTo>
                    <a:pt x="74" y="63"/>
                    <a:pt x="74" y="62"/>
                    <a:pt x="73" y="62"/>
                  </a:cubicBezTo>
                  <a:cubicBezTo>
                    <a:pt x="65" y="61"/>
                    <a:pt x="57" y="60"/>
                    <a:pt x="49" y="60"/>
                  </a:cubicBezTo>
                  <a:cubicBezTo>
                    <a:pt x="50" y="54"/>
                    <a:pt x="51" y="48"/>
                    <a:pt x="52" y="43"/>
                  </a:cubicBezTo>
                  <a:cubicBezTo>
                    <a:pt x="57" y="44"/>
                    <a:pt x="62" y="46"/>
                    <a:pt x="66" y="47"/>
                  </a:cubicBezTo>
                  <a:cubicBezTo>
                    <a:pt x="67" y="47"/>
                    <a:pt x="68" y="46"/>
                    <a:pt x="67" y="46"/>
                  </a:cubicBezTo>
                  <a:cubicBezTo>
                    <a:pt x="62" y="44"/>
                    <a:pt x="57" y="43"/>
                    <a:pt x="52" y="41"/>
                  </a:cubicBezTo>
                  <a:cubicBezTo>
                    <a:pt x="53" y="36"/>
                    <a:pt x="54" y="31"/>
                    <a:pt x="54" y="26"/>
                  </a:cubicBezTo>
                  <a:cubicBezTo>
                    <a:pt x="56" y="22"/>
                    <a:pt x="62" y="20"/>
                    <a:pt x="70" y="21"/>
                  </a:cubicBezTo>
                  <a:cubicBezTo>
                    <a:pt x="69" y="23"/>
                    <a:pt x="68" y="27"/>
                    <a:pt x="68" y="30"/>
                  </a:cubicBezTo>
                  <a:cubicBezTo>
                    <a:pt x="66" y="31"/>
                    <a:pt x="64" y="33"/>
                    <a:pt x="64" y="35"/>
                  </a:cubicBezTo>
                  <a:cubicBezTo>
                    <a:pt x="65" y="36"/>
                    <a:pt x="65" y="36"/>
                    <a:pt x="65" y="37"/>
                  </a:cubicBezTo>
                  <a:cubicBezTo>
                    <a:pt x="65" y="38"/>
                    <a:pt x="65" y="38"/>
                    <a:pt x="65" y="37"/>
                  </a:cubicBezTo>
                  <a:cubicBezTo>
                    <a:pt x="65" y="38"/>
                    <a:pt x="66" y="40"/>
                    <a:pt x="67" y="40"/>
                  </a:cubicBezTo>
                  <a:cubicBezTo>
                    <a:pt x="67" y="40"/>
                    <a:pt x="67" y="40"/>
                    <a:pt x="68" y="41"/>
                  </a:cubicBezTo>
                  <a:cubicBezTo>
                    <a:pt x="69" y="42"/>
                    <a:pt x="72" y="43"/>
                    <a:pt x="74" y="41"/>
                  </a:cubicBezTo>
                  <a:cubicBezTo>
                    <a:pt x="77" y="40"/>
                    <a:pt x="78" y="37"/>
                    <a:pt x="77" y="35"/>
                  </a:cubicBezTo>
                  <a:cubicBezTo>
                    <a:pt x="77" y="33"/>
                    <a:pt x="76" y="31"/>
                    <a:pt x="74" y="30"/>
                  </a:cubicBezTo>
                  <a:cubicBezTo>
                    <a:pt x="74" y="28"/>
                    <a:pt x="76" y="24"/>
                    <a:pt x="78" y="22"/>
                  </a:cubicBezTo>
                  <a:cubicBezTo>
                    <a:pt x="84" y="23"/>
                    <a:pt x="91" y="25"/>
                    <a:pt x="98" y="26"/>
                  </a:cubicBezTo>
                  <a:cubicBezTo>
                    <a:pt x="96" y="30"/>
                    <a:pt x="96" y="35"/>
                    <a:pt x="97" y="39"/>
                  </a:cubicBezTo>
                  <a:cubicBezTo>
                    <a:pt x="95" y="40"/>
                    <a:pt x="94" y="41"/>
                    <a:pt x="94" y="43"/>
                  </a:cubicBezTo>
                  <a:cubicBezTo>
                    <a:pt x="93" y="45"/>
                    <a:pt x="94" y="48"/>
                    <a:pt x="96" y="50"/>
                  </a:cubicBezTo>
                  <a:cubicBezTo>
                    <a:pt x="98" y="51"/>
                    <a:pt x="99" y="51"/>
                    <a:pt x="101" y="51"/>
                  </a:cubicBezTo>
                  <a:cubicBezTo>
                    <a:pt x="103" y="51"/>
                    <a:pt x="106" y="49"/>
                    <a:pt x="107" y="47"/>
                  </a:cubicBezTo>
                  <a:cubicBezTo>
                    <a:pt x="108" y="44"/>
                    <a:pt x="107" y="41"/>
                    <a:pt x="105" y="39"/>
                  </a:cubicBezTo>
                  <a:cubicBezTo>
                    <a:pt x="104" y="39"/>
                    <a:pt x="103" y="38"/>
                    <a:pt x="102" y="38"/>
                  </a:cubicBezTo>
                  <a:cubicBezTo>
                    <a:pt x="102" y="34"/>
                    <a:pt x="103" y="31"/>
                    <a:pt x="104" y="28"/>
                  </a:cubicBezTo>
                  <a:cubicBezTo>
                    <a:pt x="106" y="29"/>
                    <a:pt x="107" y="29"/>
                    <a:pt x="108" y="29"/>
                  </a:cubicBezTo>
                  <a:cubicBezTo>
                    <a:pt x="108" y="30"/>
                    <a:pt x="108" y="30"/>
                    <a:pt x="108" y="31"/>
                  </a:cubicBezTo>
                  <a:cubicBezTo>
                    <a:pt x="108" y="35"/>
                    <a:pt x="114" y="36"/>
                    <a:pt x="115" y="32"/>
                  </a:cubicBezTo>
                  <a:cubicBezTo>
                    <a:pt x="121" y="34"/>
                    <a:pt x="126" y="36"/>
                    <a:pt x="130" y="37"/>
                  </a:cubicBezTo>
                  <a:cubicBezTo>
                    <a:pt x="129" y="40"/>
                    <a:pt x="129" y="44"/>
                    <a:pt x="130" y="47"/>
                  </a:cubicBezTo>
                  <a:cubicBezTo>
                    <a:pt x="127" y="48"/>
                    <a:pt x="125" y="50"/>
                    <a:pt x="125" y="53"/>
                  </a:cubicBezTo>
                  <a:cubicBezTo>
                    <a:pt x="125" y="57"/>
                    <a:pt x="128" y="60"/>
                    <a:pt x="132" y="60"/>
                  </a:cubicBezTo>
                  <a:cubicBezTo>
                    <a:pt x="135" y="60"/>
                    <a:pt x="139" y="57"/>
                    <a:pt x="139" y="53"/>
                  </a:cubicBezTo>
                  <a:cubicBezTo>
                    <a:pt x="138" y="51"/>
                    <a:pt x="137" y="49"/>
                    <a:pt x="135" y="48"/>
                  </a:cubicBezTo>
                  <a:cubicBezTo>
                    <a:pt x="135" y="45"/>
                    <a:pt x="135" y="41"/>
                    <a:pt x="135" y="39"/>
                  </a:cubicBezTo>
                  <a:cubicBezTo>
                    <a:pt x="139" y="40"/>
                    <a:pt x="148" y="42"/>
                    <a:pt x="158" y="45"/>
                  </a:cubicBezTo>
                  <a:cubicBezTo>
                    <a:pt x="158" y="48"/>
                    <a:pt x="158" y="51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5" y="56"/>
                    <a:pt x="154" y="59"/>
                    <a:pt x="154" y="62"/>
                  </a:cubicBezTo>
                  <a:cubicBezTo>
                    <a:pt x="154" y="62"/>
                    <a:pt x="154" y="62"/>
                    <a:pt x="154" y="63"/>
                  </a:cubicBezTo>
                  <a:cubicBezTo>
                    <a:pt x="155" y="66"/>
                    <a:pt x="160" y="68"/>
                    <a:pt x="163" y="67"/>
                  </a:cubicBezTo>
                  <a:cubicBezTo>
                    <a:pt x="167" y="65"/>
                    <a:pt x="168" y="61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6" y="56"/>
                    <a:pt x="165" y="55"/>
                    <a:pt x="164" y="55"/>
                  </a:cubicBezTo>
                  <a:cubicBezTo>
                    <a:pt x="164" y="52"/>
                    <a:pt x="164" y="49"/>
                    <a:pt x="165" y="47"/>
                  </a:cubicBezTo>
                  <a:cubicBezTo>
                    <a:pt x="172" y="48"/>
                    <a:pt x="179" y="51"/>
                    <a:pt x="186" y="53"/>
                  </a:cubicBezTo>
                  <a:cubicBezTo>
                    <a:pt x="184" y="56"/>
                    <a:pt x="184" y="61"/>
                    <a:pt x="185" y="65"/>
                  </a:cubicBezTo>
                  <a:cubicBezTo>
                    <a:pt x="185" y="65"/>
                    <a:pt x="184" y="65"/>
                    <a:pt x="184" y="66"/>
                  </a:cubicBezTo>
                  <a:cubicBezTo>
                    <a:pt x="182" y="68"/>
                    <a:pt x="182" y="72"/>
                    <a:pt x="184" y="75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5" y="77"/>
                    <a:pt x="189" y="78"/>
                    <a:pt x="192" y="76"/>
                  </a:cubicBezTo>
                  <a:cubicBezTo>
                    <a:pt x="195" y="74"/>
                    <a:pt x="196" y="71"/>
                    <a:pt x="194" y="68"/>
                  </a:cubicBezTo>
                  <a:cubicBezTo>
                    <a:pt x="194" y="67"/>
                    <a:pt x="193" y="67"/>
                    <a:pt x="193" y="66"/>
                  </a:cubicBezTo>
                  <a:cubicBezTo>
                    <a:pt x="193" y="62"/>
                    <a:pt x="193" y="59"/>
                    <a:pt x="194" y="55"/>
                  </a:cubicBezTo>
                  <a:cubicBezTo>
                    <a:pt x="202" y="58"/>
                    <a:pt x="207" y="60"/>
                    <a:pt x="207" y="61"/>
                  </a:cubicBezTo>
                  <a:cubicBezTo>
                    <a:pt x="207" y="62"/>
                    <a:pt x="207" y="63"/>
                    <a:pt x="208" y="63"/>
                  </a:cubicBezTo>
                  <a:cubicBezTo>
                    <a:pt x="196" y="100"/>
                    <a:pt x="186" y="138"/>
                    <a:pt x="175" y="175"/>
                  </a:cubicBezTo>
                  <a:cubicBezTo>
                    <a:pt x="170" y="194"/>
                    <a:pt x="165" y="212"/>
                    <a:pt x="160" y="230"/>
                  </a:cubicBezTo>
                  <a:cubicBezTo>
                    <a:pt x="156" y="241"/>
                    <a:pt x="150" y="285"/>
                    <a:pt x="135" y="288"/>
                  </a:cubicBezTo>
                  <a:cubicBezTo>
                    <a:pt x="135" y="288"/>
                    <a:pt x="134" y="287"/>
                    <a:pt x="134" y="287"/>
                  </a:cubicBezTo>
                  <a:cubicBezTo>
                    <a:pt x="112" y="281"/>
                    <a:pt x="90" y="275"/>
                    <a:pt x="69" y="268"/>
                  </a:cubicBezTo>
                  <a:cubicBezTo>
                    <a:pt x="53" y="263"/>
                    <a:pt x="12" y="257"/>
                    <a:pt x="7" y="238"/>
                  </a:cubicBezTo>
                  <a:close/>
                  <a:moveTo>
                    <a:pt x="191" y="191"/>
                  </a:moveTo>
                  <a:cubicBezTo>
                    <a:pt x="174" y="248"/>
                    <a:pt x="174" y="248"/>
                    <a:pt x="174" y="248"/>
                  </a:cubicBezTo>
                  <a:cubicBezTo>
                    <a:pt x="169" y="264"/>
                    <a:pt x="167" y="285"/>
                    <a:pt x="158" y="299"/>
                  </a:cubicBezTo>
                  <a:cubicBezTo>
                    <a:pt x="146" y="308"/>
                    <a:pt x="131" y="302"/>
                    <a:pt x="118" y="299"/>
                  </a:cubicBezTo>
                  <a:cubicBezTo>
                    <a:pt x="107" y="296"/>
                    <a:pt x="96" y="293"/>
                    <a:pt x="85" y="290"/>
                  </a:cubicBezTo>
                  <a:cubicBezTo>
                    <a:pt x="65" y="285"/>
                    <a:pt x="45" y="276"/>
                    <a:pt x="25" y="272"/>
                  </a:cubicBezTo>
                  <a:cubicBezTo>
                    <a:pt x="25" y="271"/>
                    <a:pt x="25" y="271"/>
                    <a:pt x="25" y="271"/>
                  </a:cubicBezTo>
                  <a:cubicBezTo>
                    <a:pt x="22" y="267"/>
                    <a:pt x="20" y="264"/>
                    <a:pt x="17" y="261"/>
                  </a:cubicBezTo>
                  <a:cubicBezTo>
                    <a:pt x="35" y="269"/>
                    <a:pt x="54" y="275"/>
                    <a:pt x="74" y="279"/>
                  </a:cubicBezTo>
                  <a:cubicBezTo>
                    <a:pt x="75" y="279"/>
                    <a:pt x="75" y="278"/>
                    <a:pt x="74" y="278"/>
                  </a:cubicBezTo>
                  <a:cubicBezTo>
                    <a:pt x="55" y="271"/>
                    <a:pt x="36" y="266"/>
                    <a:pt x="16" y="259"/>
                  </a:cubicBezTo>
                  <a:cubicBezTo>
                    <a:pt x="15" y="258"/>
                    <a:pt x="14" y="256"/>
                    <a:pt x="13" y="254"/>
                  </a:cubicBezTo>
                  <a:cubicBezTo>
                    <a:pt x="19" y="258"/>
                    <a:pt x="26" y="260"/>
                    <a:pt x="31" y="262"/>
                  </a:cubicBezTo>
                  <a:cubicBezTo>
                    <a:pt x="65" y="273"/>
                    <a:pt x="98" y="283"/>
                    <a:pt x="132" y="292"/>
                  </a:cubicBezTo>
                  <a:cubicBezTo>
                    <a:pt x="133" y="292"/>
                    <a:pt x="134" y="292"/>
                    <a:pt x="134" y="292"/>
                  </a:cubicBezTo>
                  <a:cubicBezTo>
                    <a:pt x="142" y="295"/>
                    <a:pt x="148" y="287"/>
                    <a:pt x="150" y="280"/>
                  </a:cubicBezTo>
                  <a:cubicBezTo>
                    <a:pt x="159" y="256"/>
                    <a:pt x="165" y="232"/>
                    <a:pt x="172" y="209"/>
                  </a:cubicBezTo>
                  <a:cubicBezTo>
                    <a:pt x="186" y="162"/>
                    <a:pt x="200" y="115"/>
                    <a:pt x="213" y="68"/>
                  </a:cubicBezTo>
                  <a:cubicBezTo>
                    <a:pt x="214" y="69"/>
                    <a:pt x="215" y="71"/>
                    <a:pt x="216" y="73"/>
                  </a:cubicBezTo>
                  <a:cubicBezTo>
                    <a:pt x="218" y="76"/>
                    <a:pt x="220" y="79"/>
                    <a:pt x="222" y="81"/>
                  </a:cubicBezTo>
                  <a:cubicBezTo>
                    <a:pt x="214" y="118"/>
                    <a:pt x="202" y="155"/>
                    <a:pt x="191" y="191"/>
                  </a:cubicBezTo>
                  <a:close/>
                  <a:moveTo>
                    <a:pt x="223" y="72"/>
                  </a:moveTo>
                  <a:cubicBezTo>
                    <a:pt x="222" y="72"/>
                    <a:pt x="222" y="72"/>
                    <a:pt x="222" y="73"/>
                  </a:cubicBezTo>
                  <a:cubicBezTo>
                    <a:pt x="221" y="72"/>
                    <a:pt x="220" y="71"/>
                    <a:pt x="219" y="70"/>
                  </a:cubicBezTo>
                  <a:cubicBezTo>
                    <a:pt x="217" y="67"/>
                    <a:pt x="215" y="64"/>
                    <a:pt x="212" y="60"/>
                  </a:cubicBezTo>
                  <a:cubicBezTo>
                    <a:pt x="213" y="56"/>
                    <a:pt x="210" y="54"/>
                    <a:pt x="205" y="52"/>
                  </a:cubicBezTo>
                  <a:cubicBezTo>
                    <a:pt x="205" y="52"/>
                    <a:pt x="205" y="51"/>
                    <a:pt x="206" y="51"/>
                  </a:cubicBezTo>
                  <a:cubicBezTo>
                    <a:pt x="206" y="49"/>
                    <a:pt x="206" y="47"/>
                    <a:pt x="206" y="45"/>
                  </a:cubicBezTo>
                  <a:cubicBezTo>
                    <a:pt x="207" y="45"/>
                    <a:pt x="208" y="45"/>
                    <a:pt x="209" y="45"/>
                  </a:cubicBezTo>
                  <a:cubicBezTo>
                    <a:pt x="220" y="45"/>
                    <a:pt x="234" y="63"/>
                    <a:pt x="22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9"/>
            <p:cNvSpPr/>
            <p:nvPr/>
          </p:nvSpPr>
          <p:spPr bwMode="auto">
            <a:xfrm>
              <a:off x="5351" y="1034"/>
              <a:ext cx="164" cy="117"/>
            </a:xfrm>
            <a:custGeom>
              <a:avLst/>
              <a:gdLst>
                <a:gd name="T0" fmla="*/ 111 w 111"/>
                <a:gd name="T1" fmla="*/ 31 h 79"/>
                <a:gd name="T2" fmla="*/ 110 w 111"/>
                <a:gd name="T3" fmla="*/ 29 h 79"/>
                <a:gd name="T4" fmla="*/ 109 w 111"/>
                <a:gd name="T5" fmla="*/ 26 h 79"/>
                <a:gd name="T6" fmla="*/ 16 w 111"/>
                <a:gd name="T7" fmla="*/ 0 h 79"/>
                <a:gd name="T8" fmla="*/ 13 w 111"/>
                <a:gd name="T9" fmla="*/ 1 h 79"/>
                <a:gd name="T10" fmla="*/ 12 w 111"/>
                <a:gd name="T11" fmla="*/ 2 h 79"/>
                <a:gd name="T12" fmla="*/ 0 w 111"/>
                <a:gd name="T13" fmla="*/ 46 h 79"/>
                <a:gd name="T14" fmla="*/ 4 w 111"/>
                <a:gd name="T15" fmla="*/ 47 h 79"/>
                <a:gd name="T16" fmla="*/ 15 w 111"/>
                <a:gd name="T17" fmla="*/ 4 h 79"/>
                <a:gd name="T18" fmla="*/ 107 w 111"/>
                <a:gd name="T19" fmla="*/ 30 h 79"/>
                <a:gd name="T20" fmla="*/ 93 w 111"/>
                <a:gd name="T21" fmla="*/ 74 h 79"/>
                <a:gd name="T22" fmla="*/ 2 w 111"/>
                <a:gd name="T23" fmla="*/ 49 h 79"/>
                <a:gd name="T24" fmla="*/ 2 w 111"/>
                <a:gd name="T25" fmla="*/ 51 h 79"/>
                <a:gd name="T26" fmla="*/ 94 w 111"/>
                <a:gd name="T27" fmla="*/ 78 h 79"/>
                <a:gd name="T28" fmla="*/ 96 w 111"/>
                <a:gd name="T29" fmla="*/ 75 h 79"/>
                <a:gd name="T30" fmla="*/ 111 w 111"/>
                <a:gd name="T31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79">
                  <a:moveTo>
                    <a:pt x="111" y="31"/>
                  </a:moveTo>
                  <a:cubicBezTo>
                    <a:pt x="111" y="30"/>
                    <a:pt x="110" y="30"/>
                    <a:pt x="110" y="29"/>
                  </a:cubicBezTo>
                  <a:cubicBezTo>
                    <a:pt x="111" y="28"/>
                    <a:pt x="110" y="26"/>
                    <a:pt x="109" y="26"/>
                  </a:cubicBezTo>
                  <a:cubicBezTo>
                    <a:pt x="78" y="17"/>
                    <a:pt x="47" y="6"/>
                    <a:pt x="16" y="0"/>
                  </a:cubicBezTo>
                  <a:cubicBezTo>
                    <a:pt x="14" y="0"/>
                    <a:pt x="14" y="0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7" y="16"/>
                    <a:pt x="3" y="31"/>
                    <a:pt x="0" y="46"/>
                  </a:cubicBezTo>
                  <a:cubicBezTo>
                    <a:pt x="0" y="48"/>
                    <a:pt x="3" y="49"/>
                    <a:pt x="4" y="47"/>
                  </a:cubicBezTo>
                  <a:cubicBezTo>
                    <a:pt x="10" y="33"/>
                    <a:pt x="13" y="18"/>
                    <a:pt x="15" y="4"/>
                  </a:cubicBezTo>
                  <a:cubicBezTo>
                    <a:pt x="45" y="15"/>
                    <a:pt x="76" y="22"/>
                    <a:pt x="107" y="30"/>
                  </a:cubicBezTo>
                  <a:cubicBezTo>
                    <a:pt x="104" y="45"/>
                    <a:pt x="98" y="59"/>
                    <a:pt x="93" y="74"/>
                  </a:cubicBezTo>
                  <a:cubicBezTo>
                    <a:pt x="64" y="63"/>
                    <a:pt x="33" y="54"/>
                    <a:pt x="2" y="49"/>
                  </a:cubicBezTo>
                  <a:cubicBezTo>
                    <a:pt x="1" y="48"/>
                    <a:pt x="0" y="50"/>
                    <a:pt x="2" y="51"/>
                  </a:cubicBezTo>
                  <a:cubicBezTo>
                    <a:pt x="32" y="61"/>
                    <a:pt x="63" y="70"/>
                    <a:pt x="94" y="78"/>
                  </a:cubicBezTo>
                  <a:cubicBezTo>
                    <a:pt x="96" y="79"/>
                    <a:pt x="97" y="76"/>
                    <a:pt x="96" y="75"/>
                  </a:cubicBezTo>
                  <a:cubicBezTo>
                    <a:pt x="105" y="62"/>
                    <a:pt x="108" y="47"/>
                    <a:pt x="1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0"/>
            <p:cNvSpPr/>
            <p:nvPr/>
          </p:nvSpPr>
          <p:spPr bwMode="auto">
            <a:xfrm>
              <a:off x="5379" y="1089"/>
              <a:ext cx="98" cy="31"/>
            </a:xfrm>
            <a:custGeom>
              <a:avLst/>
              <a:gdLst>
                <a:gd name="T0" fmla="*/ 65 w 66"/>
                <a:gd name="T1" fmla="*/ 18 h 21"/>
                <a:gd name="T2" fmla="*/ 1 w 66"/>
                <a:gd name="T3" fmla="*/ 0 h 21"/>
                <a:gd name="T4" fmla="*/ 1 w 66"/>
                <a:gd name="T5" fmla="*/ 1 h 21"/>
                <a:gd name="T6" fmla="*/ 64 w 66"/>
                <a:gd name="T7" fmla="*/ 20 h 21"/>
                <a:gd name="T8" fmla="*/ 65 w 66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">
                  <a:moveTo>
                    <a:pt x="65" y="18"/>
                  </a:moveTo>
                  <a:cubicBezTo>
                    <a:pt x="44" y="12"/>
                    <a:pt x="23" y="5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9"/>
                    <a:pt x="43" y="15"/>
                    <a:pt x="64" y="20"/>
                  </a:cubicBezTo>
                  <a:cubicBezTo>
                    <a:pt x="66" y="21"/>
                    <a:pt x="66" y="18"/>
                    <a:pt x="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1"/>
            <p:cNvSpPr/>
            <p:nvPr/>
          </p:nvSpPr>
          <p:spPr bwMode="auto">
            <a:xfrm>
              <a:off x="5384" y="1065"/>
              <a:ext cx="102" cy="37"/>
            </a:xfrm>
            <a:custGeom>
              <a:avLst/>
              <a:gdLst>
                <a:gd name="T0" fmla="*/ 67 w 69"/>
                <a:gd name="T1" fmla="*/ 19 h 25"/>
                <a:gd name="T2" fmla="*/ 2 w 69"/>
                <a:gd name="T3" fmla="*/ 0 h 25"/>
                <a:gd name="T4" fmla="*/ 1 w 69"/>
                <a:gd name="T5" fmla="*/ 2 h 25"/>
                <a:gd name="T6" fmla="*/ 66 w 69"/>
                <a:gd name="T7" fmla="*/ 24 h 25"/>
                <a:gd name="T8" fmla="*/ 67 w 69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5">
                  <a:moveTo>
                    <a:pt x="67" y="19"/>
                  </a:moveTo>
                  <a:cubicBezTo>
                    <a:pt x="45" y="12"/>
                    <a:pt x="23" y="6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23" y="9"/>
                    <a:pt x="44" y="17"/>
                    <a:pt x="66" y="24"/>
                  </a:cubicBezTo>
                  <a:cubicBezTo>
                    <a:pt x="68" y="25"/>
                    <a:pt x="69" y="20"/>
                    <a:pt x="6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2"/>
            <p:cNvSpPr/>
            <p:nvPr/>
          </p:nvSpPr>
          <p:spPr bwMode="auto">
            <a:xfrm>
              <a:off x="5330" y="1135"/>
              <a:ext cx="48" cy="12"/>
            </a:xfrm>
            <a:custGeom>
              <a:avLst/>
              <a:gdLst>
                <a:gd name="T0" fmla="*/ 31 w 32"/>
                <a:gd name="T1" fmla="*/ 7 h 8"/>
                <a:gd name="T2" fmla="*/ 1 w 32"/>
                <a:gd name="T3" fmla="*/ 0 h 8"/>
                <a:gd name="T4" fmla="*/ 1 w 32"/>
                <a:gd name="T5" fmla="*/ 1 h 8"/>
                <a:gd name="T6" fmla="*/ 31 w 32"/>
                <a:gd name="T7" fmla="*/ 8 h 8"/>
                <a:gd name="T8" fmla="*/ 31 w 32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31" y="7"/>
                  </a:moveTo>
                  <a:cubicBezTo>
                    <a:pt x="21" y="4"/>
                    <a:pt x="11" y="2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1" y="4"/>
                    <a:pt x="21" y="6"/>
                    <a:pt x="31" y="8"/>
                  </a:cubicBezTo>
                  <a:cubicBezTo>
                    <a:pt x="32" y="8"/>
                    <a:pt x="32" y="7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 noEditPoints="1"/>
            </p:cNvSpPr>
            <p:nvPr/>
          </p:nvSpPr>
          <p:spPr bwMode="auto">
            <a:xfrm>
              <a:off x="2122" y="778"/>
              <a:ext cx="568" cy="104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 noEditPoints="1"/>
            </p:cNvSpPr>
            <p:nvPr/>
          </p:nvSpPr>
          <p:spPr bwMode="auto">
            <a:xfrm>
              <a:off x="2372" y="1667"/>
              <a:ext cx="47" cy="48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5"/>
            <p:cNvSpPr/>
            <p:nvPr/>
          </p:nvSpPr>
          <p:spPr bwMode="auto">
            <a:xfrm>
              <a:off x="2382" y="1681"/>
              <a:ext cx="24" cy="21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6"/>
            <p:cNvSpPr/>
            <p:nvPr/>
          </p:nvSpPr>
          <p:spPr bwMode="auto">
            <a:xfrm>
              <a:off x="2477" y="1392"/>
              <a:ext cx="25" cy="15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 noEditPoints="1"/>
            </p:cNvSpPr>
            <p:nvPr/>
          </p:nvSpPr>
          <p:spPr bwMode="auto">
            <a:xfrm>
              <a:off x="3990" y="2782"/>
              <a:ext cx="691" cy="654"/>
            </a:xfrm>
            <a:custGeom>
              <a:avLst/>
              <a:gdLst>
                <a:gd name="T0" fmla="*/ 306 w 467"/>
                <a:gd name="T1" fmla="*/ 29 h 442"/>
                <a:gd name="T2" fmla="*/ 57 w 467"/>
                <a:gd name="T3" fmla="*/ 323 h 442"/>
                <a:gd name="T4" fmla="*/ 426 w 467"/>
                <a:gd name="T5" fmla="*/ 151 h 442"/>
                <a:gd name="T6" fmla="*/ 407 w 467"/>
                <a:gd name="T7" fmla="*/ 158 h 442"/>
                <a:gd name="T8" fmla="*/ 426 w 467"/>
                <a:gd name="T9" fmla="*/ 151 h 442"/>
                <a:gd name="T10" fmla="*/ 385 w 467"/>
                <a:gd name="T11" fmla="*/ 104 h 442"/>
                <a:gd name="T12" fmla="*/ 423 w 467"/>
                <a:gd name="T13" fmla="*/ 144 h 442"/>
                <a:gd name="T14" fmla="*/ 367 w 467"/>
                <a:gd name="T15" fmla="*/ 75 h 442"/>
                <a:gd name="T16" fmla="*/ 406 w 467"/>
                <a:gd name="T17" fmla="*/ 110 h 442"/>
                <a:gd name="T18" fmla="*/ 345 w 467"/>
                <a:gd name="T19" fmla="*/ 56 h 442"/>
                <a:gd name="T20" fmla="*/ 31 w 467"/>
                <a:gd name="T21" fmla="*/ 265 h 442"/>
                <a:gd name="T22" fmla="*/ 402 w 467"/>
                <a:gd name="T23" fmla="*/ 238 h 442"/>
                <a:gd name="T24" fmla="*/ 222 w 467"/>
                <a:gd name="T25" fmla="*/ 392 h 442"/>
                <a:gd name="T26" fmla="*/ 210 w 467"/>
                <a:gd name="T27" fmla="*/ 393 h 442"/>
                <a:gd name="T28" fmla="*/ 124 w 467"/>
                <a:gd name="T29" fmla="*/ 377 h 442"/>
                <a:gd name="T30" fmla="*/ 77 w 467"/>
                <a:gd name="T31" fmla="*/ 344 h 442"/>
                <a:gd name="T32" fmla="*/ 130 w 467"/>
                <a:gd name="T33" fmla="*/ 380 h 442"/>
                <a:gd name="T34" fmla="*/ 159 w 467"/>
                <a:gd name="T35" fmla="*/ 401 h 442"/>
                <a:gd name="T36" fmla="*/ 168 w 467"/>
                <a:gd name="T37" fmla="*/ 404 h 442"/>
                <a:gd name="T38" fmla="*/ 178 w 467"/>
                <a:gd name="T39" fmla="*/ 395 h 442"/>
                <a:gd name="T40" fmla="*/ 181 w 467"/>
                <a:gd name="T41" fmla="*/ 407 h 442"/>
                <a:gd name="T42" fmla="*/ 184 w 467"/>
                <a:gd name="T43" fmla="*/ 396 h 442"/>
                <a:gd name="T44" fmla="*/ 220 w 467"/>
                <a:gd name="T45" fmla="*/ 413 h 442"/>
                <a:gd name="T46" fmla="*/ 219 w 467"/>
                <a:gd name="T47" fmla="*/ 404 h 442"/>
                <a:gd name="T48" fmla="*/ 222 w 467"/>
                <a:gd name="T49" fmla="*/ 398 h 442"/>
                <a:gd name="T50" fmla="*/ 253 w 467"/>
                <a:gd name="T51" fmla="*/ 412 h 442"/>
                <a:gd name="T52" fmla="*/ 256 w 467"/>
                <a:gd name="T53" fmla="*/ 410 h 442"/>
                <a:gd name="T54" fmla="*/ 273 w 467"/>
                <a:gd name="T55" fmla="*/ 387 h 442"/>
                <a:gd name="T56" fmla="*/ 287 w 467"/>
                <a:gd name="T57" fmla="*/ 400 h 442"/>
                <a:gd name="T58" fmla="*/ 299 w 467"/>
                <a:gd name="T59" fmla="*/ 376 h 442"/>
                <a:gd name="T60" fmla="*/ 315 w 467"/>
                <a:gd name="T61" fmla="*/ 392 h 442"/>
                <a:gd name="T62" fmla="*/ 326 w 467"/>
                <a:gd name="T63" fmla="*/ 360 h 442"/>
                <a:gd name="T64" fmla="*/ 256 w 467"/>
                <a:gd name="T65" fmla="*/ 411 h 442"/>
                <a:gd name="T66" fmla="*/ 329 w 467"/>
                <a:gd name="T67" fmla="*/ 358 h 442"/>
                <a:gd name="T68" fmla="*/ 369 w 467"/>
                <a:gd name="T69" fmla="*/ 359 h 442"/>
                <a:gd name="T70" fmla="*/ 366 w 467"/>
                <a:gd name="T71" fmla="*/ 347 h 442"/>
                <a:gd name="T72" fmla="*/ 392 w 467"/>
                <a:gd name="T73" fmla="*/ 333 h 442"/>
                <a:gd name="T74" fmla="*/ 396 w 467"/>
                <a:gd name="T75" fmla="*/ 329 h 442"/>
                <a:gd name="T76" fmla="*/ 394 w 467"/>
                <a:gd name="T77" fmla="*/ 283 h 442"/>
                <a:gd name="T78" fmla="*/ 396 w 467"/>
                <a:gd name="T79" fmla="*/ 329 h 442"/>
                <a:gd name="T80" fmla="*/ 409 w 467"/>
                <a:gd name="T81" fmla="*/ 293 h 442"/>
                <a:gd name="T82" fmla="*/ 401 w 467"/>
                <a:gd name="T83" fmla="*/ 267 h 442"/>
                <a:gd name="T84" fmla="*/ 417 w 467"/>
                <a:gd name="T85" fmla="*/ 255 h 442"/>
                <a:gd name="T86" fmla="*/ 418 w 467"/>
                <a:gd name="T87" fmla="*/ 292 h 442"/>
                <a:gd name="T88" fmla="*/ 413 w 467"/>
                <a:gd name="T89" fmla="*/ 237 h 442"/>
                <a:gd name="T90" fmla="*/ 424 w 467"/>
                <a:gd name="T91" fmla="*/ 215 h 442"/>
                <a:gd name="T92" fmla="*/ 426 w 467"/>
                <a:gd name="T93" fmla="*/ 211 h 442"/>
                <a:gd name="T94" fmla="*/ 408 w 467"/>
                <a:gd name="T95" fmla="*/ 165 h 442"/>
                <a:gd name="T96" fmla="*/ 436 w 467"/>
                <a:gd name="T97" fmla="*/ 219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7" h="442">
                  <a:moveTo>
                    <a:pt x="433" y="147"/>
                  </a:moveTo>
                  <a:cubicBezTo>
                    <a:pt x="414" y="91"/>
                    <a:pt x="366" y="45"/>
                    <a:pt x="306" y="29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250" y="1"/>
                    <a:pt x="182" y="0"/>
                    <a:pt x="124" y="26"/>
                  </a:cubicBezTo>
                  <a:cubicBezTo>
                    <a:pt x="41" y="63"/>
                    <a:pt x="0" y="153"/>
                    <a:pt x="16" y="237"/>
                  </a:cubicBezTo>
                  <a:cubicBezTo>
                    <a:pt x="22" y="268"/>
                    <a:pt x="37" y="298"/>
                    <a:pt x="57" y="323"/>
                  </a:cubicBezTo>
                  <a:cubicBezTo>
                    <a:pt x="101" y="408"/>
                    <a:pt x="219" y="442"/>
                    <a:pt x="308" y="405"/>
                  </a:cubicBezTo>
                  <a:cubicBezTo>
                    <a:pt x="410" y="364"/>
                    <a:pt x="467" y="249"/>
                    <a:pt x="433" y="147"/>
                  </a:cubicBezTo>
                  <a:close/>
                  <a:moveTo>
                    <a:pt x="426" y="151"/>
                  </a:moveTo>
                  <a:cubicBezTo>
                    <a:pt x="429" y="161"/>
                    <a:pt x="432" y="171"/>
                    <a:pt x="433" y="181"/>
                  </a:cubicBezTo>
                  <a:cubicBezTo>
                    <a:pt x="430" y="178"/>
                    <a:pt x="425" y="175"/>
                    <a:pt x="422" y="172"/>
                  </a:cubicBezTo>
                  <a:cubicBezTo>
                    <a:pt x="416" y="168"/>
                    <a:pt x="412" y="163"/>
                    <a:pt x="407" y="158"/>
                  </a:cubicBezTo>
                  <a:cubicBezTo>
                    <a:pt x="405" y="149"/>
                    <a:pt x="402" y="140"/>
                    <a:pt x="398" y="132"/>
                  </a:cubicBezTo>
                  <a:cubicBezTo>
                    <a:pt x="407" y="138"/>
                    <a:pt x="415" y="144"/>
                    <a:pt x="423" y="151"/>
                  </a:cubicBezTo>
                  <a:cubicBezTo>
                    <a:pt x="424" y="152"/>
                    <a:pt x="425" y="152"/>
                    <a:pt x="426" y="151"/>
                  </a:cubicBezTo>
                  <a:close/>
                  <a:moveTo>
                    <a:pt x="423" y="144"/>
                  </a:moveTo>
                  <a:cubicBezTo>
                    <a:pt x="415" y="137"/>
                    <a:pt x="406" y="131"/>
                    <a:pt x="396" y="126"/>
                  </a:cubicBezTo>
                  <a:cubicBezTo>
                    <a:pt x="393" y="118"/>
                    <a:pt x="389" y="111"/>
                    <a:pt x="385" y="104"/>
                  </a:cubicBezTo>
                  <a:cubicBezTo>
                    <a:pt x="388" y="106"/>
                    <a:pt x="392" y="108"/>
                    <a:pt x="395" y="110"/>
                  </a:cubicBezTo>
                  <a:cubicBezTo>
                    <a:pt x="400" y="113"/>
                    <a:pt x="405" y="117"/>
                    <a:pt x="410" y="117"/>
                  </a:cubicBezTo>
                  <a:cubicBezTo>
                    <a:pt x="415" y="126"/>
                    <a:pt x="420" y="135"/>
                    <a:pt x="423" y="144"/>
                  </a:cubicBezTo>
                  <a:close/>
                  <a:moveTo>
                    <a:pt x="383" y="81"/>
                  </a:moveTo>
                  <a:cubicBezTo>
                    <a:pt x="378" y="78"/>
                    <a:pt x="373" y="75"/>
                    <a:pt x="369" y="72"/>
                  </a:cubicBezTo>
                  <a:cubicBezTo>
                    <a:pt x="367" y="71"/>
                    <a:pt x="365" y="74"/>
                    <a:pt x="367" y="75"/>
                  </a:cubicBezTo>
                  <a:cubicBezTo>
                    <a:pt x="371" y="78"/>
                    <a:pt x="376" y="81"/>
                    <a:pt x="381" y="84"/>
                  </a:cubicBezTo>
                  <a:cubicBezTo>
                    <a:pt x="384" y="87"/>
                    <a:pt x="388" y="91"/>
                    <a:pt x="393" y="92"/>
                  </a:cubicBezTo>
                  <a:cubicBezTo>
                    <a:pt x="398" y="98"/>
                    <a:pt x="402" y="104"/>
                    <a:pt x="406" y="110"/>
                  </a:cubicBezTo>
                  <a:cubicBezTo>
                    <a:pt x="403" y="109"/>
                    <a:pt x="400" y="108"/>
                    <a:pt x="398" y="107"/>
                  </a:cubicBezTo>
                  <a:cubicBezTo>
                    <a:pt x="392" y="103"/>
                    <a:pt x="386" y="100"/>
                    <a:pt x="380" y="96"/>
                  </a:cubicBezTo>
                  <a:cubicBezTo>
                    <a:pt x="371" y="81"/>
                    <a:pt x="359" y="68"/>
                    <a:pt x="345" y="56"/>
                  </a:cubicBezTo>
                  <a:cubicBezTo>
                    <a:pt x="341" y="51"/>
                    <a:pt x="335" y="47"/>
                    <a:pt x="330" y="43"/>
                  </a:cubicBezTo>
                  <a:cubicBezTo>
                    <a:pt x="350" y="53"/>
                    <a:pt x="368" y="66"/>
                    <a:pt x="383" y="81"/>
                  </a:cubicBezTo>
                  <a:close/>
                  <a:moveTo>
                    <a:pt x="31" y="265"/>
                  </a:moveTo>
                  <a:cubicBezTo>
                    <a:pt x="2" y="185"/>
                    <a:pt x="30" y="90"/>
                    <a:pt x="105" y="44"/>
                  </a:cubicBezTo>
                  <a:cubicBezTo>
                    <a:pt x="169" y="5"/>
                    <a:pt x="256" y="3"/>
                    <a:pt x="319" y="44"/>
                  </a:cubicBezTo>
                  <a:cubicBezTo>
                    <a:pt x="383" y="86"/>
                    <a:pt x="417" y="165"/>
                    <a:pt x="402" y="238"/>
                  </a:cubicBezTo>
                  <a:cubicBezTo>
                    <a:pt x="389" y="303"/>
                    <a:pt x="336" y="357"/>
                    <a:pt x="272" y="380"/>
                  </a:cubicBezTo>
                  <a:cubicBezTo>
                    <a:pt x="271" y="380"/>
                    <a:pt x="270" y="380"/>
                    <a:pt x="270" y="381"/>
                  </a:cubicBezTo>
                  <a:cubicBezTo>
                    <a:pt x="254" y="387"/>
                    <a:pt x="238" y="390"/>
                    <a:pt x="222" y="392"/>
                  </a:cubicBezTo>
                  <a:cubicBezTo>
                    <a:pt x="220" y="392"/>
                    <a:pt x="220" y="393"/>
                    <a:pt x="219" y="394"/>
                  </a:cubicBezTo>
                  <a:cubicBezTo>
                    <a:pt x="216" y="393"/>
                    <a:pt x="214" y="393"/>
                    <a:pt x="211" y="393"/>
                  </a:cubicBezTo>
                  <a:cubicBezTo>
                    <a:pt x="211" y="393"/>
                    <a:pt x="210" y="393"/>
                    <a:pt x="210" y="393"/>
                  </a:cubicBezTo>
                  <a:cubicBezTo>
                    <a:pt x="130" y="383"/>
                    <a:pt x="58" y="340"/>
                    <a:pt x="31" y="265"/>
                  </a:cubicBezTo>
                  <a:close/>
                  <a:moveTo>
                    <a:pt x="77" y="344"/>
                  </a:moveTo>
                  <a:cubicBezTo>
                    <a:pt x="91" y="357"/>
                    <a:pt x="107" y="368"/>
                    <a:pt x="124" y="377"/>
                  </a:cubicBezTo>
                  <a:cubicBezTo>
                    <a:pt x="126" y="380"/>
                    <a:pt x="128" y="383"/>
                    <a:pt x="130" y="386"/>
                  </a:cubicBezTo>
                  <a:cubicBezTo>
                    <a:pt x="130" y="386"/>
                    <a:pt x="130" y="387"/>
                    <a:pt x="131" y="387"/>
                  </a:cubicBezTo>
                  <a:cubicBezTo>
                    <a:pt x="110" y="376"/>
                    <a:pt x="92" y="361"/>
                    <a:pt x="77" y="344"/>
                  </a:cubicBezTo>
                  <a:close/>
                  <a:moveTo>
                    <a:pt x="139" y="392"/>
                  </a:moveTo>
                  <a:cubicBezTo>
                    <a:pt x="137" y="389"/>
                    <a:pt x="135" y="387"/>
                    <a:pt x="133" y="384"/>
                  </a:cubicBezTo>
                  <a:cubicBezTo>
                    <a:pt x="132" y="383"/>
                    <a:pt x="131" y="381"/>
                    <a:pt x="130" y="380"/>
                  </a:cubicBezTo>
                  <a:cubicBezTo>
                    <a:pt x="137" y="383"/>
                    <a:pt x="144" y="386"/>
                    <a:pt x="151" y="388"/>
                  </a:cubicBezTo>
                  <a:cubicBezTo>
                    <a:pt x="153" y="391"/>
                    <a:pt x="155" y="394"/>
                    <a:pt x="157" y="397"/>
                  </a:cubicBezTo>
                  <a:cubicBezTo>
                    <a:pt x="158" y="398"/>
                    <a:pt x="159" y="400"/>
                    <a:pt x="159" y="401"/>
                  </a:cubicBezTo>
                  <a:cubicBezTo>
                    <a:pt x="152" y="398"/>
                    <a:pt x="145" y="395"/>
                    <a:pt x="139" y="392"/>
                  </a:cubicBezTo>
                  <a:close/>
                  <a:moveTo>
                    <a:pt x="181" y="407"/>
                  </a:moveTo>
                  <a:cubicBezTo>
                    <a:pt x="176" y="406"/>
                    <a:pt x="172" y="405"/>
                    <a:pt x="168" y="404"/>
                  </a:cubicBezTo>
                  <a:cubicBezTo>
                    <a:pt x="166" y="401"/>
                    <a:pt x="163" y="398"/>
                    <a:pt x="161" y="395"/>
                  </a:cubicBezTo>
                  <a:cubicBezTo>
                    <a:pt x="159" y="393"/>
                    <a:pt x="158" y="392"/>
                    <a:pt x="156" y="390"/>
                  </a:cubicBezTo>
                  <a:cubicBezTo>
                    <a:pt x="164" y="392"/>
                    <a:pt x="171" y="394"/>
                    <a:pt x="178" y="395"/>
                  </a:cubicBezTo>
                  <a:cubicBezTo>
                    <a:pt x="180" y="399"/>
                    <a:pt x="182" y="402"/>
                    <a:pt x="185" y="405"/>
                  </a:cubicBezTo>
                  <a:cubicBezTo>
                    <a:pt x="186" y="407"/>
                    <a:pt x="187" y="408"/>
                    <a:pt x="188" y="409"/>
                  </a:cubicBezTo>
                  <a:cubicBezTo>
                    <a:pt x="185" y="409"/>
                    <a:pt x="183" y="408"/>
                    <a:pt x="181" y="407"/>
                  </a:cubicBezTo>
                  <a:close/>
                  <a:moveTo>
                    <a:pt x="197" y="411"/>
                  </a:moveTo>
                  <a:cubicBezTo>
                    <a:pt x="194" y="408"/>
                    <a:pt x="191" y="405"/>
                    <a:pt x="189" y="403"/>
                  </a:cubicBezTo>
                  <a:cubicBezTo>
                    <a:pt x="187" y="400"/>
                    <a:pt x="185" y="398"/>
                    <a:pt x="184" y="396"/>
                  </a:cubicBezTo>
                  <a:cubicBezTo>
                    <a:pt x="192" y="397"/>
                    <a:pt x="201" y="398"/>
                    <a:pt x="210" y="398"/>
                  </a:cubicBezTo>
                  <a:cubicBezTo>
                    <a:pt x="212" y="401"/>
                    <a:pt x="213" y="404"/>
                    <a:pt x="215" y="407"/>
                  </a:cubicBezTo>
                  <a:cubicBezTo>
                    <a:pt x="217" y="409"/>
                    <a:pt x="218" y="411"/>
                    <a:pt x="220" y="413"/>
                  </a:cubicBezTo>
                  <a:cubicBezTo>
                    <a:pt x="212" y="413"/>
                    <a:pt x="204" y="412"/>
                    <a:pt x="197" y="411"/>
                  </a:cubicBezTo>
                  <a:close/>
                  <a:moveTo>
                    <a:pt x="227" y="413"/>
                  </a:moveTo>
                  <a:cubicBezTo>
                    <a:pt x="225" y="410"/>
                    <a:pt x="221" y="407"/>
                    <a:pt x="219" y="404"/>
                  </a:cubicBezTo>
                  <a:cubicBezTo>
                    <a:pt x="217" y="402"/>
                    <a:pt x="215" y="400"/>
                    <a:pt x="214" y="397"/>
                  </a:cubicBezTo>
                  <a:cubicBezTo>
                    <a:pt x="216" y="397"/>
                    <a:pt x="217" y="397"/>
                    <a:pt x="219" y="397"/>
                  </a:cubicBezTo>
                  <a:cubicBezTo>
                    <a:pt x="220" y="398"/>
                    <a:pt x="220" y="398"/>
                    <a:pt x="222" y="398"/>
                  </a:cubicBezTo>
                  <a:cubicBezTo>
                    <a:pt x="228" y="398"/>
                    <a:pt x="235" y="397"/>
                    <a:pt x="241" y="396"/>
                  </a:cubicBezTo>
                  <a:cubicBezTo>
                    <a:pt x="243" y="399"/>
                    <a:pt x="245" y="402"/>
                    <a:pt x="247" y="404"/>
                  </a:cubicBezTo>
                  <a:cubicBezTo>
                    <a:pt x="248" y="407"/>
                    <a:pt x="250" y="410"/>
                    <a:pt x="253" y="412"/>
                  </a:cubicBezTo>
                  <a:cubicBezTo>
                    <a:pt x="244" y="413"/>
                    <a:pt x="235" y="413"/>
                    <a:pt x="227" y="413"/>
                  </a:cubicBezTo>
                  <a:close/>
                  <a:moveTo>
                    <a:pt x="256" y="411"/>
                  </a:moveTo>
                  <a:cubicBezTo>
                    <a:pt x="256" y="411"/>
                    <a:pt x="256" y="411"/>
                    <a:pt x="256" y="410"/>
                  </a:cubicBezTo>
                  <a:cubicBezTo>
                    <a:pt x="255" y="407"/>
                    <a:pt x="252" y="404"/>
                    <a:pt x="250" y="402"/>
                  </a:cubicBezTo>
                  <a:cubicBezTo>
                    <a:pt x="248" y="400"/>
                    <a:pt x="246" y="397"/>
                    <a:pt x="244" y="395"/>
                  </a:cubicBezTo>
                  <a:cubicBezTo>
                    <a:pt x="254" y="393"/>
                    <a:pt x="264" y="390"/>
                    <a:pt x="273" y="387"/>
                  </a:cubicBezTo>
                  <a:cubicBezTo>
                    <a:pt x="274" y="389"/>
                    <a:pt x="276" y="391"/>
                    <a:pt x="277" y="393"/>
                  </a:cubicBezTo>
                  <a:cubicBezTo>
                    <a:pt x="279" y="396"/>
                    <a:pt x="281" y="400"/>
                    <a:pt x="284" y="402"/>
                  </a:cubicBezTo>
                  <a:cubicBezTo>
                    <a:pt x="285" y="403"/>
                    <a:pt x="287" y="401"/>
                    <a:pt x="287" y="400"/>
                  </a:cubicBezTo>
                  <a:cubicBezTo>
                    <a:pt x="286" y="396"/>
                    <a:pt x="283" y="393"/>
                    <a:pt x="280" y="390"/>
                  </a:cubicBezTo>
                  <a:cubicBezTo>
                    <a:pt x="279" y="389"/>
                    <a:pt x="278" y="387"/>
                    <a:pt x="277" y="386"/>
                  </a:cubicBezTo>
                  <a:cubicBezTo>
                    <a:pt x="284" y="383"/>
                    <a:pt x="292" y="380"/>
                    <a:pt x="299" y="376"/>
                  </a:cubicBezTo>
                  <a:cubicBezTo>
                    <a:pt x="301" y="379"/>
                    <a:pt x="303" y="382"/>
                    <a:pt x="306" y="386"/>
                  </a:cubicBezTo>
                  <a:cubicBezTo>
                    <a:pt x="308" y="389"/>
                    <a:pt x="309" y="392"/>
                    <a:pt x="312" y="394"/>
                  </a:cubicBezTo>
                  <a:cubicBezTo>
                    <a:pt x="313" y="395"/>
                    <a:pt x="315" y="393"/>
                    <a:pt x="315" y="392"/>
                  </a:cubicBezTo>
                  <a:cubicBezTo>
                    <a:pt x="314" y="388"/>
                    <a:pt x="311" y="386"/>
                    <a:pt x="309" y="383"/>
                  </a:cubicBezTo>
                  <a:cubicBezTo>
                    <a:pt x="307" y="380"/>
                    <a:pt x="304" y="377"/>
                    <a:pt x="302" y="375"/>
                  </a:cubicBezTo>
                  <a:cubicBezTo>
                    <a:pt x="310" y="370"/>
                    <a:pt x="318" y="366"/>
                    <a:pt x="326" y="360"/>
                  </a:cubicBezTo>
                  <a:cubicBezTo>
                    <a:pt x="328" y="363"/>
                    <a:pt x="330" y="367"/>
                    <a:pt x="332" y="370"/>
                  </a:cubicBezTo>
                  <a:cubicBezTo>
                    <a:pt x="335" y="373"/>
                    <a:pt x="337" y="377"/>
                    <a:pt x="340" y="380"/>
                  </a:cubicBezTo>
                  <a:cubicBezTo>
                    <a:pt x="315" y="396"/>
                    <a:pt x="286" y="407"/>
                    <a:pt x="256" y="411"/>
                  </a:cubicBezTo>
                  <a:close/>
                  <a:moveTo>
                    <a:pt x="344" y="378"/>
                  </a:moveTo>
                  <a:cubicBezTo>
                    <a:pt x="342" y="373"/>
                    <a:pt x="338" y="370"/>
                    <a:pt x="335" y="366"/>
                  </a:cubicBezTo>
                  <a:cubicBezTo>
                    <a:pt x="333" y="363"/>
                    <a:pt x="331" y="361"/>
                    <a:pt x="329" y="358"/>
                  </a:cubicBezTo>
                  <a:cubicBezTo>
                    <a:pt x="337" y="352"/>
                    <a:pt x="345" y="346"/>
                    <a:pt x="352" y="339"/>
                  </a:cubicBezTo>
                  <a:cubicBezTo>
                    <a:pt x="355" y="342"/>
                    <a:pt x="358" y="345"/>
                    <a:pt x="361" y="349"/>
                  </a:cubicBezTo>
                  <a:cubicBezTo>
                    <a:pt x="364" y="352"/>
                    <a:pt x="366" y="356"/>
                    <a:pt x="369" y="359"/>
                  </a:cubicBezTo>
                  <a:cubicBezTo>
                    <a:pt x="361" y="365"/>
                    <a:pt x="353" y="372"/>
                    <a:pt x="344" y="378"/>
                  </a:cubicBezTo>
                  <a:close/>
                  <a:moveTo>
                    <a:pt x="372" y="355"/>
                  </a:moveTo>
                  <a:cubicBezTo>
                    <a:pt x="371" y="352"/>
                    <a:pt x="368" y="349"/>
                    <a:pt x="366" y="347"/>
                  </a:cubicBezTo>
                  <a:cubicBezTo>
                    <a:pt x="362" y="343"/>
                    <a:pt x="359" y="340"/>
                    <a:pt x="355" y="336"/>
                  </a:cubicBezTo>
                  <a:cubicBezTo>
                    <a:pt x="363" y="328"/>
                    <a:pt x="370" y="320"/>
                    <a:pt x="377" y="311"/>
                  </a:cubicBezTo>
                  <a:cubicBezTo>
                    <a:pt x="381" y="318"/>
                    <a:pt x="386" y="326"/>
                    <a:pt x="392" y="333"/>
                  </a:cubicBezTo>
                  <a:cubicBezTo>
                    <a:pt x="392" y="333"/>
                    <a:pt x="392" y="333"/>
                    <a:pt x="393" y="333"/>
                  </a:cubicBezTo>
                  <a:cubicBezTo>
                    <a:pt x="386" y="341"/>
                    <a:pt x="380" y="348"/>
                    <a:pt x="372" y="355"/>
                  </a:cubicBezTo>
                  <a:close/>
                  <a:moveTo>
                    <a:pt x="396" y="329"/>
                  </a:moveTo>
                  <a:cubicBezTo>
                    <a:pt x="390" y="322"/>
                    <a:pt x="384" y="315"/>
                    <a:pt x="379" y="308"/>
                  </a:cubicBezTo>
                  <a:cubicBezTo>
                    <a:pt x="384" y="300"/>
                    <a:pt x="390" y="291"/>
                    <a:pt x="394" y="282"/>
                  </a:cubicBezTo>
                  <a:cubicBezTo>
                    <a:pt x="394" y="282"/>
                    <a:pt x="394" y="282"/>
                    <a:pt x="394" y="283"/>
                  </a:cubicBezTo>
                  <a:cubicBezTo>
                    <a:pt x="398" y="287"/>
                    <a:pt x="402" y="291"/>
                    <a:pt x="405" y="296"/>
                  </a:cubicBezTo>
                  <a:cubicBezTo>
                    <a:pt x="407" y="299"/>
                    <a:pt x="409" y="302"/>
                    <a:pt x="411" y="305"/>
                  </a:cubicBezTo>
                  <a:cubicBezTo>
                    <a:pt x="407" y="314"/>
                    <a:pt x="401" y="322"/>
                    <a:pt x="396" y="329"/>
                  </a:cubicBezTo>
                  <a:close/>
                  <a:moveTo>
                    <a:pt x="418" y="292"/>
                  </a:moveTo>
                  <a:cubicBezTo>
                    <a:pt x="417" y="294"/>
                    <a:pt x="416" y="297"/>
                    <a:pt x="414" y="300"/>
                  </a:cubicBezTo>
                  <a:cubicBezTo>
                    <a:pt x="413" y="297"/>
                    <a:pt x="411" y="295"/>
                    <a:pt x="409" y="293"/>
                  </a:cubicBezTo>
                  <a:cubicBezTo>
                    <a:pt x="405" y="288"/>
                    <a:pt x="401" y="285"/>
                    <a:pt x="396" y="281"/>
                  </a:cubicBezTo>
                  <a:cubicBezTo>
                    <a:pt x="396" y="280"/>
                    <a:pt x="395" y="280"/>
                    <a:pt x="395" y="281"/>
                  </a:cubicBezTo>
                  <a:cubicBezTo>
                    <a:pt x="397" y="276"/>
                    <a:pt x="399" y="272"/>
                    <a:pt x="401" y="267"/>
                  </a:cubicBezTo>
                  <a:cubicBezTo>
                    <a:pt x="404" y="257"/>
                    <a:pt x="407" y="247"/>
                    <a:pt x="409" y="237"/>
                  </a:cubicBezTo>
                  <a:cubicBezTo>
                    <a:pt x="409" y="237"/>
                    <a:pt x="409" y="237"/>
                    <a:pt x="409" y="238"/>
                  </a:cubicBezTo>
                  <a:cubicBezTo>
                    <a:pt x="410" y="244"/>
                    <a:pt x="413" y="250"/>
                    <a:pt x="417" y="255"/>
                  </a:cubicBezTo>
                  <a:cubicBezTo>
                    <a:pt x="419" y="258"/>
                    <a:pt x="424" y="265"/>
                    <a:pt x="429" y="264"/>
                  </a:cubicBezTo>
                  <a:cubicBezTo>
                    <a:pt x="429" y="264"/>
                    <a:pt x="429" y="264"/>
                    <a:pt x="429" y="264"/>
                  </a:cubicBezTo>
                  <a:cubicBezTo>
                    <a:pt x="426" y="274"/>
                    <a:pt x="423" y="283"/>
                    <a:pt x="418" y="292"/>
                  </a:cubicBezTo>
                  <a:close/>
                  <a:moveTo>
                    <a:pt x="430" y="261"/>
                  </a:moveTo>
                  <a:cubicBezTo>
                    <a:pt x="428" y="257"/>
                    <a:pt x="423" y="255"/>
                    <a:pt x="421" y="252"/>
                  </a:cubicBezTo>
                  <a:cubicBezTo>
                    <a:pt x="417" y="248"/>
                    <a:pt x="414" y="242"/>
                    <a:pt x="413" y="237"/>
                  </a:cubicBezTo>
                  <a:cubicBezTo>
                    <a:pt x="412" y="235"/>
                    <a:pt x="410" y="235"/>
                    <a:pt x="409" y="237"/>
                  </a:cubicBezTo>
                  <a:cubicBezTo>
                    <a:pt x="411" y="226"/>
                    <a:pt x="412" y="215"/>
                    <a:pt x="412" y="204"/>
                  </a:cubicBezTo>
                  <a:cubicBezTo>
                    <a:pt x="416" y="208"/>
                    <a:pt x="420" y="212"/>
                    <a:pt x="424" y="215"/>
                  </a:cubicBezTo>
                  <a:cubicBezTo>
                    <a:pt x="427" y="219"/>
                    <a:pt x="431" y="223"/>
                    <a:pt x="435" y="225"/>
                  </a:cubicBezTo>
                  <a:cubicBezTo>
                    <a:pt x="435" y="237"/>
                    <a:pt x="433" y="249"/>
                    <a:pt x="430" y="261"/>
                  </a:cubicBezTo>
                  <a:close/>
                  <a:moveTo>
                    <a:pt x="426" y="211"/>
                  </a:moveTo>
                  <a:cubicBezTo>
                    <a:pt x="422" y="207"/>
                    <a:pt x="417" y="203"/>
                    <a:pt x="412" y="198"/>
                  </a:cubicBezTo>
                  <a:cubicBezTo>
                    <a:pt x="412" y="198"/>
                    <a:pt x="412" y="198"/>
                    <a:pt x="412" y="198"/>
                  </a:cubicBezTo>
                  <a:cubicBezTo>
                    <a:pt x="412" y="187"/>
                    <a:pt x="411" y="176"/>
                    <a:pt x="408" y="165"/>
                  </a:cubicBezTo>
                  <a:cubicBezTo>
                    <a:pt x="412" y="169"/>
                    <a:pt x="415" y="172"/>
                    <a:pt x="418" y="175"/>
                  </a:cubicBezTo>
                  <a:cubicBezTo>
                    <a:pt x="423" y="180"/>
                    <a:pt x="428" y="186"/>
                    <a:pt x="434" y="188"/>
                  </a:cubicBezTo>
                  <a:cubicBezTo>
                    <a:pt x="436" y="198"/>
                    <a:pt x="436" y="208"/>
                    <a:pt x="436" y="219"/>
                  </a:cubicBezTo>
                  <a:cubicBezTo>
                    <a:pt x="433" y="216"/>
                    <a:pt x="429" y="214"/>
                    <a:pt x="426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 noEditPoints="1"/>
            </p:cNvSpPr>
            <p:nvPr/>
          </p:nvSpPr>
          <p:spPr bwMode="auto">
            <a:xfrm>
              <a:off x="4049" y="2836"/>
              <a:ext cx="493" cy="480"/>
            </a:xfrm>
            <a:custGeom>
              <a:avLst/>
              <a:gdLst>
                <a:gd name="T0" fmla="*/ 327 w 333"/>
                <a:gd name="T1" fmla="*/ 147 h 324"/>
                <a:gd name="T2" fmla="*/ 213 w 333"/>
                <a:gd name="T3" fmla="*/ 16 h 324"/>
                <a:gd name="T4" fmla="*/ 45 w 333"/>
                <a:gd name="T5" fmla="*/ 71 h 324"/>
                <a:gd name="T6" fmla="*/ 56 w 333"/>
                <a:gd name="T7" fmla="*/ 262 h 324"/>
                <a:gd name="T8" fmla="*/ 57 w 333"/>
                <a:gd name="T9" fmla="*/ 265 h 324"/>
                <a:gd name="T10" fmla="*/ 234 w 333"/>
                <a:gd name="T11" fmla="*/ 299 h 324"/>
                <a:gd name="T12" fmla="*/ 327 w 333"/>
                <a:gd name="T13" fmla="*/ 147 h 324"/>
                <a:gd name="T14" fmla="*/ 251 w 333"/>
                <a:gd name="T15" fmla="*/ 282 h 324"/>
                <a:gd name="T16" fmla="*/ 62 w 333"/>
                <a:gd name="T17" fmla="*/ 260 h 324"/>
                <a:gd name="T18" fmla="*/ 59 w 333"/>
                <a:gd name="T19" fmla="*/ 259 h 324"/>
                <a:gd name="T20" fmla="*/ 38 w 333"/>
                <a:gd name="T21" fmla="*/ 95 h 324"/>
                <a:gd name="T22" fmla="*/ 189 w 333"/>
                <a:gd name="T23" fmla="*/ 19 h 324"/>
                <a:gd name="T24" fmla="*/ 316 w 333"/>
                <a:gd name="T25" fmla="*/ 128 h 324"/>
                <a:gd name="T26" fmla="*/ 251 w 333"/>
                <a:gd name="T27" fmla="*/ 28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3" h="324">
                  <a:moveTo>
                    <a:pt x="327" y="147"/>
                  </a:moveTo>
                  <a:cubicBezTo>
                    <a:pt x="321" y="87"/>
                    <a:pt x="273" y="33"/>
                    <a:pt x="213" y="16"/>
                  </a:cubicBezTo>
                  <a:cubicBezTo>
                    <a:pt x="152" y="0"/>
                    <a:pt x="84" y="23"/>
                    <a:pt x="45" y="71"/>
                  </a:cubicBezTo>
                  <a:cubicBezTo>
                    <a:pt x="0" y="127"/>
                    <a:pt x="5" y="211"/>
                    <a:pt x="56" y="262"/>
                  </a:cubicBezTo>
                  <a:cubicBezTo>
                    <a:pt x="55" y="263"/>
                    <a:pt x="56" y="264"/>
                    <a:pt x="57" y="265"/>
                  </a:cubicBezTo>
                  <a:cubicBezTo>
                    <a:pt x="102" y="309"/>
                    <a:pt x="174" y="324"/>
                    <a:pt x="234" y="299"/>
                  </a:cubicBezTo>
                  <a:cubicBezTo>
                    <a:pt x="294" y="274"/>
                    <a:pt x="333" y="209"/>
                    <a:pt x="327" y="147"/>
                  </a:cubicBezTo>
                  <a:close/>
                  <a:moveTo>
                    <a:pt x="251" y="282"/>
                  </a:moveTo>
                  <a:cubicBezTo>
                    <a:pt x="192" y="319"/>
                    <a:pt x="110" y="308"/>
                    <a:pt x="62" y="260"/>
                  </a:cubicBezTo>
                  <a:cubicBezTo>
                    <a:pt x="61" y="259"/>
                    <a:pt x="60" y="259"/>
                    <a:pt x="59" y="259"/>
                  </a:cubicBezTo>
                  <a:cubicBezTo>
                    <a:pt x="20" y="214"/>
                    <a:pt x="9" y="148"/>
                    <a:pt x="38" y="95"/>
                  </a:cubicBezTo>
                  <a:cubicBezTo>
                    <a:pt x="66" y="43"/>
                    <a:pt x="129" y="12"/>
                    <a:pt x="189" y="19"/>
                  </a:cubicBezTo>
                  <a:cubicBezTo>
                    <a:pt x="249" y="26"/>
                    <a:pt x="301" y="72"/>
                    <a:pt x="316" y="128"/>
                  </a:cubicBezTo>
                  <a:cubicBezTo>
                    <a:pt x="331" y="186"/>
                    <a:pt x="303" y="250"/>
                    <a:pt x="251" y="2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9"/>
            <p:cNvSpPr/>
            <p:nvPr/>
          </p:nvSpPr>
          <p:spPr bwMode="auto">
            <a:xfrm>
              <a:off x="4271" y="2891"/>
              <a:ext cx="52" cy="62"/>
            </a:xfrm>
            <a:custGeom>
              <a:avLst/>
              <a:gdLst>
                <a:gd name="T0" fmla="*/ 33 w 35"/>
                <a:gd name="T1" fmla="*/ 3 h 42"/>
                <a:gd name="T2" fmla="*/ 27 w 35"/>
                <a:gd name="T3" fmla="*/ 2 h 42"/>
                <a:gd name="T4" fmla="*/ 25 w 35"/>
                <a:gd name="T5" fmla="*/ 17 h 42"/>
                <a:gd name="T6" fmla="*/ 24 w 35"/>
                <a:gd name="T7" fmla="*/ 27 h 42"/>
                <a:gd name="T8" fmla="*/ 8 w 35"/>
                <a:gd name="T9" fmla="*/ 5 h 42"/>
                <a:gd name="T10" fmla="*/ 1 w 35"/>
                <a:gd name="T11" fmla="*/ 7 h 42"/>
                <a:gd name="T12" fmla="*/ 5 w 35"/>
                <a:gd name="T13" fmla="*/ 38 h 42"/>
                <a:gd name="T14" fmla="*/ 12 w 35"/>
                <a:gd name="T15" fmla="*/ 37 h 42"/>
                <a:gd name="T16" fmla="*/ 11 w 35"/>
                <a:gd name="T17" fmla="*/ 24 h 42"/>
                <a:gd name="T18" fmla="*/ 25 w 35"/>
                <a:gd name="T19" fmla="*/ 38 h 42"/>
                <a:gd name="T20" fmla="*/ 32 w 35"/>
                <a:gd name="T21" fmla="*/ 35 h 42"/>
                <a:gd name="T22" fmla="*/ 33 w 35"/>
                <a:gd name="T23" fmla="*/ 18 h 42"/>
                <a:gd name="T24" fmla="*/ 33 w 35"/>
                <a:gd name="T2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2">
                  <a:moveTo>
                    <a:pt x="33" y="3"/>
                  </a:moveTo>
                  <a:cubicBezTo>
                    <a:pt x="32" y="1"/>
                    <a:pt x="28" y="0"/>
                    <a:pt x="27" y="2"/>
                  </a:cubicBezTo>
                  <a:cubicBezTo>
                    <a:pt x="25" y="7"/>
                    <a:pt x="25" y="12"/>
                    <a:pt x="25" y="17"/>
                  </a:cubicBezTo>
                  <a:cubicBezTo>
                    <a:pt x="25" y="20"/>
                    <a:pt x="24" y="23"/>
                    <a:pt x="24" y="27"/>
                  </a:cubicBezTo>
                  <a:cubicBezTo>
                    <a:pt x="18" y="20"/>
                    <a:pt x="12" y="13"/>
                    <a:pt x="8" y="5"/>
                  </a:cubicBezTo>
                  <a:cubicBezTo>
                    <a:pt x="7" y="1"/>
                    <a:pt x="0" y="3"/>
                    <a:pt x="1" y="7"/>
                  </a:cubicBezTo>
                  <a:cubicBezTo>
                    <a:pt x="2" y="17"/>
                    <a:pt x="3" y="28"/>
                    <a:pt x="5" y="38"/>
                  </a:cubicBezTo>
                  <a:cubicBezTo>
                    <a:pt x="6" y="42"/>
                    <a:pt x="12" y="41"/>
                    <a:pt x="12" y="37"/>
                  </a:cubicBezTo>
                  <a:cubicBezTo>
                    <a:pt x="11" y="33"/>
                    <a:pt x="11" y="29"/>
                    <a:pt x="11" y="24"/>
                  </a:cubicBezTo>
                  <a:cubicBezTo>
                    <a:pt x="15" y="29"/>
                    <a:pt x="20" y="34"/>
                    <a:pt x="25" y="38"/>
                  </a:cubicBezTo>
                  <a:cubicBezTo>
                    <a:pt x="28" y="40"/>
                    <a:pt x="32" y="39"/>
                    <a:pt x="32" y="35"/>
                  </a:cubicBezTo>
                  <a:cubicBezTo>
                    <a:pt x="33" y="30"/>
                    <a:pt x="33" y="24"/>
                    <a:pt x="33" y="18"/>
                  </a:cubicBezTo>
                  <a:cubicBezTo>
                    <a:pt x="34" y="13"/>
                    <a:pt x="35" y="8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0"/>
            <p:cNvSpPr/>
            <p:nvPr/>
          </p:nvSpPr>
          <p:spPr bwMode="auto">
            <a:xfrm>
              <a:off x="4091" y="3072"/>
              <a:ext cx="77" cy="68"/>
            </a:xfrm>
            <a:custGeom>
              <a:avLst/>
              <a:gdLst>
                <a:gd name="T0" fmla="*/ 43 w 52"/>
                <a:gd name="T1" fmla="*/ 13 h 46"/>
                <a:gd name="T2" fmla="*/ 39 w 52"/>
                <a:gd name="T3" fmla="*/ 27 h 46"/>
                <a:gd name="T4" fmla="*/ 30 w 52"/>
                <a:gd name="T5" fmla="*/ 7 h 46"/>
                <a:gd name="T6" fmla="*/ 22 w 52"/>
                <a:gd name="T7" fmla="*/ 8 h 46"/>
                <a:gd name="T8" fmla="*/ 16 w 52"/>
                <a:gd name="T9" fmla="*/ 27 h 46"/>
                <a:gd name="T10" fmla="*/ 6 w 52"/>
                <a:gd name="T11" fmla="*/ 2 h 46"/>
                <a:gd name="T12" fmla="*/ 1 w 52"/>
                <a:gd name="T13" fmla="*/ 4 h 46"/>
                <a:gd name="T14" fmla="*/ 13 w 52"/>
                <a:gd name="T15" fmla="*/ 40 h 46"/>
                <a:gd name="T16" fmla="*/ 21 w 52"/>
                <a:gd name="T17" fmla="*/ 40 h 46"/>
                <a:gd name="T18" fmla="*/ 27 w 52"/>
                <a:gd name="T19" fmla="*/ 21 h 46"/>
                <a:gd name="T20" fmla="*/ 37 w 52"/>
                <a:gd name="T21" fmla="*/ 42 h 46"/>
                <a:gd name="T22" fmla="*/ 45 w 52"/>
                <a:gd name="T23" fmla="*/ 41 h 46"/>
                <a:gd name="T24" fmla="*/ 51 w 52"/>
                <a:gd name="T25" fmla="*/ 15 h 46"/>
                <a:gd name="T26" fmla="*/ 43 w 52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46">
                  <a:moveTo>
                    <a:pt x="43" y="13"/>
                  </a:moveTo>
                  <a:cubicBezTo>
                    <a:pt x="42" y="18"/>
                    <a:pt x="40" y="22"/>
                    <a:pt x="39" y="27"/>
                  </a:cubicBezTo>
                  <a:cubicBezTo>
                    <a:pt x="36" y="20"/>
                    <a:pt x="33" y="14"/>
                    <a:pt x="30" y="7"/>
                  </a:cubicBezTo>
                  <a:cubicBezTo>
                    <a:pt x="28" y="4"/>
                    <a:pt x="23" y="5"/>
                    <a:pt x="22" y="8"/>
                  </a:cubicBezTo>
                  <a:cubicBezTo>
                    <a:pt x="20" y="14"/>
                    <a:pt x="18" y="20"/>
                    <a:pt x="16" y="27"/>
                  </a:cubicBezTo>
                  <a:cubicBezTo>
                    <a:pt x="13" y="18"/>
                    <a:pt x="10" y="10"/>
                    <a:pt x="6" y="2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4" y="17"/>
                    <a:pt x="8" y="28"/>
                    <a:pt x="13" y="40"/>
                  </a:cubicBezTo>
                  <a:cubicBezTo>
                    <a:pt x="14" y="44"/>
                    <a:pt x="20" y="44"/>
                    <a:pt x="21" y="40"/>
                  </a:cubicBezTo>
                  <a:cubicBezTo>
                    <a:pt x="23" y="34"/>
                    <a:pt x="25" y="28"/>
                    <a:pt x="27" y="21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6"/>
                    <a:pt x="44" y="45"/>
                    <a:pt x="45" y="4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0"/>
                    <a:pt x="44" y="8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1"/>
            <p:cNvSpPr/>
            <p:nvPr/>
          </p:nvSpPr>
          <p:spPr bwMode="auto">
            <a:xfrm>
              <a:off x="4284" y="3206"/>
              <a:ext cx="57" cy="64"/>
            </a:xfrm>
            <a:custGeom>
              <a:avLst/>
              <a:gdLst>
                <a:gd name="T0" fmla="*/ 37 w 38"/>
                <a:gd name="T1" fmla="*/ 24 h 43"/>
                <a:gd name="T2" fmla="*/ 27 w 38"/>
                <a:gd name="T3" fmla="*/ 14 h 43"/>
                <a:gd name="T4" fmla="*/ 11 w 38"/>
                <a:gd name="T5" fmla="*/ 13 h 43"/>
                <a:gd name="T6" fmla="*/ 18 w 38"/>
                <a:gd name="T7" fmla="*/ 8 h 43"/>
                <a:gd name="T8" fmla="*/ 30 w 38"/>
                <a:gd name="T9" fmla="*/ 8 h 43"/>
                <a:gd name="T10" fmla="*/ 32 w 38"/>
                <a:gd name="T11" fmla="*/ 4 h 43"/>
                <a:gd name="T12" fmla="*/ 16 w 38"/>
                <a:gd name="T13" fmla="*/ 1 h 43"/>
                <a:gd name="T14" fmla="*/ 1 w 38"/>
                <a:gd name="T15" fmla="*/ 12 h 43"/>
                <a:gd name="T16" fmla="*/ 2 w 38"/>
                <a:gd name="T17" fmla="*/ 17 h 43"/>
                <a:gd name="T18" fmla="*/ 22 w 38"/>
                <a:gd name="T19" fmla="*/ 21 h 43"/>
                <a:gd name="T20" fmla="*/ 26 w 38"/>
                <a:gd name="T21" fmla="*/ 31 h 43"/>
                <a:gd name="T22" fmla="*/ 12 w 38"/>
                <a:gd name="T23" fmla="*/ 35 h 43"/>
                <a:gd name="T24" fmla="*/ 12 w 38"/>
                <a:gd name="T25" fmla="*/ 40 h 43"/>
                <a:gd name="T26" fmla="*/ 31 w 38"/>
                <a:gd name="T27" fmla="*/ 38 h 43"/>
                <a:gd name="T28" fmla="*/ 37 w 38"/>
                <a:gd name="T2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43">
                  <a:moveTo>
                    <a:pt x="37" y="24"/>
                  </a:moveTo>
                  <a:cubicBezTo>
                    <a:pt x="37" y="19"/>
                    <a:pt x="33" y="15"/>
                    <a:pt x="27" y="14"/>
                  </a:cubicBezTo>
                  <a:cubicBezTo>
                    <a:pt x="23" y="12"/>
                    <a:pt x="16" y="14"/>
                    <a:pt x="11" y="13"/>
                  </a:cubicBezTo>
                  <a:cubicBezTo>
                    <a:pt x="13" y="10"/>
                    <a:pt x="15" y="9"/>
                    <a:pt x="18" y="8"/>
                  </a:cubicBezTo>
                  <a:cubicBezTo>
                    <a:pt x="23" y="7"/>
                    <a:pt x="26" y="8"/>
                    <a:pt x="30" y="8"/>
                  </a:cubicBezTo>
                  <a:cubicBezTo>
                    <a:pt x="33" y="8"/>
                    <a:pt x="33" y="6"/>
                    <a:pt x="32" y="4"/>
                  </a:cubicBezTo>
                  <a:cubicBezTo>
                    <a:pt x="28" y="0"/>
                    <a:pt x="21" y="0"/>
                    <a:pt x="16" y="1"/>
                  </a:cubicBezTo>
                  <a:cubicBezTo>
                    <a:pt x="9" y="3"/>
                    <a:pt x="4" y="7"/>
                    <a:pt x="1" y="12"/>
                  </a:cubicBezTo>
                  <a:cubicBezTo>
                    <a:pt x="0" y="13"/>
                    <a:pt x="0" y="16"/>
                    <a:pt x="2" y="17"/>
                  </a:cubicBezTo>
                  <a:cubicBezTo>
                    <a:pt x="8" y="22"/>
                    <a:pt x="15" y="20"/>
                    <a:pt x="22" y="21"/>
                  </a:cubicBezTo>
                  <a:cubicBezTo>
                    <a:pt x="29" y="21"/>
                    <a:pt x="32" y="27"/>
                    <a:pt x="26" y="31"/>
                  </a:cubicBezTo>
                  <a:cubicBezTo>
                    <a:pt x="22" y="35"/>
                    <a:pt x="16" y="33"/>
                    <a:pt x="12" y="35"/>
                  </a:cubicBezTo>
                  <a:cubicBezTo>
                    <a:pt x="9" y="36"/>
                    <a:pt x="10" y="39"/>
                    <a:pt x="12" y="40"/>
                  </a:cubicBezTo>
                  <a:cubicBezTo>
                    <a:pt x="17" y="43"/>
                    <a:pt x="26" y="41"/>
                    <a:pt x="31" y="38"/>
                  </a:cubicBezTo>
                  <a:cubicBezTo>
                    <a:pt x="35" y="35"/>
                    <a:pt x="38" y="29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2"/>
            <p:cNvSpPr/>
            <p:nvPr/>
          </p:nvSpPr>
          <p:spPr bwMode="auto">
            <a:xfrm>
              <a:off x="4456" y="3042"/>
              <a:ext cx="49" cy="65"/>
            </a:xfrm>
            <a:custGeom>
              <a:avLst/>
              <a:gdLst>
                <a:gd name="T0" fmla="*/ 30 w 33"/>
                <a:gd name="T1" fmla="*/ 34 h 44"/>
                <a:gd name="T2" fmla="*/ 9 w 33"/>
                <a:gd name="T3" fmla="*/ 36 h 44"/>
                <a:gd name="T4" fmla="*/ 9 w 33"/>
                <a:gd name="T5" fmla="*/ 28 h 44"/>
                <a:gd name="T6" fmla="*/ 17 w 33"/>
                <a:gd name="T7" fmla="*/ 28 h 44"/>
                <a:gd name="T8" fmla="*/ 27 w 33"/>
                <a:gd name="T9" fmla="*/ 24 h 44"/>
                <a:gd name="T10" fmla="*/ 25 w 33"/>
                <a:gd name="T11" fmla="*/ 19 h 44"/>
                <a:gd name="T12" fmla="*/ 15 w 33"/>
                <a:gd name="T13" fmla="*/ 22 h 44"/>
                <a:gd name="T14" fmla="*/ 8 w 33"/>
                <a:gd name="T15" fmla="*/ 22 h 44"/>
                <a:gd name="T16" fmla="*/ 9 w 33"/>
                <a:gd name="T17" fmla="*/ 6 h 44"/>
                <a:gd name="T18" fmla="*/ 14 w 33"/>
                <a:gd name="T19" fmla="*/ 7 h 44"/>
                <a:gd name="T20" fmla="*/ 26 w 33"/>
                <a:gd name="T21" fmla="*/ 7 h 44"/>
                <a:gd name="T22" fmla="*/ 25 w 33"/>
                <a:gd name="T23" fmla="*/ 2 h 44"/>
                <a:gd name="T24" fmla="*/ 16 w 33"/>
                <a:gd name="T25" fmla="*/ 2 h 44"/>
                <a:gd name="T26" fmla="*/ 5 w 33"/>
                <a:gd name="T27" fmla="*/ 0 h 44"/>
                <a:gd name="T28" fmla="*/ 3 w 33"/>
                <a:gd name="T29" fmla="*/ 4 h 44"/>
                <a:gd name="T30" fmla="*/ 1 w 33"/>
                <a:gd name="T31" fmla="*/ 40 h 44"/>
                <a:gd name="T32" fmla="*/ 5 w 33"/>
                <a:gd name="T33" fmla="*/ 44 h 44"/>
                <a:gd name="T34" fmla="*/ 31 w 33"/>
                <a:gd name="T35" fmla="*/ 39 h 44"/>
                <a:gd name="T36" fmla="*/ 30 w 33"/>
                <a:gd name="T3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44">
                  <a:moveTo>
                    <a:pt x="30" y="34"/>
                  </a:moveTo>
                  <a:cubicBezTo>
                    <a:pt x="23" y="33"/>
                    <a:pt x="16" y="35"/>
                    <a:pt x="9" y="36"/>
                  </a:cubicBezTo>
                  <a:cubicBezTo>
                    <a:pt x="9" y="33"/>
                    <a:pt x="9" y="31"/>
                    <a:pt x="9" y="28"/>
                  </a:cubicBezTo>
                  <a:cubicBezTo>
                    <a:pt x="11" y="28"/>
                    <a:pt x="14" y="28"/>
                    <a:pt x="17" y="28"/>
                  </a:cubicBezTo>
                  <a:cubicBezTo>
                    <a:pt x="20" y="27"/>
                    <a:pt x="24" y="27"/>
                    <a:pt x="27" y="24"/>
                  </a:cubicBezTo>
                  <a:cubicBezTo>
                    <a:pt x="29" y="22"/>
                    <a:pt x="27" y="19"/>
                    <a:pt x="25" y="19"/>
                  </a:cubicBezTo>
                  <a:cubicBezTo>
                    <a:pt x="22" y="19"/>
                    <a:pt x="19" y="21"/>
                    <a:pt x="15" y="22"/>
                  </a:cubicBezTo>
                  <a:cubicBezTo>
                    <a:pt x="13" y="22"/>
                    <a:pt x="11" y="22"/>
                    <a:pt x="8" y="22"/>
                  </a:cubicBezTo>
                  <a:cubicBezTo>
                    <a:pt x="8" y="17"/>
                    <a:pt x="8" y="12"/>
                    <a:pt x="9" y="6"/>
                  </a:cubicBezTo>
                  <a:cubicBezTo>
                    <a:pt x="11" y="7"/>
                    <a:pt x="12" y="7"/>
                    <a:pt x="14" y="7"/>
                  </a:cubicBezTo>
                  <a:cubicBezTo>
                    <a:pt x="18" y="8"/>
                    <a:pt x="23" y="9"/>
                    <a:pt x="26" y="7"/>
                  </a:cubicBezTo>
                  <a:cubicBezTo>
                    <a:pt x="28" y="5"/>
                    <a:pt x="28" y="3"/>
                    <a:pt x="25" y="2"/>
                  </a:cubicBezTo>
                  <a:cubicBezTo>
                    <a:pt x="22" y="1"/>
                    <a:pt x="19" y="2"/>
                    <a:pt x="16" y="2"/>
                  </a:cubicBezTo>
                  <a:cubicBezTo>
                    <a:pt x="12" y="2"/>
                    <a:pt x="9" y="1"/>
                    <a:pt x="5" y="0"/>
                  </a:cubicBezTo>
                  <a:cubicBezTo>
                    <a:pt x="3" y="0"/>
                    <a:pt x="1" y="3"/>
                    <a:pt x="3" y="4"/>
                  </a:cubicBezTo>
                  <a:cubicBezTo>
                    <a:pt x="1" y="16"/>
                    <a:pt x="0" y="28"/>
                    <a:pt x="1" y="40"/>
                  </a:cubicBezTo>
                  <a:cubicBezTo>
                    <a:pt x="1" y="42"/>
                    <a:pt x="3" y="44"/>
                    <a:pt x="5" y="44"/>
                  </a:cubicBezTo>
                  <a:cubicBezTo>
                    <a:pt x="13" y="43"/>
                    <a:pt x="24" y="44"/>
                    <a:pt x="31" y="39"/>
                  </a:cubicBezTo>
                  <a:cubicBezTo>
                    <a:pt x="33" y="38"/>
                    <a:pt x="33" y="35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3"/>
            <p:cNvSpPr>
              <a:spLocks noEditPoints="1"/>
            </p:cNvSpPr>
            <p:nvPr/>
          </p:nvSpPr>
          <p:spPr bwMode="auto">
            <a:xfrm>
              <a:off x="4224" y="2972"/>
              <a:ext cx="177" cy="196"/>
            </a:xfrm>
            <a:custGeom>
              <a:avLst/>
              <a:gdLst>
                <a:gd name="T0" fmla="*/ 117 w 120"/>
                <a:gd name="T1" fmla="*/ 124 h 132"/>
                <a:gd name="T2" fmla="*/ 69 w 120"/>
                <a:gd name="T3" fmla="*/ 69 h 132"/>
                <a:gd name="T4" fmla="*/ 64 w 120"/>
                <a:gd name="T5" fmla="*/ 56 h 132"/>
                <a:gd name="T6" fmla="*/ 58 w 120"/>
                <a:gd name="T7" fmla="*/ 54 h 132"/>
                <a:gd name="T8" fmla="*/ 57 w 120"/>
                <a:gd name="T9" fmla="*/ 51 h 132"/>
                <a:gd name="T10" fmla="*/ 8 w 120"/>
                <a:gd name="T11" fmla="*/ 3 h 132"/>
                <a:gd name="T12" fmla="*/ 2 w 120"/>
                <a:gd name="T13" fmla="*/ 8 h 132"/>
                <a:gd name="T14" fmla="*/ 40 w 120"/>
                <a:gd name="T15" fmla="*/ 68 h 132"/>
                <a:gd name="T16" fmla="*/ 41 w 120"/>
                <a:gd name="T17" fmla="*/ 69 h 132"/>
                <a:gd name="T18" fmla="*/ 42 w 120"/>
                <a:gd name="T19" fmla="*/ 72 h 132"/>
                <a:gd name="T20" fmla="*/ 50 w 120"/>
                <a:gd name="T21" fmla="*/ 80 h 132"/>
                <a:gd name="T22" fmla="*/ 50 w 120"/>
                <a:gd name="T23" fmla="*/ 83 h 132"/>
                <a:gd name="T24" fmla="*/ 113 w 120"/>
                <a:gd name="T25" fmla="*/ 129 h 132"/>
                <a:gd name="T26" fmla="*/ 117 w 120"/>
                <a:gd name="T27" fmla="*/ 124 h 132"/>
                <a:gd name="T28" fmla="*/ 43 w 120"/>
                <a:gd name="T29" fmla="*/ 62 h 132"/>
                <a:gd name="T30" fmla="*/ 23 w 120"/>
                <a:gd name="T31" fmla="*/ 28 h 132"/>
                <a:gd name="T32" fmla="*/ 51 w 120"/>
                <a:gd name="T33" fmla="*/ 55 h 132"/>
                <a:gd name="T34" fmla="*/ 43 w 120"/>
                <a:gd name="T35" fmla="*/ 62 h 132"/>
                <a:gd name="T36" fmla="*/ 49 w 120"/>
                <a:gd name="T37" fmla="*/ 70 h 132"/>
                <a:gd name="T38" fmla="*/ 48 w 120"/>
                <a:gd name="T39" fmla="*/ 68 h 132"/>
                <a:gd name="T40" fmla="*/ 48 w 120"/>
                <a:gd name="T41" fmla="*/ 66 h 132"/>
                <a:gd name="T42" fmla="*/ 49 w 120"/>
                <a:gd name="T43" fmla="*/ 65 h 132"/>
                <a:gd name="T44" fmla="*/ 50 w 120"/>
                <a:gd name="T45" fmla="*/ 64 h 132"/>
                <a:gd name="T46" fmla="*/ 51 w 120"/>
                <a:gd name="T47" fmla="*/ 64 h 132"/>
                <a:gd name="T48" fmla="*/ 53 w 120"/>
                <a:gd name="T49" fmla="*/ 64 h 132"/>
                <a:gd name="T50" fmla="*/ 53 w 120"/>
                <a:gd name="T51" fmla="*/ 62 h 132"/>
                <a:gd name="T52" fmla="*/ 62 w 120"/>
                <a:gd name="T53" fmla="*/ 69 h 132"/>
                <a:gd name="T54" fmla="*/ 54 w 120"/>
                <a:gd name="T55" fmla="*/ 74 h 132"/>
                <a:gd name="T56" fmla="*/ 49 w 120"/>
                <a:gd name="T57" fmla="*/ 70 h 132"/>
                <a:gd name="T58" fmla="*/ 65 w 120"/>
                <a:gd name="T59" fmla="*/ 78 h 132"/>
                <a:gd name="T60" fmla="*/ 66 w 120"/>
                <a:gd name="T61" fmla="*/ 76 h 132"/>
                <a:gd name="T62" fmla="*/ 91 w 120"/>
                <a:gd name="T63" fmla="*/ 105 h 132"/>
                <a:gd name="T64" fmla="*/ 55 w 120"/>
                <a:gd name="T65" fmla="*/ 81 h 132"/>
                <a:gd name="T66" fmla="*/ 65 w 120"/>
                <a:gd name="T67" fmla="*/ 7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32">
                  <a:moveTo>
                    <a:pt x="117" y="124"/>
                  </a:moveTo>
                  <a:cubicBezTo>
                    <a:pt x="101" y="106"/>
                    <a:pt x="85" y="87"/>
                    <a:pt x="69" y="69"/>
                  </a:cubicBezTo>
                  <a:cubicBezTo>
                    <a:pt x="70" y="64"/>
                    <a:pt x="68" y="59"/>
                    <a:pt x="64" y="56"/>
                  </a:cubicBezTo>
                  <a:cubicBezTo>
                    <a:pt x="62" y="55"/>
                    <a:pt x="60" y="55"/>
                    <a:pt x="58" y="54"/>
                  </a:cubicBezTo>
                  <a:cubicBezTo>
                    <a:pt x="58" y="53"/>
                    <a:pt x="58" y="52"/>
                    <a:pt x="57" y="51"/>
                  </a:cubicBezTo>
                  <a:cubicBezTo>
                    <a:pt x="41" y="35"/>
                    <a:pt x="24" y="19"/>
                    <a:pt x="8" y="3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14" y="28"/>
                    <a:pt x="27" y="48"/>
                    <a:pt x="40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70"/>
                    <a:pt x="42" y="71"/>
                    <a:pt x="42" y="72"/>
                  </a:cubicBezTo>
                  <a:cubicBezTo>
                    <a:pt x="44" y="76"/>
                    <a:pt x="47" y="79"/>
                    <a:pt x="50" y="80"/>
                  </a:cubicBezTo>
                  <a:cubicBezTo>
                    <a:pt x="49" y="81"/>
                    <a:pt x="49" y="82"/>
                    <a:pt x="50" y="83"/>
                  </a:cubicBezTo>
                  <a:cubicBezTo>
                    <a:pt x="70" y="100"/>
                    <a:pt x="92" y="114"/>
                    <a:pt x="113" y="129"/>
                  </a:cubicBezTo>
                  <a:cubicBezTo>
                    <a:pt x="116" y="132"/>
                    <a:pt x="120" y="127"/>
                    <a:pt x="117" y="124"/>
                  </a:cubicBezTo>
                  <a:close/>
                  <a:moveTo>
                    <a:pt x="43" y="62"/>
                  </a:moveTo>
                  <a:cubicBezTo>
                    <a:pt x="36" y="51"/>
                    <a:pt x="30" y="39"/>
                    <a:pt x="23" y="28"/>
                  </a:cubicBezTo>
                  <a:cubicBezTo>
                    <a:pt x="32" y="37"/>
                    <a:pt x="41" y="46"/>
                    <a:pt x="51" y="55"/>
                  </a:cubicBezTo>
                  <a:cubicBezTo>
                    <a:pt x="47" y="56"/>
                    <a:pt x="44" y="59"/>
                    <a:pt x="43" y="62"/>
                  </a:cubicBezTo>
                  <a:close/>
                  <a:moveTo>
                    <a:pt x="49" y="70"/>
                  </a:moveTo>
                  <a:cubicBezTo>
                    <a:pt x="48" y="69"/>
                    <a:pt x="48" y="69"/>
                    <a:pt x="48" y="68"/>
                  </a:cubicBezTo>
                  <a:cubicBezTo>
                    <a:pt x="48" y="67"/>
                    <a:pt x="48" y="67"/>
                    <a:pt x="48" y="66"/>
                  </a:cubicBezTo>
                  <a:cubicBezTo>
                    <a:pt x="48" y="66"/>
                    <a:pt x="48" y="66"/>
                    <a:pt x="49" y="65"/>
                  </a:cubicBezTo>
                  <a:cubicBezTo>
                    <a:pt x="49" y="65"/>
                    <a:pt x="49" y="65"/>
                    <a:pt x="50" y="64"/>
                  </a:cubicBezTo>
                  <a:cubicBezTo>
                    <a:pt x="50" y="64"/>
                    <a:pt x="50" y="64"/>
                    <a:pt x="51" y="64"/>
                  </a:cubicBezTo>
                  <a:cubicBezTo>
                    <a:pt x="51" y="66"/>
                    <a:pt x="53" y="65"/>
                    <a:pt x="53" y="64"/>
                  </a:cubicBezTo>
                  <a:cubicBezTo>
                    <a:pt x="53" y="63"/>
                    <a:pt x="53" y="63"/>
                    <a:pt x="53" y="62"/>
                  </a:cubicBezTo>
                  <a:cubicBezTo>
                    <a:pt x="57" y="60"/>
                    <a:pt x="63" y="62"/>
                    <a:pt x="62" y="69"/>
                  </a:cubicBezTo>
                  <a:cubicBezTo>
                    <a:pt x="61" y="73"/>
                    <a:pt x="58" y="75"/>
                    <a:pt x="54" y="74"/>
                  </a:cubicBezTo>
                  <a:cubicBezTo>
                    <a:pt x="52" y="73"/>
                    <a:pt x="50" y="72"/>
                    <a:pt x="49" y="70"/>
                  </a:cubicBezTo>
                  <a:close/>
                  <a:moveTo>
                    <a:pt x="65" y="78"/>
                  </a:moveTo>
                  <a:cubicBezTo>
                    <a:pt x="65" y="78"/>
                    <a:pt x="66" y="77"/>
                    <a:pt x="66" y="76"/>
                  </a:cubicBezTo>
                  <a:cubicBezTo>
                    <a:pt x="75" y="86"/>
                    <a:pt x="83" y="96"/>
                    <a:pt x="91" y="105"/>
                  </a:cubicBezTo>
                  <a:cubicBezTo>
                    <a:pt x="79" y="97"/>
                    <a:pt x="67" y="89"/>
                    <a:pt x="55" y="81"/>
                  </a:cubicBezTo>
                  <a:cubicBezTo>
                    <a:pt x="58" y="82"/>
                    <a:pt x="62" y="81"/>
                    <a:pt x="65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4311351" y="3236701"/>
            <a:ext cx="3508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Hand-painted courseware template</a:t>
            </a:r>
          </a:p>
        </p:txBody>
      </p:sp>
      <p:sp>
        <p:nvSpPr>
          <p:cNvPr id="3" name="矩形 2"/>
          <p:cNvSpPr/>
          <p:nvPr/>
        </p:nvSpPr>
        <p:spPr>
          <a:xfrm>
            <a:off x="9047163" y="6257410"/>
            <a:ext cx="1649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www.92ppt.net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图表 19"/>
          <p:cNvGraphicFramePr/>
          <p:nvPr/>
        </p:nvGraphicFramePr>
        <p:xfrm>
          <a:off x="484683" y="175180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7589362" y="165909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1984375" y="1659099"/>
            <a:ext cx="8371205" cy="2813417"/>
            <a:chOff x="3087" y="2613"/>
            <a:chExt cx="13183" cy="4431"/>
          </a:xfrm>
        </p:grpSpPr>
        <p:sp>
          <p:nvSpPr>
            <p:cNvPr id="23" name="文本框 22"/>
            <p:cNvSpPr txBox="1"/>
            <p:nvPr/>
          </p:nvSpPr>
          <p:spPr>
            <a:xfrm>
              <a:off x="3087" y="4440"/>
              <a:ext cx="1922" cy="1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80%</a:t>
              </a:r>
            </a:p>
          </p:txBody>
        </p:sp>
        <p:graphicFrame>
          <p:nvGraphicFramePr>
            <p:cNvPr id="24" name="图表 23"/>
            <p:cNvGraphicFramePr/>
            <p:nvPr/>
          </p:nvGraphicFramePr>
          <p:xfrm>
            <a:off x="6275" y="2613"/>
            <a:ext cx="6646" cy="4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5" name="文本框 24"/>
            <p:cNvSpPr txBox="1"/>
            <p:nvPr/>
          </p:nvSpPr>
          <p:spPr>
            <a:xfrm>
              <a:off x="8671" y="4440"/>
              <a:ext cx="1922" cy="1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60%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348" y="4440"/>
              <a:ext cx="1922" cy="1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70%</a:t>
              </a:r>
            </a:p>
          </p:txBody>
        </p:sp>
      </p:grpSp>
      <p:sp>
        <p:nvSpPr>
          <p:cNvPr id="27" name="TextBox 76"/>
          <p:cNvSpPr txBox="1"/>
          <p:nvPr/>
        </p:nvSpPr>
        <p:spPr>
          <a:xfrm>
            <a:off x="5471678" y="463615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18116" y="5036261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077002" y="463615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623440" y="5036261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1700286" y="464377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246724" y="5043881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9096867" y="559985"/>
            <a:ext cx="1876340" cy="6210391"/>
            <a:chOff x="3394" y="684"/>
            <a:chExt cx="894" cy="2959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3537" y="1631"/>
              <a:ext cx="660" cy="587"/>
            </a:xfrm>
            <a:custGeom>
              <a:avLst/>
              <a:gdLst>
                <a:gd name="T0" fmla="*/ 185 w 277"/>
                <a:gd name="T1" fmla="*/ 22 h 248"/>
                <a:gd name="T2" fmla="*/ 36 w 277"/>
                <a:gd name="T3" fmla="*/ 42 h 248"/>
                <a:gd name="T4" fmla="*/ 19 w 277"/>
                <a:gd name="T5" fmla="*/ 176 h 248"/>
                <a:gd name="T6" fmla="*/ 140 w 277"/>
                <a:gd name="T7" fmla="*/ 228 h 248"/>
                <a:gd name="T8" fmla="*/ 142 w 277"/>
                <a:gd name="T9" fmla="*/ 229 h 248"/>
                <a:gd name="T10" fmla="*/ 185 w 277"/>
                <a:gd name="T11" fmla="*/ 22 h 248"/>
                <a:gd name="T12" fmla="*/ 142 w 277"/>
                <a:gd name="T13" fmla="*/ 219 h 248"/>
                <a:gd name="T14" fmla="*/ 137 w 277"/>
                <a:gd name="T15" fmla="*/ 222 h 248"/>
                <a:gd name="T16" fmla="*/ 22 w 277"/>
                <a:gd name="T17" fmla="*/ 155 h 248"/>
                <a:gd name="T18" fmla="*/ 23 w 277"/>
                <a:gd name="T19" fmla="*/ 80 h 248"/>
                <a:gd name="T20" fmla="*/ 99 w 277"/>
                <a:gd name="T21" fmla="*/ 25 h 248"/>
                <a:gd name="T22" fmla="*/ 231 w 277"/>
                <a:gd name="T23" fmla="*/ 101 h 248"/>
                <a:gd name="T24" fmla="*/ 142 w 277"/>
                <a:gd name="T25" fmla="*/ 21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248">
                  <a:moveTo>
                    <a:pt x="185" y="22"/>
                  </a:moveTo>
                  <a:cubicBezTo>
                    <a:pt x="139" y="0"/>
                    <a:pt x="75" y="10"/>
                    <a:pt x="36" y="42"/>
                  </a:cubicBezTo>
                  <a:cubicBezTo>
                    <a:pt x="0" y="73"/>
                    <a:pt x="0" y="137"/>
                    <a:pt x="19" y="176"/>
                  </a:cubicBezTo>
                  <a:cubicBezTo>
                    <a:pt x="40" y="218"/>
                    <a:pt x="95" y="248"/>
                    <a:pt x="140" y="228"/>
                  </a:cubicBezTo>
                  <a:cubicBezTo>
                    <a:pt x="141" y="229"/>
                    <a:pt x="141" y="229"/>
                    <a:pt x="142" y="229"/>
                  </a:cubicBezTo>
                  <a:cubicBezTo>
                    <a:pt x="252" y="236"/>
                    <a:pt x="277" y="66"/>
                    <a:pt x="185" y="22"/>
                  </a:cubicBezTo>
                  <a:close/>
                  <a:moveTo>
                    <a:pt x="142" y="219"/>
                  </a:moveTo>
                  <a:cubicBezTo>
                    <a:pt x="139" y="219"/>
                    <a:pt x="138" y="220"/>
                    <a:pt x="137" y="222"/>
                  </a:cubicBezTo>
                  <a:cubicBezTo>
                    <a:pt x="87" y="230"/>
                    <a:pt x="38" y="208"/>
                    <a:pt x="22" y="155"/>
                  </a:cubicBezTo>
                  <a:cubicBezTo>
                    <a:pt x="14" y="131"/>
                    <a:pt x="15" y="104"/>
                    <a:pt x="23" y="80"/>
                  </a:cubicBezTo>
                  <a:cubicBezTo>
                    <a:pt x="35" y="47"/>
                    <a:pt x="67" y="33"/>
                    <a:pt x="99" y="25"/>
                  </a:cubicBezTo>
                  <a:cubicBezTo>
                    <a:pt x="158" y="10"/>
                    <a:pt x="221" y="37"/>
                    <a:pt x="231" y="101"/>
                  </a:cubicBezTo>
                  <a:cubicBezTo>
                    <a:pt x="240" y="157"/>
                    <a:pt x="204" y="223"/>
                    <a:pt x="142" y="21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797" y="1891"/>
              <a:ext cx="160" cy="225"/>
            </a:xfrm>
            <a:custGeom>
              <a:avLst/>
              <a:gdLst>
                <a:gd name="T0" fmla="*/ 63 w 67"/>
                <a:gd name="T1" fmla="*/ 32 h 95"/>
                <a:gd name="T2" fmla="*/ 23 w 67"/>
                <a:gd name="T3" fmla="*/ 6 h 95"/>
                <a:gd name="T4" fmla="*/ 13 w 67"/>
                <a:gd name="T5" fmla="*/ 0 h 95"/>
                <a:gd name="T6" fmla="*/ 2 w 67"/>
                <a:gd name="T7" fmla="*/ 13 h 95"/>
                <a:gd name="T8" fmla="*/ 1 w 67"/>
                <a:gd name="T9" fmla="*/ 17 h 95"/>
                <a:gd name="T10" fmla="*/ 5 w 67"/>
                <a:gd name="T11" fmla="*/ 22 h 95"/>
                <a:gd name="T12" fmla="*/ 1 w 67"/>
                <a:gd name="T13" fmla="*/ 89 h 95"/>
                <a:gd name="T14" fmla="*/ 10 w 67"/>
                <a:gd name="T15" fmla="*/ 90 h 95"/>
                <a:gd name="T16" fmla="*/ 19 w 67"/>
                <a:gd name="T17" fmla="*/ 23 h 95"/>
                <a:gd name="T18" fmla="*/ 20 w 67"/>
                <a:gd name="T19" fmla="*/ 22 h 95"/>
                <a:gd name="T20" fmla="*/ 60 w 67"/>
                <a:gd name="T21" fmla="*/ 41 h 95"/>
                <a:gd name="T22" fmla="*/ 63 w 67"/>
                <a:gd name="T23" fmla="*/ 3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95">
                  <a:moveTo>
                    <a:pt x="63" y="32"/>
                  </a:moveTo>
                  <a:cubicBezTo>
                    <a:pt x="51" y="23"/>
                    <a:pt x="37" y="11"/>
                    <a:pt x="23" y="6"/>
                  </a:cubicBezTo>
                  <a:cubicBezTo>
                    <a:pt x="21" y="2"/>
                    <a:pt x="18" y="0"/>
                    <a:pt x="13" y="0"/>
                  </a:cubicBezTo>
                  <a:cubicBezTo>
                    <a:pt x="7" y="1"/>
                    <a:pt x="2" y="7"/>
                    <a:pt x="2" y="13"/>
                  </a:cubicBezTo>
                  <a:cubicBezTo>
                    <a:pt x="1" y="14"/>
                    <a:pt x="1" y="16"/>
                    <a:pt x="1" y="17"/>
                  </a:cubicBezTo>
                  <a:cubicBezTo>
                    <a:pt x="2" y="19"/>
                    <a:pt x="4" y="21"/>
                    <a:pt x="5" y="22"/>
                  </a:cubicBezTo>
                  <a:cubicBezTo>
                    <a:pt x="3" y="44"/>
                    <a:pt x="2" y="66"/>
                    <a:pt x="1" y="89"/>
                  </a:cubicBezTo>
                  <a:cubicBezTo>
                    <a:pt x="0" y="94"/>
                    <a:pt x="9" y="95"/>
                    <a:pt x="10" y="90"/>
                  </a:cubicBezTo>
                  <a:cubicBezTo>
                    <a:pt x="17" y="68"/>
                    <a:pt x="20" y="46"/>
                    <a:pt x="19" y="23"/>
                  </a:cubicBezTo>
                  <a:cubicBezTo>
                    <a:pt x="19" y="23"/>
                    <a:pt x="19" y="22"/>
                    <a:pt x="20" y="22"/>
                  </a:cubicBezTo>
                  <a:cubicBezTo>
                    <a:pt x="32" y="30"/>
                    <a:pt x="46" y="36"/>
                    <a:pt x="60" y="41"/>
                  </a:cubicBezTo>
                  <a:cubicBezTo>
                    <a:pt x="65" y="42"/>
                    <a:pt x="67" y="35"/>
                    <a:pt x="63" y="3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3585" y="2227"/>
              <a:ext cx="31" cy="1222"/>
            </a:xfrm>
            <a:custGeom>
              <a:avLst/>
              <a:gdLst>
                <a:gd name="T0" fmla="*/ 6 w 13"/>
                <a:gd name="T1" fmla="*/ 4 h 516"/>
                <a:gd name="T2" fmla="*/ 1 w 13"/>
                <a:gd name="T3" fmla="*/ 4 h 516"/>
                <a:gd name="T4" fmla="*/ 3 w 13"/>
                <a:gd name="T5" fmla="*/ 258 h 516"/>
                <a:gd name="T6" fmla="*/ 0 w 13"/>
                <a:gd name="T7" fmla="*/ 512 h 516"/>
                <a:gd name="T8" fmla="*/ 6 w 13"/>
                <a:gd name="T9" fmla="*/ 512 h 516"/>
                <a:gd name="T10" fmla="*/ 6 w 13"/>
                <a:gd name="T11" fmla="*/ 4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16">
                  <a:moveTo>
                    <a:pt x="6" y="4"/>
                  </a:moveTo>
                  <a:cubicBezTo>
                    <a:pt x="6" y="0"/>
                    <a:pt x="1" y="0"/>
                    <a:pt x="1" y="4"/>
                  </a:cubicBezTo>
                  <a:cubicBezTo>
                    <a:pt x="1" y="88"/>
                    <a:pt x="3" y="173"/>
                    <a:pt x="3" y="258"/>
                  </a:cubicBezTo>
                  <a:cubicBezTo>
                    <a:pt x="2" y="343"/>
                    <a:pt x="1" y="427"/>
                    <a:pt x="0" y="512"/>
                  </a:cubicBezTo>
                  <a:cubicBezTo>
                    <a:pt x="0" y="516"/>
                    <a:pt x="6" y="516"/>
                    <a:pt x="6" y="512"/>
                  </a:cubicBezTo>
                  <a:cubicBezTo>
                    <a:pt x="11" y="343"/>
                    <a:pt x="13" y="173"/>
                    <a:pt x="6" y="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394" y="684"/>
              <a:ext cx="894" cy="2959"/>
            </a:xfrm>
            <a:custGeom>
              <a:avLst/>
              <a:gdLst>
                <a:gd name="T0" fmla="*/ 321 w 375"/>
                <a:gd name="T1" fmla="*/ 1167 h 1250"/>
                <a:gd name="T2" fmla="*/ 342 w 375"/>
                <a:gd name="T3" fmla="*/ 650 h 1250"/>
                <a:gd name="T4" fmla="*/ 345 w 375"/>
                <a:gd name="T5" fmla="*/ 498 h 1250"/>
                <a:gd name="T6" fmla="*/ 314 w 375"/>
                <a:gd name="T7" fmla="*/ 384 h 1250"/>
                <a:gd name="T8" fmla="*/ 259 w 375"/>
                <a:gd name="T9" fmla="*/ 275 h 1250"/>
                <a:gd name="T10" fmla="*/ 255 w 375"/>
                <a:gd name="T11" fmla="*/ 185 h 1250"/>
                <a:gd name="T12" fmla="*/ 245 w 375"/>
                <a:gd name="T13" fmla="*/ 180 h 1250"/>
                <a:gd name="T14" fmla="*/ 186 w 375"/>
                <a:gd name="T15" fmla="*/ 5 h 1250"/>
                <a:gd name="T16" fmla="*/ 113 w 375"/>
                <a:gd name="T17" fmla="*/ 191 h 1250"/>
                <a:gd name="T18" fmla="*/ 56 w 375"/>
                <a:gd name="T19" fmla="*/ 386 h 1250"/>
                <a:gd name="T20" fmla="*/ 35 w 375"/>
                <a:gd name="T21" fmla="*/ 522 h 1250"/>
                <a:gd name="T22" fmla="*/ 35 w 375"/>
                <a:gd name="T23" fmla="*/ 642 h 1250"/>
                <a:gd name="T24" fmla="*/ 44 w 375"/>
                <a:gd name="T25" fmla="*/ 526 h 1250"/>
                <a:gd name="T26" fmla="*/ 332 w 375"/>
                <a:gd name="T27" fmla="*/ 395 h 1250"/>
                <a:gd name="T28" fmla="*/ 335 w 375"/>
                <a:gd name="T29" fmla="*/ 550 h 1250"/>
                <a:gd name="T30" fmla="*/ 111 w 375"/>
                <a:gd name="T31" fmla="*/ 642 h 1250"/>
                <a:gd name="T32" fmla="*/ 50 w 375"/>
                <a:gd name="T33" fmla="*/ 653 h 1250"/>
                <a:gd name="T34" fmla="*/ 65 w 375"/>
                <a:gd name="T35" fmla="*/ 1165 h 1250"/>
                <a:gd name="T36" fmla="*/ 58 w 375"/>
                <a:gd name="T37" fmla="*/ 653 h 1250"/>
                <a:gd name="T38" fmla="*/ 116 w 375"/>
                <a:gd name="T39" fmla="*/ 1168 h 1250"/>
                <a:gd name="T40" fmla="*/ 7 w 375"/>
                <a:gd name="T41" fmla="*/ 1235 h 1250"/>
                <a:gd name="T42" fmla="*/ 277 w 375"/>
                <a:gd name="T43" fmla="*/ 1243 h 1250"/>
                <a:gd name="T44" fmla="*/ 369 w 375"/>
                <a:gd name="T45" fmla="*/ 1177 h 1250"/>
                <a:gd name="T46" fmla="*/ 231 w 375"/>
                <a:gd name="T47" fmla="*/ 269 h 1250"/>
                <a:gd name="T48" fmla="*/ 194 w 375"/>
                <a:gd name="T49" fmla="*/ 196 h 1250"/>
                <a:gd name="T50" fmla="*/ 216 w 375"/>
                <a:gd name="T51" fmla="*/ 195 h 1250"/>
                <a:gd name="T52" fmla="*/ 181 w 375"/>
                <a:gd name="T53" fmla="*/ 195 h 1250"/>
                <a:gd name="T54" fmla="*/ 158 w 375"/>
                <a:gd name="T55" fmla="*/ 268 h 1250"/>
                <a:gd name="T56" fmla="*/ 155 w 375"/>
                <a:gd name="T57" fmla="*/ 195 h 1250"/>
                <a:gd name="T58" fmla="*/ 142 w 375"/>
                <a:gd name="T59" fmla="*/ 194 h 1250"/>
                <a:gd name="T60" fmla="*/ 189 w 375"/>
                <a:gd name="T61" fmla="*/ 381 h 1250"/>
                <a:gd name="T62" fmla="*/ 121 w 375"/>
                <a:gd name="T63" fmla="*/ 193 h 1250"/>
                <a:gd name="T64" fmla="*/ 121 w 375"/>
                <a:gd name="T65" fmla="*/ 274 h 1250"/>
                <a:gd name="T66" fmla="*/ 250 w 375"/>
                <a:gd name="T67" fmla="*/ 273 h 1250"/>
                <a:gd name="T68" fmla="*/ 253 w 375"/>
                <a:gd name="T69" fmla="*/ 194 h 1250"/>
                <a:gd name="T70" fmla="*/ 305 w 375"/>
                <a:gd name="T71" fmla="*/ 379 h 1250"/>
                <a:gd name="T72" fmla="*/ 314 w 375"/>
                <a:gd name="T73" fmla="*/ 910 h 1250"/>
                <a:gd name="T74" fmla="*/ 294 w 375"/>
                <a:gd name="T75" fmla="*/ 917 h 1250"/>
                <a:gd name="T76" fmla="*/ 286 w 375"/>
                <a:gd name="T77" fmla="*/ 1169 h 1250"/>
                <a:gd name="T78" fmla="*/ 266 w 375"/>
                <a:gd name="T79" fmla="*/ 658 h 1250"/>
                <a:gd name="T80" fmla="*/ 260 w 375"/>
                <a:gd name="T81" fmla="*/ 1169 h 1250"/>
                <a:gd name="T82" fmla="*/ 321 w 375"/>
                <a:gd name="T83" fmla="*/ 652 h 1250"/>
                <a:gd name="T84" fmla="*/ 236 w 375"/>
                <a:gd name="T85" fmla="*/ 1169 h 1250"/>
                <a:gd name="T86" fmla="*/ 193 w 375"/>
                <a:gd name="T87" fmla="*/ 658 h 1250"/>
                <a:gd name="T88" fmla="*/ 182 w 375"/>
                <a:gd name="T89" fmla="*/ 1169 h 1250"/>
                <a:gd name="T90" fmla="*/ 112 w 375"/>
                <a:gd name="T91" fmla="*/ 911 h 1250"/>
                <a:gd name="T92" fmla="*/ 166 w 375"/>
                <a:gd name="T93" fmla="*/ 910 h 1250"/>
                <a:gd name="T94" fmla="*/ 140 w 375"/>
                <a:gd name="T95" fmla="*/ 656 h 1250"/>
                <a:gd name="T96" fmla="*/ 122 w 375"/>
                <a:gd name="T97" fmla="*/ 1168 h 1250"/>
                <a:gd name="T98" fmla="*/ 103 w 375"/>
                <a:gd name="T99" fmla="*/ 1236 h 1250"/>
                <a:gd name="T100" fmla="*/ 11 w 375"/>
                <a:gd name="T101" fmla="*/ 1177 h 1250"/>
                <a:gd name="T102" fmla="*/ 361 w 375"/>
                <a:gd name="T103" fmla="*/ 117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5" h="1250">
                  <a:moveTo>
                    <a:pt x="369" y="1177"/>
                  </a:moveTo>
                  <a:cubicBezTo>
                    <a:pt x="372" y="1175"/>
                    <a:pt x="371" y="1170"/>
                    <a:pt x="366" y="1169"/>
                  </a:cubicBezTo>
                  <a:cubicBezTo>
                    <a:pt x="351" y="1169"/>
                    <a:pt x="336" y="1169"/>
                    <a:pt x="321" y="1169"/>
                  </a:cubicBezTo>
                  <a:cubicBezTo>
                    <a:pt x="321" y="1168"/>
                    <a:pt x="321" y="1168"/>
                    <a:pt x="321" y="1167"/>
                  </a:cubicBezTo>
                  <a:cubicBezTo>
                    <a:pt x="321" y="1081"/>
                    <a:pt x="321" y="995"/>
                    <a:pt x="323" y="910"/>
                  </a:cubicBezTo>
                  <a:cubicBezTo>
                    <a:pt x="324" y="824"/>
                    <a:pt x="329" y="739"/>
                    <a:pt x="328" y="653"/>
                  </a:cubicBezTo>
                  <a:cubicBezTo>
                    <a:pt x="328" y="652"/>
                    <a:pt x="328" y="652"/>
                    <a:pt x="328" y="651"/>
                  </a:cubicBezTo>
                  <a:cubicBezTo>
                    <a:pt x="333" y="651"/>
                    <a:pt x="338" y="651"/>
                    <a:pt x="342" y="650"/>
                  </a:cubicBezTo>
                  <a:cubicBezTo>
                    <a:pt x="345" y="650"/>
                    <a:pt x="346" y="649"/>
                    <a:pt x="346" y="647"/>
                  </a:cubicBezTo>
                  <a:cubicBezTo>
                    <a:pt x="348" y="646"/>
                    <a:pt x="348" y="644"/>
                    <a:pt x="346" y="643"/>
                  </a:cubicBezTo>
                  <a:cubicBezTo>
                    <a:pt x="341" y="641"/>
                    <a:pt x="345" y="582"/>
                    <a:pt x="345" y="574"/>
                  </a:cubicBezTo>
                  <a:cubicBezTo>
                    <a:pt x="345" y="549"/>
                    <a:pt x="345" y="524"/>
                    <a:pt x="345" y="498"/>
                  </a:cubicBezTo>
                  <a:cubicBezTo>
                    <a:pt x="345" y="473"/>
                    <a:pt x="345" y="448"/>
                    <a:pt x="345" y="423"/>
                  </a:cubicBezTo>
                  <a:cubicBezTo>
                    <a:pt x="345" y="413"/>
                    <a:pt x="347" y="400"/>
                    <a:pt x="340" y="393"/>
                  </a:cubicBezTo>
                  <a:cubicBezTo>
                    <a:pt x="342" y="391"/>
                    <a:pt x="341" y="388"/>
                    <a:pt x="338" y="387"/>
                  </a:cubicBezTo>
                  <a:cubicBezTo>
                    <a:pt x="330" y="386"/>
                    <a:pt x="322" y="385"/>
                    <a:pt x="314" y="384"/>
                  </a:cubicBezTo>
                  <a:cubicBezTo>
                    <a:pt x="314" y="384"/>
                    <a:pt x="314" y="384"/>
                    <a:pt x="314" y="384"/>
                  </a:cubicBezTo>
                  <a:cubicBezTo>
                    <a:pt x="319" y="372"/>
                    <a:pt x="300" y="353"/>
                    <a:pt x="295" y="343"/>
                  </a:cubicBezTo>
                  <a:cubicBezTo>
                    <a:pt x="282" y="321"/>
                    <a:pt x="271" y="299"/>
                    <a:pt x="260" y="276"/>
                  </a:cubicBezTo>
                  <a:cubicBezTo>
                    <a:pt x="259" y="276"/>
                    <a:pt x="259" y="275"/>
                    <a:pt x="259" y="275"/>
                  </a:cubicBezTo>
                  <a:cubicBezTo>
                    <a:pt x="259" y="274"/>
                    <a:pt x="260" y="274"/>
                    <a:pt x="260" y="272"/>
                  </a:cubicBezTo>
                  <a:cubicBezTo>
                    <a:pt x="261" y="245"/>
                    <a:pt x="259" y="217"/>
                    <a:pt x="261" y="190"/>
                  </a:cubicBezTo>
                  <a:cubicBezTo>
                    <a:pt x="261" y="188"/>
                    <a:pt x="259" y="187"/>
                    <a:pt x="258" y="187"/>
                  </a:cubicBezTo>
                  <a:cubicBezTo>
                    <a:pt x="257" y="186"/>
                    <a:pt x="256" y="185"/>
                    <a:pt x="255" y="185"/>
                  </a:cubicBezTo>
                  <a:cubicBezTo>
                    <a:pt x="211" y="182"/>
                    <a:pt x="166" y="184"/>
                    <a:pt x="123" y="186"/>
                  </a:cubicBezTo>
                  <a:cubicBezTo>
                    <a:pt x="151" y="132"/>
                    <a:pt x="174" y="75"/>
                    <a:pt x="192" y="17"/>
                  </a:cubicBezTo>
                  <a:cubicBezTo>
                    <a:pt x="201" y="43"/>
                    <a:pt x="210" y="68"/>
                    <a:pt x="218" y="93"/>
                  </a:cubicBezTo>
                  <a:cubicBezTo>
                    <a:pt x="228" y="122"/>
                    <a:pt x="234" y="152"/>
                    <a:pt x="245" y="180"/>
                  </a:cubicBezTo>
                  <a:cubicBezTo>
                    <a:pt x="247" y="185"/>
                    <a:pt x="254" y="183"/>
                    <a:pt x="253" y="178"/>
                  </a:cubicBezTo>
                  <a:cubicBezTo>
                    <a:pt x="247" y="147"/>
                    <a:pt x="236" y="117"/>
                    <a:pt x="226" y="87"/>
                  </a:cubicBezTo>
                  <a:cubicBezTo>
                    <a:pt x="217" y="60"/>
                    <a:pt x="208" y="32"/>
                    <a:pt x="195" y="6"/>
                  </a:cubicBezTo>
                  <a:cubicBezTo>
                    <a:pt x="196" y="1"/>
                    <a:pt x="188" y="0"/>
                    <a:pt x="186" y="5"/>
                  </a:cubicBezTo>
                  <a:cubicBezTo>
                    <a:pt x="166" y="66"/>
                    <a:pt x="142" y="126"/>
                    <a:pt x="115" y="185"/>
                  </a:cubicBezTo>
                  <a:cubicBezTo>
                    <a:pt x="114" y="185"/>
                    <a:pt x="114" y="186"/>
                    <a:pt x="114" y="187"/>
                  </a:cubicBezTo>
                  <a:cubicBezTo>
                    <a:pt x="113" y="188"/>
                    <a:pt x="112" y="189"/>
                    <a:pt x="113" y="191"/>
                  </a:cubicBezTo>
                  <a:cubicBezTo>
                    <a:pt x="113" y="191"/>
                    <a:pt x="113" y="191"/>
                    <a:pt x="113" y="191"/>
                  </a:cubicBezTo>
                  <a:cubicBezTo>
                    <a:pt x="106" y="217"/>
                    <a:pt x="107" y="249"/>
                    <a:pt x="110" y="275"/>
                  </a:cubicBezTo>
                  <a:cubicBezTo>
                    <a:pt x="110" y="275"/>
                    <a:pt x="110" y="276"/>
                    <a:pt x="111" y="276"/>
                  </a:cubicBezTo>
                  <a:cubicBezTo>
                    <a:pt x="88" y="309"/>
                    <a:pt x="72" y="349"/>
                    <a:pt x="56" y="384"/>
                  </a:cubicBezTo>
                  <a:cubicBezTo>
                    <a:pt x="56" y="385"/>
                    <a:pt x="56" y="386"/>
                    <a:pt x="56" y="386"/>
                  </a:cubicBezTo>
                  <a:cubicBezTo>
                    <a:pt x="51" y="387"/>
                    <a:pt x="46" y="387"/>
                    <a:pt x="41" y="388"/>
                  </a:cubicBezTo>
                  <a:cubicBezTo>
                    <a:pt x="38" y="388"/>
                    <a:pt x="38" y="391"/>
                    <a:pt x="39" y="392"/>
                  </a:cubicBezTo>
                  <a:cubicBezTo>
                    <a:pt x="38" y="393"/>
                    <a:pt x="38" y="394"/>
                    <a:pt x="38" y="395"/>
                  </a:cubicBezTo>
                  <a:cubicBezTo>
                    <a:pt x="35" y="437"/>
                    <a:pt x="35" y="480"/>
                    <a:pt x="35" y="522"/>
                  </a:cubicBezTo>
                  <a:cubicBezTo>
                    <a:pt x="34" y="543"/>
                    <a:pt x="34" y="564"/>
                    <a:pt x="33" y="585"/>
                  </a:cubicBezTo>
                  <a:cubicBezTo>
                    <a:pt x="33" y="596"/>
                    <a:pt x="33" y="607"/>
                    <a:pt x="33" y="617"/>
                  </a:cubicBezTo>
                  <a:cubicBezTo>
                    <a:pt x="32" y="622"/>
                    <a:pt x="32" y="628"/>
                    <a:pt x="32" y="633"/>
                  </a:cubicBezTo>
                  <a:cubicBezTo>
                    <a:pt x="33" y="636"/>
                    <a:pt x="34" y="640"/>
                    <a:pt x="35" y="642"/>
                  </a:cubicBezTo>
                  <a:cubicBezTo>
                    <a:pt x="36" y="644"/>
                    <a:pt x="37" y="644"/>
                    <a:pt x="37" y="642"/>
                  </a:cubicBezTo>
                  <a:cubicBezTo>
                    <a:pt x="38" y="636"/>
                    <a:pt x="41" y="632"/>
                    <a:pt x="41" y="625"/>
                  </a:cubicBezTo>
                  <a:cubicBezTo>
                    <a:pt x="42" y="615"/>
                    <a:pt x="42" y="604"/>
                    <a:pt x="42" y="593"/>
                  </a:cubicBezTo>
                  <a:cubicBezTo>
                    <a:pt x="43" y="571"/>
                    <a:pt x="43" y="548"/>
                    <a:pt x="44" y="526"/>
                  </a:cubicBezTo>
                  <a:cubicBezTo>
                    <a:pt x="45" y="482"/>
                    <a:pt x="47" y="438"/>
                    <a:pt x="46" y="395"/>
                  </a:cubicBezTo>
                  <a:cubicBezTo>
                    <a:pt x="46" y="395"/>
                    <a:pt x="46" y="394"/>
                    <a:pt x="46" y="394"/>
                  </a:cubicBezTo>
                  <a:cubicBezTo>
                    <a:pt x="94" y="394"/>
                    <a:pt x="142" y="391"/>
                    <a:pt x="189" y="391"/>
                  </a:cubicBezTo>
                  <a:cubicBezTo>
                    <a:pt x="237" y="391"/>
                    <a:pt x="285" y="396"/>
                    <a:pt x="332" y="395"/>
                  </a:cubicBezTo>
                  <a:cubicBezTo>
                    <a:pt x="332" y="395"/>
                    <a:pt x="332" y="395"/>
                    <a:pt x="332" y="395"/>
                  </a:cubicBezTo>
                  <a:cubicBezTo>
                    <a:pt x="339" y="403"/>
                    <a:pt x="335" y="421"/>
                    <a:pt x="335" y="430"/>
                  </a:cubicBezTo>
                  <a:cubicBezTo>
                    <a:pt x="335" y="444"/>
                    <a:pt x="335" y="457"/>
                    <a:pt x="335" y="470"/>
                  </a:cubicBezTo>
                  <a:cubicBezTo>
                    <a:pt x="335" y="497"/>
                    <a:pt x="335" y="524"/>
                    <a:pt x="335" y="550"/>
                  </a:cubicBezTo>
                  <a:cubicBezTo>
                    <a:pt x="335" y="575"/>
                    <a:pt x="335" y="601"/>
                    <a:pt x="335" y="626"/>
                  </a:cubicBezTo>
                  <a:cubicBezTo>
                    <a:pt x="335" y="631"/>
                    <a:pt x="334" y="638"/>
                    <a:pt x="336" y="642"/>
                  </a:cubicBezTo>
                  <a:cubicBezTo>
                    <a:pt x="287" y="638"/>
                    <a:pt x="235" y="642"/>
                    <a:pt x="185" y="642"/>
                  </a:cubicBezTo>
                  <a:cubicBezTo>
                    <a:pt x="111" y="642"/>
                    <a:pt x="111" y="642"/>
                    <a:pt x="111" y="642"/>
                  </a:cubicBezTo>
                  <a:cubicBezTo>
                    <a:pt x="87" y="642"/>
                    <a:pt x="59" y="639"/>
                    <a:pt x="36" y="645"/>
                  </a:cubicBezTo>
                  <a:cubicBezTo>
                    <a:pt x="33" y="645"/>
                    <a:pt x="33" y="649"/>
                    <a:pt x="36" y="650"/>
                  </a:cubicBezTo>
                  <a:cubicBezTo>
                    <a:pt x="40" y="651"/>
                    <a:pt x="45" y="652"/>
                    <a:pt x="51" y="652"/>
                  </a:cubicBezTo>
                  <a:cubicBezTo>
                    <a:pt x="50" y="652"/>
                    <a:pt x="50" y="653"/>
                    <a:pt x="50" y="653"/>
                  </a:cubicBezTo>
                  <a:cubicBezTo>
                    <a:pt x="53" y="738"/>
                    <a:pt x="57" y="823"/>
                    <a:pt x="58" y="908"/>
                  </a:cubicBezTo>
                  <a:cubicBezTo>
                    <a:pt x="59" y="950"/>
                    <a:pt x="59" y="992"/>
                    <a:pt x="59" y="1034"/>
                  </a:cubicBezTo>
                  <a:cubicBezTo>
                    <a:pt x="58" y="1077"/>
                    <a:pt x="53" y="1122"/>
                    <a:pt x="58" y="1164"/>
                  </a:cubicBezTo>
                  <a:cubicBezTo>
                    <a:pt x="58" y="1168"/>
                    <a:pt x="64" y="1169"/>
                    <a:pt x="65" y="1165"/>
                  </a:cubicBezTo>
                  <a:cubicBezTo>
                    <a:pt x="71" y="1125"/>
                    <a:pt x="68" y="1082"/>
                    <a:pt x="68" y="1042"/>
                  </a:cubicBezTo>
                  <a:cubicBezTo>
                    <a:pt x="69" y="999"/>
                    <a:pt x="69" y="956"/>
                    <a:pt x="68" y="912"/>
                  </a:cubicBezTo>
                  <a:cubicBezTo>
                    <a:pt x="67" y="826"/>
                    <a:pt x="65" y="739"/>
                    <a:pt x="58" y="653"/>
                  </a:cubicBezTo>
                  <a:cubicBezTo>
                    <a:pt x="58" y="653"/>
                    <a:pt x="58" y="653"/>
                    <a:pt x="58" y="653"/>
                  </a:cubicBezTo>
                  <a:cubicBezTo>
                    <a:pt x="74" y="653"/>
                    <a:pt x="91" y="652"/>
                    <a:pt x="106" y="652"/>
                  </a:cubicBezTo>
                  <a:cubicBezTo>
                    <a:pt x="106" y="652"/>
                    <a:pt x="106" y="652"/>
                    <a:pt x="106" y="653"/>
                  </a:cubicBezTo>
                  <a:cubicBezTo>
                    <a:pt x="100" y="739"/>
                    <a:pt x="104" y="826"/>
                    <a:pt x="106" y="911"/>
                  </a:cubicBezTo>
                  <a:cubicBezTo>
                    <a:pt x="108" y="997"/>
                    <a:pt x="110" y="1083"/>
                    <a:pt x="116" y="1168"/>
                  </a:cubicBezTo>
                  <a:cubicBezTo>
                    <a:pt x="80" y="1168"/>
                    <a:pt x="43" y="1168"/>
                    <a:pt x="7" y="1169"/>
                  </a:cubicBezTo>
                  <a:cubicBezTo>
                    <a:pt x="3" y="1169"/>
                    <a:pt x="3" y="1174"/>
                    <a:pt x="5" y="1176"/>
                  </a:cubicBezTo>
                  <a:cubicBezTo>
                    <a:pt x="3" y="1176"/>
                    <a:pt x="2" y="1178"/>
                    <a:pt x="2" y="1180"/>
                  </a:cubicBezTo>
                  <a:cubicBezTo>
                    <a:pt x="1" y="1197"/>
                    <a:pt x="0" y="1220"/>
                    <a:pt x="7" y="1235"/>
                  </a:cubicBezTo>
                  <a:cubicBezTo>
                    <a:pt x="6" y="1237"/>
                    <a:pt x="6" y="1240"/>
                    <a:pt x="8" y="1241"/>
                  </a:cubicBezTo>
                  <a:cubicBezTo>
                    <a:pt x="32" y="1250"/>
                    <a:pt x="62" y="1246"/>
                    <a:pt x="87" y="1245"/>
                  </a:cubicBezTo>
                  <a:cubicBezTo>
                    <a:pt x="119" y="1245"/>
                    <a:pt x="151" y="1244"/>
                    <a:pt x="182" y="1244"/>
                  </a:cubicBezTo>
                  <a:cubicBezTo>
                    <a:pt x="214" y="1243"/>
                    <a:pt x="245" y="1243"/>
                    <a:pt x="277" y="1243"/>
                  </a:cubicBezTo>
                  <a:cubicBezTo>
                    <a:pt x="306" y="1242"/>
                    <a:pt x="336" y="1245"/>
                    <a:pt x="365" y="1240"/>
                  </a:cubicBezTo>
                  <a:cubicBezTo>
                    <a:pt x="365" y="1240"/>
                    <a:pt x="366" y="1240"/>
                    <a:pt x="366" y="1239"/>
                  </a:cubicBezTo>
                  <a:cubicBezTo>
                    <a:pt x="368" y="1240"/>
                    <a:pt x="371" y="1239"/>
                    <a:pt x="372" y="1236"/>
                  </a:cubicBezTo>
                  <a:cubicBezTo>
                    <a:pt x="373" y="1218"/>
                    <a:pt x="375" y="1195"/>
                    <a:pt x="369" y="1177"/>
                  </a:cubicBezTo>
                  <a:close/>
                  <a:moveTo>
                    <a:pt x="222" y="195"/>
                  </a:moveTo>
                  <a:cubicBezTo>
                    <a:pt x="226" y="195"/>
                    <a:pt x="230" y="195"/>
                    <a:pt x="234" y="195"/>
                  </a:cubicBezTo>
                  <a:cubicBezTo>
                    <a:pt x="233" y="196"/>
                    <a:pt x="232" y="196"/>
                    <a:pt x="232" y="198"/>
                  </a:cubicBezTo>
                  <a:cubicBezTo>
                    <a:pt x="231" y="221"/>
                    <a:pt x="230" y="246"/>
                    <a:pt x="231" y="269"/>
                  </a:cubicBezTo>
                  <a:cubicBezTo>
                    <a:pt x="227" y="269"/>
                    <a:pt x="222" y="268"/>
                    <a:pt x="218" y="268"/>
                  </a:cubicBezTo>
                  <a:cubicBezTo>
                    <a:pt x="220" y="244"/>
                    <a:pt x="222" y="220"/>
                    <a:pt x="222" y="195"/>
                  </a:cubicBezTo>
                  <a:close/>
                  <a:moveTo>
                    <a:pt x="181" y="195"/>
                  </a:moveTo>
                  <a:cubicBezTo>
                    <a:pt x="185" y="195"/>
                    <a:pt x="189" y="195"/>
                    <a:pt x="194" y="196"/>
                  </a:cubicBezTo>
                  <a:cubicBezTo>
                    <a:pt x="191" y="218"/>
                    <a:pt x="192" y="243"/>
                    <a:pt x="195" y="265"/>
                  </a:cubicBezTo>
                  <a:cubicBezTo>
                    <a:pt x="195" y="267"/>
                    <a:pt x="198" y="266"/>
                    <a:pt x="198" y="264"/>
                  </a:cubicBezTo>
                  <a:cubicBezTo>
                    <a:pt x="199" y="242"/>
                    <a:pt x="201" y="218"/>
                    <a:pt x="200" y="196"/>
                  </a:cubicBezTo>
                  <a:cubicBezTo>
                    <a:pt x="205" y="196"/>
                    <a:pt x="211" y="196"/>
                    <a:pt x="216" y="195"/>
                  </a:cubicBezTo>
                  <a:cubicBezTo>
                    <a:pt x="213" y="219"/>
                    <a:pt x="212" y="244"/>
                    <a:pt x="212" y="268"/>
                  </a:cubicBezTo>
                  <a:cubicBezTo>
                    <a:pt x="201" y="268"/>
                    <a:pt x="191" y="268"/>
                    <a:pt x="182" y="268"/>
                  </a:cubicBezTo>
                  <a:cubicBezTo>
                    <a:pt x="181" y="268"/>
                    <a:pt x="180" y="268"/>
                    <a:pt x="180" y="268"/>
                  </a:cubicBezTo>
                  <a:cubicBezTo>
                    <a:pt x="181" y="244"/>
                    <a:pt x="181" y="220"/>
                    <a:pt x="181" y="195"/>
                  </a:cubicBezTo>
                  <a:close/>
                  <a:moveTo>
                    <a:pt x="160" y="195"/>
                  </a:moveTo>
                  <a:cubicBezTo>
                    <a:pt x="165" y="195"/>
                    <a:pt x="170" y="195"/>
                    <a:pt x="174" y="195"/>
                  </a:cubicBezTo>
                  <a:cubicBezTo>
                    <a:pt x="174" y="219"/>
                    <a:pt x="174" y="244"/>
                    <a:pt x="175" y="268"/>
                  </a:cubicBezTo>
                  <a:cubicBezTo>
                    <a:pt x="170" y="268"/>
                    <a:pt x="164" y="268"/>
                    <a:pt x="158" y="268"/>
                  </a:cubicBezTo>
                  <a:cubicBezTo>
                    <a:pt x="159" y="244"/>
                    <a:pt x="160" y="219"/>
                    <a:pt x="160" y="195"/>
                  </a:cubicBezTo>
                  <a:cubicBezTo>
                    <a:pt x="160" y="195"/>
                    <a:pt x="160" y="195"/>
                    <a:pt x="160" y="195"/>
                  </a:cubicBezTo>
                  <a:close/>
                  <a:moveTo>
                    <a:pt x="155" y="195"/>
                  </a:moveTo>
                  <a:cubicBezTo>
                    <a:pt x="155" y="195"/>
                    <a:pt x="155" y="195"/>
                    <a:pt x="155" y="195"/>
                  </a:cubicBezTo>
                  <a:cubicBezTo>
                    <a:pt x="152" y="219"/>
                    <a:pt x="152" y="244"/>
                    <a:pt x="154" y="268"/>
                  </a:cubicBezTo>
                  <a:cubicBezTo>
                    <a:pt x="149" y="268"/>
                    <a:pt x="144" y="269"/>
                    <a:pt x="139" y="269"/>
                  </a:cubicBezTo>
                  <a:cubicBezTo>
                    <a:pt x="138" y="244"/>
                    <a:pt x="142" y="220"/>
                    <a:pt x="143" y="195"/>
                  </a:cubicBezTo>
                  <a:cubicBezTo>
                    <a:pt x="143" y="195"/>
                    <a:pt x="142" y="195"/>
                    <a:pt x="142" y="194"/>
                  </a:cubicBezTo>
                  <a:cubicBezTo>
                    <a:pt x="146" y="194"/>
                    <a:pt x="151" y="195"/>
                    <a:pt x="155" y="195"/>
                  </a:cubicBezTo>
                  <a:close/>
                  <a:moveTo>
                    <a:pt x="305" y="382"/>
                  </a:moveTo>
                  <a:cubicBezTo>
                    <a:pt x="305" y="383"/>
                    <a:pt x="305" y="383"/>
                    <a:pt x="305" y="383"/>
                  </a:cubicBezTo>
                  <a:cubicBezTo>
                    <a:pt x="267" y="380"/>
                    <a:pt x="227" y="381"/>
                    <a:pt x="189" y="381"/>
                  </a:cubicBezTo>
                  <a:cubicBezTo>
                    <a:pt x="148" y="381"/>
                    <a:pt x="106" y="381"/>
                    <a:pt x="64" y="385"/>
                  </a:cubicBezTo>
                  <a:cubicBezTo>
                    <a:pt x="84" y="351"/>
                    <a:pt x="106" y="315"/>
                    <a:pt x="119" y="278"/>
                  </a:cubicBezTo>
                  <a:cubicBezTo>
                    <a:pt x="120" y="276"/>
                    <a:pt x="119" y="274"/>
                    <a:pt x="117" y="274"/>
                  </a:cubicBezTo>
                  <a:cubicBezTo>
                    <a:pt x="118" y="247"/>
                    <a:pt x="122" y="220"/>
                    <a:pt x="121" y="193"/>
                  </a:cubicBezTo>
                  <a:cubicBezTo>
                    <a:pt x="127" y="194"/>
                    <a:pt x="133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29" y="217"/>
                    <a:pt x="130" y="246"/>
                    <a:pt x="134" y="270"/>
                  </a:cubicBezTo>
                  <a:cubicBezTo>
                    <a:pt x="130" y="271"/>
                    <a:pt x="125" y="272"/>
                    <a:pt x="121" y="274"/>
                  </a:cubicBezTo>
                  <a:cubicBezTo>
                    <a:pt x="119" y="275"/>
                    <a:pt x="120" y="277"/>
                    <a:pt x="121" y="277"/>
                  </a:cubicBezTo>
                  <a:cubicBezTo>
                    <a:pt x="140" y="282"/>
                    <a:pt x="162" y="278"/>
                    <a:pt x="182" y="278"/>
                  </a:cubicBezTo>
                  <a:cubicBezTo>
                    <a:pt x="204" y="278"/>
                    <a:pt x="227" y="282"/>
                    <a:pt x="249" y="280"/>
                  </a:cubicBezTo>
                  <a:cubicBezTo>
                    <a:pt x="253" y="279"/>
                    <a:pt x="254" y="274"/>
                    <a:pt x="250" y="273"/>
                  </a:cubicBezTo>
                  <a:cubicBezTo>
                    <a:pt x="245" y="271"/>
                    <a:pt x="240" y="270"/>
                    <a:pt x="235" y="270"/>
                  </a:cubicBezTo>
                  <a:cubicBezTo>
                    <a:pt x="237" y="246"/>
                    <a:pt x="238" y="222"/>
                    <a:pt x="239" y="198"/>
                  </a:cubicBezTo>
                  <a:cubicBezTo>
                    <a:pt x="239" y="196"/>
                    <a:pt x="238" y="195"/>
                    <a:pt x="237" y="195"/>
                  </a:cubicBezTo>
                  <a:cubicBezTo>
                    <a:pt x="243" y="195"/>
                    <a:pt x="248" y="195"/>
                    <a:pt x="253" y="194"/>
                  </a:cubicBezTo>
                  <a:cubicBezTo>
                    <a:pt x="248" y="219"/>
                    <a:pt x="246" y="249"/>
                    <a:pt x="252" y="273"/>
                  </a:cubicBezTo>
                  <a:cubicBezTo>
                    <a:pt x="253" y="275"/>
                    <a:pt x="254" y="275"/>
                    <a:pt x="255" y="276"/>
                  </a:cubicBezTo>
                  <a:cubicBezTo>
                    <a:pt x="254" y="276"/>
                    <a:pt x="254" y="277"/>
                    <a:pt x="254" y="279"/>
                  </a:cubicBezTo>
                  <a:cubicBezTo>
                    <a:pt x="258" y="287"/>
                    <a:pt x="291" y="359"/>
                    <a:pt x="305" y="379"/>
                  </a:cubicBezTo>
                  <a:cubicBezTo>
                    <a:pt x="305" y="380"/>
                    <a:pt x="304" y="381"/>
                    <a:pt x="305" y="382"/>
                  </a:cubicBezTo>
                  <a:close/>
                  <a:moveTo>
                    <a:pt x="321" y="652"/>
                  </a:moveTo>
                  <a:cubicBezTo>
                    <a:pt x="321" y="652"/>
                    <a:pt x="321" y="653"/>
                    <a:pt x="321" y="653"/>
                  </a:cubicBezTo>
                  <a:cubicBezTo>
                    <a:pt x="315" y="738"/>
                    <a:pt x="315" y="824"/>
                    <a:pt x="314" y="910"/>
                  </a:cubicBezTo>
                  <a:cubicBezTo>
                    <a:pt x="312" y="995"/>
                    <a:pt x="311" y="1081"/>
                    <a:pt x="312" y="1167"/>
                  </a:cubicBezTo>
                  <a:cubicBezTo>
                    <a:pt x="312" y="1168"/>
                    <a:pt x="312" y="1168"/>
                    <a:pt x="313" y="1169"/>
                  </a:cubicBezTo>
                  <a:cubicBezTo>
                    <a:pt x="306" y="1169"/>
                    <a:pt x="300" y="1169"/>
                    <a:pt x="293" y="1169"/>
                  </a:cubicBezTo>
                  <a:cubicBezTo>
                    <a:pt x="294" y="917"/>
                    <a:pt x="294" y="917"/>
                    <a:pt x="294" y="917"/>
                  </a:cubicBezTo>
                  <a:cubicBezTo>
                    <a:pt x="294" y="830"/>
                    <a:pt x="296" y="742"/>
                    <a:pt x="292" y="656"/>
                  </a:cubicBezTo>
                  <a:cubicBezTo>
                    <a:pt x="292" y="654"/>
                    <a:pt x="290" y="654"/>
                    <a:pt x="290" y="656"/>
                  </a:cubicBezTo>
                  <a:cubicBezTo>
                    <a:pt x="285" y="742"/>
                    <a:pt x="287" y="830"/>
                    <a:pt x="287" y="917"/>
                  </a:cubicBezTo>
                  <a:cubicBezTo>
                    <a:pt x="286" y="1001"/>
                    <a:pt x="286" y="1085"/>
                    <a:pt x="286" y="1169"/>
                  </a:cubicBezTo>
                  <a:cubicBezTo>
                    <a:pt x="279" y="1169"/>
                    <a:pt x="273" y="1169"/>
                    <a:pt x="266" y="1169"/>
                  </a:cubicBezTo>
                  <a:cubicBezTo>
                    <a:pt x="269" y="1129"/>
                    <a:pt x="267" y="1088"/>
                    <a:pt x="267" y="1048"/>
                  </a:cubicBezTo>
                  <a:cubicBezTo>
                    <a:pt x="267" y="1004"/>
                    <a:pt x="267" y="960"/>
                    <a:pt x="267" y="917"/>
                  </a:cubicBezTo>
                  <a:cubicBezTo>
                    <a:pt x="267" y="831"/>
                    <a:pt x="270" y="744"/>
                    <a:pt x="266" y="658"/>
                  </a:cubicBezTo>
                  <a:cubicBezTo>
                    <a:pt x="266" y="656"/>
                    <a:pt x="263" y="656"/>
                    <a:pt x="263" y="658"/>
                  </a:cubicBezTo>
                  <a:cubicBezTo>
                    <a:pt x="258" y="744"/>
                    <a:pt x="261" y="831"/>
                    <a:pt x="261" y="917"/>
                  </a:cubicBezTo>
                  <a:cubicBezTo>
                    <a:pt x="260" y="959"/>
                    <a:pt x="260" y="1001"/>
                    <a:pt x="260" y="1044"/>
                  </a:cubicBezTo>
                  <a:cubicBezTo>
                    <a:pt x="260" y="1085"/>
                    <a:pt x="257" y="1127"/>
                    <a:pt x="260" y="1169"/>
                  </a:cubicBezTo>
                  <a:cubicBezTo>
                    <a:pt x="254" y="1169"/>
                    <a:pt x="248" y="1169"/>
                    <a:pt x="242" y="1169"/>
                  </a:cubicBezTo>
                  <a:cubicBezTo>
                    <a:pt x="244" y="1082"/>
                    <a:pt x="241" y="995"/>
                    <a:pt x="240" y="909"/>
                  </a:cubicBezTo>
                  <a:cubicBezTo>
                    <a:pt x="240" y="823"/>
                    <a:pt x="242" y="737"/>
                    <a:pt x="237" y="652"/>
                  </a:cubicBezTo>
                  <a:cubicBezTo>
                    <a:pt x="265" y="653"/>
                    <a:pt x="294" y="654"/>
                    <a:pt x="321" y="652"/>
                  </a:cubicBezTo>
                  <a:close/>
                  <a:moveTo>
                    <a:pt x="185" y="652"/>
                  </a:moveTo>
                  <a:cubicBezTo>
                    <a:pt x="201" y="652"/>
                    <a:pt x="217" y="652"/>
                    <a:pt x="233" y="652"/>
                  </a:cubicBezTo>
                  <a:cubicBezTo>
                    <a:pt x="229" y="737"/>
                    <a:pt x="233" y="823"/>
                    <a:pt x="234" y="909"/>
                  </a:cubicBezTo>
                  <a:cubicBezTo>
                    <a:pt x="234" y="995"/>
                    <a:pt x="233" y="1082"/>
                    <a:pt x="236" y="1169"/>
                  </a:cubicBezTo>
                  <a:cubicBezTo>
                    <a:pt x="225" y="1169"/>
                    <a:pt x="215" y="1169"/>
                    <a:pt x="204" y="1169"/>
                  </a:cubicBezTo>
                  <a:cubicBezTo>
                    <a:pt x="207" y="1084"/>
                    <a:pt x="208" y="1000"/>
                    <a:pt x="207" y="915"/>
                  </a:cubicBezTo>
                  <a:cubicBezTo>
                    <a:pt x="206" y="830"/>
                    <a:pt x="204" y="743"/>
                    <a:pt x="196" y="658"/>
                  </a:cubicBezTo>
                  <a:cubicBezTo>
                    <a:pt x="196" y="656"/>
                    <a:pt x="193" y="656"/>
                    <a:pt x="193" y="658"/>
                  </a:cubicBezTo>
                  <a:cubicBezTo>
                    <a:pt x="194" y="744"/>
                    <a:pt x="199" y="829"/>
                    <a:pt x="200" y="915"/>
                  </a:cubicBezTo>
                  <a:cubicBezTo>
                    <a:pt x="201" y="1000"/>
                    <a:pt x="200" y="1084"/>
                    <a:pt x="198" y="1169"/>
                  </a:cubicBezTo>
                  <a:cubicBezTo>
                    <a:pt x="194" y="1169"/>
                    <a:pt x="190" y="1169"/>
                    <a:pt x="187" y="1169"/>
                  </a:cubicBezTo>
                  <a:cubicBezTo>
                    <a:pt x="185" y="1169"/>
                    <a:pt x="184" y="1169"/>
                    <a:pt x="182" y="1169"/>
                  </a:cubicBezTo>
                  <a:cubicBezTo>
                    <a:pt x="179" y="1082"/>
                    <a:pt x="174" y="996"/>
                    <a:pt x="173" y="910"/>
                  </a:cubicBezTo>
                  <a:cubicBezTo>
                    <a:pt x="171" y="824"/>
                    <a:pt x="175" y="738"/>
                    <a:pt x="172" y="652"/>
                  </a:cubicBezTo>
                  <a:cubicBezTo>
                    <a:pt x="176" y="652"/>
                    <a:pt x="181" y="652"/>
                    <a:pt x="185" y="652"/>
                  </a:cubicBezTo>
                  <a:close/>
                  <a:moveTo>
                    <a:pt x="112" y="911"/>
                  </a:moveTo>
                  <a:cubicBezTo>
                    <a:pt x="110" y="825"/>
                    <a:pt x="112" y="739"/>
                    <a:pt x="108" y="653"/>
                  </a:cubicBezTo>
                  <a:cubicBezTo>
                    <a:pt x="108" y="652"/>
                    <a:pt x="108" y="652"/>
                    <a:pt x="108" y="652"/>
                  </a:cubicBezTo>
                  <a:cubicBezTo>
                    <a:pt x="128" y="652"/>
                    <a:pt x="149" y="652"/>
                    <a:pt x="170" y="652"/>
                  </a:cubicBezTo>
                  <a:cubicBezTo>
                    <a:pt x="162" y="737"/>
                    <a:pt x="165" y="824"/>
                    <a:pt x="166" y="910"/>
                  </a:cubicBezTo>
                  <a:cubicBezTo>
                    <a:pt x="167" y="996"/>
                    <a:pt x="169" y="1083"/>
                    <a:pt x="176" y="1168"/>
                  </a:cubicBezTo>
                  <a:cubicBezTo>
                    <a:pt x="167" y="1168"/>
                    <a:pt x="159" y="1168"/>
                    <a:pt x="151" y="1168"/>
                  </a:cubicBezTo>
                  <a:cubicBezTo>
                    <a:pt x="149" y="1083"/>
                    <a:pt x="147" y="999"/>
                    <a:pt x="145" y="914"/>
                  </a:cubicBezTo>
                  <a:cubicBezTo>
                    <a:pt x="144" y="828"/>
                    <a:pt x="144" y="742"/>
                    <a:pt x="140" y="656"/>
                  </a:cubicBezTo>
                  <a:cubicBezTo>
                    <a:pt x="140" y="653"/>
                    <a:pt x="136" y="653"/>
                    <a:pt x="136" y="656"/>
                  </a:cubicBezTo>
                  <a:cubicBezTo>
                    <a:pt x="134" y="742"/>
                    <a:pt x="137" y="828"/>
                    <a:pt x="138" y="914"/>
                  </a:cubicBezTo>
                  <a:cubicBezTo>
                    <a:pt x="140" y="999"/>
                    <a:pt x="141" y="1083"/>
                    <a:pt x="144" y="1168"/>
                  </a:cubicBezTo>
                  <a:cubicBezTo>
                    <a:pt x="137" y="1168"/>
                    <a:pt x="129" y="1168"/>
                    <a:pt x="122" y="1168"/>
                  </a:cubicBezTo>
                  <a:cubicBezTo>
                    <a:pt x="118" y="1082"/>
                    <a:pt x="114" y="997"/>
                    <a:pt x="112" y="911"/>
                  </a:cubicBezTo>
                  <a:close/>
                  <a:moveTo>
                    <a:pt x="281" y="1233"/>
                  </a:moveTo>
                  <a:cubicBezTo>
                    <a:pt x="251" y="1234"/>
                    <a:pt x="220" y="1234"/>
                    <a:pt x="190" y="1235"/>
                  </a:cubicBezTo>
                  <a:cubicBezTo>
                    <a:pt x="161" y="1235"/>
                    <a:pt x="132" y="1235"/>
                    <a:pt x="103" y="1236"/>
                  </a:cubicBezTo>
                  <a:cubicBezTo>
                    <a:pt x="74" y="1236"/>
                    <a:pt x="43" y="1239"/>
                    <a:pt x="14" y="1235"/>
                  </a:cubicBezTo>
                  <a:cubicBezTo>
                    <a:pt x="15" y="1227"/>
                    <a:pt x="14" y="1219"/>
                    <a:pt x="13" y="1210"/>
                  </a:cubicBezTo>
                  <a:cubicBezTo>
                    <a:pt x="12" y="1200"/>
                    <a:pt x="12" y="1190"/>
                    <a:pt x="12" y="1180"/>
                  </a:cubicBezTo>
                  <a:cubicBezTo>
                    <a:pt x="12" y="1179"/>
                    <a:pt x="11" y="1177"/>
                    <a:pt x="11" y="1177"/>
                  </a:cubicBezTo>
                  <a:cubicBezTo>
                    <a:pt x="69" y="1179"/>
                    <a:pt x="128" y="1178"/>
                    <a:pt x="187" y="1178"/>
                  </a:cubicBezTo>
                  <a:cubicBezTo>
                    <a:pt x="220" y="1178"/>
                    <a:pt x="253" y="1179"/>
                    <a:pt x="286" y="1179"/>
                  </a:cubicBezTo>
                  <a:cubicBezTo>
                    <a:pt x="287" y="1181"/>
                    <a:pt x="292" y="1181"/>
                    <a:pt x="293" y="1179"/>
                  </a:cubicBezTo>
                  <a:cubicBezTo>
                    <a:pt x="316" y="1179"/>
                    <a:pt x="338" y="1179"/>
                    <a:pt x="361" y="1178"/>
                  </a:cubicBezTo>
                  <a:cubicBezTo>
                    <a:pt x="360" y="1188"/>
                    <a:pt x="362" y="1197"/>
                    <a:pt x="363" y="1207"/>
                  </a:cubicBezTo>
                  <a:cubicBezTo>
                    <a:pt x="364" y="1216"/>
                    <a:pt x="364" y="1224"/>
                    <a:pt x="364" y="1233"/>
                  </a:cubicBezTo>
                  <a:cubicBezTo>
                    <a:pt x="337" y="1230"/>
                    <a:pt x="308" y="1233"/>
                    <a:pt x="281" y="123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TextBox 76"/>
          <p:cNvSpPr txBox="1"/>
          <p:nvPr/>
        </p:nvSpPr>
        <p:spPr>
          <a:xfrm>
            <a:off x="2643305" y="219827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43304" y="2567608"/>
            <a:ext cx="551691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15" name="AutoShape 111"/>
          <p:cNvSpPr/>
          <p:nvPr/>
        </p:nvSpPr>
        <p:spPr bwMode="auto">
          <a:xfrm>
            <a:off x="1432874" y="2404230"/>
            <a:ext cx="690505" cy="6386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6562"/>
                </a:moveTo>
                <a:cubicBezTo>
                  <a:pt x="20249" y="16959"/>
                  <a:pt x="19946" y="17282"/>
                  <a:pt x="19575" y="17282"/>
                </a:cubicBezTo>
                <a:lnTo>
                  <a:pt x="13499" y="17282"/>
                </a:lnTo>
                <a:lnTo>
                  <a:pt x="8099" y="17282"/>
                </a:lnTo>
                <a:lnTo>
                  <a:pt x="2024" y="17282"/>
                </a:lnTo>
                <a:cubicBezTo>
                  <a:pt x="1651" y="17282"/>
                  <a:pt x="1349" y="16959"/>
                  <a:pt x="1349" y="16562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9575" y="1440"/>
                </a:lnTo>
                <a:cubicBezTo>
                  <a:pt x="19946" y="1440"/>
                  <a:pt x="20249" y="1762"/>
                  <a:pt x="20249" y="2160"/>
                </a:cubicBezTo>
                <a:cubicBezTo>
                  <a:pt x="20249" y="2160"/>
                  <a:pt x="20249" y="16562"/>
                  <a:pt x="20249" y="16562"/>
                </a:cubicBezTo>
                <a:close/>
                <a:moveTo>
                  <a:pt x="19575" y="0"/>
                </a:moveTo>
                <a:lnTo>
                  <a:pt x="2024" y="0"/>
                </a:lnTo>
                <a:cubicBezTo>
                  <a:pt x="905" y="0"/>
                  <a:pt x="0" y="966"/>
                  <a:pt x="0" y="2160"/>
                </a:cubicBezTo>
                <a:lnTo>
                  <a:pt x="0" y="16562"/>
                </a:lnTo>
                <a:cubicBezTo>
                  <a:pt x="0" y="17753"/>
                  <a:pt x="903" y="18718"/>
                  <a:pt x="2018" y="18721"/>
                </a:cubicBezTo>
                <a:lnTo>
                  <a:pt x="8774" y="18721"/>
                </a:lnTo>
                <a:lnTo>
                  <a:pt x="8774" y="19597"/>
                </a:lnTo>
                <a:lnTo>
                  <a:pt x="4561" y="20181"/>
                </a:lnTo>
                <a:cubicBezTo>
                  <a:pt x="4260" y="20262"/>
                  <a:pt x="4049" y="20549"/>
                  <a:pt x="4049" y="20879"/>
                </a:cubicBezTo>
                <a:cubicBezTo>
                  <a:pt x="4049" y="21277"/>
                  <a:pt x="4351" y="21599"/>
                  <a:pt x="4724" y="21599"/>
                </a:cubicBezTo>
                <a:lnTo>
                  <a:pt x="16874" y="21599"/>
                </a:lnTo>
                <a:cubicBezTo>
                  <a:pt x="17248" y="21599"/>
                  <a:pt x="17549" y="21277"/>
                  <a:pt x="17549" y="20879"/>
                </a:cubicBezTo>
                <a:cubicBezTo>
                  <a:pt x="17549" y="20549"/>
                  <a:pt x="17339" y="20262"/>
                  <a:pt x="17038" y="20181"/>
                </a:cubicBezTo>
                <a:lnTo>
                  <a:pt x="12824" y="19597"/>
                </a:lnTo>
                <a:lnTo>
                  <a:pt x="12824" y="18721"/>
                </a:lnTo>
                <a:lnTo>
                  <a:pt x="19581" y="18721"/>
                </a:lnTo>
                <a:cubicBezTo>
                  <a:pt x="20696" y="18718"/>
                  <a:pt x="21600" y="17753"/>
                  <a:pt x="21600" y="16562"/>
                </a:cubicBezTo>
                <a:lnTo>
                  <a:pt x="21600" y="2160"/>
                </a:lnTo>
                <a:cubicBezTo>
                  <a:pt x="21600" y="966"/>
                  <a:pt x="20692" y="0"/>
                  <a:pt x="19575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6" name="AutoShape 17"/>
          <p:cNvSpPr/>
          <p:nvPr/>
        </p:nvSpPr>
        <p:spPr bwMode="auto">
          <a:xfrm>
            <a:off x="1432874" y="3912125"/>
            <a:ext cx="664738" cy="595538"/>
          </a:xfrm>
          <a:custGeom>
            <a:avLst/>
            <a:gdLst>
              <a:gd name="T0" fmla="*/ 10473 w 20946"/>
              <a:gd name="T1" fmla="*/ 10800 h 21600"/>
              <a:gd name="T2" fmla="*/ 10473 w 20946"/>
              <a:gd name="T3" fmla="*/ 10800 h 21600"/>
              <a:gd name="T4" fmla="*/ 10473 w 20946"/>
              <a:gd name="T5" fmla="*/ 10800 h 21600"/>
              <a:gd name="T6" fmla="*/ 10473 w 209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6" h="21600">
                <a:moveTo>
                  <a:pt x="18509" y="15329"/>
                </a:moveTo>
                <a:lnTo>
                  <a:pt x="11782" y="15329"/>
                </a:lnTo>
                <a:cubicBezTo>
                  <a:pt x="10699" y="15329"/>
                  <a:pt x="9818" y="14391"/>
                  <a:pt x="9818" y="13238"/>
                </a:cubicBezTo>
                <a:cubicBezTo>
                  <a:pt x="9818" y="12086"/>
                  <a:pt x="10699" y="11148"/>
                  <a:pt x="11782" y="11148"/>
                </a:cubicBezTo>
                <a:lnTo>
                  <a:pt x="17673" y="11148"/>
                </a:lnTo>
                <a:cubicBezTo>
                  <a:pt x="18077" y="11142"/>
                  <a:pt x="18477" y="10934"/>
                  <a:pt x="18721" y="10588"/>
                </a:cubicBezTo>
                <a:cubicBezTo>
                  <a:pt x="18789" y="10491"/>
                  <a:pt x="18842" y="10381"/>
                  <a:pt x="18885" y="10267"/>
                </a:cubicBezTo>
                <a:cubicBezTo>
                  <a:pt x="18890" y="10251"/>
                  <a:pt x="18901" y="10239"/>
                  <a:pt x="18906" y="10224"/>
                </a:cubicBezTo>
                <a:cubicBezTo>
                  <a:pt x="19377" y="10880"/>
                  <a:pt x="19636" y="11686"/>
                  <a:pt x="19636" y="12541"/>
                </a:cubicBezTo>
                <a:cubicBezTo>
                  <a:pt x="19636" y="13613"/>
                  <a:pt x="19230" y="14607"/>
                  <a:pt x="18509" y="15329"/>
                </a:cubicBezTo>
                <a:moveTo>
                  <a:pt x="17673" y="17767"/>
                </a:moveTo>
                <a:cubicBezTo>
                  <a:pt x="17673" y="19114"/>
                  <a:pt x="16647" y="20206"/>
                  <a:pt x="15382" y="20206"/>
                </a:cubicBezTo>
                <a:lnTo>
                  <a:pt x="3600" y="20206"/>
                </a:lnTo>
                <a:cubicBezTo>
                  <a:pt x="2334" y="20206"/>
                  <a:pt x="1309" y="19114"/>
                  <a:pt x="1309" y="17767"/>
                </a:cubicBezTo>
                <a:lnTo>
                  <a:pt x="1309" y="6786"/>
                </a:lnTo>
                <a:cubicBezTo>
                  <a:pt x="1931" y="7334"/>
                  <a:pt x="2730" y="7664"/>
                  <a:pt x="3600" y="7664"/>
                </a:cubicBezTo>
                <a:lnTo>
                  <a:pt x="14400" y="7664"/>
                </a:lnTo>
                <a:lnTo>
                  <a:pt x="17018" y="7664"/>
                </a:lnTo>
                <a:cubicBezTo>
                  <a:pt x="17379" y="7664"/>
                  <a:pt x="17673" y="7976"/>
                  <a:pt x="17673" y="8361"/>
                </a:cubicBezTo>
                <a:lnTo>
                  <a:pt x="17673" y="9754"/>
                </a:lnTo>
                <a:lnTo>
                  <a:pt x="11782" y="9754"/>
                </a:lnTo>
                <a:cubicBezTo>
                  <a:pt x="9974" y="9754"/>
                  <a:pt x="8509" y="11314"/>
                  <a:pt x="8509" y="13238"/>
                </a:cubicBezTo>
                <a:cubicBezTo>
                  <a:pt x="8509" y="15163"/>
                  <a:pt x="9974" y="16722"/>
                  <a:pt x="11782" y="16722"/>
                </a:cubicBezTo>
                <a:lnTo>
                  <a:pt x="17673" y="16722"/>
                </a:lnTo>
                <a:cubicBezTo>
                  <a:pt x="17673" y="16722"/>
                  <a:pt x="17673" y="17767"/>
                  <a:pt x="17673" y="17767"/>
                </a:cubicBezTo>
                <a:close/>
                <a:moveTo>
                  <a:pt x="16363" y="5574"/>
                </a:moveTo>
                <a:lnTo>
                  <a:pt x="16363" y="6270"/>
                </a:lnTo>
                <a:lnTo>
                  <a:pt x="14400" y="6270"/>
                </a:lnTo>
                <a:lnTo>
                  <a:pt x="3600" y="6270"/>
                </a:lnTo>
                <a:cubicBezTo>
                  <a:pt x="3246" y="6270"/>
                  <a:pt x="2916" y="6179"/>
                  <a:pt x="2617" y="6027"/>
                </a:cubicBezTo>
                <a:lnTo>
                  <a:pt x="2617" y="5574"/>
                </a:lnTo>
                <a:cubicBezTo>
                  <a:pt x="2617" y="5574"/>
                  <a:pt x="16363" y="5574"/>
                  <a:pt x="16363" y="5574"/>
                </a:cubicBezTo>
                <a:close/>
                <a:moveTo>
                  <a:pt x="16363" y="4877"/>
                </a:moveTo>
                <a:lnTo>
                  <a:pt x="2617" y="4877"/>
                </a:lnTo>
                <a:lnTo>
                  <a:pt x="2617" y="4180"/>
                </a:lnTo>
                <a:lnTo>
                  <a:pt x="16363" y="4180"/>
                </a:lnTo>
                <a:cubicBezTo>
                  <a:pt x="16363" y="4180"/>
                  <a:pt x="16363" y="4877"/>
                  <a:pt x="16363" y="4877"/>
                </a:cubicBezTo>
                <a:close/>
                <a:moveTo>
                  <a:pt x="16363" y="3483"/>
                </a:moveTo>
                <a:lnTo>
                  <a:pt x="2617" y="3483"/>
                </a:lnTo>
                <a:lnTo>
                  <a:pt x="2617" y="2787"/>
                </a:lnTo>
                <a:lnTo>
                  <a:pt x="16363" y="2787"/>
                </a:lnTo>
                <a:cubicBezTo>
                  <a:pt x="16363" y="2787"/>
                  <a:pt x="16363" y="3483"/>
                  <a:pt x="16363" y="3483"/>
                </a:cubicBezTo>
                <a:close/>
                <a:moveTo>
                  <a:pt x="3600" y="1393"/>
                </a:moveTo>
                <a:lnTo>
                  <a:pt x="14400" y="1393"/>
                </a:lnTo>
                <a:lnTo>
                  <a:pt x="17018" y="1393"/>
                </a:lnTo>
                <a:cubicBezTo>
                  <a:pt x="17379" y="1393"/>
                  <a:pt x="17673" y="1705"/>
                  <a:pt x="17673" y="2090"/>
                </a:cubicBezTo>
                <a:lnTo>
                  <a:pt x="17673" y="3832"/>
                </a:lnTo>
                <a:lnTo>
                  <a:pt x="17673" y="4180"/>
                </a:lnTo>
                <a:lnTo>
                  <a:pt x="17673" y="6398"/>
                </a:lnTo>
                <a:cubicBezTo>
                  <a:pt x="17466" y="6321"/>
                  <a:pt x="17249" y="6270"/>
                  <a:pt x="17018" y="6270"/>
                </a:cubicBezTo>
                <a:lnTo>
                  <a:pt x="17018" y="5574"/>
                </a:lnTo>
                <a:lnTo>
                  <a:pt x="17018" y="4180"/>
                </a:lnTo>
                <a:lnTo>
                  <a:pt x="17018" y="2787"/>
                </a:lnTo>
                <a:cubicBezTo>
                  <a:pt x="17018" y="2401"/>
                  <a:pt x="16724" y="2090"/>
                  <a:pt x="16363" y="2090"/>
                </a:cubicBezTo>
                <a:lnTo>
                  <a:pt x="2617" y="2090"/>
                </a:lnTo>
                <a:cubicBezTo>
                  <a:pt x="2256" y="2090"/>
                  <a:pt x="1963" y="2401"/>
                  <a:pt x="1963" y="2787"/>
                </a:cubicBezTo>
                <a:lnTo>
                  <a:pt x="1963" y="4180"/>
                </a:lnTo>
                <a:lnTo>
                  <a:pt x="1963" y="5534"/>
                </a:lnTo>
                <a:cubicBezTo>
                  <a:pt x="1559" y="5094"/>
                  <a:pt x="1309" y="4495"/>
                  <a:pt x="1309" y="3832"/>
                </a:cubicBezTo>
                <a:cubicBezTo>
                  <a:pt x="1309" y="2485"/>
                  <a:pt x="2334" y="1393"/>
                  <a:pt x="3600" y="1393"/>
                </a:cubicBezTo>
                <a:moveTo>
                  <a:pt x="18983" y="8361"/>
                </a:moveTo>
                <a:lnTo>
                  <a:pt x="18982" y="8361"/>
                </a:lnTo>
                <a:lnTo>
                  <a:pt x="18982" y="4180"/>
                </a:lnTo>
                <a:lnTo>
                  <a:pt x="18982" y="3832"/>
                </a:lnTo>
                <a:lnTo>
                  <a:pt x="18982" y="2090"/>
                </a:lnTo>
                <a:cubicBezTo>
                  <a:pt x="18982" y="935"/>
                  <a:pt x="18102" y="0"/>
                  <a:pt x="17018" y="0"/>
                </a:cubicBezTo>
                <a:lnTo>
                  <a:pt x="14400" y="0"/>
                </a:lnTo>
                <a:lnTo>
                  <a:pt x="3600" y="0"/>
                </a:lnTo>
                <a:cubicBezTo>
                  <a:pt x="1614" y="0"/>
                  <a:pt x="0" y="1719"/>
                  <a:pt x="0" y="3832"/>
                </a:cubicBezTo>
                <a:lnTo>
                  <a:pt x="0" y="17767"/>
                </a:lnTo>
                <a:cubicBezTo>
                  <a:pt x="0" y="19880"/>
                  <a:pt x="1614" y="21600"/>
                  <a:pt x="3600" y="21600"/>
                </a:cubicBezTo>
                <a:lnTo>
                  <a:pt x="15382" y="21600"/>
                </a:lnTo>
                <a:cubicBezTo>
                  <a:pt x="17366" y="21600"/>
                  <a:pt x="18982" y="19880"/>
                  <a:pt x="18982" y="17767"/>
                </a:cubicBezTo>
                <a:lnTo>
                  <a:pt x="18982" y="16722"/>
                </a:lnTo>
                <a:lnTo>
                  <a:pt x="18983" y="16722"/>
                </a:lnTo>
                <a:cubicBezTo>
                  <a:pt x="21600" y="14631"/>
                  <a:pt x="21600" y="10452"/>
                  <a:pt x="18983" y="8361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7" name="AutoShape 4"/>
          <p:cNvSpPr/>
          <p:nvPr/>
        </p:nvSpPr>
        <p:spPr bwMode="auto">
          <a:xfrm>
            <a:off x="1432874" y="5069394"/>
            <a:ext cx="648863" cy="6891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2608981" y="344916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08980" y="3818501"/>
            <a:ext cx="551691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2643305" y="470006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43304" y="5069394"/>
            <a:ext cx="551691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615907" y="1640264"/>
            <a:ext cx="4098884" cy="5217736"/>
          </a:xfrm>
          <a:custGeom>
            <a:avLst/>
            <a:gdLst>
              <a:gd name="T0" fmla="*/ 291 w 502"/>
              <a:gd name="T1" fmla="*/ 830 h 1091"/>
              <a:gd name="T2" fmla="*/ 319 w 502"/>
              <a:gd name="T3" fmla="*/ 667 h 1091"/>
              <a:gd name="T4" fmla="*/ 262 w 502"/>
              <a:gd name="T5" fmla="*/ 392 h 1091"/>
              <a:gd name="T6" fmla="*/ 251 w 502"/>
              <a:gd name="T7" fmla="*/ 169 h 1091"/>
              <a:gd name="T8" fmla="*/ 187 w 502"/>
              <a:gd name="T9" fmla="*/ 132 h 1091"/>
              <a:gd name="T10" fmla="*/ 159 w 502"/>
              <a:gd name="T11" fmla="*/ 595 h 1091"/>
              <a:gd name="T12" fmla="*/ 112 w 502"/>
              <a:gd name="T13" fmla="*/ 779 h 1091"/>
              <a:gd name="T14" fmla="*/ 70 w 502"/>
              <a:gd name="T15" fmla="*/ 871 h 1091"/>
              <a:gd name="T16" fmla="*/ 58 w 502"/>
              <a:gd name="T17" fmla="*/ 942 h 1091"/>
              <a:gd name="T18" fmla="*/ 58 w 502"/>
              <a:gd name="T19" fmla="*/ 1057 h 1091"/>
              <a:gd name="T20" fmla="*/ 142 w 502"/>
              <a:gd name="T21" fmla="*/ 979 h 1091"/>
              <a:gd name="T22" fmla="*/ 418 w 502"/>
              <a:gd name="T23" fmla="*/ 1005 h 1091"/>
              <a:gd name="T24" fmla="*/ 402 w 502"/>
              <a:gd name="T25" fmla="*/ 918 h 1091"/>
              <a:gd name="T26" fmla="*/ 318 w 502"/>
              <a:gd name="T27" fmla="*/ 803 h 1091"/>
              <a:gd name="T28" fmla="*/ 267 w 502"/>
              <a:gd name="T29" fmla="*/ 639 h 1091"/>
              <a:gd name="T30" fmla="*/ 261 w 502"/>
              <a:gd name="T31" fmla="*/ 638 h 1091"/>
              <a:gd name="T32" fmla="*/ 317 w 502"/>
              <a:gd name="T33" fmla="*/ 719 h 1091"/>
              <a:gd name="T34" fmla="*/ 292 w 502"/>
              <a:gd name="T35" fmla="*/ 702 h 1091"/>
              <a:gd name="T36" fmla="*/ 326 w 502"/>
              <a:gd name="T37" fmla="*/ 721 h 1091"/>
              <a:gd name="T38" fmla="*/ 307 w 502"/>
              <a:gd name="T39" fmla="*/ 675 h 1091"/>
              <a:gd name="T40" fmla="*/ 198 w 502"/>
              <a:gd name="T41" fmla="*/ 210 h 1091"/>
              <a:gd name="T42" fmla="*/ 199 w 502"/>
              <a:gd name="T43" fmla="*/ 203 h 1091"/>
              <a:gd name="T44" fmla="*/ 209 w 502"/>
              <a:gd name="T45" fmla="*/ 295 h 1091"/>
              <a:gd name="T46" fmla="*/ 212 w 502"/>
              <a:gd name="T47" fmla="*/ 192 h 1091"/>
              <a:gd name="T48" fmla="*/ 211 w 502"/>
              <a:gd name="T49" fmla="*/ 85 h 1091"/>
              <a:gd name="T50" fmla="*/ 216 w 502"/>
              <a:gd name="T51" fmla="*/ 138 h 1091"/>
              <a:gd name="T52" fmla="*/ 208 w 502"/>
              <a:gd name="T53" fmla="*/ 369 h 1091"/>
              <a:gd name="T54" fmla="*/ 192 w 502"/>
              <a:gd name="T55" fmla="*/ 395 h 1091"/>
              <a:gd name="T56" fmla="*/ 222 w 502"/>
              <a:gd name="T57" fmla="*/ 435 h 1091"/>
              <a:gd name="T58" fmla="*/ 242 w 502"/>
              <a:gd name="T59" fmla="*/ 339 h 1091"/>
              <a:gd name="T60" fmla="*/ 213 w 502"/>
              <a:gd name="T61" fmla="*/ 300 h 1091"/>
              <a:gd name="T62" fmla="*/ 204 w 502"/>
              <a:gd name="T63" fmla="*/ 503 h 1091"/>
              <a:gd name="T64" fmla="*/ 305 w 502"/>
              <a:gd name="T65" fmla="*/ 601 h 1091"/>
              <a:gd name="T66" fmla="*/ 171 w 502"/>
              <a:gd name="T67" fmla="*/ 541 h 1091"/>
              <a:gd name="T68" fmla="*/ 165 w 502"/>
              <a:gd name="T69" fmla="*/ 599 h 1091"/>
              <a:gd name="T70" fmla="*/ 142 w 502"/>
              <a:gd name="T71" fmla="*/ 630 h 1091"/>
              <a:gd name="T72" fmla="*/ 184 w 502"/>
              <a:gd name="T73" fmla="*/ 770 h 1091"/>
              <a:gd name="T74" fmla="*/ 206 w 502"/>
              <a:gd name="T75" fmla="*/ 672 h 1091"/>
              <a:gd name="T76" fmla="*/ 159 w 502"/>
              <a:gd name="T77" fmla="*/ 640 h 1091"/>
              <a:gd name="T78" fmla="*/ 150 w 502"/>
              <a:gd name="T79" fmla="*/ 687 h 1091"/>
              <a:gd name="T80" fmla="*/ 186 w 502"/>
              <a:gd name="T81" fmla="*/ 725 h 1091"/>
              <a:gd name="T82" fmla="*/ 121 w 502"/>
              <a:gd name="T83" fmla="*/ 779 h 1091"/>
              <a:gd name="T84" fmla="*/ 102 w 502"/>
              <a:gd name="T85" fmla="*/ 828 h 1091"/>
              <a:gd name="T86" fmla="*/ 181 w 502"/>
              <a:gd name="T87" fmla="*/ 825 h 1091"/>
              <a:gd name="T88" fmla="*/ 101 w 502"/>
              <a:gd name="T89" fmla="*/ 830 h 1091"/>
              <a:gd name="T90" fmla="*/ 400 w 502"/>
              <a:gd name="T91" fmla="*/ 840 h 1091"/>
              <a:gd name="T92" fmla="*/ 283 w 502"/>
              <a:gd name="T93" fmla="*/ 901 h 1091"/>
              <a:gd name="T94" fmla="*/ 248 w 502"/>
              <a:gd name="T95" fmla="*/ 882 h 1091"/>
              <a:gd name="T96" fmla="*/ 117 w 502"/>
              <a:gd name="T97" fmla="*/ 885 h 1091"/>
              <a:gd name="T98" fmla="*/ 84 w 502"/>
              <a:gd name="T99" fmla="*/ 903 h 1091"/>
              <a:gd name="T100" fmla="*/ 34 w 502"/>
              <a:gd name="T101" fmla="*/ 1060 h 1091"/>
              <a:gd name="T102" fmla="*/ 59 w 502"/>
              <a:gd name="T103" fmla="*/ 1048 h 1091"/>
              <a:gd name="T104" fmla="*/ 82 w 502"/>
              <a:gd name="T105" fmla="*/ 983 h 1091"/>
              <a:gd name="T106" fmla="*/ 145 w 502"/>
              <a:gd name="T107" fmla="*/ 901 h 1091"/>
              <a:gd name="T108" fmla="*/ 209 w 502"/>
              <a:gd name="T109" fmla="*/ 928 h 1091"/>
              <a:gd name="T110" fmla="*/ 240 w 502"/>
              <a:gd name="T111" fmla="*/ 924 h 1091"/>
              <a:gd name="T112" fmla="*/ 279 w 502"/>
              <a:gd name="T113" fmla="*/ 913 h 1091"/>
              <a:gd name="T114" fmla="*/ 341 w 502"/>
              <a:gd name="T115" fmla="*/ 897 h 1091"/>
              <a:gd name="T116" fmla="*/ 328 w 502"/>
              <a:gd name="T117" fmla="*/ 940 h 1091"/>
              <a:gd name="T118" fmla="*/ 377 w 502"/>
              <a:gd name="T119" fmla="*/ 993 h 1091"/>
              <a:gd name="T120" fmla="*/ 392 w 502"/>
              <a:gd name="T121" fmla="*/ 1019 h 1091"/>
              <a:gd name="T122" fmla="*/ 399 w 502"/>
              <a:gd name="T123" fmla="*/ 1035 h 1091"/>
              <a:gd name="T124" fmla="*/ 436 w 502"/>
              <a:gd name="T125" fmla="*/ 1053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2" h="1091">
                <a:moveTo>
                  <a:pt x="501" y="1067"/>
                </a:moveTo>
                <a:cubicBezTo>
                  <a:pt x="486" y="1034"/>
                  <a:pt x="463" y="1004"/>
                  <a:pt x="445" y="973"/>
                </a:cubicBezTo>
                <a:cubicBezTo>
                  <a:pt x="428" y="943"/>
                  <a:pt x="411" y="912"/>
                  <a:pt x="393" y="882"/>
                </a:cubicBezTo>
                <a:cubicBezTo>
                  <a:pt x="394" y="882"/>
                  <a:pt x="395" y="882"/>
                  <a:pt x="396" y="882"/>
                </a:cubicBezTo>
                <a:cubicBezTo>
                  <a:pt x="399" y="882"/>
                  <a:pt x="400" y="880"/>
                  <a:pt x="400" y="878"/>
                </a:cubicBezTo>
                <a:cubicBezTo>
                  <a:pt x="415" y="874"/>
                  <a:pt x="416" y="850"/>
                  <a:pt x="408" y="838"/>
                </a:cubicBezTo>
                <a:cubicBezTo>
                  <a:pt x="407" y="837"/>
                  <a:pt x="406" y="837"/>
                  <a:pt x="405" y="836"/>
                </a:cubicBezTo>
                <a:cubicBezTo>
                  <a:pt x="406" y="834"/>
                  <a:pt x="405" y="832"/>
                  <a:pt x="403" y="832"/>
                </a:cubicBezTo>
                <a:cubicBezTo>
                  <a:pt x="377" y="828"/>
                  <a:pt x="349" y="830"/>
                  <a:pt x="323" y="830"/>
                </a:cubicBezTo>
                <a:cubicBezTo>
                  <a:pt x="312" y="830"/>
                  <a:pt x="302" y="830"/>
                  <a:pt x="291" y="830"/>
                </a:cubicBezTo>
                <a:cubicBezTo>
                  <a:pt x="300" y="824"/>
                  <a:pt x="309" y="818"/>
                  <a:pt x="317" y="811"/>
                </a:cubicBezTo>
                <a:cubicBezTo>
                  <a:pt x="330" y="818"/>
                  <a:pt x="344" y="824"/>
                  <a:pt x="358" y="826"/>
                </a:cubicBezTo>
                <a:cubicBezTo>
                  <a:pt x="361" y="827"/>
                  <a:pt x="363" y="822"/>
                  <a:pt x="360" y="821"/>
                </a:cubicBezTo>
                <a:cubicBezTo>
                  <a:pt x="349" y="815"/>
                  <a:pt x="336" y="811"/>
                  <a:pt x="325" y="806"/>
                </a:cubicBezTo>
                <a:cubicBezTo>
                  <a:pt x="333" y="800"/>
                  <a:pt x="342" y="794"/>
                  <a:pt x="348" y="787"/>
                </a:cubicBezTo>
                <a:cubicBezTo>
                  <a:pt x="353" y="801"/>
                  <a:pt x="359" y="814"/>
                  <a:pt x="365" y="827"/>
                </a:cubicBezTo>
                <a:cubicBezTo>
                  <a:pt x="367" y="830"/>
                  <a:pt x="373" y="828"/>
                  <a:pt x="372" y="824"/>
                </a:cubicBezTo>
                <a:cubicBezTo>
                  <a:pt x="364" y="791"/>
                  <a:pt x="349" y="760"/>
                  <a:pt x="339" y="728"/>
                </a:cubicBezTo>
                <a:cubicBezTo>
                  <a:pt x="332" y="710"/>
                  <a:pt x="327" y="690"/>
                  <a:pt x="321" y="671"/>
                </a:cubicBezTo>
                <a:cubicBezTo>
                  <a:pt x="322" y="669"/>
                  <a:pt x="321" y="667"/>
                  <a:pt x="319" y="667"/>
                </a:cubicBezTo>
                <a:cubicBezTo>
                  <a:pt x="316" y="657"/>
                  <a:pt x="313" y="648"/>
                  <a:pt x="309" y="639"/>
                </a:cubicBezTo>
                <a:cubicBezTo>
                  <a:pt x="318" y="639"/>
                  <a:pt x="327" y="639"/>
                  <a:pt x="335" y="639"/>
                </a:cubicBezTo>
                <a:cubicBezTo>
                  <a:pt x="338" y="638"/>
                  <a:pt x="340" y="634"/>
                  <a:pt x="338" y="632"/>
                </a:cubicBezTo>
                <a:cubicBezTo>
                  <a:pt x="338" y="632"/>
                  <a:pt x="338" y="632"/>
                  <a:pt x="338" y="632"/>
                </a:cubicBezTo>
                <a:cubicBezTo>
                  <a:pt x="337" y="628"/>
                  <a:pt x="336" y="624"/>
                  <a:pt x="336" y="620"/>
                </a:cubicBezTo>
                <a:cubicBezTo>
                  <a:pt x="337" y="616"/>
                  <a:pt x="339" y="613"/>
                  <a:pt x="339" y="609"/>
                </a:cubicBezTo>
                <a:cubicBezTo>
                  <a:pt x="339" y="607"/>
                  <a:pt x="337" y="606"/>
                  <a:pt x="336" y="605"/>
                </a:cubicBezTo>
                <a:cubicBezTo>
                  <a:pt x="336" y="604"/>
                  <a:pt x="335" y="603"/>
                  <a:pt x="333" y="603"/>
                </a:cubicBezTo>
                <a:cubicBezTo>
                  <a:pt x="326" y="602"/>
                  <a:pt x="318" y="601"/>
                  <a:pt x="311" y="601"/>
                </a:cubicBezTo>
                <a:cubicBezTo>
                  <a:pt x="296" y="531"/>
                  <a:pt x="276" y="462"/>
                  <a:pt x="262" y="392"/>
                </a:cubicBezTo>
                <a:cubicBezTo>
                  <a:pt x="255" y="354"/>
                  <a:pt x="249" y="317"/>
                  <a:pt x="245" y="279"/>
                </a:cubicBezTo>
                <a:cubicBezTo>
                  <a:pt x="245" y="277"/>
                  <a:pt x="245" y="276"/>
                  <a:pt x="245" y="275"/>
                </a:cubicBezTo>
                <a:cubicBezTo>
                  <a:pt x="245" y="274"/>
                  <a:pt x="245" y="273"/>
                  <a:pt x="244" y="272"/>
                </a:cubicBezTo>
                <a:cubicBezTo>
                  <a:pt x="242" y="243"/>
                  <a:pt x="242" y="213"/>
                  <a:pt x="240" y="184"/>
                </a:cubicBezTo>
                <a:cubicBezTo>
                  <a:pt x="241" y="183"/>
                  <a:pt x="243" y="182"/>
                  <a:pt x="244" y="182"/>
                </a:cubicBezTo>
                <a:cubicBezTo>
                  <a:pt x="247" y="180"/>
                  <a:pt x="245" y="175"/>
                  <a:pt x="242" y="176"/>
                </a:cubicBezTo>
                <a:cubicBezTo>
                  <a:pt x="241" y="176"/>
                  <a:pt x="240" y="176"/>
                  <a:pt x="239" y="177"/>
                </a:cubicBezTo>
                <a:cubicBezTo>
                  <a:pt x="239" y="176"/>
                  <a:pt x="239" y="175"/>
                  <a:pt x="239" y="174"/>
                </a:cubicBezTo>
                <a:cubicBezTo>
                  <a:pt x="242" y="174"/>
                  <a:pt x="244" y="174"/>
                  <a:pt x="246" y="174"/>
                </a:cubicBezTo>
                <a:cubicBezTo>
                  <a:pt x="249" y="174"/>
                  <a:pt x="251" y="172"/>
                  <a:pt x="251" y="169"/>
                </a:cubicBezTo>
                <a:cubicBezTo>
                  <a:pt x="252" y="160"/>
                  <a:pt x="256" y="141"/>
                  <a:pt x="249" y="134"/>
                </a:cubicBezTo>
                <a:cubicBezTo>
                  <a:pt x="248" y="133"/>
                  <a:pt x="247" y="132"/>
                  <a:pt x="246" y="132"/>
                </a:cubicBezTo>
                <a:cubicBezTo>
                  <a:pt x="247" y="128"/>
                  <a:pt x="246" y="124"/>
                  <a:pt x="245" y="120"/>
                </a:cubicBezTo>
                <a:cubicBezTo>
                  <a:pt x="244" y="112"/>
                  <a:pt x="245" y="101"/>
                  <a:pt x="242" y="94"/>
                </a:cubicBezTo>
                <a:cubicBezTo>
                  <a:pt x="240" y="87"/>
                  <a:pt x="232" y="84"/>
                  <a:pt x="224" y="84"/>
                </a:cubicBezTo>
                <a:cubicBezTo>
                  <a:pt x="224" y="83"/>
                  <a:pt x="225" y="82"/>
                  <a:pt x="225" y="81"/>
                </a:cubicBezTo>
                <a:cubicBezTo>
                  <a:pt x="224" y="55"/>
                  <a:pt x="220" y="29"/>
                  <a:pt x="212" y="4"/>
                </a:cubicBezTo>
                <a:cubicBezTo>
                  <a:pt x="211" y="0"/>
                  <a:pt x="205" y="1"/>
                  <a:pt x="205" y="5"/>
                </a:cubicBezTo>
                <a:cubicBezTo>
                  <a:pt x="203" y="32"/>
                  <a:pt x="203" y="59"/>
                  <a:pt x="206" y="86"/>
                </a:cubicBezTo>
                <a:cubicBezTo>
                  <a:pt x="188" y="93"/>
                  <a:pt x="180" y="113"/>
                  <a:pt x="187" y="132"/>
                </a:cubicBezTo>
                <a:cubicBezTo>
                  <a:pt x="183" y="136"/>
                  <a:pt x="183" y="143"/>
                  <a:pt x="182" y="148"/>
                </a:cubicBezTo>
                <a:cubicBezTo>
                  <a:pt x="181" y="156"/>
                  <a:pt x="179" y="164"/>
                  <a:pt x="179" y="172"/>
                </a:cubicBezTo>
                <a:cubicBezTo>
                  <a:pt x="179" y="176"/>
                  <a:pt x="184" y="177"/>
                  <a:pt x="186" y="174"/>
                </a:cubicBezTo>
                <a:cubicBezTo>
                  <a:pt x="188" y="174"/>
                  <a:pt x="191" y="174"/>
                  <a:pt x="193" y="174"/>
                </a:cubicBezTo>
                <a:cubicBezTo>
                  <a:pt x="193" y="174"/>
                  <a:pt x="193" y="174"/>
                  <a:pt x="193" y="175"/>
                </a:cubicBezTo>
                <a:cubicBezTo>
                  <a:pt x="183" y="276"/>
                  <a:pt x="173" y="378"/>
                  <a:pt x="166" y="479"/>
                </a:cubicBezTo>
                <a:cubicBezTo>
                  <a:pt x="166" y="480"/>
                  <a:pt x="165" y="480"/>
                  <a:pt x="166" y="481"/>
                </a:cubicBezTo>
                <a:cubicBezTo>
                  <a:pt x="163" y="517"/>
                  <a:pt x="161" y="554"/>
                  <a:pt x="159" y="590"/>
                </a:cubicBezTo>
                <a:cubicBezTo>
                  <a:pt x="159" y="590"/>
                  <a:pt x="158" y="590"/>
                  <a:pt x="158" y="591"/>
                </a:cubicBezTo>
                <a:cubicBezTo>
                  <a:pt x="156" y="592"/>
                  <a:pt x="157" y="595"/>
                  <a:pt x="159" y="595"/>
                </a:cubicBezTo>
                <a:cubicBezTo>
                  <a:pt x="159" y="596"/>
                  <a:pt x="159" y="598"/>
                  <a:pt x="159" y="599"/>
                </a:cubicBezTo>
                <a:cubicBezTo>
                  <a:pt x="153" y="600"/>
                  <a:pt x="147" y="600"/>
                  <a:pt x="141" y="600"/>
                </a:cubicBezTo>
                <a:cubicBezTo>
                  <a:pt x="138" y="600"/>
                  <a:pt x="138" y="602"/>
                  <a:pt x="138" y="604"/>
                </a:cubicBezTo>
                <a:cubicBezTo>
                  <a:pt x="138" y="604"/>
                  <a:pt x="138" y="604"/>
                  <a:pt x="138" y="604"/>
                </a:cubicBezTo>
                <a:cubicBezTo>
                  <a:pt x="132" y="612"/>
                  <a:pt x="134" y="625"/>
                  <a:pt x="135" y="633"/>
                </a:cubicBezTo>
                <a:cubicBezTo>
                  <a:pt x="135" y="636"/>
                  <a:pt x="139" y="636"/>
                  <a:pt x="140" y="635"/>
                </a:cubicBezTo>
                <a:cubicBezTo>
                  <a:pt x="141" y="635"/>
                  <a:pt x="141" y="636"/>
                  <a:pt x="142" y="636"/>
                </a:cubicBezTo>
                <a:cubicBezTo>
                  <a:pt x="146" y="637"/>
                  <a:pt x="149" y="637"/>
                  <a:pt x="153" y="637"/>
                </a:cubicBezTo>
                <a:cubicBezTo>
                  <a:pt x="152" y="638"/>
                  <a:pt x="152" y="638"/>
                  <a:pt x="151" y="639"/>
                </a:cubicBezTo>
                <a:cubicBezTo>
                  <a:pt x="138" y="686"/>
                  <a:pt x="126" y="733"/>
                  <a:pt x="112" y="779"/>
                </a:cubicBezTo>
                <a:cubicBezTo>
                  <a:pt x="111" y="779"/>
                  <a:pt x="110" y="780"/>
                  <a:pt x="109" y="780"/>
                </a:cubicBezTo>
                <a:cubicBezTo>
                  <a:pt x="107" y="781"/>
                  <a:pt x="108" y="783"/>
                  <a:pt x="110" y="783"/>
                </a:cubicBezTo>
                <a:cubicBezTo>
                  <a:pt x="110" y="783"/>
                  <a:pt x="110" y="783"/>
                  <a:pt x="110" y="783"/>
                </a:cubicBezTo>
                <a:cubicBezTo>
                  <a:pt x="106" y="797"/>
                  <a:pt x="101" y="812"/>
                  <a:pt x="95" y="826"/>
                </a:cubicBezTo>
                <a:cubicBezTo>
                  <a:pt x="95" y="828"/>
                  <a:pt x="95" y="829"/>
                  <a:pt x="96" y="830"/>
                </a:cubicBezTo>
                <a:cubicBezTo>
                  <a:pt x="89" y="830"/>
                  <a:pt x="83" y="830"/>
                  <a:pt x="78" y="834"/>
                </a:cubicBezTo>
                <a:cubicBezTo>
                  <a:pt x="77" y="834"/>
                  <a:pt x="77" y="834"/>
                  <a:pt x="77" y="834"/>
                </a:cubicBezTo>
                <a:cubicBezTo>
                  <a:pt x="77" y="834"/>
                  <a:pt x="77" y="834"/>
                  <a:pt x="77" y="834"/>
                </a:cubicBezTo>
                <a:cubicBezTo>
                  <a:pt x="77" y="831"/>
                  <a:pt x="73" y="831"/>
                  <a:pt x="72" y="833"/>
                </a:cubicBezTo>
                <a:cubicBezTo>
                  <a:pt x="63" y="841"/>
                  <a:pt x="66" y="861"/>
                  <a:pt x="70" y="871"/>
                </a:cubicBezTo>
                <a:cubicBezTo>
                  <a:pt x="71" y="871"/>
                  <a:pt x="71" y="871"/>
                  <a:pt x="71" y="871"/>
                </a:cubicBezTo>
                <a:cubicBezTo>
                  <a:pt x="71" y="873"/>
                  <a:pt x="72" y="874"/>
                  <a:pt x="74" y="874"/>
                </a:cubicBezTo>
                <a:cubicBezTo>
                  <a:pt x="81" y="875"/>
                  <a:pt x="88" y="875"/>
                  <a:pt x="96" y="876"/>
                </a:cubicBezTo>
                <a:cubicBezTo>
                  <a:pt x="100" y="880"/>
                  <a:pt x="105" y="885"/>
                  <a:pt x="110" y="888"/>
                </a:cubicBezTo>
                <a:cubicBezTo>
                  <a:pt x="102" y="892"/>
                  <a:pt x="94" y="897"/>
                  <a:pt x="87" y="901"/>
                </a:cubicBezTo>
                <a:cubicBezTo>
                  <a:pt x="87" y="901"/>
                  <a:pt x="87" y="900"/>
                  <a:pt x="86" y="900"/>
                </a:cubicBezTo>
                <a:cubicBezTo>
                  <a:pt x="86" y="899"/>
                  <a:pt x="86" y="899"/>
                  <a:pt x="85" y="899"/>
                </a:cubicBezTo>
                <a:cubicBezTo>
                  <a:pt x="87" y="893"/>
                  <a:pt x="90" y="888"/>
                  <a:pt x="92" y="882"/>
                </a:cubicBezTo>
                <a:cubicBezTo>
                  <a:pt x="94" y="878"/>
                  <a:pt x="87" y="875"/>
                  <a:pt x="85" y="879"/>
                </a:cubicBezTo>
                <a:cubicBezTo>
                  <a:pt x="76" y="900"/>
                  <a:pt x="67" y="921"/>
                  <a:pt x="58" y="942"/>
                </a:cubicBezTo>
                <a:cubicBezTo>
                  <a:pt x="57" y="943"/>
                  <a:pt x="56" y="944"/>
                  <a:pt x="57" y="945"/>
                </a:cubicBezTo>
                <a:cubicBezTo>
                  <a:pt x="52" y="956"/>
                  <a:pt x="48" y="967"/>
                  <a:pt x="43" y="977"/>
                </a:cubicBezTo>
                <a:cubicBezTo>
                  <a:pt x="41" y="983"/>
                  <a:pt x="39" y="989"/>
                  <a:pt x="36" y="994"/>
                </a:cubicBezTo>
                <a:cubicBezTo>
                  <a:pt x="36" y="994"/>
                  <a:pt x="36" y="994"/>
                  <a:pt x="36" y="994"/>
                </a:cubicBezTo>
                <a:cubicBezTo>
                  <a:pt x="34" y="995"/>
                  <a:pt x="34" y="997"/>
                  <a:pt x="35" y="998"/>
                </a:cubicBezTo>
                <a:cubicBezTo>
                  <a:pt x="22" y="1026"/>
                  <a:pt x="10" y="1054"/>
                  <a:pt x="1" y="1083"/>
                </a:cubicBezTo>
                <a:cubicBezTo>
                  <a:pt x="0" y="1088"/>
                  <a:pt x="7" y="1091"/>
                  <a:pt x="9" y="1087"/>
                </a:cubicBezTo>
                <a:cubicBezTo>
                  <a:pt x="11" y="1082"/>
                  <a:pt x="13" y="1078"/>
                  <a:pt x="15" y="1074"/>
                </a:cubicBezTo>
                <a:cubicBezTo>
                  <a:pt x="24" y="1075"/>
                  <a:pt x="37" y="1066"/>
                  <a:pt x="44" y="1063"/>
                </a:cubicBezTo>
                <a:cubicBezTo>
                  <a:pt x="48" y="1061"/>
                  <a:pt x="53" y="1059"/>
                  <a:pt x="58" y="1057"/>
                </a:cubicBezTo>
                <a:cubicBezTo>
                  <a:pt x="60" y="1061"/>
                  <a:pt x="63" y="1064"/>
                  <a:pt x="66" y="1068"/>
                </a:cubicBezTo>
                <a:cubicBezTo>
                  <a:pt x="68" y="1070"/>
                  <a:pt x="70" y="1074"/>
                  <a:pt x="72" y="1078"/>
                </a:cubicBezTo>
                <a:cubicBezTo>
                  <a:pt x="65" y="1078"/>
                  <a:pt x="57" y="1077"/>
                  <a:pt x="50" y="1078"/>
                </a:cubicBezTo>
                <a:cubicBezTo>
                  <a:pt x="37" y="1078"/>
                  <a:pt x="24" y="1076"/>
                  <a:pt x="12" y="1082"/>
                </a:cubicBezTo>
                <a:cubicBezTo>
                  <a:pt x="11" y="1082"/>
                  <a:pt x="11" y="1084"/>
                  <a:pt x="12" y="1084"/>
                </a:cubicBezTo>
                <a:cubicBezTo>
                  <a:pt x="25" y="1089"/>
                  <a:pt x="40" y="1086"/>
                  <a:pt x="53" y="1087"/>
                </a:cubicBezTo>
                <a:cubicBezTo>
                  <a:pt x="69" y="1087"/>
                  <a:pt x="85" y="1088"/>
                  <a:pt x="101" y="1089"/>
                </a:cubicBezTo>
                <a:cubicBezTo>
                  <a:pt x="104" y="1089"/>
                  <a:pt x="106" y="1086"/>
                  <a:pt x="105" y="1083"/>
                </a:cubicBezTo>
                <a:cubicBezTo>
                  <a:pt x="107" y="1084"/>
                  <a:pt x="109" y="1083"/>
                  <a:pt x="110" y="1081"/>
                </a:cubicBezTo>
                <a:cubicBezTo>
                  <a:pt x="116" y="1046"/>
                  <a:pt x="120" y="1008"/>
                  <a:pt x="142" y="979"/>
                </a:cubicBezTo>
                <a:cubicBezTo>
                  <a:pt x="166" y="947"/>
                  <a:pt x="210" y="933"/>
                  <a:pt x="248" y="934"/>
                </a:cubicBezTo>
                <a:cubicBezTo>
                  <a:pt x="287" y="935"/>
                  <a:pt x="324" y="950"/>
                  <a:pt x="351" y="978"/>
                </a:cubicBezTo>
                <a:cubicBezTo>
                  <a:pt x="380" y="1007"/>
                  <a:pt x="388" y="1040"/>
                  <a:pt x="396" y="1078"/>
                </a:cubicBezTo>
                <a:cubicBezTo>
                  <a:pt x="397" y="1082"/>
                  <a:pt x="401" y="1082"/>
                  <a:pt x="403" y="1080"/>
                </a:cubicBezTo>
                <a:cubicBezTo>
                  <a:pt x="434" y="1084"/>
                  <a:pt x="469" y="1086"/>
                  <a:pt x="499" y="1077"/>
                </a:cubicBezTo>
                <a:cubicBezTo>
                  <a:pt x="501" y="1077"/>
                  <a:pt x="502" y="1073"/>
                  <a:pt x="501" y="1071"/>
                </a:cubicBezTo>
                <a:cubicBezTo>
                  <a:pt x="502" y="1070"/>
                  <a:pt x="502" y="1068"/>
                  <a:pt x="501" y="1067"/>
                </a:cubicBezTo>
                <a:close/>
                <a:moveTo>
                  <a:pt x="438" y="981"/>
                </a:moveTo>
                <a:cubicBezTo>
                  <a:pt x="444" y="991"/>
                  <a:pt x="450" y="1002"/>
                  <a:pt x="456" y="1012"/>
                </a:cubicBezTo>
                <a:cubicBezTo>
                  <a:pt x="443" y="1009"/>
                  <a:pt x="431" y="1008"/>
                  <a:pt x="418" y="1005"/>
                </a:cubicBezTo>
                <a:cubicBezTo>
                  <a:pt x="415" y="1004"/>
                  <a:pt x="412" y="1003"/>
                  <a:pt x="409" y="1002"/>
                </a:cubicBezTo>
                <a:cubicBezTo>
                  <a:pt x="410" y="1001"/>
                  <a:pt x="411" y="1000"/>
                  <a:pt x="411" y="998"/>
                </a:cubicBezTo>
                <a:cubicBezTo>
                  <a:pt x="418" y="989"/>
                  <a:pt x="426" y="979"/>
                  <a:pt x="431" y="969"/>
                </a:cubicBezTo>
                <a:cubicBezTo>
                  <a:pt x="433" y="973"/>
                  <a:pt x="436" y="977"/>
                  <a:pt x="438" y="981"/>
                </a:cubicBezTo>
                <a:close/>
                <a:moveTo>
                  <a:pt x="427" y="961"/>
                </a:moveTo>
                <a:cubicBezTo>
                  <a:pt x="413" y="957"/>
                  <a:pt x="399" y="955"/>
                  <a:pt x="385" y="953"/>
                </a:cubicBezTo>
                <a:cubicBezTo>
                  <a:pt x="392" y="943"/>
                  <a:pt x="399" y="934"/>
                  <a:pt x="406" y="924"/>
                </a:cubicBezTo>
                <a:cubicBezTo>
                  <a:pt x="413" y="937"/>
                  <a:pt x="420" y="949"/>
                  <a:pt x="427" y="961"/>
                </a:cubicBezTo>
                <a:close/>
                <a:moveTo>
                  <a:pt x="402" y="917"/>
                </a:moveTo>
                <a:cubicBezTo>
                  <a:pt x="402" y="917"/>
                  <a:pt x="402" y="917"/>
                  <a:pt x="402" y="918"/>
                </a:cubicBezTo>
                <a:cubicBezTo>
                  <a:pt x="390" y="913"/>
                  <a:pt x="378" y="909"/>
                  <a:pt x="366" y="905"/>
                </a:cubicBezTo>
                <a:cubicBezTo>
                  <a:pt x="373" y="898"/>
                  <a:pt x="380" y="891"/>
                  <a:pt x="386" y="884"/>
                </a:cubicBezTo>
                <a:cubicBezTo>
                  <a:pt x="391" y="895"/>
                  <a:pt x="397" y="906"/>
                  <a:pt x="402" y="917"/>
                </a:cubicBezTo>
                <a:close/>
                <a:moveTo>
                  <a:pt x="288" y="826"/>
                </a:moveTo>
                <a:cubicBezTo>
                  <a:pt x="287" y="815"/>
                  <a:pt x="286" y="803"/>
                  <a:pt x="284" y="791"/>
                </a:cubicBezTo>
                <a:cubicBezTo>
                  <a:pt x="293" y="797"/>
                  <a:pt x="302" y="803"/>
                  <a:pt x="312" y="808"/>
                </a:cubicBezTo>
                <a:cubicBezTo>
                  <a:pt x="304" y="814"/>
                  <a:pt x="296" y="820"/>
                  <a:pt x="288" y="826"/>
                </a:cubicBezTo>
                <a:close/>
                <a:moveTo>
                  <a:pt x="346" y="781"/>
                </a:moveTo>
                <a:cubicBezTo>
                  <a:pt x="337" y="787"/>
                  <a:pt x="329" y="795"/>
                  <a:pt x="320" y="802"/>
                </a:cubicBezTo>
                <a:cubicBezTo>
                  <a:pt x="319" y="802"/>
                  <a:pt x="319" y="803"/>
                  <a:pt x="318" y="803"/>
                </a:cubicBezTo>
                <a:cubicBezTo>
                  <a:pt x="318" y="803"/>
                  <a:pt x="317" y="803"/>
                  <a:pt x="316" y="802"/>
                </a:cubicBezTo>
                <a:cubicBezTo>
                  <a:pt x="305" y="797"/>
                  <a:pt x="294" y="791"/>
                  <a:pt x="283" y="785"/>
                </a:cubicBezTo>
                <a:cubicBezTo>
                  <a:pt x="282" y="783"/>
                  <a:pt x="282" y="781"/>
                  <a:pt x="282" y="780"/>
                </a:cubicBezTo>
                <a:cubicBezTo>
                  <a:pt x="289" y="772"/>
                  <a:pt x="295" y="765"/>
                  <a:pt x="301" y="757"/>
                </a:cubicBezTo>
                <a:cubicBezTo>
                  <a:pt x="314" y="765"/>
                  <a:pt x="328" y="774"/>
                  <a:pt x="342" y="779"/>
                </a:cubicBezTo>
                <a:cubicBezTo>
                  <a:pt x="344" y="779"/>
                  <a:pt x="345" y="779"/>
                  <a:pt x="345" y="778"/>
                </a:cubicBezTo>
                <a:cubicBezTo>
                  <a:pt x="346" y="779"/>
                  <a:pt x="346" y="780"/>
                  <a:pt x="346" y="781"/>
                </a:cubicBezTo>
                <a:close/>
                <a:moveTo>
                  <a:pt x="305" y="642"/>
                </a:moveTo>
                <a:cubicBezTo>
                  <a:pt x="298" y="645"/>
                  <a:pt x="292" y="650"/>
                  <a:pt x="286" y="656"/>
                </a:cubicBezTo>
                <a:cubicBezTo>
                  <a:pt x="280" y="650"/>
                  <a:pt x="274" y="644"/>
                  <a:pt x="267" y="639"/>
                </a:cubicBezTo>
                <a:cubicBezTo>
                  <a:pt x="265" y="637"/>
                  <a:pt x="262" y="640"/>
                  <a:pt x="264" y="642"/>
                </a:cubicBezTo>
                <a:cubicBezTo>
                  <a:pt x="270" y="648"/>
                  <a:pt x="276" y="654"/>
                  <a:pt x="282" y="660"/>
                </a:cubicBezTo>
                <a:cubicBezTo>
                  <a:pt x="277" y="666"/>
                  <a:pt x="272" y="673"/>
                  <a:pt x="268" y="679"/>
                </a:cubicBezTo>
                <a:cubicBezTo>
                  <a:pt x="267" y="681"/>
                  <a:pt x="270" y="683"/>
                  <a:pt x="272" y="681"/>
                </a:cubicBezTo>
                <a:cubicBezTo>
                  <a:pt x="277" y="675"/>
                  <a:pt x="281" y="669"/>
                  <a:pt x="286" y="664"/>
                </a:cubicBezTo>
                <a:cubicBezTo>
                  <a:pt x="292" y="669"/>
                  <a:pt x="297" y="675"/>
                  <a:pt x="303" y="680"/>
                </a:cubicBezTo>
                <a:cubicBezTo>
                  <a:pt x="298" y="684"/>
                  <a:pt x="294" y="689"/>
                  <a:pt x="291" y="694"/>
                </a:cubicBezTo>
                <a:cubicBezTo>
                  <a:pt x="283" y="689"/>
                  <a:pt x="276" y="685"/>
                  <a:pt x="267" y="682"/>
                </a:cubicBezTo>
                <a:cubicBezTo>
                  <a:pt x="267" y="682"/>
                  <a:pt x="267" y="682"/>
                  <a:pt x="267" y="682"/>
                </a:cubicBezTo>
                <a:cubicBezTo>
                  <a:pt x="265" y="667"/>
                  <a:pt x="263" y="652"/>
                  <a:pt x="261" y="638"/>
                </a:cubicBezTo>
                <a:cubicBezTo>
                  <a:pt x="275" y="638"/>
                  <a:pt x="290" y="639"/>
                  <a:pt x="305" y="639"/>
                </a:cubicBezTo>
                <a:cubicBezTo>
                  <a:pt x="305" y="640"/>
                  <a:pt x="304" y="640"/>
                  <a:pt x="304" y="641"/>
                </a:cubicBezTo>
                <a:cubicBezTo>
                  <a:pt x="305" y="641"/>
                  <a:pt x="305" y="642"/>
                  <a:pt x="305" y="642"/>
                </a:cubicBezTo>
                <a:close/>
                <a:moveTo>
                  <a:pt x="287" y="699"/>
                </a:moveTo>
                <a:cubicBezTo>
                  <a:pt x="281" y="705"/>
                  <a:pt x="276" y="712"/>
                  <a:pt x="272" y="720"/>
                </a:cubicBezTo>
                <a:cubicBezTo>
                  <a:pt x="270" y="708"/>
                  <a:pt x="269" y="697"/>
                  <a:pt x="267" y="686"/>
                </a:cubicBezTo>
                <a:cubicBezTo>
                  <a:pt x="273" y="691"/>
                  <a:pt x="280" y="695"/>
                  <a:pt x="287" y="699"/>
                </a:cubicBezTo>
                <a:close/>
                <a:moveTo>
                  <a:pt x="292" y="702"/>
                </a:moveTo>
                <a:cubicBezTo>
                  <a:pt x="296" y="705"/>
                  <a:pt x="300" y="707"/>
                  <a:pt x="304" y="710"/>
                </a:cubicBezTo>
                <a:cubicBezTo>
                  <a:pt x="307" y="712"/>
                  <a:pt x="314" y="716"/>
                  <a:pt x="317" y="719"/>
                </a:cubicBezTo>
                <a:cubicBezTo>
                  <a:pt x="317" y="720"/>
                  <a:pt x="317" y="721"/>
                  <a:pt x="318" y="721"/>
                </a:cubicBezTo>
                <a:cubicBezTo>
                  <a:pt x="311" y="729"/>
                  <a:pt x="306" y="739"/>
                  <a:pt x="300" y="747"/>
                </a:cubicBezTo>
                <a:cubicBezTo>
                  <a:pt x="300" y="748"/>
                  <a:pt x="300" y="748"/>
                  <a:pt x="299" y="749"/>
                </a:cubicBezTo>
                <a:cubicBezTo>
                  <a:pt x="291" y="744"/>
                  <a:pt x="280" y="738"/>
                  <a:pt x="276" y="735"/>
                </a:cubicBezTo>
                <a:cubicBezTo>
                  <a:pt x="276" y="734"/>
                  <a:pt x="276" y="734"/>
                  <a:pt x="277" y="734"/>
                </a:cubicBezTo>
                <a:cubicBezTo>
                  <a:pt x="277" y="733"/>
                  <a:pt x="277" y="733"/>
                  <a:pt x="277" y="733"/>
                </a:cubicBezTo>
                <a:cubicBezTo>
                  <a:pt x="277" y="732"/>
                  <a:pt x="277" y="731"/>
                  <a:pt x="276" y="730"/>
                </a:cubicBezTo>
                <a:cubicBezTo>
                  <a:pt x="275" y="730"/>
                  <a:pt x="274" y="729"/>
                  <a:pt x="273" y="730"/>
                </a:cubicBezTo>
                <a:cubicBezTo>
                  <a:pt x="273" y="728"/>
                  <a:pt x="273" y="727"/>
                  <a:pt x="273" y="726"/>
                </a:cubicBezTo>
                <a:cubicBezTo>
                  <a:pt x="279" y="718"/>
                  <a:pt x="285" y="710"/>
                  <a:pt x="292" y="702"/>
                </a:cubicBezTo>
                <a:close/>
                <a:moveTo>
                  <a:pt x="296" y="753"/>
                </a:moveTo>
                <a:cubicBezTo>
                  <a:pt x="296" y="753"/>
                  <a:pt x="296" y="753"/>
                  <a:pt x="296" y="754"/>
                </a:cubicBezTo>
                <a:cubicBezTo>
                  <a:pt x="291" y="760"/>
                  <a:pt x="286" y="767"/>
                  <a:pt x="281" y="774"/>
                </a:cubicBezTo>
                <a:cubicBezTo>
                  <a:pt x="279" y="763"/>
                  <a:pt x="277" y="751"/>
                  <a:pt x="275" y="740"/>
                </a:cubicBezTo>
                <a:cubicBezTo>
                  <a:pt x="280" y="746"/>
                  <a:pt x="290" y="750"/>
                  <a:pt x="296" y="753"/>
                </a:cubicBezTo>
                <a:close/>
                <a:moveTo>
                  <a:pt x="332" y="738"/>
                </a:moveTo>
                <a:cubicBezTo>
                  <a:pt x="336" y="749"/>
                  <a:pt x="340" y="761"/>
                  <a:pt x="343" y="773"/>
                </a:cubicBezTo>
                <a:cubicBezTo>
                  <a:pt x="333" y="766"/>
                  <a:pt x="321" y="761"/>
                  <a:pt x="310" y="755"/>
                </a:cubicBezTo>
                <a:cubicBezTo>
                  <a:pt x="309" y="754"/>
                  <a:pt x="307" y="753"/>
                  <a:pt x="305" y="752"/>
                </a:cubicBezTo>
                <a:cubicBezTo>
                  <a:pt x="312" y="742"/>
                  <a:pt x="321" y="732"/>
                  <a:pt x="326" y="721"/>
                </a:cubicBezTo>
                <a:cubicBezTo>
                  <a:pt x="328" y="727"/>
                  <a:pt x="330" y="732"/>
                  <a:pt x="332" y="738"/>
                </a:cubicBezTo>
                <a:close/>
                <a:moveTo>
                  <a:pt x="324" y="714"/>
                </a:moveTo>
                <a:cubicBezTo>
                  <a:pt x="324" y="714"/>
                  <a:pt x="324" y="714"/>
                  <a:pt x="324" y="714"/>
                </a:cubicBezTo>
                <a:cubicBezTo>
                  <a:pt x="323" y="714"/>
                  <a:pt x="323" y="714"/>
                  <a:pt x="323" y="715"/>
                </a:cubicBezTo>
                <a:cubicBezTo>
                  <a:pt x="319" y="709"/>
                  <a:pt x="309" y="705"/>
                  <a:pt x="304" y="702"/>
                </a:cubicBezTo>
                <a:cubicBezTo>
                  <a:pt x="301" y="701"/>
                  <a:pt x="299" y="699"/>
                  <a:pt x="296" y="697"/>
                </a:cubicBezTo>
                <a:cubicBezTo>
                  <a:pt x="301" y="691"/>
                  <a:pt x="307" y="686"/>
                  <a:pt x="313" y="680"/>
                </a:cubicBezTo>
                <a:cubicBezTo>
                  <a:pt x="316" y="691"/>
                  <a:pt x="320" y="703"/>
                  <a:pt x="324" y="714"/>
                </a:cubicBezTo>
                <a:close/>
                <a:moveTo>
                  <a:pt x="311" y="672"/>
                </a:moveTo>
                <a:cubicBezTo>
                  <a:pt x="310" y="673"/>
                  <a:pt x="308" y="674"/>
                  <a:pt x="307" y="675"/>
                </a:cubicBezTo>
                <a:cubicBezTo>
                  <a:pt x="303" y="669"/>
                  <a:pt x="296" y="665"/>
                  <a:pt x="291" y="660"/>
                </a:cubicBezTo>
                <a:cubicBezTo>
                  <a:pt x="296" y="656"/>
                  <a:pt x="301" y="653"/>
                  <a:pt x="306" y="649"/>
                </a:cubicBezTo>
                <a:cubicBezTo>
                  <a:pt x="307" y="656"/>
                  <a:pt x="309" y="664"/>
                  <a:pt x="311" y="672"/>
                </a:cubicBezTo>
                <a:close/>
                <a:moveTo>
                  <a:pt x="212" y="203"/>
                </a:moveTo>
                <a:cubicBezTo>
                  <a:pt x="217" y="211"/>
                  <a:pt x="221" y="220"/>
                  <a:pt x="227" y="227"/>
                </a:cubicBezTo>
                <a:cubicBezTo>
                  <a:pt x="228" y="228"/>
                  <a:pt x="230" y="228"/>
                  <a:pt x="231" y="226"/>
                </a:cubicBezTo>
                <a:cubicBezTo>
                  <a:pt x="231" y="226"/>
                  <a:pt x="231" y="227"/>
                  <a:pt x="231" y="227"/>
                </a:cubicBezTo>
                <a:cubicBezTo>
                  <a:pt x="225" y="230"/>
                  <a:pt x="219" y="235"/>
                  <a:pt x="213" y="239"/>
                </a:cubicBezTo>
                <a:cubicBezTo>
                  <a:pt x="208" y="230"/>
                  <a:pt x="203" y="222"/>
                  <a:pt x="198" y="214"/>
                </a:cubicBezTo>
                <a:cubicBezTo>
                  <a:pt x="198" y="213"/>
                  <a:pt x="198" y="212"/>
                  <a:pt x="198" y="210"/>
                </a:cubicBezTo>
                <a:cubicBezTo>
                  <a:pt x="203" y="207"/>
                  <a:pt x="207" y="204"/>
                  <a:pt x="211" y="201"/>
                </a:cubicBezTo>
                <a:cubicBezTo>
                  <a:pt x="211" y="202"/>
                  <a:pt x="212" y="202"/>
                  <a:pt x="212" y="203"/>
                </a:cubicBezTo>
                <a:close/>
                <a:moveTo>
                  <a:pt x="197" y="224"/>
                </a:moveTo>
                <a:cubicBezTo>
                  <a:pt x="201" y="230"/>
                  <a:pt x="204" y="236"/>
                  <a:pt x="208" y="242"/>
                </a:cubicBezTo>
                <a:cubicBezTo>
                  <a:pt x="204" y="245"/>
                  <a:pt x="199" y="248"/>
                  <a:pt x="195" y="251"/>
                </a:cubicBezTo>
                <a:cubicBezTo>
                  <a:pt x="196" y="242"/>
                  <a:pt x="197" y="233"/>
                  <a:pt x="197" y="224"/>
                </a:cubicBezTo>
                <a:close/>
                <a:moveTo>
                  <a:pt x="199" y="203"/>
                </a:moveTo>
                <a:cubicBezTo>
                  <a:pt x="200" y="196"/>
                  <a:pt x="200" y="189"/>
                  <a:pt x="201" y="183"/>
                </a:cubicBezTo>
                <a:cubicBezTo>
                  <a:pt x="203" y="187"/>
                  <a:pt x="205" y="191"/>
                  <a:pt x="208" y="195"/>
                </a:cubicBezTo>
                <a:cubicBezTo>
                  <a:pt x="205" y="198"/>
                  <a:pt x="202" y="200"/>
                  <a:pt x="199" y="203"/>
                </a:cubicBezTo>
                <a:close/>
                <a:moveTo>
                  <a:pt x="195" y="257"/>
                </a:moveTo>
                <a:cubicBezTo>
                  <a:pt x="200" y="253"/>
                  <a:pt x="205" y="250"/>
                  <a:pt x="211" y="247"/>
                </a:cubicBezTo>
                <a:cubicBezTo>
                  <a:pt x="216" y="256"/>
                  <a:pt x="222" y="265"/>
                  <a:pt x="229" y="273"/>
                </a:cubicBezTo>
                <a:cubicBezTo>
                  <a:pt x="231" y="275"/>
                  <a:pt x="235" y="272"/>
                  <a:pt x="233" y="269"/>
                </a:cubicBezTo>
                <a:cubicBezTo>
                  <a:pt x="228" y="260"/>
                  <a:pt x="222" y="252"/>
                  <a:pt x="216" y="243"/>
                </a:cubicBezTo>
                <a:cubicBezTo>
                  <a:pt x="216" y="243"/>
                  <a:pt x="216" y="243"/>
                  <a:pt x="216" y="243"/>
                </a:cubicBezTo>
                <a:cubicBezTo>
                  <a:pt x="221" y="240"/>
                  <a:pt x="227" y="237"/>
                  <a:pt x="232" y="234"/>
                </a:cubicBezTo>
                <a:cubicBezTo>
                  <a:pt x="233" y="248"/>
                  <a:pt x="234" y="261"/>
                  <a:pt x="235" y="274"/>
                </a:cubicBezTo>
                <a:cubicBezTo>
                  <a:pt x="227" y="279"/>
                  <a:pt x="219" y="287"/>
                  <a:pt x="211" y="293"/>
                </a:cubicBezTo>
                <a:cubicBezTo>
                  <a:pt x="210" y="294"/>
                  <a:pt x="210" y="294"/>
                  <a:pt x="209" y="295"/>
                </a:cubicBezTo>
                <a:cubicBezTo>
                  <a:pt x="203" y="289"/>
                  <a:pt x="198" y="283"/>
                  <a:pt x="193" y="277"/>
                </a:cubicBezTo>
                <a:cubicBezTo>
                  <a:pt x="194" y="270"/>
                  <a:pt x="194" y="263"/>
                  <a:pt x="195" y="257"/>
                </a:cubicBezTo>
                <a:close/>
                <a:moveTo>
                  <a:pt x="231" y="223"/>
                </a:moveTo>
                <a:cubicBezTo>
                  <a:pt x="228" y="215"/>
                  <a:pt x="222" y="207"/>
                  <a:pt x="218" y="200"/>
                </a:cubicBezTo>
                <a:cubicBezTo>
                  <a:pt x="217" y="199"/>
                  <a:pt x="216" y="198"/>
                  <a:pt x="216" y="197"/>
                </a:cubicBezTo>
                <a:cubicBezTo>
                  <a:pt x="217" y="197"/>
                  <a:pt x="218" y="196"/>
                  <a:pt x="219" y="195"/>
                </a:cubicBezTo>
                <a:cubicBezTo>
                  <a:pt x="223" y="193"/>
                  <a:pt x="227" y="191"/>
                  <a:pt x="231" y="189"/>
                </a:cubicBezTo>
                <a:cubicBezTo>
                  <a:pt x="230" y="200"/>
                  <a:pt x="230" y="212"/>
                  <a:pt x="231" y="223"/>
                </a:cubicBezTo>
                <a:close/>
                <a:moveTo>
                  <a:pt x="216" y="190"/>
                </a:moveTo>
                <a:cubicBezTo>
                  <a:pt x="215" y="190"/>
                  <a:pt x="214" y="191"/>
                  <a:pt x="212" y="192"/>
                </a:cubicBezTo>
                <a:cubicBezTo>
                  <a:pt x="209" y="186"/>
                  <a:pt x="205" y="180"/>
                  <a:pt x="201" y="174"/>
                </a:cubicBezTo>
                <a:cubicBezTo>
                  <a:pt x="201" y="174"/>
                  <a:pt x="201" y="174"/>
                  <a:pt x="201" y="173"/>
                </a:cubicBezTo>
                <a:cubicBezTo>
                  <a:pt x="211" y="173"/>
                  <a:pt x="221" y="173"/>
                  <a:pt x="232" y="174"/>
                </a:cubicBezTo>
                <a:cubicBezTo>
                  <a:pt x="231" y="176"/>
                  <a:pt x="231" y="178"/>
                  <a:pt x="231" y="180"/>
                </a:cubicBezTo>
                <a:cubicBezTo>
                  <a:pt x="226" y="183"/>
                  <a:pt x="221" y="186"/>
                  <a:pt x="216" y="190"/>
                </a:cubicBezTo>
                <a:close/>
                <a:moveTo>
                  <a:pt x="211" y="30"/>
                </a:moveTo>
                <a:cubicBezTo>
                  <a:pt x="214" y="47"/>
                  <a:pt x="216" y="64"/>
                  <a:pt x="217" y="81"/>
                </a:cubicBezTo>
                <a:cubicBezTo>
                  <a:pt x="217" y="82"/>
                  <a:pt x="217" y="83"/>
                  <a:pt x="218" y="83"/>
                </a:cubicBezTo>
                <a:cubicBezTo>
                  <a:pt x="217" y="84"/>
                  <a:pt x="216" y="84"/>
                  <a:pt x="215" y="84"/>
                </a:cubicBezTo>
                <a:cubicBezTo>
                  <a:pt x="214" y="84"/>
                  <a:pt x="212" y="84"/>
                  <a:pt x="211" y="85"/>
                </a:cubicBezTo>
                <a:cubicBezTo>
                  <a:pt x="210" y="66"/>
                  <a:pt x="210" y="48"/>
                  <a:pt x="211" y="30"/>
                </a:cubicBezTo>
                <a:close/>
                <a:moveTo>
                  <a:pt x="233" y="97"/>
                </a:moveTo>
                <a:cubicBezTo>
                  <a:pt x="234" y="103"/>
                  <a:pt x="235" y="108"/>
                  <a:pt x="235" y="114"/>
                </a:cubicBezTo>
                <a:cubicBezTo>
                  <a:pt x="236" y="118"/>
                  <a:pt x="237" y="124"/>
                  <a:pt x="238" y="129"/>
                </a:cubicBezTo>
                <a:cubicBezTo>
                  <a:pt x="230" y="128"/>
                  <a:pt x="221" y="129"/>
                  <a:pt x="216" y="128"/>
                </a:cubicBezTo>
                <a:cubicBezTo>
                  <a:pt x="209" y="128"/>
                  <a:pt x="199" y="125"/>
                  <a:pt x="192" y="128"/>
                </a:cubicBezTo>
                <a:cubicBezTo>
                  <a:pt x="189" y="105"/>
                  <a:pt x="211" y="83"/>
                  <a:pt x="233" y="97"/>
                </a:cubicBezTo>
                <a:close/>
                <a:moveTo>
                  <a:pt x="188" y="167"/>
                </a:moveTo>
                <a:cubicBezTo>
                  <a:pt x="189" y="160"/>
                  <a:pt x="189" y="152"/>
                  <a:pt x="192" y="145"/>
                </a:cubicBezTo>
                <a:cubicBezTo>
                  <a:pt x="196" y="133"/>
                  <a:pt x="206" y="137"/>
                  <a:pt x="216" y="138"/>
                </a:cubicBezTo>
                <a:cubicBezTo>
                  <a:pt x="222" y="138"/>
                  <a:pt x="234" y="137"/>
                  <a:pt x="239" y="140"/>
                </a:cubicBezTo>
                <a:cubicBezTo>
                  <a:pt x="245" y="143"/>
                  <a:pt x="243" y="156"/>
                  <a:pt x="242" y="165"/>
                </a:cubicBezTo>
                <a:cubicBezTo>
                  <a:pt x="224" y="164"/>
                  <a:pt x="206" y="165"/>
                  <a:pt x="188" y="167"/>
                </a:cubicBezTo>
                <a:close/>
                <a:moveTo>
                  <a:pt x="193" y="284"/>
                </a:moveTo>
                <a:cubicBezTo>
                  <a:pt x="196" y="289"/>
                  <a:pt x="200" y="294"/>
                  <a:pt x="204" y="299"/>
                </a:cubicBezTo>
                <a:cubicBezTo>
                  <a:pt x="200" y="303"/>
                  <a:pt x="195" y="307"/>
                  <a:pt x="191" y="311"/>
                </a:cubicBezTo>
                <a:cubicBezTo>
                  <a:pt x="191" y="302"/>
                  <a:pt x="192" y="293"/>
                  <a:pt x="193" y="284"/>
                </a:cubicBezTo>
                <a:close/>
                <a:moveTo>
                  <a:pt x="188" y="339"/>
                </a:moveTo>
                <a:cubicBezTo>
                  <a:pt x="195" y="348"/>
                  <a:pt x="202" y="358"/>
                  <a:pt x="209" y="367"/>
                </a:cubicBezTo>
                <a:cubicBezTo>
                  <a:pt x="209" y="367"/>
                  <a:pt x="208" y="368"/>
                  <a:pt x="208" y="369"/>
                </a:cubicBezTo>
                <a:cubicBezTo>
                  <a:pt x="203" y="374"/>
                  <a:pt x="199" y="379"/>
                  <a:pt x="195" y="383"/>
                </a:cubicBezTo>
                <a:cubicBezTo>
                  <a:pt x="192" y="387"/>
                  <a:pt x="189" y="390"/>
                  <a:pt x="186" y="393"/>
                </a:cubicBezTo>
                <a:cubicBezTo>
                  <a:pt x="186" y="393"/>
                  <a:pt x="185" y="395"/>
                  <a:pt x="184" y="396"/>
                </a:cubicBezTo>
                <a:cubicBezTo>
                  <a:pt x="185" y="377"/>
                  <a:pt x="187" y="358"/>
                  <a:pt x="188" y="339"/>
                </a:cubicBezTo>
                <a:close/>
                <a:moveTo>
                  <a:pt x="214" y="373"/>
                </a:moveTo>
                <a:cubicBezTo>
                  <a:pt x="223" y="383"/>
                  <a:pt x="232" y="392"/>
                  <a:pt x="243" y="398"/>
                </a:cubicBezTo>
                <a:cubicBezTo>
                  <a:pt x="243" y="398"/>
                  <a:pt x="243" y="398"/>
                  <a:pt x="243" y="398"/>
                </a:cubicBezTo>
                <a:cubicBezTo>
                  <a:pt x="233" y="406"/>
                  <a:pt x="224" y="415"/>
                  <a:pt x="215" y="424"/>
                </a:cubicBezTo>
                <a:cubicBezTo>
                  <a:pt x="204" y="417"/>
                  <a:pt x="194" y="410"/>
                  <a:pt x="185" y="404"/>
                </a:cubicBezTo>
                <a:cubicBezTo>
                  <a:pt x="188" y="401"/>
                  <a:pt x="191" y="397"/>
                  <a:pt x="192" y="395"/>
                </a:cubicBezTo>
                <a:cubicBezTo>
                  <a:pt x="199" y="388"/>
                  <a:pt x="207" y="380"/>
                  <a:pt x="214" y="373"/>
                </a:cubicBezTo>
                <a:close/>
                <a:moveTo>
                  <a:pt x="183" y="408"/>
                </a:moveTo>
                <a:cubicBezTo>
                  <a:pt x="192" y="415"/>
                  <a:pt x="201" y="421"/>
                  <a:pt x="210" y="428"/>
                </a:cubicBezTo>
                <a:cubicBezTo>
                  <a:pt x="199" y="438"/>
                  <a:pt x="188" y="449"/>
                  <a:pt x="178" y="461"/>
                </a:cubicBezTo>
                <a:cubicBezTo>
                  <a:pt x="180" y="443"/>
                  <a:pt x="181" y="426"/>
                  <a:pt x="183" y="408"/>
                </a:cubicBezTo>
                <a:close/>
                <a:moveTo>
                  <a:pt x="178" y="467"/>
                </a:moveTo>
                <a:cubicBezTo>
                  <a:pt x="178" y="467"/>
                  <a:pt x="179" y="467"/>
                  <a:pt x="180" y="467"/>
                </a:cubicBezTo>
                <a:cubicBezTo>
                  <a:pt x="192" y="456"/>
                  <a:pt x="203" y="444"/>
                  <a:pt x="215" y="433"/>
                </a:cubicBezTo>
                <a:cubicBezTo>
                  <a:pt x="215" y="432"/>
                  <a:pt x="216" y="432"/>
                  <a:pt x="216" y="431"/>
                </a:cubicBezTo>
                <a:cubicBezTo>
                  <a:pt x="218" y="433"/>
                  <a:pt x="220" y="434"/>
                  <a:pt x="222" y="435"/>
                </a:cubicBezTo>
                <a:cubicBezTo>
                  <a:pt x="234" y="443"/>
                  <a:pt x="248" y="453"/>
                  <a:pt x="262" y="457"/>
                </a:cubicBezTo>
                <a:cubicBezTo>
                  <a:pt x="264" y="457"/>
                  <a:pt x="266" y="454"/>
                  <a:pt x="264" y="453"/>
                </a:cubicBezTo>
                <a:cubicBezTo>
                  <a:pt x="253" y="444"/>
                  <a:pt x="238" y="438"/>
                  <a:pt x="225" y="430"/>
                </a:cubicBezTo>
                <a:cubicBezTo>
                  <a:pt x="223" y="429"/>
                  <a:pt x="222" y="428"/>
                  <a:pt x="221" y="427"/>
                </a:cubicBezTo>
                <a:cubicBezTo>
                  <a:pt x="231" y="418"/>
                  <a:pt x="242" y="410"/>
                  <a:pt x="251" y="399"/>
                </a:cubicBezTo>
                <a:cubicBezTo>
                  <a:pt x="253" y="397"/>
                  <a:pt x="250" y="393"/>
                  <a:pt x="248" y="395"/>
                </a:cubicBezTo>
                <a:cubicBezTo>
                  <a:pt x="247" y="395"/>
                  <a:pt x="247" y="395"/>
                  <a:pt x="247" y="396"/>
                </a:cubicBezTo>
                <a:cubicBezTo>
                  <a:pt x="247" y="395"/>
                  <a:pt x="247" y="394"/>
                  <a:pt x="246" y="394"/>
                </a:cubicBezTo>
                <a:cubicBezTo>
                  <a:pt x="238" y="384"/>
                  <a:pt x="228" y="377"/>
                  <a:pt x="219" y="368"/>
                </a:cubicBezTo>
                <a:cubicBezTo>
                  <a:pt x="227" y="358"/>
                  <a:pt x="235" y="349"/>
                  <a:pt x="242" y="339"/>
                </a:cubicBezTo>
                <a:cubicBezTo>
                  <a:pt x="244" y="336"/>
                  <a:pt x="240" y="333"/>
                  <a:pt x="237" y="335"/>
                </a:cubicBezTo>
                <a:cubicBezTo>
                  <a:pt x="229" y="343"/>
                  <a:pt x="221" y="353"/>
                  <a:pt x="213" y="362"/>
                </a:cubicBezTo>
                <a:cubicBezTo>
                  <a:pt x="205" y="352"/>
                  <a:pt x="197" y="342"/>
                  <a:pt x="189" y="332"/>
                </a:cubicBezTo>
                <a:cubicBezTo>
                  <a:pt x="189" y="327"/>
                  <a:pt x="190" y="323"/>
                  <a:pt x="190" y="318"/>
                </a:cubicBezTo>
                <a:cubicBezTo>
                  <a:pt x="196" y="313"/>
                  <a:pt x="202" y="308"/>
                  <a:pt x="208" y="303"/>
                </a:cubicBezTo>
                <a:cubicBezTo>
                  <a:pt x="209" y="304"/>
                  <a:pt x="210" y="305"/>
                  <a:pt x="211" y="306"/>
                </a:cubicBezTo>
                <a:cubicBezTo>
                  <a:pt x="219" y="315"/>
                  <a:pt x="227" y="326"/>
                  <a:pt x="237" y="332"/>
                </a:cubicBezTo>
                <a:cubicBezTo>
                  <a:pt x="239" y="333"/>
                  <a:pt x="242" y="331"/>
                  <a:pt x="241" y="329"/>
                </a:cubicBezTo>
                <a:cubicBezTo>
                  <a:pt x="234" y="319"/>
                  <a:pt x="224" y="312"/>
                  <a:pt x="216" y="304"/>
                </a:cubicBezTo>
                <a:cubicBezTo>
                  <a:pt x="215" y="302"/>
                  <a:pt x="214" y="301"/>
                  <a:pt x="213" y="300"/>
                </a:cubicBezTo>
                <a:cubicBezTo>
                  <a:pt x="213" y="299"/>
                  <a:pt x="214" y="299"/>
                  <a:pt x="214" y="298"/>
                </a:cubicBezTo>
                <a:cubicBezTo>
                  <a:pt x="221" y="293"/>
                  <a:pt x="229" y="288"/>
                  <a:pt x="236" y="282"/>
                </a:cubicBezTo>
                <a:cubicBezTo>
                  <a:pt x="240" y="316"/>
                  <a:pt x="245" y="350"/>
                  <a:pt x="251" y="383"/>
                </a:cubicBezTo>
                <a:cubicBezTo>
                  <a:pt x="256" y="409"/>
                  <a:pt x="262" y="436"/>
                  <a:pt x="268" y="462"/>
                </a:cubicBezTo>
                <a:cubicBezTo>
                  <a:pt x="267" y="461"/>
                  <a:pt x="265" y="461"/>
                  <a:pt x="264" y="462"/>
                </a:cubicBezTo>
                <a:cubicBezTo>
                  <a:pt x="246" y="473"/>
                  <a:pt x="228" y="486"/>
                  <a:pt x="211" y="498"/>
                </a:cubicBezTo>
                <a:cubicBezTo>
                  <a:pt x="199" y="493"/>
                  <a:pt x="188" y="487"/>
                  <a:pt x="176" y="482"/>
                </a:cubicBezTo>
                <a:cubicBezTo>
                  <a:pt x="177" y="477"/>
                  <a:pt x="177" y="472"/>
                  <a:pt x="178" y="467"/>
                </a:cubicBezTo>
                <a:close/>
                <a:moveTo>
                  <a:pt x="176" y="487"/>
                </a:moveTo>
                <a:cubicBezTo>
                  <a:pt x="185" y="492"/>
                  <a:pt x="195" y="497"/>
                  <a:pt x="204" y="503"/>
                </a:cubicBezTo>
                <a:cubicBezTo>
                  <a:pt x="194" y="510"/>
                  <a:pt x="183" y="517"/>
                  <a:pt x="173" y="524"/>
                </a:cubicBezTo>
                <a:cubicBezTo>
                  <a:pt x="174" y="511"/>
                  <a:pt x="175" y="499"/>
                  <a:pt x="176" y="487"/>
                </a:cubicBezTo>
                <a:close/>
                <a:moveTo>
                  <a:pt x="172" y="530"/>
                </a:moveTo>
                <a:cubicBezTo>
                  <a:pt x="185" y="523"/>
                  <a:pt x="199" y="516"/>
                  <a:pt x="213" y="507"/>
                </a:cubicBezTo>
                <a:cubicBezTo>
                  <a:pt x="232" y="518"/>
                  <a:pt x="251" y="528"/>
                  <a:pt x="271" y="536"/>
                </a:cubicBezTo>
                <a:cubicBezTo>
                  <a:pt x="274" y="538"/>
                  <a:pt x="275" y="533"/>
                  <a:pt x="273" y="531"/>
                </a:cubicBezTo>
                <a:cubicBezTo>
                  <a:pt x="256" y="520"/>
                  <a:pt x="238" y="511"/>
                  <a:pt x="220" y="503"/>
                </a:cubicBezTo>
                <a:cubicBezTo>
                  <a:pt x="237" y="492"/>
                  <a:pt x="254" y="480"/>
                  <a:pt x="268" y="467"/>
                </a:cubicBezTo>
                <a:cubicBezTo>
                  <a:pt x="268" y="466"/>
                  <a:pt x="268" y="466"/>
                  <a:pt x="268" y="465"/>
                </a:cubicBezTo>
                <a:cubicBezTo>
                  <a:pt x="279" y="511"/>
                  <a:pt x="291" y="556"/>
                  <a:pt x="305" y="601"/>
                </a:cubicBezTo>
                <a:cubicBezTo>
                  <a:pt x="303" y="601"/>
                  <a:pt x="301" y="601"/>
                  <a:pt x="299" y="601"/>
                </a:cubicBezTo>
                <a:cubicBezTo>
                  <a:pt x="300" y="599"/>
                  <a:pt x="300" y="597"/>
                  <a:pt x="299" y="596"/>
                </a:cubicBezTo>
                <a:cubicBezTo>
                  <a:pt x="280" y="583"/>
                  <a:pt x="258" y="574"/>
                  <a:pt x="237" y="565"/>
                </a:cubicBezTo>
                <a:cubicBezTo>
                  <a:pt x="253" y="558"/>
                  <a:pt x="269" y="550"/>
                  <a:pt x="284" y="541"/>
                </a:cubicBezTo>
                <a:cubicBezTo>
                  <a:pt x="287" y="540"/>
                  <a:pt x="285" y="535"/>
                  <a:pt x="282" y="536"/>
                </a:cubicBezTo>
                <a:cubicBezTo>
                  <a:pt x="262" y="542"/>
                  <a:pt x="243" y="550"/>
                  <a:pt x="224" y="559"/>
                </a:cubicBezTo>
                <a:cubicBezTo>
                  <a:pt x="207" y="552"/>
                  <a:pt x="190" y="544"/>
                  <a:pt x="173" y="537"/>
                </a:cubicBezTo>
                <a:cubicBezTo>
                  <a:pt x="172" y="537"/>
                  <a:pt x="172" y="537"/>
                  <a:pt x="171" y="538"/>
                </a:cubicBezTo>
                <a:cubicBezTo>
                  <a:pt x="171" y="535"/>
                  <a:pt x="172" y="533"/>
                  <a:pt x="172" y="530"/>
                </a:cubicBezTo>
                <a:close/>
                <a:moveTo>
                  <a:pt x="171" y="541"/>
                </a:moveTo>
                <a:cubicBezTo>
                  <a:pt x="171" y="542"/>
                  <a:pt x="171" y="542"/>
                  <a:pt x="171" y="542"/>
                </a:cubicBezTo>
                <a:cubicBezTo>
                  <a:pt x="186" y="549"/>
                  <a:pt x="201" y="556"/>
                  <a:pt x="217" y="563"/>
                </a:cubicBezTo>
                <a:cubicBezTo>
                  <a:pt x="200" y="571"/>
                  <a:pt x="183" y="579"/>
                  <a:pt x="166" y="587"/>
                </a:cubicBezTo>
                <a:cubicBezTo>
                  <a:pt x="168" y="572"/>
                  <a:pt x="169" y="557"/>
                  <a:pt x="171" y="541"/>
                </a:cubicBezTo>
                <a:close/>
                <a:moveTo>
                  <a:pt x="166" y="593"/>
                </a:moveTo>
                <a:cubicBezTo>
                  <a:pt x="186" y="585"/>
                  <a:pt x="207" y="577"/>
                  <a:pt x="228" y="569"/>
                </a:cubicBezTo>
                <a:cubicBezTo>
                  <a:pt x="231" y="570"/>
                  <a:pt x="234" y="571"/>
                  <a:pt x="237" y="573"/>
                </a:cubicBezTo>
                <a:cubicBezTo>
                  <a:pt x="256" y="582"/>
                  <a:pt x="275" y="593"/>
                  <a:pt x="295" y="600"/>
                </a:cubicBezTo>
                <a:cubicBezTo>
                  <a:pt x="277" y="600"/>
                  <a:pt x="258" y="600"/>
                  <a:pt x="240" y="600"/>
                </a:cubicBezTo>
                <a:cubicBezTo>
                  <a:pt x="215" y="600"/>
                  <a:pt x="190" y="599"/>
                  <a:pt x="165" y="599"/>
                </a:cubicBezTo>
                <a:cubicBezTo>
                  <a:pt x="165" y="597"/>
                  <a:pt x="165" y="595"/>
                  <a:pt x="166" y="593"/>
                </a:cubicBezTo>
                <a:close/>
                <a:moveTo>
                  <a:pt x="142" y="630"/>
                </a:moveTo>
                <a:cubicBezTo>
                  <a:pt x="142" y="630"/>
                  <a:pt x="141" y="630"/>
                  <a:pt x="141" y="631"/>
                </a:cubicBezTo>
                <a:cubicBezTo>
                  <a:pt x="141" y="626"/>
                  <a:pt x="141" y="622"/>
                  <a:pt x="142" y="618"/>
                </a:cubicBezTo>
                <a:cubicBezTo>
                  <a:pt x="143" y="614"/>
                  <a:pt x="144" y="610"/>
                  <a:pt x="144" y="606"/>
                </a:cubicBezTo>
                <a:cubicBezTo>
                  <a:pt x="175" y="609"/>
                  <a:pt x="206" y="609"/>
                  <a:pt x="236" y="610"/>
                </a:cubicBezTo>
                <a:cubicBezTo>
                  <a:pt x="267" y="610"/>
                  <a:pt x="299" y="613"/>
                  <a:pt x="329" y="611"/>
                </a:cubicBezTo>
                <a:cubicBezTo>
                  <a:pt x="327" y="616"/>
                  <a:pt x="328" y="624"/>
                  <a:pt x="329" y="630"/>
                </a:cubicBezTo>
                <a:cubicBezTo>
                  <a:pt x="300" y="626"/>
                  <a:pt x="269" y="627"/>
                  <a:pt x="239" y="627"/>
                </a:cubicBezTo>
                <a:cubicBezTo>
                  <a:pt x="208" y="627"/>
                  <a:pt x="173" y="623"/>
                  <a:pt x="142" y="630"/>
                </a:cubicBezTo>
                <a:close/>
                <a:moveTo>
                  <a:pt x="192" y="721"/>
                </a:moveTo>
                <a:cubicBezTo>
                  <a:pt x="187" y="715"/>
                  <a:pt x="179" y="711"/>
                  <a:pt x="174" y="705"/>
                </a:cubicBezTo>
                <a:cubicBezTo>
                  <a:pt x="173" y="704"/>
                  <a:pt x="172" y="703"/>
                  <a:pt x="171" y="702"/>
                </a:cubicBezTo>
                <a:cubicBezTo>
                  <a:pt x="183" y="693"/>
                  <a:pt x="195" y="684"/>
                  <a:pt x="201" y="679"/>
                </a:cubicBezTo>
                <a:cubicBezTo>
                  <a:pt x="201" y="679"/>
                  <a:pt x="201" y="679"/>
                  <a:pt x="201" y="679"/>
                </a:cubicBezTo>
                <a:cubicBezTo>
                  <a:pt x="203" y="678"/>
                  <a:pt x="204" y="677"/>
                  <a:pt x="205" y="676"/>
                </a:cubicBezTo>
                <a:cubicBezTo>
                  <a:pt x="202" y="691"/>
                  <a:pt x="198" y="707"/>
                  <a:pt x="195" y="722"/>
                </a:cubicBezTo>
                <a:cubicBezTo>
                  <a:pt x="194" y="721"/>
                  <a:pt x="193" y="721"/>
                  <a:pt x="192" y="721"/>
                </a:cubicBezTo>
                <a:close/>
                <a:moveTo>
                  <a:pt x="193" y="730"/>
                </a:moveTo>
                <a:cubicBezTo>
                  <a:pt x="190" y="744"/>
                  <a:pt x="187" y="757"/>
                  <a:pt x="184" y="770"/>
                </a:cubicBezTo>
                <a:cubicBezTo>
                  <a:pt x="183" y="769"/>
                  <a:pt x="181" y="769"/>
                  <a:pt x="180" y="770"/>
                </a:cubicBezTo>
                <a:cubicBezTo>
                  <a:pt x="179" y="771"/>
                  <a:pt x="179" y="771"/>
                  <a:pt x="178" y="772"/>
                </a:cubicBezTo>
                <a:cubicBezTo>
                  <a:pt x="172" y="767"/>
                  <a:pt x="167" y="762"/>
                  <a:pt x="161" y="758"/>
                </a:cubicBezTo>
                <a:cubicBezTo>
                  <a:pt x="172" y="750"/>
                  <a:pt x="182" y="741"/>
                  <a:pt x="192" y="731"/>
                </a:cubicBezTo>
                <a:cubicBezTo>
                  <a:pt x="192" y="731"/>
                  <a:pt x="193" y="731"/>
                  <a:pt x="193" y="730"/>
                </a:cubicBezTo>
                <a:close/>
                <a:moveTo>
                  <a:pt x="200" y="671"/>
                </a:moveTo>
                <a:cubicBezTo>
                  <a:pt x="199" y="671"/>
                  <a:pt x="199" y="671"/>
                  <a:pt x="199" y="672"/>
                </a:cubicBezTo>
                <a:cubicBezTo>
                  <a:pt x="194" y="667"/>
                  <a:pt x="189" y="662"/>
                  <a:pt x="184" y="658"/>
                </a:cubicBezTo>
                <a:cubicBezTo>
                  <a:pt x="194" y="654"/>
                  <a:pt x="203" y="650"/>
                  <a:pt x="212" y="645"/>
                </a:cubicBezTo>
                <a:cubicBezTo>
                  <a:pt x="210" y="654"/>
                  <a:pt x="208" y="663"/>
                  <a:pt x="206" y="672"/>
                </a:cubicBezTo>
                <a:cubicBezTo>
                  <a:pt x="205" y="670"/>
                  <a:pt x="202" y="669"/>
                  <a:pt x="200" y="671"/>
                </a:cubicBezTo>
                <a:close/>
                <a:moveTo>
                  <a:pt x="164" y="638"/>
                </a:moveTo>
                <a:cubicBezTo>
                  <a:pt x="179" y="639"/>
                  <a:pt x="196" y="638"/>
                  <a:pt x="212" y="637"/>
                </a:cubicBezTo>
                <a:cubicBezTo>
                  <a:pt x="211" y="637"/>
                  <a:pt x="211" y="637"/>
                  <a:pt x="211" y="638"/>
                </a:cubicBezTo>
                <a:cubicBezTo>
                  <a:pt x="200" y="643"/>
                  <a:pt x="190" y="648"/>
                  <a:pt x="179" y="653"/>
                </a:cubicBezTo>
                <a:cubicBezTo>
                  <a:pt x="174" y="648"/>
                  <a:pt x="169" y="643"/>
                  <a:pt x="164" y="638"/>
                </a:cubicBezTo>
                <a:close/>
                <a:moveTo>
                  <a:pt x="174" y="656"/>
                </a:moveTo>
                <a:cubicBezTo>
                  <a:pt x="167" y="659"/>
                  <a:pt x="161" y="662"/>
                  <a:pt x="154" y="665"/>
                </a:cubicBezTo>
                <a:cubicBezTo>
                  <a:pt x="156" y="657"/>
                  <a:pt x="157" y="649"/>
                  <a:pt x="159" y="641"/>
                </a:cubicBezTo>
                <a:cubicBezTo>
                  <a:pt x="159" y="641"/>
                  <a:pt x="159" y="641"/>
                  <a:pt x="159" y="640"/>
                </a:cubicBezTo>
                <a:cubicBezTo>
                  <a:pt x="163" y="645"/>
                  <a:pt x="168" y="651"/>
                  <a:pt x="174" y="656"/>
                </a:cubicBezTo>
                <a:close/>
                <a:moveTo>
                  <a:pt x="153" y="672"/>
                </a:moveTo>
                <a:cubicBezTo>
                  <a:pt x="161" y="668"/>
                  <a:pt x="170" y="664"/>
                  <a:pt x="178" y="661"/>
                </a:cubicBezTo>
                <a:cubicBezTo>
                  <a:pt x="183" y="666"/>
                  <a:pt x="188" y="672"/>
                  <a:pt x="193" y="676"/>
                </a:cubicBezTo>
                <a:cubicBezTo>
                  <a:pt x="185" y="684"/>
                  <a:pt x="176" y="691"/>
                  <a:pt x="167" y="698"/>
                </a:cubicBezTo>
                <a:cubicBezTo>
                  <a:pt x="162" y="693"/>
                  <a:pt x="158" y="689"/>
                  <a:pt x="153" y="684"/>
                </a:cubicBezTo>
                <a:cubicBezTo>
                  <a:pt x="152" y="683"/>
                  <a:pt x="151" y="683"/>
                  <a:pt x="150" y="684"/>
                </a:cubicBezTo>
                <a:cubicBezTo>
                  <a:pt x="151" y="680"/>
                  <a:pt x="152" y="676"/>
                  <a:pt x="153" y="672"/>
                </a:cubicBezTo>
                <a:close/>
                <a:moveTo>
                  <a:pt x="149" y="687"/>
                </a:moveTo>
                <a:cubicBezTo>
                  <a:pt x="150" y="687"/>
                  <a:pt x="150" y="687"/>
                  <a:pt x="150" y="687"/>
                </a:cubicBezTo>
                <a:cubicBezTo>
                  <a:pt x="154" y="692"/>
                  <a:pt x="158" y="697"/>
                  <a:pt x="162" y="702"/>
                </a:cubicBezTo>
                <a:cubicBezTo>
                  <a:pt x="160" y="703"/>
                  <a:pt x="158" y="705"/>
                  <a:pt x="155" y="706"/>
                </a:cubicBezTo>
                <a:cubicBezTo>
                  <a:pt x="152" y="708"/>
                  <a:pt x="147" y="711"/>
                  <a:pt x="142" y="714"/>
                </a:cubicBezTo>
                <a:cubicBezTo>
                  <a:pt x="145" y="705"/>
                  <a:pt x="147" y="696"/>
                  <a:pt x="149" y="687"/>
                </a:cubicBezTo>
                <a:close/>
                <a:moveTo>
                  <a:pt x="139" y="725"/>
                </a:moveTo>
                <a:cubicBezTo>
                  <a:pt x="146" y="721"/>
                  <a:pt x="156" y="714"/>
                  <a:pt x="166" y="706"/>
                </a:cubicBezTo>
                <a:cubicBezTo>
                  <a:pt x="167" y="707"/>
                  <a:pt x="168" y="708"/>
                  <a:pt x="169" y="709"/>
                </a:cubicBezTo>
                <a:cubicBezTo>
                  <a:pt x="172" y="712"/>
                  <a:pt x="175" y="715"/>
                  <a:pt x="178" y="718"/>
                </a:cubicBezTo>
                <a:cubicBezTo>
                  <a:pt x="179" y="719"/>
                  <a:pt x="181" y="721"/>
                  <a:pt x="183" y="723"/>
                </a:cubicBezTo>
                <a:cubicBezTo>
                  <a:pt x="184" y="724"/>
                  <a:pt x="185" y="725"/>
                  <a:pt x="186" y="725"/>
                </a:cubicBezTo>
                <a:cubicBezTo>
                  <a:pt x="186" y="726"/>
                  <a:pt x="186" y="726"/>
                  <a:pt x="186" y="726"/>
                </a:cubicBezTo>
                <a:cubicBezTo>
                  <a:pt x="186" y="726"/>
                  <a:pt x="186" y="726"/>
                  <a:pt x="186" y="726"/>
                </a:cubicBezTo>
                <a:cubicBezTo>
                  <a:pt x="176" y="736"/>
                  <a:pt x="166" y="745"/>
                  <a:pt x="155" y="752"/>
                </a:cubicBezTo>
                <a:cubicBezTo>
                  <a:pt x="149" y="747"/>
                  <a:pt x="143" y="740"/>
                  <a:pt x="136" y="734"/>
                </a:cubicBezTo>
                <a:cubicBezTo>
                  <a:pt x="137" y="731"/>
                  <a:pt x="138" y="728"/>
                  <a:pt x="139" y="725"/>
                </a:cubicBezTo>
                <a:close/>
                <a:moveTo>
                  <a:pt x="135" y="739"/>
                </a:moveTo>
                <a:cubicBezTo>
                  <a:pt x="140" y="745"/>
                  <a:pt x="145" y="751"/>
                  <a:pt x="150" y="756"/>
                </a:cubicBezTo>
                <a:cubicBezTo>
                  <a:pt x="142" y="762"/>
                  <a:pt x="133" y="768"/>
                  <a:pt x="123" y="773"/>
                </a:cubicBezTo>
                <a:cubicBezTo>
                  <a:pt x="127" y="762"/>
                  <a:pt x="131" y="750"/>
                  <a:pt x="135" y="739"/>
                </a:cubicBezTo>
                <a:close/>
                <a:moveTo>
                  <a:pt x="121" y="779"/>
                </a:moveTo>
                <a:cubicBezTo>
                  <a:pt x="133" y="774"/>
                  <a:pt x="144" y="768"/>
                  <a:pt x="155" y="761"/>
                </a:cubicBezTo>
                <a:cubicBezTo>
                  <a:pt x="160" y="767"/>
                  <a:pt x="166" y="772"/>
                  <a:pt x="172" y="777"/>
                </a:cubicBezTo>
                <a:cubicBezTo>
                  <a:pt x="161" y="785"/>
                  <a:pt x="150" y="793"/>
                  <a:pt x="138" y="800"/>
                </a:cubicBezTo>
                <a:cubicBezTo>
                  <a:pt x="132" y="796"/>
                  <a:pt x="125" y="791"/>
                  <a:pt x="118" y="787"/>
                </a:cubicBezTo>
                <a:cubicBezTo>
                  <a:pt x="119" y="784"/>
                  <a:pt x="120" y="782"/>
                  <a:pt x="121" y="779"/>
                </a:cubicBezTo>
                <a:close/>
                <a:moveTo>
                  <a:pt x="117" y="791"/>
                </a:moveTo>
                <a:cubicBezTo>
                  <a:pt x="122" y="795"/>
                  <a:pt x="127" y="799"/>
                  <a:pt x="133" y="803"/>
                </a:cubicBezTo>
                <a:cubicBezTo>
                  <a:pt x="124" y="808"/>
                  <a:pt x="115" y="813"/>
                  <a:pt x="106" y="817"/>
                </a:cubicBezTo>
                <a:cubicBezTo>
                  <a:pt x="110" y="809"/>
                  <a:pt x="113" y="800"/>
                  <a:pt x="117" y="791"/>
                </a:cubicBezTo>
                <a:close/>
                <a:moveTo>
                  <a:pt x="102" y="828"/>
                </a:moveTo>
                <a:cubicBezTo>
                  <a:pt x="103" y="827"/>
                  <a:pt x="103" y="825"/>
                  <a:pt x="104" y="824"/>
                </a:cubicBezTo>
                <a:cubicBezTo>
                  <a:pt x="116" y="819"/>
                  <a:pt x="127" y="813"/>
                  <a:pt x="138" y="807"/>
                </a:cubicBezTo>
                <a:cubicBezTo>
                  <a:pt x="148" y="814"/>
                  <a:pt x="158" y="821"/>
                  <a:pt x="168" y="828"/>
                </a:cubicBezTo>
                <a:cubicBezTo>
                  <a:pt x="171" y="830"/>
                  <a:pt x="175" y="824"/>
                  <a:pt x="171" y="822"/>
                </a:cubicBezTo>
                <a:cubicBezTo>
                  <a:pt x="162" y="816"/>
                  <a:pt x="153" y="810"/>
                  <a:pt x="144" y="804"/>
                </a:cubicBezTo>
                <a:cubicBezTo>
                  <a:pt x="156" y="797"/>
                  <a:pt x="167" y="789"/>
                  <a:pt x="178" y="781"/>
                </a:cubicBezTo>
                <a:cubicBezTo>
                  <a:pt x="179" y="782"/>
                  <a:pt x="180" y="782"/>
                  <a:pt x="181" y="783"/>
                </a:cubicBezTo>
                <a:cubicBezTo>
                  <a:pt x="181" y="783"/>
                  <a:pt x="181" y="783"/>
                  <a:pt x="182" y="784"/>
                </a:cubicBezTo>
                <a:cubicBezTo>
                  <a:pt x="179" y="797"/>
                  <a:pt x="176" y="810"/>
                  <a:pt x="174" y="823"/>
                </a:cubicBezTo>
                <a:cubicBezTo>
                  <a:pt x="173" y="828"/>
                  <a:pt x="180" y="829"/>
                  <a:pt x="181" y="825"/>
                </a:cubicBezTo>
                <a:cubicBezTo>
                  <a:pt x="196" y="763"/>
                  <a:pt x="210" y="700"/>
                  <a:pt x="223" y="637"/>
                </a:cubicBezTo>
                <a:cubicBezTo>
                  <a:pt x="227" y="637"/>
                  <a:pt x="231" y="637"/>
                  <a:pt x="235" y="637"/>
                </a:cubicBezTo>
                <a:cubicBezTo>
                  <a:pt x="242" y="637"/>
                  <a:pt x="248" y="637"/>
                  <a:pt x="255" y="637"/>
                </a:cubicBezTo>
                <a:cubicBezTo>
                  <a:pt x="255" y="638"/>
                  <a:pt x="255" y="638"/>
                  <a:pt x="255" y="638"/>
                </a:cubicBezTo>
                <a:cubicBezTo>
                  <a:pt x="256" y="669"/>
                  <a:pt x="260" y="701"/>
                  <a:pt x="264" y="732"/>
                </a:cubicBezTo>
                <a:cubicBezTo>
                  <a:pt x="269" y="764"/>
                  <a:pt x="271" y="799"/>
                  <a:pt x="281" y="830"/>
                </a:cubicBezTo>
                <a:cubicBezTo>
                  <a:pt x="265" y="830"/>
                  <a:pt x="249" y="830"/>
                  <a:pt x="233" y="830"/>
                </a:cubicBezTo>
                <a:cubicBezTo>
                  <a:pt x="146" y="830"/>
                  <a:pt x="146" y="830"/>
                  <a:pt x="146" y="830"/>
                </a:cubicBezTo>
                <a:cubicBezTo>
                  <a:pt x="132" y="830"/>
                  <a:pt x="117" y="830"/>
                  <a:pt x="103" y="830"/>
                </a:cubicBezTo>
                <a:cubicBezTo>
                  <a:pt x="102" y="830"/>
                  <a:pt x="102" y="830"/>
                  <a:pt x="101" y="830"/>
                </a:cubicBezTo>
                <a:cubicBezTo>
                  <a:pt x="101" y="829"/>
                  <a:pt x="102" y="829"/>
                  <a:pt x="102" y="828"/>
                </a:cubicBezTo>
                <a:close/>
                <a:moveTo>
                  <a:pt x="76" y="867"/>
                </a:moveTo>
                <a:cubicBezTo>
                  <a:pt x="75" y="861"/>
                  <a:pt x="74" y="855"/>
                  <a:pt x="75" y="849"/>
                </a:cubicBezTo>
                <a:cubicBezTo>
                  <a:pt x="75" y="847"/>
                  <a:pt x="76" y="844"/>
                  <a:pt x="77" y="842"/>
                </a:cubicBezTo>
                <a:cubicBezTo>
                  <a:pt x="77" y="844"/>
                  <a:pt x="80" y="843"/>
                  <a:pt x="81" y="842"/>
                </a:cubicBezTo>
                <a:cubicBezTo>
                  <a:pt x="86" y="835"/>
                  <a:pt x="112" y="840"/>
                  <a:pt x="119" y="840"/>
                </a:cubicBezTo>
                <a:cubicBezTo>
                  <a:pt x="132" y="840"/>
                  <a:pt x="145" y="840"/>
                  <a:pt x="158" y="840"/>
                </a:cubicBezTo>
                <a:cubicBezTo>
                  <a:pt x="186" y="840"/>
                  <a:pt x="213" y="840"/>
                  <a:pt x="240" y="840"/>
                </a:cubicBezTo>
                <a:cubicBezTo>
                  <a:pt x="267" y="840"/>
                  <a:pt x="293" y="840"/>
                  <a:pt x="319" y="840"/>
                </a:cubicBezTo>
                <a:cubicBezTo>
                  <a:pt x="346" y="841"/>
                  <a:pt x="374" y="843"/>
                  <a:pt x="400" y="840"/>
                </a:cubicBezTo>
                <a:cubicBezTo>
                  <a:pt x="400" y="840"/>
                  <a:pt x="400" y="840"/>
                  <a:pt x="400" y="840"/>
                </a:cubicBezTo>
                <a:cubicBezTo>
                  <a:pt x="401" y="846"/>
                  <a:pt x="404" y="852"/>
                  <a:pt x="404" y="859"/>
                </a:cubicBezTo>
                <a:cubicBezTo>
                  <a:pt x="404" y="863"/>
                  <a:pt x="401" y="870"/>
                  <a:pt x="396" y="873"/>
                </a:cubicBezTo>
                <a:cubicBezTo>
                  <a:pt x="396" y="873"/>
                  <a:pt x="396" y="873"/>
                  <a:pt x="396" y="873"/>
                </a:cubicBezTo>
                <a:cubicBezTo>
                  <a:pt x="394" y="873"/>
                  <a:pt x="392" y="873"/>
                  <a:pt x="390" y="873"/>
                </a:cubicBezTo>
                <a:cubicBezTo>
                  <a:pt x="389" y="873"/>
                  <a:pt x="388" y="872"/>
                  <a:pt x="387" y="873"/>
                </a:cubicBezTo>
                <a:cubicBezTo>
                  <a:pt x="337" y="870"/>
                  <a:pt x="285" y="873"/>
                  <a:pt x="235" y="872"/>
                </a:cubicBezTo>
                <a:cubicBezTo>
                  <a:pt x="182" y="871"/>
                  <a:pt x="129" y="868"/>
                  <a:pt x="76" y="867"/>
                </a:cubicBezTo>
                <a:close/>
                <a:moveTo>
                  <a:pt x="302" y="884"/>
                </a:moveTo>
                <a:cubicBezTo>
                  <a:pt x="295" y="889"/>
                  <a:pt x="289" y="896"/>
                  <a:pt x="283" y="901"/>
                </a:cubicBezTo>
                <a:cubicBezTo>
                  <a:pt x="282" y="902"/>
                  <a:pt x="281" y="903"/>
                  <a:pt x="280" y="904"/>
                </a:cubicBezTo>
                <a:cubicBezTo>
                  <a:pt x="273" y="897"/>
                  <a:pt x="265" y="890"/>
                  <a:pt x="257" y="884"/>
                </a:cubicBezTo>
                <a:cubicBezTo>
                  <a:pt x="257" y="883"/>
                  <a:pt x="258" y="883"/>
                  <a:pt x="258" y="883"/>
                </a:cubicBezTo>
                <a:cubicBezTo>
                  <a:pt x="272" y="883"/>
                  <a:pt x="287" y="884"/>
                  <a:pt x="302" y="884"/>
                </a:cubicBezTo>
                <a:close/>
                <a:moveTo>
                  <a:pt x="248" y="882"/>
                </a:moveTo>
                <a:cubicBezTo>
                  <a:pt x="242" y="888"/>
                  <a:pt x="237" y="895"/>
                  <a:pt x="232" y="901"/>
                </a:cubicBezTo>
                <a:cubicBezTo>
                  <a:pt x="231" y="901"/>
                  <a:pt x="231" y="902"/>
                  <a:pt x="231" y="902"/>
                </a:cubicBezTo>
                <a:cubicBezTo>
                  <a:pt x="227" y="899"/>
                  <a:pt x="217" y="888"/>
                  <a:pt x="212" y="881"/>
                </a:cubicBezTo>
                <a:cubicBezTo>
                  <a:pt x="220" y="881"/>
                  <a:pt x="228" y="882"/>
                  <a:pt x="235" y="882"/>
                </a:cubicBezTo>
                <a:cubicBezTo>
                  <a:pt x="239" y="882"/>
                  <a:pt x="244" y="882"/>
                  <a:pt x="248" y="882"/>
                </a:cubicBezTo>
                <a:close/>
                <a:moveTo>
                  <a:pt x="200" y="881"/>
                </a:moveTo>
                <a:cubicBezTo>
                  <a:pt x="194" y="887"/>
                  <a:pt x="188" y="895"/>
                  <a:pt x="182" y="902"/>
                </a:cubicBezTo>
                <a:cubicBezTo>
                  <a:pt x="177" y="898"/>
                  <a:pt x="160" y="885"/>
                  <a:pt x="155" y="881"/>
                </a:cubicBezTo>
                <a:cubicBezTo>
                  <a:pt x="155" y="881"/>
                  <a:pt x="156" y="881"/>
                  <a:pt x="156" y="880"/>
                </a:cubicBezTo>
                <a:cubicBezTo>
                  <a:pt x="156" y="880"/>
                  <a:pt x="156" y="880"/>
                  <a:pt x="156" y="879"/>
                </a:cubicBezTo>
                <a:cubicBezTo>
                  <a:pt x="156" y="879"/>
                  <a:pt x="156" y="879"/>
                  <a:pt x="156" y="879"/>
                </a:cubicBezTo>
                <a:cubicBezTo>
                  <a:pt x="171" y="880"/>
                  <a:pt x="185" y="880"/>
                  <a:pt x="200" y="881"/>
                </a:cubicBezTo>
                <a:close/>
                <a:moveTo>
                  <a:pt x="105" y="876"/>
                </a:moveTo>
                <a:cubicBezTo>
                  <a:pt x="115" y="877"/>
                  <a:pt x="125" y="878"/>
                  <a:pt x="135" y="878"/>
                </a:cubicBezTo>
                <a:cubicBezTo>
                  <a:pt x="129" y="880"/>
                  <a:pt x="123" y="882"/>
                  <a:pt x="117" y="885"/>
                </a:cubicBezTo>
                <a:cubicBezTo>
                  <a:pt x="113" y="882"/>
                  <a:pt x="109" y="879"/>
                  <a:pt x="105" y="876"/>
                </a:cubicBezTo>
                <a:close/>
                <a:moveTo>
                  <a:pt x="116" y="893"/>
                </a:moveTo>
                <a:cubicBezTo>
                  <a:pt x="122" y="897"/>
                  <a:pt x="128" y="901"/>
                  <a:pt x="135" y="905"/>
                </a:cubicBezTo>
                <a:cubicBezTo>
                  <a:pt x="124" y="910"/>
                  <a:pt x="115" y="917"/>
                  <a:pt x="104" y="923"/>
                </a:cubicBezTo>
                <a:cubicBezTo>
                  <a:pt x="99" y="917"/>
                  <a:pt x="95" y="911"/>
                  <a:pt x="90" y="905"/>
                </a:cubicBezTo>
                <a:cubicBezTo>
                  <a:pt x="99" y="901"/>
                  <a:pt x="107" y="897"/>
                  <a:pt x="116" y="893"/>
                </a:cubicBezTo>
                <a:close/>
                <a:moveTo>
                  <a:pt x="84" y="903"/>
                </a:moveTo>
                <a:cubicBezTo>
                  <a:pt x="88" y="911"/>
                  <a:pt x="93" y="918"/>
                  <a:pt x="98" y="926"/>
                </a:cubicBezTo>
                <a:cubicBezTo>
                  <a:pt x="89" y="930"/>
                  <a:pt x="79" y="934"/>
                  <a:pt x="70" y="937"/>
                </a:cubicBezTo>
                <a:cubicBezTo>
                  <a:pt x="74" y="926"/>
                  <a:pt x="79" y="915"/>
                  <a:pt x="84" y="903"/>
                </a:cubicBezTo>
                <a:close/>
                <a:moveTo>
                  <a:pt x="50" y="987"/>
                </a:moveTo>
                <a:cubicBezTo>
                  <a:pt x="54" y="976"/>
                  <a:pt x="58" y="966"/>
                  <a:pt x="63" y="955"/>
                </a:cubicBezTo>
                <a:cubicBezTo>
                  <a:pt x="66" y="965"/>
                  <a:pt x="70" y="975"/>
                  <a:pt x="75" y="985"/>
                </a:cubicBezTo>
                <a:cubicBezTo>
                  <a:pt x="66" y="988"/>
                  <a:pt x="57" y="990"/>
                  <a:pt x="48" y="992"/>
                </a:cubicBezTo>
                <a:cubicBezTo>
                  <a:pt x="48" y="990"/>
                  <a:pt x="49" y="989"/>
                  <a:pt x="50" y="987"/>
                </a:cubicBezTo>
                <a:close/>
                <a:moveTo>
                  <a:pt x="34" y="1060"/>
                </a:moveTo>
                <a:cubicBezTo>
                  <a:pt x="32" y="1062"/>
                  <a:pt x="22" y="1068"/>
                  <a:pt x="17" y="1070"/>
                </a:cubicBezTo>
                <a:cubicBezTo>
                  <a:pt x="23" y="1056"/>
                  <a:pt x="29" y="1041"/>
                  <a:pt x="35" y="1026"/>
                </a:cubicBezTo>
                <a:cubicBezTo>
                  <a:pt x="41" y="1035"/>
                  <a:pt x="47" y="1043"/>
                  <a:pt x="53" y="1051"/>
                </a:cubicBezTo>
                <a:cubicBezTo>
                  <a:pt x="47" y="1054"/>
                  <a:pt x="41" y="1057"/>
                  <a:pt x="34" y="1060"/>
                </a:cubicBezTo>
                <a:close/>
                <a:moveTo>
                  <a:pt x="209" y="928"/>
                </a:moveTo>
                <a:cubicBezTo>
                  <a:pt x="209" y="928"/>
                  <a:pt x="208" y="928"/>
                  <a:pt x="208" y="928"/>
                </a:cubicBezTo>
                <a:cubicBezTo>
                  <a:pt x="182" y="934"/>
                  <a:pt x="156" y="947"/>
                  <a:pt x="138" y="967"/>
                </a:cubicBezTo>
                <a:cubicBezTo>
                  <a:pt x="112" y="998"/>
                  <a:pt x="105" y="1041"/>
                  <a:pt x="102" y="1080"/>
                </a:cubicBezTo>
                <a:cubicBezTo>
                  <a:pt x="102" y="1079"/>
                  <a:pt x="101" y="1079"/>
                  <a:pt x="101" y="1079"/>
                </a:cubicBezTo>
                <a:cubicBezTo>
                  <a:pt x="95" y="1079"/>
                  <a:pt x="89" y="1078"/>
                  <a:pt x="84" y="1078"/>
                </a:cubicBezTo>
                <a:cubicBezTo>
                  <a:pt x="81" y="1073"/>
                  <a:pt x="71" y="1062"/>
                  <a:pt x="64" y="1054"/>
                </a:cubicBezTo>
                <a:cubicBezTo>
                  <a:pt x="78" y="1048"/>
                  <a:pt x="92" y="1041"/>
                  <a:pt x="105" y="1032"/>
                </a:cubicBezTo>
                <a:cubicBezTo>
                  <a:pt x="109" y="1030"/>
                  <a:pt x="106" y="1025"/>
                  <a:pt x="102" y="1026"/>
                </a:cubicBezTo>
                <a:cubicBezTo>
                  <a:pt x="87" y="1033"/>
                  <a:pt x="73" y="1041"/>
                  <a:pt x="59" y="1048"/>
                </a:cubicBezTo>
                <a:cubicBezTo>
                  <a:pt x="52" y="1039"/>
                  <a:pt x="44" y="1030"/>
                  <a:pt x="37" y="1021"/>
                </a:cubicBezTo>
                <a:cubicBezTo>
                  <a:pt x="40" y="1013"/>
                  <a:pt x="42" y="1006"/>
                  <a:pt x="45" y="998"/>
                </a:cubicBezTo>
                <a:cubicBezTo>
                  <a:pt x="56" y="997"/>
                  <a:pt x="67" y="995"/>
                  <a:pt x="79" y="992"/>
                </a:cubicBezTo>
                <a:cubicBezTo>
                  <a:pt x="85" y="1003"/>
                  <a:pt x="93" y="1014"/>
                  <a:pt x="102" y="1022"/>
                </a:cubicBezTo>
                <a:cubicBezTo>
                  <a:pt x="105" y="1025"/>
                  <a:pt x="110" y="1022"/>
                  <a:pt x="108" y="1018"/>
                </a:cubicBezTo>
                <a:cubicBezTo>
                  <a:pt x="101" y="1009"/>
                  <a:pt x="93" y="1000"/>
                  <a:pt x="87" y="990"/>
                </a:cubicBezTo>
                <a:cubicBezTo>
                  <a:pt x="103" y="985"/>
                  <a:pt x="119" y="979"/>
                  <a:pt x="132" y="970"/>
                </a:cubicBezTo>
                <a:cubicBezTo>
                  <a:pt x="135" y="968"/>
                  <a:pt x="134" y="963"/>
                  <a:pt x="130" y="964"/>
                </a:cubicBezTo>
                <a:cubicBezTo>
                  <a:pt x="114" y="969"/>
                  <a:pt x="100" y="977"/>
                  <a:pt x="84" y="982"/>
                </a:cubicBezTo>
                <a:cubicBezTo>
                  <a:pt x="83" y="982"/>
                  <a:pt x="83" y="983"/>
                  <a:pt x="82" y="983"/>
                </a:cubicBezTo>
                <a:cubicBezTo>
                  <a:pt x="76" y="972"/>
                  <a:pt x="70" y="961"/>
                  <a:pt x="65" y="949"/>
                </a:cubicBezTo>
                <a:cubicBezTo>
                  <a:pt x="65" y="949"/>
                  <a:pt x="65" y="949"/>
                  <a:pt x="65" y="949"/>
                </a:cubicBezTo>
                <a:cubicBezTo>
                  <a:pt x="66" y="948"/>
                  <a:pt x="66" y="946"/>
                  <a:pt x="67" y="945"/>
                </a:cubicBezTo>
                <a:cubicBezTo>
                  <a:pt x="78" y="943"/>
                  <a:pt x="91" y="939"/>
                  <a:pt x="103" y="933"/>
                </a:cubicBezTo>
                <a:cubicBezTo>
                  <a:pt x="103" y="934"/>
                  <a:pt x="103" y="934"/>
                  <a:pt x="104" y="935"/>
                </a:cubicBezTo>
                <a:cubicBezTo>
                  <a:pt x="110" y="944"/>
                  <a:pt x="115" y="955"/>
                  <a:pt x="124" y="963"/>
                </a:cubicBezTo>
                <a:cubicBezTo>
                  <a:pt x="126" y="965"/>
                  <a:pt x="130" y="963"/>
                  <a:pt x="129" y="960"/>
                </a:cubicBezTo>
                <a:cubicBezTo>
                  <a:pt x="125" y="949"/>
                  <a:pt x="116" y="940"/>
                  <a:pt x="109" y="930"/>
                </a:cubicBezTo>
                <a:cubicBezTo>
                  <a:pt x="122" y="924"/>
                  <a:pt x="134" y="916"/>
                  <a:pt x="143" y="908"/>
                </a:cubicBezTo>
                <a:cubicBezTo>
                  <a:pt x="146" y="908"/>
                  <a:pt x="148" y="903"/>
                  <a:pt x="145" y="901"/>
                </a:cubicBezTo>
                <a:cubicBezTo>
                  <a:pt x="138" y="897"/>
                  <a:pt x="131" y="894"/>
                  <a:pt x="125" y="890"/>
                </a:cubicBezTo>
                <a:cubicBezTo>
                  <a:pt x="133" y="887"/>
                  <a:pt x="143" y="885"/>
                  <a:pt x="151" y="881"/>
                </a:cubicBezTo>
                <a:cubicBezTo>
                  <a:pt x="153" y="889"/>
                  <a:pt x="167" y="897"/>
                  <a:pt x="172" y="902"/>
                </a:cubicBezTo>
                <a:cubicBezTo>
                  <a:pt x="174" y="903"/>
                  <a:pt x="176" y="905"/>
                  <a:pt x="178" y="907"/>
                </a:cubicBezTo>
                <a:cubicBezTo>
                  <a:pt x="169" y="919"/>
                  <a:pt x="161" y="931"/>
                  <a:pt x="154" y="943"/>
                </a:cubicBezTo>
                <a:cubicBezTo>
                  <a:pt x="153" y="945"/>
                  <a:pt x="156" y="947"/>
                  <a:pt x="158" y="945"/>
                </a:cubicBezTo>
                <a:cubicBezTo>
                  <a:pt x="166" y="933"/>
                  <a:pt x="175" y="923"/>
                  <a:pt x="184" y="912"/>
                </a:cubicBezTo>
                <a:cubicBezTo>
                  <a:pt x="191" y="918"/>
                  <a:pt x="199" y="924"/>
                  <a:pt x="207" y="927"/>
                </a:cubicBezTo>
                <a:cubicBezTo>
                  <a:pt x="208" y="928"/>
                  <a:pt x="209" y="927"/>
                  <a:pt x="209" y="927"/>
                </a:cubicBezTo>
                <a:cubicBezTo>
                  <a:pt x="209" y="927"/>
                  <a:pt x="209" y="927"/>
                  <a:pt x="209" y="928"/>
                </a:cubicBezTo>
                <a:close/>
                <a:moveTo>
                  <a:pt x="209" y="923"/>
                </a:moveTo>
                <a:cubicBezTo>
                  <a:pt x="204" y="916"/>
                  <a:pt x="196" y="912"/>
                  <a:pt x="188" y="906"/>
                </a:cubicBezTo>
                <a:cubicBezTo>
                  <a:pt x="195" y="899"/>
                  <a:pt x="201" y="891"/>
                  <a:pt x="207" y="883"/>
                </a:cubicBezTo>
                <a:cubicBezTo>
                  <a:pt x="209" y="886"/>
                  <a:pt x="211" y="889"/>
                  <a:pt x="212" y="890"/>
                </a:cubicBezTo>
                <a:cubicBezTo>
                  <a:pt x="217" y="896"/>
                  <a:pt x="221" y="902"/>
                  <a:pt x="226" y="907"/>
                </a:cubicBezTo>
                <a:cubicBezTo>
                  <a:pt x="220" y="914"/>
                  <a:pt x="215" y="920"/>
                  <a:pt x="209" y="927"/>
                </a:cubicBezTo>
                <a:cubicBezTo>
                  <a:pt x="210" y="926"/>
                  <a:pt x="210" y="924"/>
                  <a:pt x="209" y="923"/>
                </a:cubicBezTo>
                <a:close/>
                <a:moveTo>
                  <a:pt x="215" y="927"/>
                </a:moveTo>
                <a:cubicBezTo>
                  <a:pt x="220" y="922"/>
                  <a:pt x="225" y="917"/>
                  <a:pt x="230" y="912"/>
                </a:cubicBezTo>
                <a:cubicBezTo>
                  <a:pt x="233" y="916"/>
                  <a:pt x="236" y="920"/>
                  <a:pt x="240" y="924"/>
                </a:cubicBezTo>
                <a:cubicBezTo>
                  <a:pt x="232" y="924"/>
                  <a:pt x="223" y="925"/>
                  <a:pt x="215" y="927"/>
                </a:cubicBezTo>
                <a:close/>
                <a:moveTo>
                  <a:pt x="249" y="924"/>
                </a:moveTo>
                <a:cubicBezTo>
                  <a:pt x="246" y="918"/>
                  <a:pt x="240" y="912"/>
                  <a:pt x="235" y="907"/>
                </a:cubicBezTo>
                <a:cubicBezTo>
                  <a:pt x="236" y="906"/>
                  <a:pt x="237" y="905"/>
                  <a:pt x="238" y="904"/>
                </a:cubicBezTo>
                <a:cubicBezTo>
                  <a:pt x="243" y="899"/>
                  <a:pt x="249" y="893"/>
                  <a:pt x="254" y="888"/>
                </a:cubicBezTo>
                <a:cubicBezTo>
                  <a:pt x="261" y="894"/>
                  <a:pt x="268" y="901"/>
                  <a:pt x="275" y="909"/>
                </a:cubicBezTo>
                <a:cubicBezTo>
                  <a:pt x="269" y="914"/>
                  <a:pt x="263" y="919"/>
                  <a:pt x="257" y="925"/>
                </a:cubicBezTo>
                <a:cubicBezTo>
                  <a:pt x="255" y="925"/>
                  <a:pt x="252" y="924"/>
                  <a:pt x="249" y="924"/>
                </a:cubicBezTo>
                <a:close/>
                <a:moveTo>
                  <a:pt x="264" y="926"/>
                </a:moveTo>
                <a:cubicBezTo>
                  <a:pt x="269" y="921"/>
                  <a:pt x="274" y="917"/>
                  <a:pt x="279" y="913"/>
                </a:cubicBezTo>
                <a:cubicBezTo>
                  <a:pt x="284" y="919"/>
                  <a:pt x="288" y="926"/>
                  <a:pt x="293" y="932"/>
                </a:cubicBezTo>
                <a:cubicBezTo>
                  <a:pt x="284" y="929"/>
                  <a:pt x="274" y="927"/>
                  <a:pt x="264" y="926"/>
                </a:cubicBezTo>
                <a:close/>
                <a:moveTo>
                  <a:pt x="358" y="971"/>
                </a:moveTo>
                <a:cubicBezTo>
                  <a:pt x="343" y="955"/>
                  <a:pt x="325" y="944"/>
                  <a:pt x="305" y="936"/>
                </a:cubicBezTo>
                <a:cubicBezTo>
                  <a:pt x="301" y="926"/>
                  <a:pt x="292" y="917"/>
                  <a:pt x="284" y="909"/>
                </a:cubicBezTo>
                <a:cubicBezTo>
                  <a:pt x="285" y="908"/>
                  <a:pt x="286" y="907"/>
                  <a:pt x="288" y="906"/>
                </a:cubicBezTo>
                <a:cubicBezTo>
                  <a:pt x="296" y="899"/>
                  <a:pt x="305" y="893"/>
                  <a:pt x="312" y="884"/>
                </a:cubicBezTo>
                <a:cubicBezTo>
                  <a:pt x="333" y="885"/>
                  <a:pt x="355" y="885"/>
                  <a:pt x="376" y="883"/>
                </a:cubicBezTo>
                <a:cubicBezTo>
                  <a:pt x="370" y="890"/>
                  <a:pt x="364" y="896"/>
                  <a:pt x="359" y="903"/>
                </a:cubicBezTo>
                <a:cubicBezTo>
                  <a:pt x="353" y="901"/>
                  <a:pt x="347" y="899"/>
                  <a:pt x="341" y="897"/>
                </a:cubicBezTo>
                <a:cubicBezTo>
                  <a:pt x="337" y="895"/>
                  <a:pt x="332" y="894"/>
                  <a:pt x="328" y="892"/>
                </a:cubicBezTo>
                <a:cubicBezTo>
                  <a:pt x="326" y="891"/>
                  <a:pt x="324" y="890"/>
                  <a:pt x="322" y="890"/>
                </a:cubicBezTo>
                <a:cubicBezTo>
                  <a:pt x="322" y="890"/>
                  <a:pt x="322" y="890"/>
                  <a:pt x="322" y="890"/>
                </a:cubicBezTo>
                <a:cubicBezTo>
                  <a:pt x="322" y="889"/>
                  <a:pt x="322" y="889"/>
                  <a:pt x="321" y="889"/>
                </a:cubicBezTo>
                <a:cubicBezTo>
                  <a:pt x="321" y="888"/>
                  <a:pt x="320" y="888"/>
                  <a:pt x="319" y="888"/>
                </a:cubicBezTo>
                <a:cubicBezTo>
                  <a:pt x="319" y="888"/>
                  <a:pt x="318" y="888"/>
                  <a:pt x="318" y="889"/>
                </a:cubicBezTo>
                <a:cubicBezTo>
                  <a:pt x="317" y="889"/>
                  <a:pt x="317" y="890"/>
                  <a:pt x="317" y="891"/>
                </a:cubicBezTo>
                <a:cubicBezTo>
                  <a:pt x="318" y="899"/>
                  <a:pt x="336" y="901"/>
                  <a:pt x="342" y="904"/>
                </a:cubicBezTo>
                <a:cubicBezTo>
                  <a:pt x="346" y="905"/>
                  <a:pt x="350" y="907"/>
                  <a:pt x="354" y="908"/>
                </a:cubicBezTo>
                <a:cubicBezTo>
                  <a:pt x="345" y="918"/>
                  <a:pt x="334" y="928"/>
                  <a:pt x="328" y="940"/>
                </a:cubicBezTo>
                <a:cubicBezTo>
                  <a:pt x="327" y="941"/>
                  <a:pt x="328" y="942"/>
                  <a:pt x="329" y="942"/>
                </a:cubicBezTo>
                <a:cubicBezTo>
                  <a:pt x="342" y="934"/>
                  <a:pt x="351" y="921"/>
                  <a:pt x="361" y="911"/>
                </a:cubicBezTo>
                <a:cubicBezTo>
                  <a:pt x="373" y="915"/>
                  <a:pt x="385" y="919"/>
                  <a:pt x="397" y="924"/>
                </a:cubicBezTo>
                <a:cubicBezTo>
                  <a:pt x="391" y="933"/>
                  <a:pt x="384" y="943"/>
                  <a:pt x="377" y="952"/>
                </a:cubicBezTo>
                <a:cubicBezTo>
                  <a:pt x="366" y="951"/>
                  <a:pt x="354" y="950"/>
                  <a:pt x="343" y="948"/>
                </a:cubicBezTo>
                <a:cubicBezTo>
                  <a:pt x="341" y="948"/>
                  <a:pt x="340" y="951"/>
                  <a:pt x="342" y="952"/>
                </a:cubicBezTo>
                <a:cubicBezTo>
                  <a:pt x="352" y="954"/>
                  <a:pt x="363" y="956"/>
                  <a:pt x="373" y="959"/>
                </a:cubicBezTo>
                <a:cubicBezTo>
                  <a:pt x="369" y="964"/>
                  <a:pt x="366" y="970"/>
                  <a:pt x="362" y="975"/>
                </a:cubicBezTo>
                <a:cubicBezTo>
                  <a:pt x="361" y="974"/>
                  <a:pt x="360" y="972"/>
                  <a:pt x="358" y="971"/>
                </a:cubicBezTo>
                <a:close/>
                <a:moveTo>
                  <a:pt x="377" y="993"/>
                </a:moveTo>
                <a:cubicBezTo>
                  <a:pt x="373" y="988"/>
                  <a:pt x="370" y="983"/>
                  <a:pt x="365" y="979"/>
                </a:cubicBezTo>
                <a:cubicBezTo>
                  <a:pt x="370" y="973"/>
                  <a:pt x="375" y="966"/>
                  <a:pt x="380" y="960"/>
                </a:cubicBezTo>
                <a:cubicBezTo>
                  <a:pt x="395" y="963"/>
                  <a:pt x="410" y="966"/>
                  <a:pt x="425" y="967"/>
                </a:cubicBezTo>
                <a:cubicBezTo>
                  <a:pt x="418" y="975"/>
                  <a:pt x="413" y="985"/>
                  <a:pt x="408" y="993"/>
                </a:cubicBezTo>
                <a:cubicBezTo>
                  <a:pt x="406" y="996"/>
                  <a:pt x="405" y="998"/>
                  <a:pt x="404" y="1000"/>
                </a:cubicBezTo>
                <a:cubicBezTo>
                  <a:pt x="396" y="997"/>
                  <a:pt x="388" y="995"/>
                  <a:pt x="380" y="991"/>
                </a:cubicBezTo>
                <a:cubicBezTo>
                  <a:pt x="379" y="991"/>
                  <a:pt x="377" y="992"/>
                  <a:pt x="377" y="993"/>
                </a:cubicBezTo>
                <a:close/>
                <a:moveTo>
                  <a:pt x="379" y="996"/>
                </a:moveTo>
                <a:cubicBezTo>
                  <a:pt x="386" y="999"/>
                  <a:pt x="393" y="1002"/>
                  <a:pt x="400" y="1005"/>
                </a:cubicBezTo>
                <a:cubicBezTo>
                  <a:pt x="397" y="1010"/>
                  <a:pt x="395" y="1014"/>
                  <a:pt x="392" y="1019"/>
                </a:cubicBezTo>
                <a:cubicBezTo>
                  <a:pt x="388" y="1011"/>
                  <a:pt x="384" y="1003"/>
                  <a:pt x="379" y="996"/>
                </a:cubicBezTo>
                <a:close/>
                <a:moveTo>
                  <a:pt x="394" y="1024"/>
                </a:moveTo>
                <a:cubicBezTo>
                  <a:pt x="398" y="1018"/>
                  <a:pt x="402" y="1013"/>
                  <a:pt x="406" y="1007"/>
                </a:cubicBezTo>
                <a:cubicBezTo>
                  <a:pt x="422" y="1014"/>
                  <a:pt x="440" y="1018"/>
                  <a:pt x="457" y="1018"/>
                </a:cubicBezTo>
                <a:cubicBezTo>
                  <a:pt x="458" y="1018"/>
                  <a:pt x="459" y="1018"/>
                  <a:pt x="459" y="1018"/>
                </a:cubicBezTo>
                <a:cubicBezTo>
                  <a:pt x="459" y="1019"/>
                  <a:pt x="460" y="1020"/>
                  <a:pt x="460" y="1021"/>
                </a:cubicBezTo>
                <a:cubicBezTo>
                  <a:pt x="455" y="1027"/>
                  <a:pt x="439" y="1042"/>
                  <a:pt x="437" y="1044"/>
                </a:cubicBezTo>
                <a:cubicBezTo>
                  <a:pt x="436" y="1045"/>
                  <a:pt x="436" y="1045"/>
                  <a:pt x="435" y="1046"/>
                </a:cubicBezTo>
                <a:cubicBezTo>
                  <a:pt x="424" y="1041"/>
                  <a:pt x="413" y="1037"/>
                  <a:pt x="402" y="1033"/>
                </a:cubicBezTo>
                <a:cubicBezTo>
                  <a:pt x="400" y="1033"/>
                  <a:pt x="399" y="1034"/>
                  <a:pt x="399" y="1035"/>
                </a:cubicBezTo>
                <a:cubicBezTo>
                  <a:pt x="398" y="1031"/>
                  <a:pt x="396" y="1028"/>
                  <a:pt x="394" y="1024"/>
                </a:cubicBezTo>
                <a:close/>
                <a:moveTo>
                  <a:pt x="409" y="1074"/>
                </a:moveTo>
                <a:cubicBezTo>
                  <a:pt x="407" y="1073"/>
                  <a:pt x="406" y="1073"/>
                  <a:pt x="405" y="1073"/>
                </a:cubicBezTo>
                <a:cubicBezTo>
                  <a:pt x="405" y="1061"/>
                  <a:pt x="403" y="1049"/>
                  <a:pt x="399" y="1037"/>
                </a:cubicBezTo>
                <a:cubicBezTo>
                  <a:pt x="400" y="1037"/>
                  <a:pt x="400" y="1037"/>
                  <a:pt x="400" y="1037"/>
                </a:cubicBezTo>
                <a:cubicBezTo>
                  <a:pt x="410" y="1042"/>
                  <a:pt x="420" y="1046"/>
                  <a:pt x="430" y="1051"/>
                </a:cubicBezTo>
                <a:cubicBezTo>
                  <a:pt x="423" y="1057"/>
                  <a:pt x="416" y="1064"/>
                  <a:pt x="409" y="1071"/>
                </a:cubicBezTo>
                <a:cubicBezTo>
                  <a:pt x="408" y="1072"/>
                  <a:pt x="408" y="1073"/>
                  <a:pt x="409" y="1074"/>
                </a:cubicBezTo>
                <a:close/>
                <a:moveTo>
                  <a:pt x="412" y="1074"/>
                </a:moveTo>
                <a:cubicBezTo>
                  <a:pt x="420" y="1067"/>
                  <a:pt x="428" y="1060"/>
                  <a:pt x="436" y="1053"/>
                </a:cubicBezTo>
                <a:cubicBezTo>
                  <a:pt x="449" y="1059"/>
                  <a:pt x="463" y="1065"/>
                  <a:pt x="477" y="1070"/>
                </a:cubicBezTo>
                <a:cubicBezTo>
                  <a:pt x="456" y="1072"/>
                  <a:pt x="434" y="1074"/>
                  <a:pt x="412" y="1074"/>
                </a:cubicBezTo>
                <a:close/>
                <a:moveTo>
                  <a:pt x="480" y="1070"/>
                </a:moveTo>
                <a:cubicBezTo>
                  <a:pt x="482" y="1069"/>
                  <a:pt x="483" y="1065"/>
                  <a:pt x="480" y="1064"/>
                </a:cubicBezTo>
                <a:cubicBezTo>
                  <a:pt x="468" y="1058"/>
                  <a:pt x="455" y="1053"/>
                  <a:pt x="441" y="1048"/>
                </a:cubicBezTo>
                <a:cubicBezTo>
                  <a:pt x="447" y="1043"/>
                  <a:pt x="452" y="1039"/>
                  <a:pt x="457" y="1034"/>
                </a:cubicBezTo>
                <a:cubicBezTo>
                  <a:pt x="459" y="1032"/>
                  <a:pt x="462" y="1030"/>
                  <a:pt x="465" y="1028"/>
                </a:cubicBezTo>
                <a:cubicBezTo>
                  <a:pt x="473" y="1042"/>
                  <a:pt x="482" y="1057"/>
                  <a:pt x="493" y="1070"/>
                </a:cubicBezTo>
                <a:cubicBezTo>
                  <a:pt x="489" y="1070"/>
                  <a:pt x="484" y="1070"/>
                  <a:pt x="480" y="107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76"/>
          <p:cNvSpPr txBox="1"/>
          <p:nvPr/>
        </p:nvSpPr>
        <p:spPr>
          <a:xfrm>
            <a:off x="6601581" y="284133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33706" y="3337088"/>
            <a:ext cx="2034291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096000" y="2714920"/>
            <a:ext cx="2006010" cy="2955114"/>
          </a:xfrm>
          <a:prstGeom prst="rect">
            <a:avLst/>
          </a:prstGeom>
          <a:noFill/>
          <a:ln w="1905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76"/>
          <p:cNvSpPr txBox="1"/>
          <p:nvPr/>
        </p:nvSpPr>
        <p:spPr>
          <a:xfrm>
            <a:off x="9655865" y="284133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87990" y="3337088"/>
            <a:ext cx="2034291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150284" y="2714920"/>
            <a:ext cx="2006010" cy="2955114"/>
          </a:xfrm>
          <a:prstGeom prst="rect">
            <a:avLst/>
          </a:prstGeom>
          <a:noFill/>
          <a:ln w="1905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21"/>
          <p:cNvSpPr/>
          <p:nvPr/>
        </p:nvSpPr>
        <p:spPr>
          <a:xfrm>
            <a:off x="1806258" y="3057525"/>
            <a:ext cx="2520950" cy="2173288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等腰三角形 25"/>
          <p:cNvSpPr/>
          <p:nvPr/>
        </p:nvSpPr>
        <p:spPr>
          <a:xfrm>
            <a:off x="4835208" y="3049588"/>
            <a:ext cx="2520950" cy="2173287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等腰三角形 27"/>
          <p:cNvSpPr/>
          <p:nvPr/>
        </p:nvSpPr>
        <p:spPr>
          <a:xfrm>
            <a:off x="7895908" y="3049588"/>
            <a:ext cx="2520950" cy="2173287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等腰三角形 28"/>
          <p:cNvSpPr/>
          <p:nvPr/>
        </p:nvSpPr>
        <p:spPr>
          <a:xfrm flipV="1">
            <a:off x="6367145" y="3065463"/>
            <a:ext cx="2520950" cy="2173287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等腰三角形 29"/>
          <p:cNvSpPr/>
          <p:nvPr/>
        </p:nvSpPr>
        <p:spPr>
          <a:xfrm flipV="1">
            <a:off x="3325495" y="3041650"/>
            <a:ext cx="2520950" cy="2173288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" name="组合 30"/>
          <p:cNvGrpSpPr/>
          <p:nvPr/>
        </p:nvGrpSpPr>
        <p:grpSpPr>
          <a:xfrm>
            <a:off x="7429183" y="3365500"/>
            <a:ext cx="555625" cy="622300"/>
            <a:chOff x="0" y="0"/>
            <a:chExt cx="402656" cy="450303"/>
          </a:xfrm>
          <a:solidFill>
            <a:srgbClr val="595958"/>
          </a:solidFill>
        </p:grpSpPr>
        <p:sp>
          <p:nvSpPr>
            <p:cNvPr id="14" name="Freeform 108"/>
            <p:cNvSpPr>
              <a:spLocks noEditPoints="1"/>
            </p:cNvSpPr>
            <p:nvPr/>
          </p:nvSpPr>
          <p:spPr>
            <a:xfrm>
              <a:off x="69134" y="167228"/>
              <a:ext cx="56988" cy="57923"/>
            </a:xfrm>
            <a:custGeom>
              <a:avLst/>
              <a:gdLst>
                <a:gd name="txL" fmla="*/ 0 w 26"/>
                <a:gd name="txT" fmla="*/ 0 h 26"/>
                <a:gd name="txR" fmla="*/ 26 w 26"/>
                <a:gd name="txB" fmla="*/ 26 h 26"/>
              </a:gdLst>
              <a:ahLst/>
              <a:cxnLst>
                <a:cxn ang="0">
                  <a:pos x="28494" y="0"/>
                </a:cxn>
                <a:cxn ang="0">
                  <a:pos x="0" y="28962"/>
                </a:cxn>
                <a:cxn ang="0">
                  <a:pos x="28494" y="57923"/>
                </a:cxn>
                <a:cxn ang="0">
                  <a:pos x="56988" y="28962"/>
                </a:cxn>
                <a:cxn ang="0">
                  <a:pos x="28494" y="0"/>
                </a:cxn>
                <a:cxn ang="0">
                  <a:pos x="28494" y="51240"/>
                </a:cxn>
                <a:cxn ang="0">
                  <a:pos x="6576" y="28962"/>
                </a:cxn>
                <a:cxn ang="0">
                  <a:pos x="28494" y="6683"/>
                </a:cxn>
                <a:cxn ang="0">
                  <a:pos x="50412" y="28962"/>
                </a:cxn>
                <a:cxn ang="0">
                  <a:pos x="28494" y="51240"/>
                </a:cxn>
              </a:cxnLst>
              <a:rect l="txL" t="txT" r="txR" b="tx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09"/>
            <p:cNvSpPr>
              <a:spLocks noEditPoints="1"/>
            </p:cNvSpPr>
            <p:nvPr/>
          </p:nvSpPr>
          <p:spPr>
            <a:xfrm>
              <a:off x="197125" y="129859"/>
              <a:ext cx="48580" cy="48580"/>
            </a:xfrm>
            <a:custGeom>
              <a:avLst/>
              <a:gdLst>
                <a:gd name="txL" fmla="*/ 0 w 22"/>
                <a:gd name="txT" fmla="*/ 0 h 22"/>
                <a:gd name="txR" fmla="*/ 22 w 22"/>
                <a:gd name="txB" fmla="*/ 22 h 22"/>
              </a:gdLst>
              <a:ahLst/>
              <a:cxnLst>
                <a:cxn ang="0">
                  <a:pos x="24290" y="0"/>
                </a:cxn>
                <a:cxn ang="0">
                  <a:pos x="0" y="24290"/>
                </a:cxn>
                <a:cxn ang="0">
                  <a:pos x="24290" y="48580"/>
                </a:cxn>
                <a:cxn ang="0">
                  <a:pos x="48580" y="24290"/>
                </a:cxn>
                <a:cxn ang="0">
                  <a:pos x="24290" y="0"/>
                </a:cxn>
                <a:cxn ang="0">
                  <a:pos x="24290" y="37539"/>
                </a:cxn>
                <a:cxn ang="0">
                  <a:pos x="11041" y="24290"/>
                </a:cxn>
                <a:cxn ang="0">
                  <a:pos x="24290" y="11041"/>
                </a:cxn>
                <a:cxn ang="0">
                  <a:pos x="37539" y="24290"/>
                </a:cxn>
                <a:cxn ang="0">
                  <a:pos x="24290" y="37539"/>
                </a:cxn>
              </a:cxnLst>
              <a:rect l="txL" t="txT" r="txR" b="tx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10"/>
            <p:cNvSpPr>
              <a:spLocks noEditPoints="1"/>
            </p:cNvSpPr>
            <p:nvPr/>
          </p:nvSpPr>
          <p:spPr>
            <a:xfrm>
              <a:off x="82213" y="181242"/>
              <a:ext cx="30830" cy="30830"/>
            </a:xfrm>
            <a:custGeom>
              <a:avLst/>
              <a:gdLst>
                <a:gd name="txL" fmla="*/ 0 w 14"/>
                <a:gd name="txT" fmla="*/ 0 h 14"/>
                <a:gd name="txR" fmla="*/ 14 w 14"/>
                <a:gd name="txB" fmla="*/ 14 h 14"/>
              </a:gdLst>
              <a:ahLst/>
              <a:cxnLst>
                <a:cxn ang="0">
                  <a:pos x="15415" y="0"/>
                </a:cxn>
                <a:cxn ang="0">
                  <a:pos x="0" y="15415"/>
                </a:cxn>
                <a:cxn ang="0">
                  <a:pos x="15415" y="30830"/>
                </a:cxn>
                <a:cxn ang="0">
                  <a:pos x="30830" y="15415"/>
                </a:cxn>
                <a:cxn ang="0">
                  <a:pos x="15415" y="0"/>
                </a:cxn>
                <a:cxn ang="0">
                  <a:pos x="15415" y="22021"/>
                </a:cxn>
                <a:cxn ang="0">
                  <a:pos x="8809" y="15415"/>
                </a:cxn>
                <a:cxn ang="0">
                  <a:pos x="15415" y="6606"/>
                </a:cxn>
                <a:cxn ang="0">
                  <a:pos x="24224" y="15415"/>
                </a:cxn>
                <a:cxn ang="0">
                  <a:pos x="15415" y="22021"/>
                </a:cxn>
              </a:cxnLst>
              <a:rect l="txL" t="txT" r="txR" b="tx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11"/>
            <p:cNvSpPr>
              <a:spLocks noEditPoints="1"/>
            </p:cNvSpPr>
            <p:nvPr/>
          </p:nvSpPr>
          <p:spPr>
            <a:xfrm>
              <a:off x="172834" y="105568"/>
              <a:ext cx="97161" cy="97161"/>
            </a:xfrm>
            <a:custGeom>
              <a:avLst/>
              <a:gdLst>
                <a:gd name="txL" fmla="*/ 0 w 44"/>
                <a:gd name="txT" fmla="*/ 0 h 44"/>
                <a:gd name="txR" fmla="*/ 44 w 44"/>
                <a:gd name="txB" fmla="*/ 44 h 44"/>
              </a:gdLst>
              <a:ahLst/>
              <a:cxnLst>
                <a:cxn ang="0">
                  <a:pos x="48581" y="0"/>
                </a:cxn>
                <a:cxn ang="0">
                  <a:pos x="0" y="48581"/>
                </a:cxn>
                <a:cxn ang="0">
                  <a:pos x="48581" y="97161"/>
                </a:cxn>
                <a:cxn ang="0">
                  <a:pos x="97161" y="48581"/>
                </a:cxn>
                <a:cxn ang="0">
                  <a:pos x="48581" y="0"/>
                </a:cxn>
                <a:cxn ang="0">
                  <a:pos x="48581" y="86120"/>
                </a:cxn>
                <a:cxn ang="0">
                  <a:pos x="11041" y="48581"/>
                </a:cxn>
                <a:cxn ang="0">
                  <a:pos x="48581" y="13249"/>
                </a:cxn>
                <a:cxn ang="0">
                  <a:pos x="86120" y="48581"/>
                </a:cxn>
                <a:cxn ang="0">
                  <a:pos x="48581" y="86120"/>
                </a:cxn>
              </a:cxnLst>
              <a:rect l="txL" t="txT" r="txR" b="tx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12"/>
            <p:cNvSpPr>
              <a:spLocks noEditPoints="1"/>
            </p:cNvSpPr>
            <p:nvPr/>
          </p:nvSpPr>
          <p:spPr>
            <a:xfrm>
              <a:off x="0" y="0"/>
              <a:ext cx="402656" cy="450303"/>
            </a:xfrm>
            <a:custGeom>
              <a:avLst/>
              <a:gdLst>
                <a:gd name="txL" fmla="*/ 0 w 182"/>
                <a:gd name="txT" fmla="*/ 0 h 204"/>
                <a:gd name="txR" fmla="*/ 182 w 182"/>
                <a:gd name="txB" fmla="*/ 204 h 204"/>
              </a:gdLst>
              <a:ahLst/>
              <a:cxnLst>
                <a:cxn ang="0">
                  <a:pos x="347346" y="211907"/>
                </a:cxn>
                <a:cxn ang="0">
                  <a:pos x="338497" y="105954"/>
                </a:cxn>
                <a:cxn ang="0">
                  <a:pos x="172567" y="0"/>
                </a:cxn>
                <a:cxn ang="0">
                  <a:pos x="2212" y="174382"/>
                </a:cxn>
                <a:cxn ang="0">
                  <a:pos x="0" y="450303"/>
                </a:cxn>
                <a:cxn ang="0">
                  <a:pos x="250001" y="388497"/>
                </a:cxn>
                <a:cxn ang="0">
                  <a:pos x="325222" y="388497"/>
                </a:cxn>
                <a:cxn ang="0">
                  <a:pos x="325222" y="388497"/>
                </a:cxn>
                <a:cxn ang="0">
                  <a:pos x="345134" y="333313"/>
                </a:cxn>
                <a:cxn ang="0">
                  <a:pos x="323010" y="320068"/>
                </a:cxn>
                <a:cxn ang="0">
                  <a:pos x="345134" y="309031"/>
                </a:cxn>
                <a:cxn ang="0">
                  <a:pos x="342921" y="304617"/>
                </a:cxn>
                <a:cxn ang="0">
                  <a:pos x="376107" y="245018"/>
                </a:cxn>
                <a:cxn ang="0">
                  <a:pos x="137169" y="205285"/>
                </a:cxn>
                <a:cxn ang="0">
                  <a:pos x="137169" y="225152"/>
                </a:cxn>
                <a:cxn ang="0">
                  <a:pos x="119469" y="231774"/>
                </a:cxn>
                <a:cxn ang="0">
                  <a:pos x="106195" y="242810"/>
                </a:cxn>
                <a:cxn ang="0">
                  <a:pos x="88496" y="236188"/>
                </a:cxn>
                <a:cxn ang="0">
                  <a:pos x="70797" y="236188"/>
                </a:cxn>
                <a:cxn ang="0">
                  <a:pos x="61947" y="218529"/>
                </a:cxn>
                <a:cxn ang="0">
                  <a:pos x="48673" y="205285"/>
                </a:cxn>
                <a:cxn ang="0">
                  <a:pos x="57522" y="187626"/>
                </a:cxn>
                <a:cxn ang="0">
                  <a:pos x="57522" y="167760"/>
                </a:cxn>
                <a:cxn ang="0">
                  <a:pos x="75221" y="161138"/>
                </a:cxn>
                <a:cxn ang="0">
                  <a:pos x="88496" y="150101"/>
                </a:cxn>
                <a:cxn ang="0">
                  <a:pos x="106195" y="156723"/>
                </a:cxn>
                <a:cxn ang="0">
                  <a:pos x="126107" y="156723"/>
                </a:cxn>
                <a:cxn ang="0">
                  <a:pos x="132744" y="174382"/>
                </a:cxn>
                <a:cxn ang="0">
                  <a:pos x="146018" y="187626"/>
                </a:cxn>
                <a:cxn ang="0">
                  <a:pos x="300886" y="169967"/>
                </a:cxn>
                <a:cxn ang="0">
                  <a:pos x="278762" y="192041"/>
                </a:cxn>
                <a:cxn ang="0">
                  <a:pos x="267700" y="220737"/>
                </a:cxn>
                <a:cxn ang="0">
                  <a:pos x="236726" y="220737"/>
                </a:cxn>
                <a:cxn ang="0">
                  <a:pos x="207965" y="231774"/>
                </a:cxn>
                <a:cxn ang="0">
                  <a:pos x="183629" y="211907"/>
                </a:cxn>
                <a:cxn ang="0">
                  <a:pos x="154868" y="200870"/>
                </a:cxn>
                <a:cxn ang="0">
                  <a:pos x="154868" y="169967"/>
                </a:cxn>
                <a:cxn ang="0">
                  <a:pos x="141593" y="141272"/>
                </a:cxn>
                <a:cxn ang="0">
                  <a:pos x="163717" y="116990"/>
                </a:cxn>
                <a:cxn ang="0">
                  <a:pos x="174779" y="88295"/>
                </a:cxn>
                <a:cxn ang="0">
                  <a:pos x="207965" y="88295"/>
                </a:cxn>
                <a:cxn ang="0">
                  <a:pos x="236726" y="77258"/>
                </a:cxn>
                <a:cxn ang="0">
                  <a:pos x="258850" y="97124"/>
                </a:cxn>
                <a:cxn ang="0">
                  <a:pos x="287611" y="108161"/>
                </a:cxn>
                <a:cxn ang="0">
                  <a:pos x="287611" y="141272"/>
                </a:cxn>
                <a:cxn ang="0">
                  <a:pos x="300886" y="169967"/>
                </a:cxn>
              </a:cxnLst>
              <a:rect l="txL" t="txT" r="txR" b="tx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37"/>
          <p:cNvGrpSpPr/>
          <p:nvPr/>
        </p:nvGrpSpPr>
        <p:grpSpPr>
          <a:xfrm>
            <a:off x="8834120" y="4173538"/>
            <a:ext cx="593725" cy="671512"/>
            <a:chOff x="0" y="0"/>
            <a:chExt cx="406393" cy="459645"/>
          </a:xfrm>
          <a:solidFill>
            <a:srgbClr val="595958"/>
          </a:solidFill>
        </p:grpSpPr>
        <p:sp>
          <p:nvSpPr>
            <p:cNvPr id="20" name="Freeform 148"/>
            <p:cNvSpPr>
              <a:spLocks noEditPoints="1"/>
            </p:cNvSpPr>
            <p:nvPr/>
          </p:nvSpPr>
          <p:spPr>
            <a:xfrm>
              <a:off x="55120" y="0"/>
              <a:ext cx="351273" cy="456842"/>
            </a:xfrm>
            <a:custGeom>
              <a:avLst/>
              <a:gdLst>
                <a:gd name="txL" fmla="*/ 0 w 159"/>
                <a:gd name="txT" fmla="*/ 0 h 207"/>
                <a:gd name="txR" fmla="*/ 159 w 159"/>
                <a:gd name="txB" fmla="*/ 207 h 207"/>
              </a:gdLst>
              <a:ahLst/>
              <a:cxnLst>
                <a:cxn ang="0">
                  <a:pos x="346854" y="408289"/>
                </a:cxn>
                <a:cxn ang="0">
                  <a:pos x="196625" y="174350"/>
                </a:cxn>
                <a:cxn ang="0">
                  <a:pos x="203252" y="52967"/>
                </a:cxn>
                <a:cxn ang="0">
                  <a:pos x="92789" y="8828"/>
                </a:cxn>
                <a:cxn ang="0">
                  <a:pos x="154648" y="105934"/>
                </a:cxn>
                <a:cxn ang="0">
                  <a:pos x="81743" y="152281"/>
                </a:cxn>
                <a:cxn ang="0">
                  <a:pos x="22093" y="59588"/>
                </a:cxn>
                <a:cxn ang="0">
                  <a:pos x="22093" y="169936"/>
                </a:cxn>
                <a:cxn ang="0">
                  <a:pos x="136974" y="211869"/>
                </a:cxn>
                <a:cxn ang="0">
                  <a:pos x="287204" y="445807"/>
                </a:cxn>
                <a:cxn ang="0">
                  <a:pos x="315925" y="452428"/>
                </a:cxn>
                <a:cxn ang="0">
                  <a:pos x="340227" y="434772"/>
                </a:cxn>
                <a:cxn ang="0">
                  <a:pos x="346854" y="408289"/>
                </a:cxn>
                <a:cxn ang="0">
                  <a:pos x="318134" y="425944"/>
                </a:cxn>
                <a:cxn ang="0">
                  <a:pos x="296041" y="421531"/>
                </a:cxn>
                <a:cxn ang="0">
                  <a:pos x="302669" y="401668"/>
                </a:cxn>
                <a:cxn ang="0">
                  <a:pos x="322553" y="406082"/>
                </a:cxn>
                <a:cxn ang="0">
                  <a:pos x="318134" y="425944"/>
                </a:cxn>
              </a:cxnLst>
              <a:rect l="txL" t="txT" r="txR" b="tx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49"/>
            <p:cNvSpPr>
              <a:spLocks noEditPoints="1"/>
            </p:cNvSpPr>
            <p:nvPr/>
          </p:nvSpPr>
          <p:spPr>
            <a:xfrm>
              <a:off x="0" y="231691"/>
              <a:ext cx="231691" cy="227954"/>
            </a:xfrm>
            <a:custGeom>
              <a:avLst/>
              <a:gdLst>
                <a:gd name="txL" fmla="*/ 0 w 105"/>
                <a:gd name="txT" fmla="*/ 0 h 103"/>
                <a:gd name="txR" fmla="*/ 105 w 105"/>
                <a:gd name="txB" fmla="*/ 103 h 103"/>
              </a:gdLst>
              <a:ahLst/>
              <a:cxnLst>
                <a:cxn ang="0">
                  <a:pos x="200799" y="57542"/>
                </a:cxn>
                <a:cxn ang="0">
                  <a:pos x="214038" y="44263"/>
                </a:cxn>
                <a:cxn ang="0">
                  <a:pos x="185353" y="15492"/>
                </a:cxn>
                <a:cxn ang="0">
                  <a:pos x="172113" y="28771"/>
                </a:cxn>
                <a:cxn ang="0">
                  <a:pos x="136808" y="15492"/>
                </a:cxn>
                <a:cxn ang="0">
                  <a:pos x="136808" y="0"/>
                </a:cxn>
                <a:cxn ang="0">
                  <a:pos x="94883" y="0"/>
                </a:cxn>
                <a:cxn ang="0">
                  <a:pos x="94883" y="15492"/>
                </a:cxn>
                <a:cxn ang="0">
                  <a:pos x="61784" y="28771"/>
                </a:cxn>
                <a:cxn ang="0">
                  <a:pos x="48545" y="15492"/>
                </a:cxn>
                <a:cxn ang="0">
                  <a:pos x="17653" y="44263"/>
                </a:cxn>
                <a:cxn ang="0">
                  <a:pos x="33099" y="59755"/>
                </a:cxn>
                <a:cxn ang="0">
                  <a:pos x="17653" y="92952"/>
                </a:cxn>
                <a:cxn ang="0">
                  <a:pos x="0" y="92952"/>
                </a:cxn>
                <a:cxn ang="0">
                  <a:pos x="0" y="135002"/>
                </a:cxn>
                <a:cxn ang="0">
                  <a:pos x="19859" y="135002"/>
                </a:cxn>
                <a:cxn ang="0">
                  <a:pos x="33099" y="168199"/>
                </a:cxn>
                <a:cxn ang="0">
                  <a:pos x="19859" y="181478"/>
                </a:cxn>
                <a:cxn ang="0">
                  <a:pos x="48545" y="210249"/>
                </a:cxn>
                <a:cxn ang="0">
                  <a:pos x="61784" y="196970"/>
                </a:cxn>
                <a:cxn ang="0">
                  <a:pos x="94883" y="210249"/>
                </a:cxn>
                <a:cxn ang="0">
                  <a:pos x="94883" y="227954"/>
                </a:cxn>
                <a:cxn ang="0">
                  <a:pos x="136808" y="227954"/>
                </a:cxn>
                <a:cxn ang="0">
                  <a:pos x="136808" y="210249"/>
                </a:cxn>
                <a:cxn ang="0">
                  <a:pos x="169907" y="196970"/>
                </a:cxn>
                <a:cxn ang="0">
                  <a:pos x="183146" y="210249"/>
                </a:cxn>
                <a:cxn ang="0">
                  <a:pos x="211832" y="181478"/>
                </a:cxn>
                <a:cxn ang="0">
                  <a:pos x="200799" y="168199"/>
                </a:cxn>
                <a:cxn ang="0">
                  <a:pos x="214038" y="135002"/>
                </a:cxn>
                <a:cxn ang="0">
                  <a:pos x="231691" y="135002"/>
                </a:cxn>
                <a:cxn ang="0">
                  <a:pos x="231691" y="92952"/>
                </a:cxn>
                <a:cxn ang="0">
                  <a:pos x="214038" y="92952"/>
                </a:cxn>
                <a:cxn ang="0">
                  <a:pos x="200799" y="57542"/>
                </a:cxn>
                <a:cxn ang="0">
                  <a:pos x="116949" y="183691"/>
                </a:cxn>
                <a:cxn ang="0">
                  <a:pos x="46338" y="112870"/>
                </a:cxn>
                <a:cxn ang="0">
                  <a:pos x="116949" y="42050"/>
                </a:cxn>
                <a:cxn ang="0">
                  <a:pos x="187559" y="112870"/>
                </a:cxn>
                <a:cxn ang="0">
                  <a:pos x="116949" y="183691"/>
                </a:cxn>
              </a:cxnLst>
              <a:rect l="txL" t="txT" r="txR" b="tx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Oval 150"/>
            <p:cNvSpPr/>
            <p:nvPr/>
          </p:nvSpPr>
          <p:spPr>
            <a:xfrm>
              <a:off x="97160" y="326983"/>
              <a:ext cx="37370" cy="37370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zh-CN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41"/>
          <p:cNvGrpSpPr/>
          <p:nvPr/>
        </p:nvGrpSpPr>
        <p:grpSpPr>
          <a:xfrm>
            <a:off x="2755583" y="4294188"/>
            <a:ext cx="571500" cy="546100"/>
            <a:chOff x="0" y="0"/>
            <a:chExt cx="2438400" cy="2332038"/>
          </a:xfrm>
          <a:solidFill>
            <a:srgbClr val="595958"/>
          </a:solidFill>
        </p:grpSpPr>
        <p:sp>
          <p:nvSpPr>
            <p:cNvPr id="24" name="Freeform 25"/>
            <p:cNvSpPr/>
            <p:nvPr/>
          </p:nvSpPr>
          <p:spPr>
            <a:xfrm>
              <a:off x="893763" y="1676400"/>
              <a:ext cx="655638" cy="655638"/>
            </a:xfrm>
            <a:custGeom>
              <a:avLst/>
              <a:gdLst>
                <a:gd name="txL" fmla="*/ 0 w 413"/>
                <a:gd name="txT" fmla="*/ 0 h 413"/>
                <a:gd name="txR" fmla="*/ 413 w 413"/>
                <a:gd name="txB" fmla="*/ 413 h 413"/>
              </a:gdLst>
              <a:ahLst/>
              <a:cxnLst>
                <a:cxn ang="0">
                  <a:pos x="327025" y="655638"/>
                </a:cxn>
                <a:cxn ang="0">
                  <a:pos x="0" y="0"/>
                </a:cxn>
                <a:cxn ang="0">
                  <a:pos x="655638" y="0"/>
                </a:cxn>
                <a:cxn ang="0">
                  <a:pos x="327025" y="655638"/>
                </a:cxn>
              </a:cxnLst>
              <a:rect l="txL" t="txT" r="txR" b="tx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任意多边形 43"/>
            <p:cNvSpPr/>
            <p:nvPr/>
          </p:nvSpPr>
          <p:spPr>
            <a:xfrm>
              <a:off x="0" y="0"/>
              <a:ext cx="2438400" cy="1774825"/>
            </a:xfrm>
            <a:custGeom>
              <a:avLst/>
              <a:gdLst>
                <a:gd name="txL" fmla="*/ 0 w 2438400"/>
                <a:gd name="txT" fmla="*/ 0 h 1774825"/>
                <a:gd name="txR" fmla="*/ 2438400 w 2438400"/>
                <a:gd name="txB" fmla="*/ 1774825 h 1774825"/>
              </a:gdLst>
              <a:ahLst/>
              <a:cxnLst>
                <a:cxn ang="0">
                  <a:pos x="290196" y="0"/>
                </a:cxn>
                <a:cxn ang="0">
                  <a:pos x="2151973" y="0"/>
                </a:cxn>
                <a:cxn ang="0">
                  <a:pos x="2438400" y="286384"/>
                </a:cxn>
                <a:cxn ang="0">
                  <a:pos x="2438400" y="1484673"/>
                </a:cxn>
                <a:cxn ang="0">
                  <a:pos x="2151973" y="1774825"/>
                </a:cxn>
                <a:cxn ang="0">
                  <a:pos x="290196" y="1774825"/>
                </a:cxn>
                <a:cxn ang="0">
                  <a:pos x="0" y="1484673"/>
                </a:cxn>
                <a:cxn ang="0">
                  <a:pos x="0" y="286384"/>
                </a:cxn>
                <a:cxn ang="0">
                  <a:pos x="290196" y="0"/>
                </a:cxn>
                <a:cxn ang="0">
                  <a:pos x="471488" y="425450"/>
                </a:cxn>
                <a:cxn ang="0">
                  <a:pos x="471488" y="598488"/>
                </a:cxn>
                <a:cxn ang="0">
                  <a:pos x="1971676" y="598488"/>
                </a:cxn>
                <a:cxn ang="0">
                  <a:pos x="1971676" y="425450"/>
                </a:cxn>
                <a:cxn ang="0">
                  <a:pos x="471488" y="425450"/>
                </a:cxn>
                <a:cxn ang="0">
                  <a:pos x="471488" y="801688"/>
                </a:cxn>
                <a:cxn ang="0">
                  <a:pos x="471488" y="971551"/>
                </a:cxn>
                <a:cxn ang="0">
                  <a:pos x="1971676" y="971551"/>
                </a:cxn>
                <a:cxn ang="0">
                  <a:pos x="1971676" y="801688"/>
                </a:cxn>
                <a:cxn ang="0">
                  <a:pos x="471488" y="801688"/>
                </a:cxn>
                <a:cxn ang="0">
                  <a:pos x="471488" y="1174750"/>
                </a:cxn>
                <a:cxn ang="0">
                  <a:pos x="471488" y="1347788"/>
                </a:cxn>
                <a:cxn ang="0">
                  <a:pos x="1971676" y="1347788"/>
                </a:cxn>
                <a:cxn ang="0">
                  <a:pos x="1971676" y="1174750"/>
                </a:cxn>
                <a:cxn ang="0">
                  <a:pos x="471488" y="1174750"/>
                </a:cxn>
              </a:cxnLst>
              <a:rect l="txL" t="txT" r="txR" b="tx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组合 44"/>
          <p:cNvGrpSpPr/>
          <p:nvPr/>
        </p:nvGrpSpPr>
        <p:grpSpPr>
          <a:xfrm>
            <a:off x="5832158" y="4217988"/>
            <a:ext cx="569912" cy="612775"/>
            <a:chOff x="0" y="0"/>
            <a:chExt cx="466184" cy="501686"/>
          </a:xfrm>
          <a:solidFill>
            <a:srgbClr val="595958"/>
          </a:solidFill>
        </p:grpSpPr>
        <p:sp>
          <p:nvSpPr>
            <p:cNvPr id="27" name="Freeform 154"/>
            <p:cNvSpPr/>
            <p:nvPr/>
          </p:nvSpPr>
          <p:spPr>
            <a:xfrm>
              <a:off x="141070" y="426012"/>
              <a:ext cx="50449" cy="46712"/>
            </a:xfrm>
            <a:custGeom>
              <a:avLst/>
              <a:gdLst>
                <a:gd name="txL" fmla="*/ 0 w 23"/>
                <a:gd name="txT" fmla="*/ 0 h 21"/>
                <a:gd name="txR" fmla="*/ 23 w 23"/>
                <a:gd name="txB" fmla="*/ 21 h 21"/>
              </a:gdLst>
              <a:ahLst/>
              <a:cxnLst>
                <a:cxn ang="0">
                  <a:pos x="35095" y="0"/>
                </a:cxn>
                <a:cxn ang="0">
                  <a:pos x="35095" y="8898"/>
                </a:cxn>
                <a:cxn ang="0">
                  <a:pos x="41675" y="24468"/>
                </a:cxn>
                <a:cxn ang="0">
                  <a:pos x="21934" y="37814"/>
                </a:cxn>
                <a:cxn ang="0">
                  <a:pos x="8774" y="20019"/>
                </a:cxn>
                <a:cxn ang="0">
                  <a:pos x="13161" y="11122"/>
                </a:cxn>
                <a:cxn ang="0">
                  <a:pos x="13161" y="0"/>
                </a:cxn>
                <a:cxn ang="0">
                  <a:pos x="0" y="22244"/>
                </a:cxn>
                <a:cxn ang="0">
                  <a:pos x="24128" y="46712"/>
                </a:cxn>
                <a:cxn ang="0">
                  <a:pos x="50449" y="22244"/>
                </a:cxn>
                <a:cxn ang="0">
                  <a:pos x="35095" y="0"/>
                </a:cxn>
              </a:cxnLst>
              <a:rect l="txL" t="txT" r="txR" b="tx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Rectangle 155"/>
            <p:cNvSpPr/>
            <p:nvPr/>
          </p:nvSpPr>
          <p:spPr>
            <a:xfrm>
              <a:off x="160689" y="419472"/>
              <a:ext cx="9342" cy="32698"/>
            </a:xfrm>
            <a:prstGeom prst="rect">
              <a:avLst/>
            </a:prstGeom>
            <a:grp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zh-CN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" name="Freeform 156"/>
            <p:cNvSpPr>
              <a:spLocks noEditPoints="1"/>
            </p:cNvSpPr>
            <p:nvPr/>
          </p:nvSpPr>
          <p:spPr>
            <a:xfrm>
              <a:off x="39238" y="81278"/>
              <a:ext cx="260652" cy="260652"/>
            </a:xfrm>
            <a:custGeom>
              <a:avLst/>
              <a:gdLst>
                <a:gd name="txL" fmla="*/ 0 w 118"/>
                <a:gd name="txT" fmla="*/ 0 h 118"/>
                <a:gd name="txR" fmla="*/ 118 w 118"/>
                <a:gd name="txB" fmla="*/ 118 h 118"/>
              </a:gdLst>
              <a:ahLst/>
              <a:cxnLst>
                <a:cxn ang="0">
                  <a:pos x="53014" y="41969"/>
                </a:cxn>
                <a:cxn ang="0">
                  <a:pos x="41969" y="207638"/>
                </a:cxn>
                <a:cxn ang="0">
                  <a:pos x="207638" y="218683"/>
                </a:cxn>
                <a:cxn ang="0">
                  <a:pos x="218683" y="53014"/>
                </a:cxn>
                <a:cxn ang="0">
                  <a:pos x="53014" y="41969"/>
                </a:cxn>
                <a:cxn ang="0">
                  <a:pos x="141371" y="185549"/>
                </a:cxn>
                <a:cxn ang="0">
                  <a:pos x="141371" y="205429"/>
                </a:cxn>
                <a:cxn ang="0">
                  <a:pos x="123699" y="205429"/>
                </a:cxn>
                <a:cxn ang="0">
                  <a:pos x="123699" y="187758"/>
                </a:cxn>
                <a:cxn ang="0">
                  <a:pos x="90566" y="178922"/>
                </a:cxn>
                <a:cxn ang="0">
                  <a:pos x="94983" y="156833"/>
                </a:cxn>
                <a:cxn ang="0">
                  <a:pos x="128117" y="165669"/>
                </a:cxn>
                <a:cxn ang="0">
                  <a:pos x="145788" y="154624"/>
                </a:cxn>
                <a:cxn ang="0">
                  <a:pos x="125908" y="136953"/>
                </a:cxn>
                <a:cxn ang="0">
                  <a:pos x="90566" y="101610"/>
                </a:cxn>
                <a:cxn ang="0">
                  <a:pos x="123699" y="68476"/>
                </a:cxn>
                <a:cxn ang="0">
                  <a:pos x="123699" y="50805"/>
                </a:cxn>
                <a:cxn ang="0">
                  <a:pos x="141371" y="50805"/>
                </a:cxn>
                <a:cxn ang="0">
                  <a:pos x="141371" y="66267"/>
                </a:cxn>
                <a:cxn ang="0">
                  <a:pos x="170086" y="72894"/>
                </a:cxn>
                <a:cxn ang="0">
                  <a:pos x="163460" y="94983"/>
                </a:cxn>
                <a:cxn ang="0">
                  <a:pos x="136953" y="88357"/>
                </a:cxn>
                <a:cxn ang="0">
                  <a:pos x="121490" y="99401"/>
                </a:cxn>
                <a:cxn ang="0">
                  <a:pos x="143579" y="114864"/>
                </a:cxn>
                <a:cxn ang="0">
                  <a:pos x="174504" y="152415"/>
                </a:cxn>
                <a:cxn ang="0">
                  <a:pos x="141371" y="185549"/>
                </a:cxn>
              </a:cxnLst>
              <a:rect l="txL" t="txT" r="txR" b="tx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57"/>
            <p:cNvSpPr>
              <a:spLocks noEditPoints="1"/>
            </p:cNvSpPr>
            <p:nvPr/>
          </p:nvSpPr>
          <p:spPr>
            <a:xfrm>
              <a:off x="0" y="0"/>
              <a:ext cx="338194" cy="501686"/>
            </a:xfrm>
            <a:custGeom>
              <a:avLst/>
              <a:gdLst>
                <a:gd name="txL" fmla="*/ 0 w 153"/>
                <a:gd name="txT" fmla="*/ 0 h 227"/>
                <a:gd name="txR" fmla="*/ 153 w 153"/>
                <a:gd name="txB" fmla="*/ 227 h 227"/>
              </a:gdLst>
              <a:ahLst/>
              <a:cxnLst>
                <a:cxn ang="0">
                  <a:pos x="305038" y="391182"/>
                </a:cxn>
                <a:cxn ang="0">
                  <a:pos x="35367" y="391182"/>
                </a:cxn>
                <a:cxn ang="0">
                  <a:pos x="35367" y="35361"/>
                </a:cxn>
                <a:cxn ang="0">
                  <a:pos x="305038" y="35361"/>
                </a:cxn>
                <a:cxn ang="0">
                  <a:pos x="305038" y="227637"/>
                </a:cxn>
                <a:cxn ang="0">
                  <a:pos x="307248" y="225427"/>
                </a:cxn>
                <a:cxn ang="0">
                  <a:pos x="338194" y="207747"/>
                </a:cxn>
                <a:cxn ang="0">
                  <a:pos x="338194" y="28731"/>
                </a:cxn>
                <a:cxn ang="0">
                  <a:pos x="311669" y="0"/>
                </a:cxn>
                <a:cxn ang="0">
                  <a:pos x="26525" y="0"/>
                </a:cxn>
                <a:cxn ang="0">
                  <a:pos x="0" y="28731"/>
                </a:cxn>
                <a:cxn ang="0">
                  <a:pos x="0" y="475165"/>
                </a:cxn>
                <a:cxn ang="0">
                  <a:pos x="26525" y="501686"/>
                </a:cxn>
                <a:cxn ang="0">
                  <a:pos x="311669" y="501686"/>
                </a:cxn>
                <a:cxn ang="0">
                  <a:pos x="338194" y="475165"/>
                </a:cxn>
                <a:cxn ang="0">
                  <a:pos x="338194" y="388972"/>
                </a:cxn>
                <a:cxn ang="0">
                  <a:pos x="305038" y="366872"/>
                </a:cxn>
                <a:cxn ang="0">
                  <a:pos x="305038" y="391182"/>
                </a:cxn>
                <a:cxn ang="0">
                  <a:pos x="165781" y="488426"/>
                </a:cxn>
                <a:cxn ang="0">
                  <a:pos x="123783" y="444224"/>
                </a:cxn>
                <a:cxn ang="0">
                  <a:pos x="165781" y="402233"/>
                </a:cxn>
                <a:cxn ang="0">
                  <a:pos x="209990" y="444224"/>
                </a:cxn>
                <a:cxn ang="0">
                  <a:pos x="165781" y="488426"/>
                </a:cxn>
              </a:cxnLst>
              <a:rect l="txL" t="txT" r="txR" b="tx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58"/>
            <p:cNvSpPr>
              <a:spLocks noEditPoints="1"/>
            </p:cNvSpPr>
            <p:nvPr/>
          </p:nvSpPr>
          <p:spPr>
            <a:xfrm>
              <a:off x="275600" y="202729"/>
              <a:ext cx="190584" cy="190584"/>
            </a:xfrm>
            <a:custGeom>
              <a:avLst/>
              <a:gdLst>
                <a:gd name="txL" fmla="*/ 0 w 86"/>
                <a:gd name="txT" fmla="*/ 0 h 86"/>
                <a:gd name="txR" fmla="*/ 86 w 86"/>
                <a:gd name="txB" fmla="*/ 86 h 86"/>
              </a:gdLst>
              <a:ahLst/>
              <a:cxnLst>
                <a:cxn ang="0">
                  <a:pos x="159559" y="37674"/>
                </a:cxn>
                <a:cxn ang="0">
                  <a:pos x="39890" y="31025"/>
                </a:cxn>
                <a:cxn ang="0">
                  <a:pos x="31025" y="150694"/>
                </a:cxn>
                <a:cxn ang="0">
                  <a:pos x="152910" y="159559"/>
                </a:cxn>
                <a:cxn ang="0">
                  <a:pos x="159559" y="37674"/>
                </a:cxn>
                <a:cxn ang="0">
                  <a:pos x="101940" y="139614"/>
                </a:cxn>
                <a:cxn ang="0">
                  <a:pos x="101940" y="155127"/>
                </a:cxn>
                <a:cxn ang="0">
                  <a:pos x="88644" y="155127"/>
                </a:cxn>
                <a:cxn ang="0">
                  <a:pos x="88644" y="141830"/>
                </a:cxn>
                <a:cxn ang="0">
                  <a:pos x="62051" y="135182"/>
                </a:cxn>
                <a:cxn ang="0">
                  <a:pos x="66483" y="117453"/>
                </a:cxn>
                <a:cxn ang="0">
                  <a:pos x="90860" y="124101"/>
                </a:cxn>
                <a:cxn ang="0">
                  <a:pos x="106372" y="115237"/>
                </a:cxn>
                <a:cxn ang="0">
                  <a:pos x="90860" y="101940"/>
                </a:cxn>
                <a:cxn ang="0">
                  <a:pos x="64267" y="75347"/>
                </a:cxn>
                <a:cxn ang="0">
                  <a:pos x="88644" y="48754"/>
                </a:cxn>
                <a:cxn ang="0">
                  <a:pos x="88644" y="33241"/>
                </a:cxn>
                <a:cxn ang="0">
                  <a:pos x="104156" y="33241"/>
                </a:cxn>
                <a:cxn ang="0">
                  <a:pos x="104156" y="46538"/>
                </a:cxn>
                <a:cxn ang="0">
                  <a:pos x="124101" y="50970"/>
                </a:cxn>
                <a:cxn ang="0">
                  <a:pos x="119669" y="68699"/>
                </a:cxn>
                <a:cxn ang="0">
                  <a:pos x="99724" y="64267"/>
                </a:cxn>
                <a:cxn ang="0">
                  <a:pos x="86428" y="70915"/>
                </a:cxn>
                <a:cxn ang="0">
                  <a:pos x="104156" y="84212"/>
                </a:cxn>
                <a:cxn ang="0">
                  <a:pos x="128533" y="113021"/>
                </a:cxn>
                <a:cxn ang="0">
                  <a:pos x="101940" y="139614"/>
                </a:cxn>
              </a:cxnLst>
              <a:rect l="txL" t="txT" r="txR" b="tx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50"/>
          <p:cNvGrpSpPr/>
          <p:nvPr/>
        </p:nvGrpSpPr>
        <p:grpSpPr>
          <a:xfrm>
            <a:off x="4268470" y="3365500"/>
            <a:ext cx="492125" cy="631825"/>
            <a:chOff x="0" y="0"/>
            <a:chExt cx="563562" cy="720725"/>
          </a:xfrm>
          <a:solidFill>
            <a:srgbClr val="595958"/>
          </a:solidFill>
        </p:grpSpPr>
        <p:sp>
          <p:nvSpPr>
            <p:cNvPr id="33" name="Freeform 32"/>
            <p:cNvSpPr/>
            <p:nvPr/>
          </p:nvSpPr>
          <p:spPr>
            <a:xfrm>
              <a:off x="209550" y="0"/>
              <a:ext cx="142875" cy="720725"/>
            </a:xfrm>
            <a:custGeom>
              <a:avLst/>
              <a:gdLst>
                <a:gd name="txL" fmla="*/ 0 w 64"/>
                <a:gd name="txT" fmla="*/ 0 h 321"/>
                <a:gd name="txR" fmla="*/ 64 w 64"/>
                <a:gd name="txB" fmla="*/ 321 h 321"/>
              </a:gdLst>
              <a:ahLst/>
              <a:cxnLst>
                <a:cxn ang="0">
                  <a:pos x="142875" y="648877"/>
                </a:cxn>
                <a:cxn ang="0">
                  <a:pos x="71438" y="720725"/>
                </a:cxn>
                <a:cxn ang="0">
                  <a:pos x="0" y="648877"/>
                </a:cxn>
                <a:cxn ang="0">
                  <a:pos x="0" y="71848"/>
                </a:cxn>
                <a:cxn ang="0">
                  <a:pos x="71438" y="0"/>
                </a:cxn>
                <a:cxn ang="0">
                  <a:pos x="142875" y="71848"/>
                </a:cxn>
                <a:cxn ang="0">
                  <a:pos x="142875" y="648877"/>
                </a:cxn>
              </a:cxnLst>
              <a:rect l="txL" t="txT" r="txR" b="tx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0" y="439737"/>
              <a:ext cx="141288" cy="280988"/>
            </a:xfrm>
            <a:custGeom>
              <a:avLst/>
              <a:gdLst>
                <a:gd name="txL" fmla="*/ 0 w 63"/>
                <a:gd name="txT" fmla="*/ 0 h 125"/>
                <a:gd name="txR" fmla="*/ 63 w 63"/>
                <a:gd name="txB" fmla="*/ 125 h 125"/>
              </a:gdLst>
              <a:ahLst/>
              <a:cxnLst>
                <a:cxn ang="0">
                  <a:pos x="141288" y="209055"/>
                </a:cxn>
                <a:cxn ang="0">
                  <a:pos x="71765" y="280988"/>
                </a:cxn>
                <a:cxn ang="0">
                  <a:pos x="0" y="209055"/>
                </a:cxn>
                <a:cxn ang="0">
                  <a:pos x="0" y="71933"/>
                </a:cxn>
                <a:cxn ang="0">
                  <a:pos x="71765" y="0"/>
                </a:cxn>
                <a:cxn ang="0">
                  <a:pos x="141288" y="71933"/>
                </a:cxn>
                <a:cxn ang="0">
                  <a:pos x="141288" y="209055"/>
                </a:cxn>
              </a:cxnLst>
              <a:rect l="txL" t="txT" r="txR" b="tx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0687" y="231775"/>
              <a:ext cx="142875" cy="488950"/>
            </a:xfrm>
            <a:custGeom>
              <a:avLst/>
              <a:gdLst>
                <a:gd name="txL" fmla="*/ 0 w 64"/>
                <a:gd name="txT" fmla="*/ 0 h 218"/>
                <a:gd name="txR" fmla="*/ 64 w 64"/>
                <a:gd name="txB" fmla="*/ 218 h 218"/>
              </a:gdLst>
              <a:ahLst/>
              <a:cxnLst>
                <a:cxn ang="0">
                  <a:pos x="142875" y="417178"/>
                </a:cxn>
                <a:cxn ang="0">
                  <a:pos x="71438" y="488950"/>
                </a:cxn>
                <a:cxn ang="0">
                  <a:pos x="0" y="417178"/>
                </a:cxn>
                <a:cxn ang="0">
                  <a:pos x="0" y="71772"/>
                </a:cxn>
                <a:cxn ang="0">
                  <a:pos x="71438" y="0"/>
                </a:cxn>
                <a:cxn ang="0">
                  <a:pos x="142875" y="71772"/>
                </a:cxn>
                <a:cxn ang="0">
                  <a:pos x="142875" y="417178"/>
                </a:cxn>
              </a:cxnLst>
              <a:rect l="txL" t="txT" r="txR" b="tx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487930" y="542607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027555" y="579183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111625" y="201485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651250" y="238442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877050" y="206057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427470" y="243014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30190" y="542607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869815" y="579183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97900" y="542607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137525" y="579183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4694680" y="587799"/>
            <a:ext cx="2959886" cy="4087896"/>
          </a:xfrm>
          <a:custGeom>
            <a:avLst/>
            <a:gdLst>
              <a:gd name="T0" fmla="*/ 475 w 478"/>
              <a:gd name="T1" fmla="*/ 459 h 609"/>
              <a:gd name="T2" fmla="*/ 469 w 478"/>
              <a:gd name="T3" fmla="*/ 244 h 609"/>
              <a:gd name="T4" fmla="*/ 466 w 478"/>
              <a:gd name="T5" fmla="*/ 136 h 609"/>
              <a:gd name="T6" fmla="*/ 458 w 478"/>
              <a:gd name="T7" fmla="*/ 68 h 609"/>
              <a:gd name="T8" fmla="*/ 432 w 478"/>
              <a:gd name="T9" fmla="*/ 51 h 609"/>
              <a:gd name="T10" fmla="*/ 433 w 478"/>
              <a:gd name="T11" fmla="*/ 42 h 609"/>
              <a:gd name="T12" fmla="*/ 433 w 478"/>
              <a:gd name="T13" fmla="*/ 42 h 609"/>
              <a:gd name="T14" fmla="*/ 383 w 478"/>
              <a:gd name="T15" fmla="*/ 3 h 609"/>
              <a:gd name="T16" fmla="*/ 235 w 478"/>
              <a:gd name="T17" fmla="*/ 15 h 609"/>
              <a:gd name="T18" fmla="*/ 89 w 478"/>
              <a:gd name="T19" fmla="*/ 31 h 609"/>
              <a:gd name="T20" fmla="*/ 25 w 478"/>
              <a:gd name="T21" fmla="*/ 38 h 609"/>
              <a:gd name="T22" fmla="*/ 3 w 478"/>
              <a:gd name="T23" fmla="*/ 51 h 609"/>
              <a:gd name="T24" fmla="*/ 0 w 478"/>
              <a:gd name="T25" fmla="*/ 55 h 609"/>
              <a:gd name="T26" fmla="*/ 6 w 478"/>
              <a:gd name="T27" fmla="*/ 486 h 609"/>
              <a:gd name="T28" fmla="*/ 6 w 478"/>
              <a:gd name="T29" fmla="*/ 537 h 609"/>
              <a:gd name="T30" fmla="*/ 9 w 478"/>
              <a:gd name="T31" fmla="*/ 580 h 609"/>
              <a:gd name="T32" fmla="*/ 48 w 478"/>
              <a:gd name="T33" fmla="*/ 606 h 609"/>
              <a:gd name="T34" fmla="*/ 143 w 478"/>
              <a:gd name="T35" fmla="*/ 605 h 609"/>
              <a:gd name="T36" fmla="*/ 249 w 478"/>
              <a:gd name="T37" fmla="*/ 604 h 609"/>
              <a:gd name="T38" fmla="*/ 356 w 478"/>
              <a:gd name="T39" fmla="*/ 603 h 609"/>
              <a:gd name="T40" fmla="*/ 450 w 478"/>
              <a:gd name="T41" fmla="*/ 601 h 609"/>
              <a:gd name="T42" fmla="*/ 478 w 478"/>
              <a:gd name="T43" fmla="*/ 566 h 609"/>
              <a:gd name="T44" fmla="*/ 475 w 478"/>
              <a:gd name="T45" fmla="*/ 459 h 609"/>
              <a:gd name="T46" fmla="*/ 469 w 478"/>
              <a:gd name="T47" fmla="*/ 572 h 609"/>
              <a:gd name="T48" fmla="*/ 380 w 478"/>
              <a:gd name="T49" fmla="*/ 594 h 609"/>
              <a:gd name="T50" fmla="*/ 281 w 478"/>
              <a:gd name="T51" fmla="*/ 595 h 609"/>
              <a:gd name="T52" fmla="*/ 95 w 478"/>
              <a:gd name="T53" fmla="*/ 596 h 609"/>
              <a:gd name="T54" fmla="*/ 17 w 478"/>
              <a:gd name="T55" fmla="*/ 574 h 609"/>
              <a:gd name="T56" fmla="*/ 15 w 478"/>
              <a:gd name="T57" fmla="*/ 525 h 609"/>
              <a:gd name="T58" fmla="*/ 15 w 478"/>
              <a:gd name="T59" fmla="*/ 478 h 609"/>
              <a:gd name="T60" fmla="*/ 10 w 478"/>
              <a:gd name="T61" fmla="*/ 55 h 609"/>
              <a:gd name="T62" fmla="*/ 9 w 478"/>
              <a:gd name="T63" fmla="*/ 54 h 609"/>
              <a:gd name="T64" fmla="*/ 65 w 478"/>
              <a:gd name="T65" fmla="*/ 41 h 609"/>
              <a:gd name="T66" fmla="*/ 113 w 478"/>
              <a:gd name="T67" fmla="*/ 35 h 609"/>
              <a:gd name="T68" fmla="*/ 216 w 478"/>
              <a:gd name="T69" fmla="*/ 24 h 609"/>
              <a:gd name="T70" fmla="*/ 318 w 478"/>
              <a:gd name="T71" fmla="*/ 13 h 609"/>
              <a:gd name="T72" fmla="*/ 426 w 478"/>
              <a:gd name="T73" fmla="*/ 28 h 609"/>
              <a:gd name="T74" fmla="*/ 400 w 478"/>
              <a:gd name="T75" fmla="*/ 19 h 609"/>
              <a:gd name="T76" fmla="*/ 282 w 478"/>
              <a:gd name="T77" fmla="*/ 33 h 609"/>
              <a:gd name="T78" fmla="*/ 33 w 478"/>
              <a:gd name="T79" fmla="*/ 61 h 609"/>
              <a:gd name="T80" fmla="*/ 33 w 478"/>
              <a:gd name="T81" fmla="*/ 70 h 609"/>
              <a:gd name="T82" fmla="*/ 403 w 478"/>
              <a:gd name="T83" fmla="*/ 58 h 609"/>
              <a:gd name="T84" fmla="*/ 442 w 478"/>
              <a:gd name="T85" fmla="*/ 65 h 609"/>
              <a:gd name="T86" fmla="*/ 456 w 478"/>
              <a:gd name="T87" fmla="*/ 105 h 609"/>
              <a:gd name="T88" fmla="*/ 459 w 478"/>
              <a:gd name="T89" fmla="*/ 204 h 609"/>
              <a:gd name="T90" fmla="*/ 464 w 478"/>
              <a:gd name="T91" fmla="*/ 391 h 609"/>
              <a:gd name="T92" fmla="*/ 466 w 478"/>
              <a:gd name="T93" fmla="*/ 479 h 609"/>
              <a:gd name="T94" fmla="*/ 468 w 478"/>
              <a:gd name="T95" fmla="*/ 526 h 609"/>
              <a:gd name="T96" fmla="*/ 469 w 478"/>
              <a:gd name="T97" fmla="*/ 572 h 609"/>
              <a:gd name="T98" fmla="*/ 424 w 478"/>
              <a:gd name="T99" fmla="*/ 50 h 609"/>
              <a:gd name="T100" fmla="*/ 394 w 478"/>
              <a:gd name="T101" fmla="*/ 49 h 609"/>
              <a:gd name="T102" fmla="*/ 275 w 478"/>
              <a:gd name="T103" fmla="*/ 53 h 609"/>
              <a:gd name="T104" fmla="*/ 139 w 478"/>
              <a:gd name="T105" fmla="*/ 57 h 609"/>
              <a:gd name="T106" fmla="*/ 227 w 478"/>
              <a:gd name="T107" fmla="*/ 47 h 609"/>
              <a:gd name="T108" fmla="*/ 321 w 478"/>
              <a:gd name="T109" fmla="*/ 36 h 609"/>
              <a:gd name="T110" fmla="*/ 368 w 478"/>
              <a:gd name="T111" fmla="*/ 31 h 609"/>
              <a:gd name="T112" fmla="*/ 391 w 478"/>
              <a:gd name="T113" fmla="*/ 28 h 609"/>
              <a:gd name="T114" fmla="*/ 424 w 478"/>
              <a:gd name="T115" fmla="*/ 5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8" h="609">
                <a:moveTo>
                  <a:pt x="475" y="459"/>
                </a:moveTo>
                <a:cubicBezTo>
                  <a:pt x="473" y="387"/>
                  <a:pt x="471" y="316"/>
                  <a:pt x="469" y="244"/>
                </a:cubicBezTo>
                <a:cubicBezTo>
                  <a:pt x="468" y="208"/>
                  <a:pt x="467" y="172"/>
                  <a:pt x="466" y="136"/>
                </a:cubicBezTo>
                <a:cubicBezTo>
                  <a:pt x="465" y="116"/>
                  <a:pt x="470" y="86"/>
                  <a:pt x="458" y="68"/>
                </a:cubicBezTo>
                <a:cubicBezTo>
                  <a:pt x="451" y="59"/>
                  <a:pt x="442" y="54"/>
                  <a:pt x="432" y="51"/>
                </a:cubicBezTo>
                <a:cubicBezTo>
                  <a:pt x="433" y="48"/>
                  <a:pt x="433" y="45"/>
                  <a:pt x="433" y="42"/>
                </a:cubicBezTo>
                <a:cubicBezTo>
                  <a:pt x="433" y="42"/>
                  <a:pt x="433" y="42"/>
                  <a:pt x="433" y="42"/>
                </a:cubicBezTo>
                <a:cubicBezTo>
                  <a:pt x="439" y="11"/>
                  <a:pt x="407" y="4"/>
                  <a:pt x="383" y="3"/>
                </a:cubicBezTo>
                <a:cubicBezTo>
                  <a:pt x="334" y="1"/>
                  <a:pt x="284" y="9"/>
                  <a:pt x="235" y="15"/>
                </a:cubicBezTo>
                <a:cubicBezTo>
                  <a:pt x="187" y="20"/>
                  <a:pt x="138" y="26"/>
                  <a:pt x="89" y="31"/>
                </a:cubicBezTo>
                <a:cubicBezTo>
                  <a:pt x="68" y="33"/>
                  <a:pt x="46" y="34"/>
                  <a:pt x="25" y="38"/>
                </a:cubicBezTo>
                <a:cubicBezTo>
                  <a:pt x="15" y="39"/>
                  <a:pt x="7" y="42"/>
                  <a:pt x="3" y="51"/>
                </a:cubicBezTo>
                <a:cubicBezTo>
                  <a:pt x="2" y="52"/>
                  <a:pt x="0" y="53"/>
                  <a:pt x="0" y="55"/>
                </a:cubicBezTo>
                <a:cubicBezTo>
                  <a:pt x="2" y="199"/>
                  <a:pt x="4" y="342"/>
                  <a:pt x="6" y="486"/>
                </a:cubicBezTo>
                <a:cubicBezTo>
                  <a:pt x="6" y="503"/>
                  <a:pt x="6" y="520"/>
                  <a:pt x="6" y="537"/>
                </a:cubicBezTo>
                <a:cubicBezTo>
                  <a:pt x="7" y="551"/>
                  <a:pt x="5" y="566"/>
                  <a:pt x="9" y="580"/>
                </a:cubicBezTo>
                <a:cubicBezTo>
                  <a:pt x="15" y="597"/>
                  <a:pt x="31" y="604"/>
                  <a:pt x="48" y="606"/>
                </a:cubicBezTo>
                <a:cubicBezTo>
                  <a:pt x="79" y="609"/>
                  <a:pt x="111" y="606"/>
                  <a:pt x="143" y="605"/>
                </a:cubicBezTo>
                <a:cubicBezTo>
                  <a:pt x="249" y="604"/>
                  <a:pt x="249" y="604"/>
                  <a:pt x="249" y="604"/>
                </a:cubicBezTo>
                <a:cubicBezTo>
                  <a:pt x="285" y="604"/>
                  <a:pt x="321" y="603"/>
                  <a:pt x="356" y="603"/>
                </a:cubicBezTo>
                <a:cubicBezTo>
                  <a:pt x="386" y="603"/>
                  <a:pt x="420" y="606"/>
                  <a:pt x="450" y="601"/>
                </a:cubicBezTo>
                <a:cubicBezTo>
                  <a:pt x="470" y="598"/>
                  <a:pt x="478" y="586"/>
                  <a:pt x="478" y="566"/>
                </a:cubicBezTo>
                <a:cubicBezTo>
                  <a:pt x="478" y="530"/>
                  <a:pt x="476" y="495"/>
                  <a:pt x="475" y="459"/>
                </a:cubicBezTo>
                <a:close/>
                <a:moveTo>
                  <a:pt x="469" y="572"/>
                </a:moveTo>
                <a:cubicBezTo>
                  <a:pt x="461" y="604"/>
                  <a:pt x="404" y="593"/>
                  <a:pt x="380" y="594"/>
                </a:cubicBezTo>
                <a:cubicBezTo>
                  <a:pt x="347" y="594"/>
                  <a:pt x="314" y="594"/>
                  <a:pt x="281" y="595"/>
                </a:cubicBezTo>
                <a:cubicBezTo>
                  <a:pt x="219" y="595"/>
                  <a:pt x="157" y="596"/>
                  <a:pt x="95" y="596"/>
                </a:cubicBezTo>
                <a:cubicBezTo>
                  <a:pt x="71" y="597"/>
                  <a:pt x="26" y="605"/>
                  <a:pt x="17" y="574"/>
                </a:cubicBezTo>
                <a:cubicBezTo>
                  <a:pt x="13" y="559"/>
                  <a:pt x="16" y="541"/>
                  <a:pt x="15" y="525"/>
                </a:cubicBezTo>
                <a:cubicBezTo>
                  <a:pt x="15" y="509"/>
                  <a:pt x="15" y="494"/>
                  <a:pt x="15" y="478"/>
                </a:cubicBezTo>
                <a:cubicBezTo>
                  <a:pt x="13" y="337"/>
                  <a:pt x="12" y="196"/>
                  <a:pt x="10" y="55"/>
                </a:cubicBezTo>
                <a:cubicBezTo>
                  <a:pt x="10" y="55"/>
                  <a:pt x="9" y="54"/>
                  <a:pt x="9" y="54"/>
                </a:cubicBezTo>
                <a:cubicBezTo>
                  <a:pt x="17" y="41"/>
                  <a:pt x="54" y="43"/>
                  <a:pt x="65" y="41"/>
                </a:cubicBezTo>
                <a:cubicBezTo>
                  <a:pt x="81" y="39"/>
                  <a:pt x="97" y="37"/>
                  <a:pt x="113" y="35"/>
                </a:cubicBezTo>
                <a:cubicBezTo>
                  <a:pt x="147" y="31"/>
                  <a:pt x="181" y="28"/>
                  <a:pt x="216" y="24"/>
                </a:cubicBezTo>
                <a:cubicBezTo>
                  <a:pt x="250" y="20"/>
                  <a:pt x="284" y="16"/>
                  <a:pt x="318" y="13"/>
                </a:cubicBezTo>
                <a:cubicBezTo>
                  <a:pt x="337" y="11"/>
                  <a:pt x="415" y="0"/>
                  <a:pt x="426" y="28"/>
                </a:cubicBezTo>
                <a:cubicBezTo>
                  <a:pt x="419" y="22"/>
                  <a:pt x="409" y="19"/>
                  <a:pt x="400" y="19"/>
                </a:cubicBezTo>
                <a:cubicBezTo>
                  <a:pt x="361" y="19"/>
                  <a:pt x="320" y="28"/>
                  <a:pt x="282" y="33"/>
                </a:cubicBezTo>
                <a:cubicBezTo>
                  <a:pt x="199" y="42"/>
                  <a:pt x="116" y="51"/>
                  <a:pt x="33" y="61"/>
                </a:cubicBezTo>
                <a:cubicBezTo>
                  <a:pt x="28" y="61"/>
                  <a:pt x="27" y="70"/>
                  <a:pt x="33" y="70"/>
                </a:cubicBezTo>
                <a:cubicBezTo>
                  <a:pt x="156" y="66"/>
                  <a:pt x="280" y="58"/>
                  <a:pt x="403" y="58"/>
                </a:cubicBezTo>
                <a:cubicBezTo>
                  <a:pt x="416" y="58"/>
                  <a:pt x="430" y="58"/>
                  <a:pt x="442" y="65"/>
                </a:cubicBezTo>
                <a:cubicBezTo>
                  <a:pt x="456" y="74"/>
                  <a:pt x="455" y="90"/>
                  <a:pt x="456" y="105"/>
                </a:cubicBezTo>
                <a:cubicBezTo>
                  <a:pt x="457" y="138"/>
                  <a:pt x="458" y="171"/>
                  <a:pt x="459" y="204"/>
                </a:cubicBezTo>
                <a:cubicBezTo>
                  <a:pt x="460" y="266"/>
                  <a:pt x="462" y="329"/>
                  <a:pt x="464" y="391"/>
                </a:cubicBezTo>
                <a:cubicBezTo>
                  <a:pt x="465" y="420"/>
                  <a:pt x="466" y="450"/>
                  <a:pt x="466" y="479"/>
                </a:cubicBezTo>
                <a:cubicBezTo>
                  <a:pt x="467" y="495"/>
                  <a:pt x="467" y="511"/>
                  <a:pt x="468" y="526"/>
                </a:cubicBezTo>
                <a:cubicBezTo>
                  <a:pt x="468" y="540"/>
                  <a:pt x="472" y="559"/>
                  <a:pt x="469" y="572"/>
                </a:cubicBezTo>
                <a:close/>
                <a:moveTo>
                  <a:pt x="424" y="50"/>
                </a:moveTo>
                <a:cubicBezTo>
                  <a:pt x="414" y="48"/>
                  <a:pt x="403" y="49"/>
                  <a:pt x="394" y="49"/>
                </a:cubicBezTo>
                <a:cubicBezTo>
                  <a:pt x="354" y="50"/>
                  <a:pt x="315" y="51"/>
                  <a:pt x="275" y="53"/>
                </a:cubicBezTo>
                <a:cubicBezTo>
                  <a:pt x="230" y="54"/>
                  <a:pt x="184" y="56"/>
                  <a:pt x="139" y="57"/>
                </a:cubicBezTo>
                <a:cubicBezTo>
                  <a:pt x="168" y="54"/>
                  <a:pt x="197" y="50"/>
                  <a:pt x="227" y="47"/>
                </a:cubicBezTo>
                <a:cubicBezTo>
                  <a:pt x="258" y="43"/>
                  <a:pt x="290" y="39"/>
                  <a:pt x="321" y="36"/>
                </a:cubicBezTo>
                <a:cubicBezTo>
                  <a:pt x="337" y="34"/>
                  <a:pt x="353" y="32"/>
                  <a:pt x="368" y="31"/>
                </a:cubicBezTo>
                <a:cubicBezTo>
                  <a:pt x="376" y="30"/>
                  <a:pt x="384" y="29"/>
                  <a:pt x="391" y="28"/>
                </a:cubicBezTo>
                <a:cubicBezTo>
                  <a:pt x="401" y="27"/>
                  <a:pt x="434" y="25"/>
                  <a:pt x="424" y="5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89496" y="1472069"/>
            <a:ext cx="2207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4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4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68624" y="2312115"/>
            <a:ext cx="270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694680" y="3008178"/>
            <a:ext cx="305078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728127" y="3324515"/>
            <a:ext cx="2843391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Please add a clear business template</a:t>
            </a:r>
          </a:p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for the title content you want to add  Please add aclear business </a:t>
            </a: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 flipH="1">
            <a:off x="7646990" y="4010026"/>
            <a:ext cx="1452563" cy="2659062"/>
            <a:chOff x="4817" y="2526"/>
            <a:chExt cx="915" cy="1675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4817" y="2526"/>
              <a:ext cx="915" cy="167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220" y="3952"/>
              <a:ext cx="76" cy="76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236" y="3973"/>
              <a:ext cx="38" cy="33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5389" y="3510"/>
              <a:ext cx="40" cy="24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4440659" y="823841"/>
            <a:ext cx="3310681" cy="4693447"/>
          </a:xfrm>
          <a:custGeom>
            <a:avLst/>
            <a:gdLst>
              <a:gd name="T0" fmla="*/ 336 w 473"/>
              <a:gd name="T1" fmla="*/ 26 h 794"/>
              <a:gd name="T2" fmla="*/ 12 w 473"/>
              <a:gd name="T3" fmla="*/ 280 h 794"/>
              <a:gd name="T4" fmla="*/ 83 w 473"/>
              <a:gd name="T5" fmla="*/ 430 h 794"/>
              <a:gd name="T6" fmla="*/ 191 w 473"/>
              <a:gd name="T7" fmla="*/ 548 h 794"/>
              <a:gd name="T8" fmla="*/ 185 w 473"/>
              <a:gd name="T9" fmla="*/ 682 h 794"/>
              <a:gd name="T10" fmla="*/ 309 w 473"/>
              <a:gd name="T11" fmla="*/ 765 h 794"/>
              <a:gd name="T12" fmla="*/ 307 w 473"/>
              <a:gd name="T13" fmla="*/ 675 h 794"/>
              <a:gd name="T14" fmla="*/ 288 w 473"/>
              <a:gd name="T15" fmla="*/ 552 h 794"/>
              <a:gd name="T16" fmla="*/ 451 w 473"/>
              <a:gd name="T17" fmla="*/ 315 h 794"/>
              <a:gd name="T18" fmla="*/ 78 w 473"/>
              <a:gd name="T19" fmla="*/ 99 h 794"/>
              <a:gd name="T20" fmla="*/ 44 w 473"/>
              <a:gd name="T21" fmla="*/ 354 h 794"/>
              <a:gd name="T22" fmla="*/ 106 w 473"/>
              <a:gd name="T23" fmla="*/ 73 h 794"/>
              <a:gd name="T24" fmla="*/ 153 w 473"/>
              <a:gd name="T25" fmla="*/ 465 h 794"/>
              <a:gd name="T26" fmla="*/ 114 w 473"/>
              <a:gd name="T27" fmla="*/ 277 h 794"/>
              <a:gd name="T28" fmla="*/ 193 w 473"/>
              <a:gd name="T29" fmla="*/ 29 h 794"/>
              <a:gd name="T30" fmla="*/ 185 w 473"/>
              <a:gd name="T31" fmla="*/ 415 h 794"/>
              <a:gd name="T32" fmla="*/ 200 w 473"/>
              <a:gd name="T33" fmla="*/ 546 h 794"/>
              <a:gd name="T34" fmla="*/ 200 w 473"/>
              <a:gd name="T35" fmla="*/ 556 h 794"/>
              <a:gd name="T36" fmla="*/ 228 w 473"/>
              <a:gd name="T37" fmla="*/ 549 h 794"/>
              <a:gd name="T38" fmla="*/ 189 w 473"/>
              <a:gd name="T39" fmla="*/ 671 h 794"/>
              <a:gd name="T40" fmla="*/ 196 w 473"/>
              <a:gd name="T41" fmla="*/ 679 h 794"/>
              <a:gd name="T42" fmla="*/ 226 w 473"/>
              <a:gd name="T43" fmla="*/ 691 h 794"/>
              <a:gd name="T44" fmla="*/ 303 w 473"/>
              <a:gd name="T45" fmla="*/ 682 h 794"/>
              <a:gd name="T46" fmla="*/ 192 w 473"/>
              <a:gd name="T47" fmla="*/ 737 h 794"/>
              <a:gd name="T48" fmla="*/ 210 w 473"/>
              <a:gd name="T49" fmla="*/ 696 h 794"/>
              <a:gd name="T50" fmla="*/ 227 w 473"/>
              <a:gd name="T51" fmla="*/ 724 h 794"/>
              <a:gd name="T52" fmla="*/ 227 w 473"/>
              <a:gd name="T53" fmla="*/ 699 h 794"/>
              <a:gd name="T54" fmla="*/ 268 w 473"/>
              <a:gd name="T55" fmla="*/ 725 h 794"/>
              <a:gd name="T56" fmla="*/ 297 w 473"/>
              <a:gd name="T57" fmla="*/ 684 h 794"/>
              <a:gd name="T58" fmla="*/ 214 w 473"/>
              <a:gd name="T59" fmla="*/ 728 h 794"/>
              <a:gd name="T60" fmla="*/ 274 w 473"/>
              <a:gd name="T61" fmla="*/ 714 h 794"/>
              <a:gd name="T62" fmla="*/ 278 w 473"/>
              <a:gd name="T63" fmla="*/ 693 h 794"/>
              <a:gd name="T64" fmla="*/ 274 w 473"/>
              <a:gd name="T65" fmla="*/ 714 h 794"/>
              <a:gd name="T66" fmla="*/ 297 w 473"/>
              <a:gd name="T67" fmla="*/ 677 h 794"/>
              <a:gd name="T68" fmla="*/ 232 w 473"/>
              <a:gd name="T69" fmla="*/ 691 h 794"/>
              <a:gd name="T70" fmla="*/ 296 w 473"/>
              <a:gd name="T71" fmla="*/ 669 h 794"/>
              <a:gd name="T72" fmla="*/ 238 w 473"/>
              <a:gd name="T73" fmla="*/ 556 h 794"/>
              <a:gd name="T74" fmla="*/ 245 w 473"/>
              <a:gd name="T75" fmla="*/ 547 h 794"/>
              <a:gd name="T76" fmla="*/ 247 w 473"/>
              <a:gd name="T77" fmla="*/ 546 h 794"/>
              <a:gd name="T78" fmla="*/ 233 w 473"/>
              <a:gd name="T79" fmla="*/ 650 h 794"/>
              <a:gd name="T80" fmla="*/ 295 w 473"/>
              <a:gd name="T81" fmla="*/ 658 h 794"/>
              <a:gd name="T82" fmla="*/ 250 w 473"/>
              <a:gd name="T83" fmla="*/ 645 h 794"/>
              <a:gd name="T84" fmla="*/ 261 w 473"/>
              <a:gd name="T85" fmla="*/ 554 h 794"/>
              <a:gd name="T86" fmla="*/ 269 w 473"/>
              <a:gd name="T87" fmla="*/ 548 h 794"/>
              <a:gd name="T88" fmla="*/ 277 w 473"/>
              <a:gd name="T89" fmla="*/ 548 h 794"/>
              <a:gd name="T90" fmla="*/ 281 w 473"/>
              <a:gd name="T91" fmla="*/ 539 h 794"/>
              <a:gd name="T92" fmla="*/ 249 w 473"/>
              <a:gd name="T93" fmla="*/ 536 h 794"/>
              <a:gd name="T94" fmla="*/ 234 w 473"/>
              <a:gd name="T95" fmla="*/ 27 h 794"/>
              <a:gd name="T96" fmla="*/ 219 w 473"/>
              <a:gd name="T97" fmla="*/ 534 h 794"/>
              <a:gd name="T98" fmla="*/ 191 w 473"/>
              <a:gd name="T99" fmla="*/ 415 h 794"/>
              <a:gd name="T100" fmla="*/ 201 w 473"/>
              <a:gd name="T101" fmla="*/ 28 h 794"/>
              <a:gd name="T102" fmla="*/ 294 w 473"/>
              <a:gd name="T103" fmla="*/ 512 h 794"/>
              <a:gd name="T104" fmla="*/ 333 w 473"/>
              <a:gd name="T105" fmla="*/ 36 h 794"/>
              <a:gd name="T106" fmla="*/ 294 w 473"/>
              <a:gd name="T107" fmla="*/ 512 h 794"/>
              <a:gd name="T108" fmla="*/ 353 w 473"/>
              <a:gd name="T109" fmla="*/ 451 h 794"/>
              <a:gd name="T110" fmla="*/ 443 w 473"/>
              <a:gd name="T111" fmla="*/ 307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3" h="794">
                <a:moveTo>
                  <a:pt x="373" y="46"/>
                </a:moveTo>
                <a:cubicBezTo>
                  <a:pt x="362" y="39"/>
                  <a:pt x="350" y="32"/>
                  <a:pt x="337" y="27"/>
                </a:cubicBezTo>
                <a:cubicBezTo>
                  <a:pt x="337" y="27"/>
                  <a:pt x="337" y="26"/>
                  <a:pt x="336" y="26"/>
                </a:cubicBezTo>
                <a:cubicBezTo>
                  <a:pt x="335" y="24"/>
                  <a:pt x="333" y="24"/>
                  <a:pt x="331" y="25"/>
                </a:cubicBezTo>
                <a:cubicBezTo>
                  <a:pt x="261" y="0"/>
                  <a:pt x="181" y="12"/>
                  <a:pt x="118" y="52"/>
                </a:cubicBezTo>
                <a:cubicBezTo>
                  <a:pt x="41" y="102"/>
                  <a:pt x="0" y="189"/>
                  <a:pt x="12" y="280"/>
                </a:cubicBezTo>
                <a:cubicBezTo>
                  <a:pt x="19" y="328"/>
                  <a:pt x="38" y="374"/>
                  <a:pt x="69" y="411"/>
                </a:cubicBezTo>
                <a:cubicBezTo>
                  <a:pt x="71" y="413"/>
                  <a:pt x="73" y="415"/>
                  <a:pt x="76" y="418"/>
                </a:cubicBezTo>
                <a:cubicBezTo>
                  <a:pt x="78" y="422"/>
                  <a:pt x="81" y="426"/>
                  <a:pt x="83" y="430"/>
                </a:cubicBezTo>
                <a:cubicBezTo>
                  <a:pt x="84" y="432"/>
                  <a:pt x="87" y="430"/>
                  <a:pt x="87" y="429"/>
                </a:cubicBezTo>
                <a:cubicBezTo>
                  <a:pt x="99" y="440"/>
                  <a:pt x="112" y="450"/>
                  <a:pt x="127" y="459"/>
                </a:cubicBezTo>
                <a:cubicBezTo>
                  <a:pt x="158" y="479"/>
                  <a:pt x="197" y="505"/>
                  <a:pt x="191" y="548"/>
                </a:cubicBezTo>
                <a:cubicBezTo>
                  <a:pt x="190" y="549"/>
                  <a:pt x="191" y="550"/>
                  <a:pt x="191" y="551"/>
                </a:cubicBezTo>
                <a:cubicBezTo>
                  <a:pt x="187" y="593"/>
                  <a:pt x="183" y="636"/>
                  <a:pt x="181" y="679"/>
                </a:cubicBezTo>
                <a:cubicBezTo>
                  <a:pt x="181" y="682"/>
                  <a:pt x="183" y="683"/>
                  <a:pt x="185" y="682"/>
                </a:cubicBezTo>
                <a:cubicBezTo>
                  <a:pt x="184" y="711"/>
                  <a:pt x="176" y="744"/>
                  <a:pt x="192" y="769"/>
                </a:cubicBezTo>
                <a:cubicBezTo>
                  <a:pt x="205" y="788"/>
                  <a:pt x="228" y="794"/>
                  <a:pt x="250" y="794"/>
                </a:cubicBezTo>
                <a:cubicBezTo>
                  <a:pt x="272" y="793"/>
                  <a:pt x="299" y="787"/>
                  <a:pt x="309" y="765"/>
                </a:cubicBezTo>
                <a:cubicBezTo>
                  <a:pt x="315" y="753"/>
                  <a:pt x="314" y="739"/>
                  <a:pt x="314" y="726"/>
                </a:cubicBezTo>
                <a:cubicBezTo>
                  <a:pt x="313" y="710"/>
                  <a:pt x="313" y="694"/>
                  <a:pt x="311" y="677"/>
                </a:cubicBezTo>
                <a:cubicBezTo>
                  <a:pt x="310" y="675"/>
                  <a:pt x="309" y="675"/>
                  <a:pt x="307" y="675"/>
                </a:cubicBezTo>
                <a:cubicBezTo>
                  <a:pt x="307" y="672"/>
                  <a:pt x="305" y="668"/>
                  <a:pt x="303" y="665"/>
                </a:cubicBezTo>
                <a:cubicBezTo>
                  <a:pt x="301" y="627"/>
                  <a:pt x="296" y="590"/>
                  <a:pt x="287" y="553"/>
                </a:cubicBezTo>
                <a:cubicBezTo>
                  <a:pt x="288" y="553"/>
                  <a:pt x="288" y="552"/>
                  <a:pt x="288" y="552"/>
                </a:cubicBezTo>
                <a:cubicBezTo>
                  <a:pt x="288" y="552"/>
                  <a:pt x="288" y="551"/>
                  <a:pt x="289" y="550"/>
                </a:cubicBezTo>
                <a:cubicBezTo>
                  <a:pt x="300" y="500"/>
                  <a:pt x="347" y="471"/>
                  <a:pt x="382" y="438"/>
                </a:cubicBezTo>
                <a:cubicBezTo>
                  <a:pt x="417" y="405"/>
                  <a:pt x="440" y="362"/>
                  <a:pt x="451" y="315"/>
                </a:cubicBezTo>
                <a:cubicBezTo>
                  <a:pt x="473" y="222"/>
                  <a:pt x="459" y="102"/>
                  <a:pt x="373" y="46"/>
                </a:cubicBezTo>
                <a:close/>
                <a:moveTo>
                  <a:pt x="44" y="354"/>
                </a:moveTo>
                <a:cubicBezTo>
                  <a:pt x="4" y="271"/>
                  <a:pt x="14" y="167"/>
                  <a:pt x="78" y="99"/>
                </a:cubicBezTo>
                <a:cubicBezTo>
                  <a:pt x="82" y="94"/>
                  <a:pt x="86" y="90"/>
                  <a:pt x="91" y="86"/>
                </a:cubicBezTo>
                <a:cubicBezTo>
                  <a:pt x="46" y="172"/>
                  <a:pt x="22" y="280"/>
                  <a:pt x="55" y="373"/>
                </a:cubicBezTo>
                <a:cubicBezTo>
                  <a:pt x="51" y="367"/>
                  <a:pt x="48" y="360"/>
                  <a:pt x="44" y="354"/>
                </a:cubicBezTo>
                <a:close/>
                <a:moveTo>
                  <a:pt x="137" y="454"/>
                </a:moveTo>
                <a:cubicBezTo>
                  <a:pt x="112" y="438"/>
                  <a:pt x="91" y="420"/>
                  <a:pt x="73" y="398"/>
                </a:cubicBezTo>
                <a:cubicBezTo>
                  <a:pt x="29" y="290"/>
                  <a:pt x="49" y="176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18" y="63"/>
                  <a:pt x="132" y="55"/>
                  <a:pt x="146" y="48"/>
                </a:cubicBezTo>
                <a:cubicBezTo>
                  <a:pt x="105" y="178"/>
                  <a:pt x="78" y="342"/>
                  <a:pt x="153" y="465"/>
                </a:cubicBezTo>
                <a:cubicBezTo>
                  <a:pt x="148" y="461"/>
                  <a:pt x="142" y="458"/>
                  <a:pt x="137" y="454"/>
                </a:cubicBezTo>
                <a:close/>
                <a:moveTo>
                  <a:pt x="165" y="474"/>
                </a:moveTo>
                <a:cubicBezTo>
                  <a:pt x="132" y="413"/>
                  <a:pt x="115" y="347"/>
                  <a:pt x="114" y="277"/>
                </a:cubicBezTo>
                <a:cubicBezTo>
                  <a:pt x="113" y="198"/>
                  <a:pt x="132" y="121"/>
                  <a:pt x="154" y="45"/>
                </a:cubicBezTo>
                <a:cubicBezTo>
                  <a:pt x="154" y="45"/>
                  <a:pt x="154" y="44"/>
                  <a:pt x="154" y="44"/>
                </a:cubicBezTo>
                <a:cubicBezTo>
                  <a:pt x="167" y="38"/>
                  <a:pt x="180" y="33"/>
                  <a:pt x="193" y="29"/>
                </a:cubicBezTo>
                <a:cubicBezTo>
                  <a:pt x="180" y="64"/>
                  <a:pt x="175" y="100"/>
                  <a:pt x="173" y="137"/>
                </a:cubicBezTo>
                <a:cubicBezTo>
                  <a:pt x="170" y="184"/>
                  <a:pt x="170" y="231"/>
                  <a:pt x="173" y="278"/>
                </a:cubicBezTo>
                <a:cubicBezTo>
                  <a:pt x="175" y="324"/>
                  <a:pt x="179" y="369"/>
                  <a:pt x="185" y="415"/>
                </a:cubicBezTo>
                <a:cubicBezTo>
                  <a:pt x="187" y="437"/>
                  <a:pt x="191" y="459"/>
                  <a:pt x="195" y="480"/>
                </a:cubicBezTo>
                <a:cubicBezTo>
                  <a:pt x="198" y="499"/>
                  <a:pt x="200" y="520"/>
                  <a:pt x="207" y="537"/>
                </a:cubicBezTo>
                <a:cubicBezTo>
                  <a:pt x="204" y="539"/>
                  <a:pt x="201" y="543"/>
                  <a:pt x="200" y="546"/>
                </a:cubicBezTo>
                <a:cubicBezTo>
                  <a:pt x="200" y="546"/>
                  <a:pt x="199" y="546"/>
                  <a:pt x="199" y="545"/>
                </a:cubicBezTo>
                <a:cubicBezTo>
                  <a:pt x="204" y="515"/>
                  <a:pt x="187" y="492"/>
                  <a:pt x="165" y="474"/>
                </a:cubicBezTo>
                <a:close/>
                <a:moveTo>
                  <a:pt x="200" y="556"/>
                </a:moveTo>
                <a:cubicBezTo>
                  <a:pt x="201" y="557"/>
                  <a:pt x="203" y="557"/>
                  <a:pt x="203" y="555"/>
                </a:cubicBezTo>
                <a:cubicBezTo>
                  <a:pt x="204" y="548"/>
                  <a:pt x="210" y="541"/>
                  <a:pt x="218" y="542"/>
                </a:cubicBezTo>
                <a:cubicBezTo>
                  <a:pt x="223" y="542"/>
                  <a:pt x="226" y="545"/>
                  <a:pt x="228" y="549"/>
                </a:cubicBezTo>
                <a:cubicBezTo>
                  <a:pt x="225" y="571"/>
                  <a:pt x="226" y="594"/>
                  <a:pt x="226" y="616"/>
                </a:cubicBezTo>
                <a:cubicBezTo>
                  <a:pt x="226" y="627"/>
                  <a:pt x="226" y="639"/>
                  <a:pt x="225" y="651"/>
                </a:cubicBezTo>
                <a:cubicBezTo>
                  <a:pt x="209" y="654"/>
                  <a:pt x="193" y="660"/>
                  <a:pt x="189" y="671"/>
                </a:cubicBezTo>
                <a:cubicBezTo>
                  <a:pt x="193" y="633"/>
                  <a:pt x="197" y="595"/>
                  <a:pt x="200" y="556"/>
                </a:cubicBezTo>
                <a:close/>
                <a:moveTo>
                  <a:pt x="226" y="691"/>
                </a:moveTo>
                <a:cubicBezTo>
                  <a:pt x="213" y="690"/>
                  <a:pt x="198" y="687"/>
                  <a:pt x="196" y="679"/>
                </a:cubicBezTo>
                <a:cubicBezTo>
                  <a:pt x="196" y="678"/>
                  <a:pt x="196" y="678"/>
                  <a:pt x="195" y="678"/>
                </a:cubicBezTo>
                <a:cubicBezTo>
                  <a:pt x="197" y="667"/>
                  <a:pt x="212" y="662"/>
                  <a:pt x="225" y="659"/>
                </a:cubicBezTo>
                <a:cubicBezTo>
                  <a:pt x="225" y="670"/>
                  <a:pt x="226" y="681"/>
                  <a:pt x="226" y="691"/>
                </a:cubicBezTo>
                <a:close/>
                <a:moveTo>
                  <a:pt x="299" y="683"/>
                </a:moveTo>
                <a:cubicBezTo>
                  <a:pt x="300" y="683"/>
                  <a:pt x="301" y="683"/>
                  <a:pt x="302" y="683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2" y="702"/>
                  <a:pt x="306" y="722"/>
                  <a:pt x="304" y="742"/>
                </a:cubicBezTo>
                <a:cubicBezTo>
                  <a:pt x="302" y="775"/>
                  <a:pt x="274" y="785"/>
                  <a:pt x="244" y="784"/>
                </a:cubicBezTo>
                <a:cubicBezTo>
                  <a:pt x="215" y="784"/>
                  <a:pt x="195" y="767"/>
                  <a:pt x="192" y="737"/>
                </a:cubicBezTo>
                <a:cubicBezTo>
                  <a:pt x="191" y="721"/>
                  <a:pt x="194" y="704"/>
                  <a:pt x="193" y="688"/>
                </a:cubicBezTo>
                <a:cubicBezTo>
                  <a:pt x="193" y="688"/>
                  <a:pt x="194" y="688"/>
                  <a:pt x="194" y="688"/>
                </a:cubicBezTo>
                <a:cubicBezTo>
                  <a:pt x="198" y="692"/>
                  <a:pt x="204" y="695"/>
                  <a:pt x="210" y="696"/>
                </a:cubicBezTo>
                <a:cubicBezTo>
                  <a:pt x="204" y="703"/>
                  <a:pt x="199" y="711"/>
                  <a:pt x="200" y="720"/>
                </a:cubicBezTo>
                <a:cubicBezTo>
                  <a:pt x="201" y="727"/>
                  <a:pt x="206" y="733"/>
                  <a:pt x="213" y="734"/>
                </a:cubicBezTo>
                <a:cubicBezTo>
                  <a:pt x="220" y="736"/>
                  <a:pt x="226" y="731"/>
                  <a:pt x="227" y="724"/>
                </a:cubicBezTo>
                <a:cubicBezTo>
                  <a:pt x="229" y="714"/>
                  <a:pt x="221" y="706"/>
                  <a:pt x="217" y="698"/>
                </a:cubicBezTo>
                <a:cubicBezTo>
                  <a:pt x="217" y="698"/>
                  <a:pt x="217" y="698"/>
                  <a:pt x="217" y="698"/>
                </a:cubicBezTo>
                <a:cubicBezTo>
                  <a:pt x="221" y="698"/>
                  <a:pt x="224" y="698"/>
                  <a:pt x="227" y="699"/>
                </a:cubicBezTo>
                <a:cubicBezTo>
                  <a:pt x="242" y="700"/>
                  <a:pt x="257" y="699"/>
                  <a:pt x="271" y="695"/>
                </a:cubicBezTo>
                <a:cubicBezTo>
                  <a:pt x="270" y="700"/>
                  <a:pt x="269" y="704"/>
                  <a:pt x="268" y="709"/>
                </a:cubicBezTo>
                <a:cubicBezTo>
                  <a:pt x="267" y="713"/>
                  <a:pt x="266" y="721"/>
                  <a:pt x="268" y="725"/>
                </a:cubicBezTo>
                <a:cubicBezTo>
                  <a:pt x="270" y="731"/>
                  <a:pt x="280" y="731"/>
                  <a:pt x="285" y="729"/>
                </a:cubicBezTo>
                <a:cubicBezTo>
                  <a:pt x="303" y="721"/>
                  <a:pt x="295" y="701"/>
                  <a:pt x="284" y="691"/>
                </a:cubicBezTo>
                <a:cubicBezTo>
                  <a:pt x="289" y="689"/>
                  <a:pt x="293" y="687"/>
                  <a:pt x="297" y="684"/>
                </a:cubicBezTo>
                <a:cubicBezTo>
                  <a:pt x="298" y="684"/>
                  <a:pt x="299" y="683"/>
                  <a:pt x="299" y="683"/>
                </a:cubicBezTo>
                <a:close/>
                <a:moveTo>
                  <a:pt x="213" y="701"/>
                </a:moveTo>
                <a:cubicBezTo>
                  <a:pt x="216" y="708"/>
                  <a:pt x="228" y="730"/>
                  <a:pt x="214" y="728"/>
                </a:cubicBezTo>
                <a:cubicBezTo>
                  <a:pt x="208" y="727"/>
                  <a:pt x="205" y="720"/>
                  <a:pt x="206" y="714"/>
                </a:cubicBezTo>
                <a:cubicBezTo>
                  <a:pt x="207" y="709"/>
                  <a:pt x="210" y="705"/>
                  <a:pt x="213" y="701"/>
                </a:cubicBezTo>
                <a:close/>
                <a:moveTo>
                  <a:pt x="274" y="714"/>
                </a:moveTo>
                <a:cubicBezTo>
                  <a:pt x="274" y="707"/>
                  <a:pt x="275" y="701"/>
                  <a:pt x="276" y="694"/>
                </a:cubicBezTo>
                <a:cubicBezTo>
                  <a:pt x="276" y="694"/>
                  <a:pt x="276" y="694"/>
                  <a:pt x="276" y="694"/>
                </a:cubicBezTo>
                <a:cubicBezTo>
                  <a:pt x="277" y="693"/>
                  <a:pt x="277" y="693"/>
                  <a:pt x="278" y="693"/>
                </a:cubicBezTo>
                <a:cubicBezTo>
                  <a:pt x="285" y="700"/>
                  <a:pt x="296" y="714"/>
                  <a:pt x="283" y="722"/>
                </a:cubicBezTo>
                <a:cubicBezTo>
                  <a:pt x="282" y="723"/>
                  <a:pt x="279" y="724"/>
                  <a:pt x="277" y="723"/>
                </a:cubicBezTo>
                <a:cubicBezTo>
                  <a:pt x="273" y="723"/>
                  <a:pt x="274" y="718"/>
                  <a:pt x="274" y="714"/>
                </a:cubicBezTo>
                <a:close/>
                <a:moveTo>
                  <a:pt x="297" y="672"/>
                </a:moveTo>
                <a:cubicBezTo>
                  <a:pt x="297" y="673"/>
                  <a:pt x="297" y="674"/>
                  <a:pt x="298" y="674"/>
                </a:cubicBezTo>
                <a:cubicBezTo>
                  <a:pt x="298" y="675"/>
                  <a:pt x="298" y="676"/>
                  <a:pt x="297" y="677"/>
                </a:cubicBezTo>
                <a:cubicBezTo>
                  <a:pt x="296" y="677"/>
                  <a:pt x="295" y="677"/>
                  <a:pt x="293" y="677"/>
                </a:cubicBezTo>
                <a:cubicBezTo>
                  <a:pt x="279" y="685"/>
                  <a:pt x="263" y="690"/>
                  <a:pt x="246" y="691"/>
                </a:cubicBezTo>
                <a:cubicBezTo>
                  <a:pt x="243" y="691"/>
                  <a:pt x="238" y="692"/>
                  <a:pt x="232" y="691"/>
                </a:cubicBezTo>
                <a:cubicBezTo>
                  <a:pt x="232" y="680"/>
                  <a:pt x="233" y="669"/>
                  <a:pt x="233" y="658"/>
                </a:cubicBezTo>
                <a:cubicBezTo>
                  <a:pt x="239" y="657"/>
                  <a:pt x="244" y="657"/>
                  <a:pt x="247" y="657"/>
                </a:cubicBezTo>
                <a:cubicBezTo>
                  <a:pt x="253" y="657"/>
                  <a:pt x="287" y="660"/>
                  <a:pt x="296" y="669"/>
                </a:cubicBezTo>
                <a:cubicBezTo>
                  <a:pt x="296" y="670"/>
                  <a:pt x="296" y="671"/>
                  <a:pt x="297" y="672"/>
                </a:cubicBezTo>
                <a:close/>
                <a:moveTo>
                  <a:pt x="235" y="558"/>
                </a:moveTo>
                <a:cubicBezTo>
                  <a:pt x="236" y="558"/>
                  <a:pt x="237" y="557"/>
                  <a:pt x="238" y="556"/>
                </a:cubicBezTo>
                <a:cubicBezTo>
                  <a:pt x="238" y="556"/>
                  <a:pt x="239" y="555"/>
                  <a:pt x="239" y="554"/>
                </a:cubicBezTo>
                <a:cubicBezTo>
                  <a:pt x="239" y="551"/>
                  <a:pt x="241" y="549"/>
                  <a:pt x="243" y="547"/>
                </a:cubicBezTo>
                <a:cubicBezTo>
                  <a:pt x="243" y="548"/>
                  <a:pt x="245" y="548"/>
                  <a:pt x="245" y="547"/>
                </a:cubicBezTo>
                <a:cubicBezTo>
                  <a:pt x="245" y="546"/>
                  <a:pt x="245" y="546"/>
                  <a:pt x="245" y="545"/>
                </a:cubicBezTo>
                <a:cubicBezTo>
                  <a:pt x="246" y="545"/>
                  <a:pt x="246" y="545"/>
                  <a:pt x="247" y="545"/>
                </a:cubicBezTo>
                <a:cubicBezTo>
                  <a:pt x="247" y="545"/>
                  <a:pt x="247" y="545"/>
                  <a:pt x="247" y="546"/>
                </a:cubicBezTo>
                <a:cubicBezTo>
                  <a:pt x="241" y="577"/>
                  <a:pt x="243" y="613"/>
                  <a:pt x="243" y="645"/>
                </a:cubicBezTo>
                <a:cubicBezTo>
                  <a:pt x="243" y="647"/>
                  <a:pt x="245" y="648"/>
                  <a:pt x="246" y="648"/>
                </a:cubicBezTo>
                <a:cubicBezTo>
                  <a:pt x="243" y="649"/>
                  <a:pt x="238" y="649"/>
                  <a:pt x="233" y="650"/>
                </a:cubicBezTo>
                <a:cubicBezTo>
                  <a:pt x="234" y="640"/>
                  <a:pt x="234" y="630"/>
                  <a:pt x="234" y="620"/>
                </a:cubicBezTo>
                <a:cubicBezTo>
                  <a:pt x="235" y="599"/>
                  <a:pt x="237" y="578"/>
                  <a:pt x="235" y="558"/>
                </a:cubicBezTo>
                <a:close/>
                <a:moveTo>
                  <a:pt x="295" y="658"/>
                </a:moveTo>
                <a:cubicBezTo>
                  <a:pt x="283" y="650"/>
                  <a:pt x="267" y="648"/>
                  <a:pt x="253" y="648"/>
                </a:cubicBezTo>
                <a:cubicBezTo>
                  <a:pt x="251" y="648"/>
                  <a:pt x="249" y="648"/>
                  <a:pt x="247" y="648"/>
                </a:cubicBezTo>
                <a:cubicBezTo>
                  <a:pt x="248" y="648"/>
                  <a:pt x="250" y="647"/>
                  <a:pt x="250" y="645"/>
                </a:cubicBezTo>
                <a:cubicBezTo>
                  <a:pt x="253" y="613"/>
                  <a:pt x="257" y="578"/>
                  <a:pt x="254" y="546"/>
                </a:cubicBezTo>
                <a:cubicBezTo>
                  <a:pt x="254" y="546"/>
                  <a:pt x="254" y="546"/>
                  <a:pt x="253" y="545"/>
                </a:cubicBezTo>
                <a:cubicBezTo>
                  <a:pt x="257" y="547"/>
                  <a:pt x="258" y="551"/>
                  <a:pt x="261" y="554"/>
                </a:cubicBezTo>
                <a:cubicBezTo>
                  <a:pt x="263" y="556"/>
                  <a:pt x="266" y="555"/>
                  <a:pt x="267" y="553"/>
                </a:cubicBezTo>
                <a:cubicBezTo>
                  <a:pt x="267" y="552"/>
                  <a:pt x="267" y="551"/>
                  <a:pt x="267" y="551"/>
                </a:cubicBezTo>
                <a:cubicBezTo>
                  <a:pt x="268" y="550"/>
                  <a:pt x="268" y="549"/>
                  <a:pt x="269" y="548"/>
                </a:cubicBezTo>
                <a:cubicBezTo>
                  <a:pt x="270" y="546"/>
                  <a:pt x="272" y="545"/>
                  <a:pt x="274" y="545"/>
                </a:cubicBezTo>
                <a:cubicBezTo>
                  <a:pt x="276" y="545"/>
                  <a:pt x="276" y="545"/>
                  <a:pt x="277" y="546"/>
                </a:cubicBezTo>
                <a:cubicBezTo>
                  <a:pt x="277" y="546"/>
                  <a:pt x="277" y="547"/>
                  <a:pt x="277" y="548"/>
                </a:cubicBezTo>
                <a:cubicBezTo>
                  <a:pt x="286" y="584"/>
                  <a:pt x="291" y="621"/>
                  <a:pt x="295" y="658"/>
                </a:cubicBezTo>
                <a:close/>
                <a:moveTo>
                  <a:pt x="283" y="534"/>
                </a:moveTo>
                <a:cubicBezTo>
                  <a:pt x="282" y="536"/>
                  <a:pt x="282" y="537"/>
                  <a:pt x="281" y="539"/>
                </a:cubicBezTo>
                <a:cubicBezTo>
                  <a:pt x="280" y="538"/>
                  <a:pt x="280" y="538"/>
                  <a:pt x="279" y="537"/>
                </a:cubicBezTo>
                <a:cubicBezTo>
                  <a:pt x="273" y="536"/>
                  <a:pt x="267" y="538"/>
                  <a:pt x="264" y="542"/>
                </a:cubicBezTo>
                <a:cubicBezTo>
                  <a:pt x="260" y="538"/>
                  <a:pt x="254" y="536"/>
                  <a:pt x="249" y="536"/>
                </a:cubicBezTo>
                <a:cubicBezTo>
                  <a:pt x="248" y="537"/>
                  <a:pt x="246" y="537"/>
                  <a:pt x="245" y="537"/>
                </a:cubicBezTo>
                <a:cubicBezTo>
                  <a:pt x="243" y="367"/>
                  <a:pt x="239" y="197"/>
                  <a:pt x="240" y="27"/>
                </a:cubicBezTo>
                <a:cubicBezTo>
                  <a:pt x="240" y="23"/>
                  <a:pt x="234" y="23"/>
                  <a:pt x="234" y="27"/>
                </a:cubicBezTo>
                <a:cubicBezTo>
                  <a:pt x="231" y="197"/>
                  <a:pt x="231" y="369"/>
                  <a:pt x="242" y="539"/>
                </a:cubicBezTo>
                <a:cubicBezTo>
                  <a:pt x="240" y="540"/>
                  <a:pt x="238" y="542"/>
                  <a:pt x="236" y="545"/>
                </a:cubicBezTo>
                <a:cubicBezTo>
                  <a:pt x="233" y="538"/>
                  <a:pt x="225" y="534"/>
                  <a:pt x="219" y="534"/>
                </a:cubicBezTo>
                <a:cubicBezTo>
                  <a:pt x="216" y="534"/>
                  <a:pt x="213" y="534"/>
                  <a:pt x="210" y="535"/>
                </a:cubicBezTo>
                <a:cubicBezTo>
                  <a:pt x="210" y="519"/>
                  <a:pt x="205" y="502"/>
                  <a:pt x="202" y="486"/>
                </a:cubicBezTo>
                <a:cubicBezTo>
                  <a:pt x="198" y="463"/>
                  <a:pt x="194" y="439"/>
                  <a:pt x="191" y="415"/>
                </a:cubicBezTo>
                <a:cubicBezTo>
                  <a:pt x="186" y="372"/>
                  <a:pt x="182" y="329"/>
                  <a:pt x="180" y="285"/>
                </a:cubicBezTo>
                <a:cubicBezTo>
                  <a:pt x="178" y="243"/>
                  <a:pt x="177" y="201"/>
                  <a:pt x="179" y="159"/>
                </a:cubicBezTo>
                <a:cubicBezTo>
                  <a:pt x="180" y="114"/>
                  <a:pt x="184" y="69"/>
                  <a:pt x="201" y="28"/>
                </a:cubicBezTo>
                <a:cubicBezTo>
                  <a:pt x="219" y="23"/>
                  <a:pt x="237" y="21"/>
                  <a:pt x="256" y="21"/>
                </a:cubicBezTo>
                <a:cubicBezTo>
                  <a:pt x="318" y="187"/>
                  <a:pt x="326" y="363"/>
                  <a:pt x="283" y="534"/>
                </a:cubicBezTo>
                <a:close/>
                <a:moveTo>
                  <a:pt x="294" y="512"/>
                </a:moveTo>
                <a:cubicBezTo>
                  <a:pt x="336" y="351"/>
                  <a:pt x="324" y="176"/>
                  <a:pt x="264" y="22"/>
                </a:cubicBezTo>
                <a:cubicBezTo>
                  <a:pt x="285" y="23"/>
                  <a:pt x="306" y="26"/>
                  <a:pt x="327" y="34"/>
                </a:cubicBezTo>
                <a:cubicBezTo>
                  <a:pt x="329" y="35"/>
                  <a:pt x="331" y="36"/>
                  <a:pt x="333" y="36"/>
                </a:cubicBezTo>
                <a:cubicBezTo>
                  <a:pt x="367" y="102"/>
                  <a:pt x="385" y="174"/>
                  <a:pt x="386" y="249"/>
                </a:cubicBezTo>
                <a:cubicBezTo>
                  <a:pt x="388" y="322"/>
                  <a:pt x="371" y="391"/>
                  <a:pt x="343" y="459"/>
                </a:cubicBezTo>
                <a:cubicBezTo>
                  <a:pt x="325" y="475"/>
                  <a:pt x="307" y="492"/>
                  <a:pt x="294" y="512"/>
                </a:cubicBezTo>
                <a:close/>
                <a:moveTo>
                  <a:pt x="443" y="307"/>
                </a:moveTo>
                <a:cubicBezTo>
                  <a:pt x="431" y="362"/>
                  <a:pt x="403" y="407"/>
                  <a:pt x="360" y="444"/>
                </a:cubicBezTo>
                <a:cubicBezTo>
                  <a:pt x="358" y="446"/>
                  <a:pt x="355" y="449"/>
                  <a:pt x="353" y="451"/>
                </a:cubicBezTo>
                <a:cubicBezTo>
                  <a:pt x="414" y="325"/>
                  <a:pt x="406" y="165"/>
                  <a:pt x="344" y="41"/>
                </a:cubicBezTo>
                <a:cubicBezTo>
                  <a:pt x="390" y="63"/>
                  <a:pt x="423" y="101"/>
                  <a:pt x="437" y="150"/>
                </a:cubicBezTo>
                <a:cubicBezTo>
                  <a:pt x="452" y="200"/>
                  <a:pt x="454" y="256"/>
                  <a:pt x="443" y="307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679308">
            <a:off x="9220138" y="1307697"/>
            <a:ext cx="875379" cy="88435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679308">
            <a:off x="9161932" y="3915605"/>
            <a:ext cx="875379" cy="88435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679308">
            <a:off x="2300904" y="1307697"/>
            <a:ext cx="875379" cy="88435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679308">
            <a:off x="2259329" y="3761233"/>
            <a:ext cx="875379" cy="88435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451125" y="3933912"/>
            <a:ext cx="255949" cy="410711"/>
            <a:chOff x="2793098" y="2817307"/>
            <a:chExt cx="601557" cy="955491"/>
          </a:xfrm>
          <a:solidFill>
            <a:schemeClr val="bg1">
              <a:lumMod val="95000"/>
            </a:schemeClr>
          </a:solidFill>
        </p:grpSpPr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6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478977" y="1547201"/>
            <a:ext cx="284081" cy="378945"/>
            <a:chOff x="8147735" y="2908669"/>
            <a:chExt cx="667677" cy="881592"/>
          </a:xfrm>
          <a:solidFill>
            <a:schemeClr val="bg1">
              <a:lumMod val="95000"/>
            </a:schemeClr>
          </a:solidFill>
        </p:grpSpPr>
        <p:sp>
          <p:nvSpPr>
            <p:cNvPr id="18" name="Freeform 13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9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12774" y="1501439"/>
            <a:ext cx="369030" cy="371143"/>
            <a:chOff x="4420285" y="2909357"/>
            <a:chExt cx="867332" cy="863442"/>
          </a:xfrm>
          <a:solidFill>
            <a:schemeClr val="bg1">
              <a:lumMod val="95000"/>
            </a:schemeClr>
          </a:solidFill>
        </p:grpSpPr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37500" y="4151594"/>
            <a:ext cx="226714" cy="373372"/>
            <a:chOff x="6422123" y="2904172"/>
            <a:chExt cx="532845" cy="868627"/>
          </a:xfrm>
          <a:solidFill>
            <a:schemeClr val="bg1">
              <a:lumMod val="95000"/>
            </a:schemeClr>
          </a:solidFill>
        </p:grpSpPr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4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137080" y="499358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897685" y="5263526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i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</a:t>
            </a: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41525" y="254004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897685" y="2809990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44179" y="5147956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800339" y="5417898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44179" y="254004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00339" y="2809990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83451" y="3465513"/>
            <a:ext cx="5526088" cy="3425824"/>
          </a:xfrm>
          <a:custGeom>
            <a:avLst/>
            <a:gdLst>
              <a:gd name="T0" fmla="*/ 562 w 634"/>
              <a:gd name="T1" fmla="*/ 186 h 392"/>
              <a:gd name="T2" fmla="*/ 498 w 634"/>
              <a:gd name="T3" fmla="*/ 40 h 392"/>
              <a:gd name="T4" fmla="*/ 411 w 634"/>
              <a:gd name="T5" fmla="*/ 126 h 392"/>
              <a:gd name="T6" fmla="*/ 228 w 634"/>
              <a:gd name="T7" fmla="*/ 108 h 392"/>
              <a:gd name="T8" fmla="*/ 185 w 634"/>
              <a:gd name="T9" fmla="*/ 14 h 392"/>
              <a:gd name="T10" fmla="*/ 112 w 634"/>
              <a:gd name="T11" fmla="*/ 84 h 392"/>
              <a:gd name="T12" fmla="*/ 1 w 634"/>
              <a:gd name="T13" fmla="*/ 385 h 392"/>
              <a:gd name="T14" fmla="*/ 74 w 634"/>
              <a:gd name="T15" fmla="*/ 215 h 392"/>
              <a:gd name="T16" fmla="*/ 146 w 634"/>
              <a:gd name="T17" fmla="*/ 140 h 392"/>
              <a:gd name="T18" fmla="*/ 195 w 634"/>
              <a:gd name="T19" fmla="*/ 141 h 392"/>
              <a:gd name="T20" fmla="*/ 232 w 634"/>
              <a:gd name="T21" fmla="*/ 142 h 392"/>
              <a:gd name="T22" fmla="*/ 313 w 634"/>
              <a:gd name="T23" fmla="*/ 308 h 392"/>
              <a:gd name="T24" fmla="*/ 405 w 634"/>
              <a:gd name="T25" fmla="*/ 157 h 392"/>
              <a:gd name="T26" fmla="*/ 462 w 634"/>
              <a:gd name="T27" fmla="*/ 156 h 392"/>
              <a:gd name="T28" fmla="*/ 501 w 634"/>
              <a:gd name="T29" fmla="*/ 147 h 392"/>
              <a:gd name="T30" fmla="*/ 530 w 634"/>
              <a:gd name="T31" fmla="*/ 132 h 392"/>
              <a:gd name="T32" fmla="*/ 535 w 634"/>
              <a:gd name="T33" fmla="*/ 144 h 392"/>
              <a:gd name="T34" fmla="*/ 621 w 634"/>
              <a:gd name="T35" fmla="*/ 380 h 392"/>
              <a:gd name="T36" fmla="*/ 224 w 634"/>
              <a:gd name="T37" fmla="*/ 127 h 392"/>
              <a:gd name="T38" fmla="*/ 192 w 634"/>
              <a:gd name="T39" fmla="*/ 131 h 392"/>
              <a:gd name="T40" fmla="*/ 182 w 634"/>
              <a:gd name="T41" fmla="*/ 161 h 392"/>
              <a:gd name="T42" fmla="*/ 156 w 634"/>
              <a:gd name="T43" fmla="*/ 151 h 392"/>
              <a:gd name="T44" fmla="*/ 147 w 634"/>
              <a:gd name="T45" fmla="*/ 127 h 392"/>
              <a:gd name="T46" fmla="*/ 140 w 634"/>
              <a:gd name="T47" fmla="*/ 49 h 392"/>
              <a:gd name="T48" fmla="*/ 169 w 634"/>
              <a:gd name="T49" fmla="*/ 21 h 392"/>
              <a:gd name="T50" fmla="*/ 194 w 634"/>
              <a:gd name="T51" fmla="*/ 56 h 392"/>
              <a:gd name="T52" fmla="*/ 224 w 634"/>
              <a:gd name="T53" fmla="*/ 127 h 392"/>
              <a:gd name="T54" fmla="*/ 522 w 634"/>
              <a:gd name="T55" fmla="*/ 124 h 392"/>
              <a:gd name="T56" fmla="*/ 500 w 634"/>
              <a:gd name="T57" fmla="*/ 134 h 392"/>
              <a:gd name="T58" fmla="*/ 497 w 634"/>
              <a:gd name="T59" fmla="*/ 126 h 392"/>
              <a:gd name="T60" fmla="*/ 492 w 634"/>
              <a:gd name="T61" fmla="*/ 126 h 392"/>
              <a:gd name="T62" fmla="*/ 488 w 634"/>
              <a:gd name="T63" fmla="*/ 130 h 392"/>
              <a:gd name="T64" fmla="*/ 492 w 634"/>
              <a:gd name="T65" fmla="*/ 139 h 392"/>
              <a:gd name="T66" fmla="*/ 489 w 634"/>
              <a:gd name="T67" fmla="*/ 154 h 392"/>
              <a:gd name="T68" fmla="*/ 459 w 634"/>
              <a:gd name="T69" fmla="*/ 146 h 392"/>
              <a:gd name="T70" fmla="*/ 452 w 634"/>
              <a:gd name="T71" fmla="*/ 147 h 392"/>
              <a:gd name="T72" fmla="*/ 436 w 634"/>
              <a:gd name="T73" fmla="*/ 176 h 392"/>
              <a:gd name="T74" fmla="*/ 410 w 634"/>
              <a:gd name="T75" fmla="*/ 148 h 392"/>
              <a:gd name="T76" fmla="*/ 465 w 634"/>
              <a:gd name="T77" fmla="*/ 58 h 392"/>
              <a:gd name="T78" fmla="*/ 506 w 634"/>
              <a:gd name="T79" fmla="*/ 67 h 392"/>
              <a:gd name="T80" fmla="*/ 523 w 634"/>
              <a:gd name="T81" fmla="*/ 11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34" h="392">
                <a:moveTo>
                  <a:pt x="632" y="377"/>
                </a:moveTo>
                <a:cubicBezTo>
                  <a:pt x="562" y="186"/>
                  <a:pt x="562" y="186"/>
                  <a:pt x="562" y="186"/>
                </a:cubicBezTo>
                <a:cubicBezTo>
                  <a:pt x="550" y="154"/>
                  <a:pt x="539" y="122"/>
                  <a:pt x="527" y="90"/>
                </a:cubicBezTo>
                <a:cubicBezTo>
                  <a:pt x="520" y="72"/>
                  <a:pt x="514" y="51"/>
                  <a:pt x="498" y="40"/>
                </a:cubicBezTo>
                <a:cubicBezTo>
                  <a:pt x="484" y="31"/>
                  <a:pt x="470" y="35"/>
                  <a:pt x="459" y="47"/>
                </a:cubicBezTo>
                <a:cubicBezTo>
                  <a:pt x="440" y="70"/>
                  <a:pt x="427" y="100"/>
                  <a:pt x="411" y="126"/>
                </a:cubicBezTo>
                <a:cubicBezTo>
                  <a:pt x="377" y="182"/>
                  <a:pt x="343" y="238"/>
                  <a:pt x="309" y="294"/>
                </a:cubicBezTo>
                <a:cubicBezTo>
                  <a:pt x="282" y="232"/>
                  <a:pt x="255" y="170"/>
                  <a:pt x="228" y="108"/>
                </a:cubicBezTo>
                <a:cubicBezTo>
                  <a:pt x="221" y="91"/>
                  <a:pt x="214" y="74"/>
                  <a:pt x="206" y="57"/>
                </a:cubicBezTo>
                <a:cubicBezTo>
                  <a:pt x="200" y="43"/>
                  <a:pt x="195" y="26"/>
                  <a:pt x="185" y="14"/>
                </a:cubicBezTo>
                <a:cubicBezTo>
                  <a:pt x="175" y="2"/>
                  <a:pt x="160" y="0"/>
                  <a:pt x="149" y="12"/>
                </a:cubicBezTo>
                <a:cubicBezTo>
                  <a:pt x="132" y="32"/>
                  <a:pt x="122" y="60"/>
                  <a:pt x="112" y="84"/>
                </a:cubicBezTo>
                <a:cubicBezTo>
                  <a:pt x="99" y="115"/>
                  <a:pt x="88" y="147"/>
                  <a:pt x="76" y="178"/>
                </a:cubicBezTo>
                <a:cubicBezTo>
                  <a:pt x="51" y="247"/>
                  <a:pt x="25" y="316"/>
                  <a:pt x="1" y="385"/>
                </a:cubicBezTo>
                <a:cubicBezTo>
                  <a:pt x="0" y="390"/>
                  <a:pt x="8" y="392"/>
                  <a:pt x="10" y="387"/>
                </a:cubicBezTo>
                <a:cubicBezTo>
                  <a:pt x="32" y="330"/>
                  <a:pt x="53" y="272"/>
                  <a:pt x="74" y="215"/>
                </a:cubicBezTo>
                <a:cubicBezTo>
                  <a:pt x="84" y="188"/>
                  <a:pt x="94" y="160"/>
                  <a:pt x="104" y="133"/>
                </a:cubicBezTo>
                <a:cubicBezTo>
                  <a:pt x="112" y="149"/>
                  <a:pt x="133" y="151"/>
                  <a:pt x="146" y="140"/>
                </a:cubicBezTo>
                <a:cubicBezTo>
                  <a:pt x="148" y="157"/>
                  <a:pt x="154" y="177"/>
                  <a:pt x="174" y="176"/>
                </a:cubicBezTo>
                <a:cubicBezTo>
                  <a:pt x="191" y="175"/>
                  <a:pt x="197" y="156"/>
                  <a:pt x="195" y="141"/>
                </a:cubicBezTo>
                <a:cubicBezTo>
                  <a:pt x="205" y="150"/>
                  <a:pt x="221" y="148"/>
                  <a:pt x="229" y="137"/>
                </a:cubicBezTo>
                <a:cubicBezTo>
                  <a:pt x="232" y="142"/>
                  <a:pt x="232" y="142"/>
                  <a:pt x="232" y="142"/>
                </a:cubicBezTo>
                <a:cubicBezTo>
                  <a:pt x="304" y="308"/>
                  <a:pt x="304" y="308"/>
                  <a:pt x="304" y="308"/>
                </a:cubicBezTo>
                <a:cubicBezTo>
                  <a:pt x="306" y="312"/>
                  <a:pt x="311" y="312"/>
                  <a:pt x="313" y="308"/>
                </a:cubicBezTo>
                <a:cubicBezTo>
                  <a:pt x="342" y="261"/>
                  <a:pt x="371" y="213"/>
                  <a:pt x="400" y="165"/>
                </a:cubicBezTo>
                <a:cubicBezTo>
                  <a:pt x="405" y="157"/>
                  <a:pt x="405" y="157"/>
                  <a:pt x="405" y="157"/>
                </a:cubicBezTo>
                <a:cubicBezTo>
                  <a:pt x="405" y="173"/>
                  <a:pt x="420" y="187"/>
                  <a:pt x="436" y="185"/>
                </a:cubicBezTo>
                <a:cubicBezTo>
                  <a:pt x="449" y="183"/>
                  <a:pt x="462" y="169"/>
                  <a:pt x="462" y="156"/>
                </a:cubicBezTo>
                <a:cubicBezTo>
                  <a:pt x="469" y="165"/>
                  <a:pt x="483" y="169"/>
                  <a:pt x="493" y="162"/>
                </a:cubicBezTo>
                <a:cubicBezTo>
                  <a:pt x="498" y="158"/>
                  <a:pt x="501" y="153"/>
                  <a:pt x="501" y="147"/>
                </a:cubicBezTo>
                <a:cubicBezTo>
                  <a:pt x="506" y="149"/>
                  <a:pt x="511" y="149"/>
                  <a:pt x="515" y="148"/>
                </a:cubicBezTo>
                <a:cubicBezTo>
                  <a:pt x="523" y="146"/>
                  <a:pt x="528" y="139"/>
                  <a:pt x="530" y="132"/>
                </a:cubicBezTo>
                <a:cubicBezTo>
                  <a:pt x="530" y="132"/>
                  <a:pt x="531" y="131"/>
                  <a:pt x="531" y="131"/>
                </a:cubicBezTo>
                <a:cubicBezTo>
                  <a:pt x="532" y="135"/>
                  <a:pt x="534" y="140"/>
                  <a:pt x="535" y="144"/>
                </a:cubicBezTo>
                <a:cubicBezTo>
                  <a:pt x="545" y="170"/>
                  <a:pt x="554" y="196"/>
                  <a:pt x="564" y="222"/>
                </a:cubicBezTo>
                <a:cubicBezTo>
                  <a:pt x="583" y="274"/>
                  <a:pt x="602" y="327"/>
                  <a:pt x="621" y="380"/>
                </a:cubicBezTo>
                <a:cubicBezTo>
                  <a:pt x="624" y="387"/>
                  <a:pt x="634" y="384"/>
                  <a:pt x="632" y="377"/>
                </a:cubicBezTo>
                <a:close/>
                <a:moveTo>
                  <a:pt x="224" y="127"/>
                </a:moveTo>
                <a:cubicBezTo>
                  <a:pt x="220" y="140"/>
                  <a:pt x="205" y="142"/>
                  <a:pt x="197" y="131"/>
                </a:cubicBezTo>
                <a:cubicBezTo>
                  <a:pt x="195" y="130"/>
                  <a:pt x="193" y="130"/>
                  <a:pt x="192" y="131"/>
                </a:cubicBezTo>
                <a:cubicBezTo>
                  <a:pt x="190" y="130"/>
                  <a:pt x="187" y="131"/>
                  <a:pt x="186" y="134"/>
                </a:cubicBezTo>
                <a:cubicBezTo>
                  <a:pt x="186" y="140"/>
                  <a:pt x="188" y="156"/>
                  <a:pt x="182" y="161"/>
                </a:cubicBezTo>
                <a:cubicBezTo>
                  <a:pt x="177" y="162"/>
                  <a:pt x="171" y="163"/>
                  <a:pt x="166" y="164"/>
                </a:cubicBezTo>
                <a:cubicBezTo>
                  <a:pt x="163" y="160"/>
                  <a:pt x="160" y="155"/>
                  <a:pt x="156" y="151"/>
                </a:cubicBezTo>
                <a:cubicBezTo>
                  <a:pt x="154" y="145"/>
                  <a:pt x="155" y="135"/>
                  <a:pt x="155" y="129"/>
                </a:cubicBezTo>
                <a:cubicBezTo>
                  <a:pt x="155" y="125"/>
                  <a:pt x="149" y="123"/>
                  <a:pt x="147" y="127"/>
                </a:cubicBezTo>
                <a:cubicBezTo>
                  <a:pt x="137" y="144"/>
                  <a:pt x="115" y="142"/>
                  <a:pt x="107" y="125"/>
                </a:cubicBezTo>
                <a:cubicBezTo>
                  <a:pt x="116" y="99"/>
                  <a:pt x="127" y="74"/>
                  <a:pt x="140" y="49"/>
                </a:cubicBezTo>
                <a:cubicBezTo>
                  <a:pt x="143" y="43"/>
                  <a:pt x="146" y="37"/>
                  <a:pt x="150" y="30"/>
                </a:cubicBezTo>
                <a:cubicBezTo>
                  <a:pt x="156" y="20"/>
                  <a:pt x="155" y="17"/>
                  <a:pt x="169" y="21"/>
                </a:cubicBezTo>
                <a:cubicBezTo>
                  <a:pt x="181" y="24"/>
                  <a:pt x="181" y="27"/>
                  <a:pt x="186" y="38"/>
                </a:cubicBezTo>
                <a:cubicBezTo>
                  <a:pt x="189" y="44"/>
                  <a:pt x="191" y="50"/>
                  <a:pt x="194" y="56"/>
                </a:cubicBezTo>
                <a:cubicBezTo>
                  <a:pt x="204" y="79"/>
                  <a:pt x="214" y="103"/>
                  <a:pt x="225" y="127"/>
                </a:cubicBezTo>
                <a:cubicBezTo>
                  <a:pt x="225" y="127"/>
                  <a:pt x="224" y="127"/>
                  <a:pt x="224" y="127"/>
                </a:cubicBezTo>
                <a:close/>
                <a:moveTo>
                  <a:pt x="523" y="112"/>
                </a:moveTo>
                <a:cubicBezTo>
                  <a:pt x="521" y="116"/>
                  <a:pt x="523" y="120"/>
                  <a:pt x="522" y="124"/>
                </a:cubicBezTo>
                <a:cubicBezTo>
                  <a:pt x="521" y="129"/>
                  <a:pt x="519" y="134"/>
                  <a:pt x="516" y="137"/>
                </a:cubicBezTo>
                <a:cubicBezTo>
                  <a:pt x="510" y="141"/>
                  <a:pt x="504" y="139"/>
                  <a:pt x="500" y="134"/>
                </a:cubicBezTo>
                <a:cubicBezTo>
                  <a:pt x="499" y="133"/>
                  <a:pt x="499" y="131"/>
                  <a:pt x="498" y="130"/>
                </a:cubicBezTo>
                <a:cubicBezTo>
                  <a:pt x="497" y="129"/>
                  <a:pt x="497" y="127"/>
                  <a:pt x="497" y="126"/>
                </a:cubicBezTo>
                <a:cubicBezTo>
                  <a:pt x="498" y="123"/>
                  <a:pt x="494" y="122"/>
                  <a:pt x="492" y="124"/>
                </a:cubicBezTo>
                <a:cubicBezTo>
                  <a:pt x="492" y="125"/>
                  <a:pt x="492" y="125"/>
                  <a:pt x="492" y="126"/>
                </a:cubicBezTo>
                <a:cubicBezTo>
                  <a:pt x="492" y="126"/>
                  <a:pt x="492" y="126"/>
                  <a:pt x="492" y="126"/>
                </a:cubicBezTo>
                <a:cubicBezTo>
                  <a:pt x="489" y="125"/>
                  <a:pt x="487" y="127"/>
                  <a:pt x="488" y="130"/>
                </a:cubicBezTo>
                <a:cubicBezTo>
                  <a:pt x="488" y="132"/>
                  <a:pt x="489" y="134"/>
                  <a:pt x="490" y="135"/>
                </a:cubicBezTo>
                <a:cubicBezTo>
                  <a:pt x="491" y="136"/>
                  <a:pt x="491" y="138"/>
                  <a:pt x="492" y="139"/>
                </a:cubicBezTo>
                <a:cubicBezTo>
                  <a:pt x="492" y="139"/>
                  <a:pt x="492" y="140"/>
                  <a:pt x="493" y="141"/>
                </a:cubicBezTo>
                <a:cubicBezTo>
                  <a:pt x="493" y="145"/>
                  <a:pt x="492" y="151"/>
                  <a:pt x="489" y="154"/>
                </a:cubicBezTo>
                <a:cubicBezTo>
                  <a:pt x="481" y="162"/>
                  <a:pt x="467" y="156"/>
                  <a:pt x="464" y="146"/>
                </a:cubicBezTo>
                <a:cubicBezTo>
                  <a:pt x="463" y="144"/>
                  <a:pt x="460" y="144"/>
                  <a:pt x="459" y="146"/>
                </a:cubicBezTo>
                <a:cubicBezTo>
                  <a:pt x="459" y="145"/>
                  <a:pt x="459" y="145"/>
                  <a:pt x="459" y="145"/>
                </a:cubicBezTo>
                <a:cubicBezTo>
                  <a:pt x="457" y="142"/>
                  <a:pt x="452" y="143"/>
                  <a:pt x="452" y="147"/>
                </a:cubicBezTo>
                <a:cubicBezTo>
                  <a:pt x="452" y="153"/>
                  <a:pt x="453" y="158"/>
                  <a:pt x="451" y="164"/>
                </a:cubicBezTo>
                <a:cubicBezTo>
                  <a:pt x="448" y="170"/>
                  <a:pt x="442" y="175"/>
                  <a:pt x="436" y="176"/>
                </a:cubicBezTo>
                <a:cubicBezTo>
                  <a:pt x="421" y="179"/>
                  <a:pt x="409" y="164"/>
                  <a:pt x="410" y="150"/>
                </a:cubicBezTo>
                <a:cubicBezTo>
                  <a:pt x="410" y="149"/>
                  <a:pt x="410" y="149"/>
                  <a:pt x="410" y="148"/>
                </a:cubicBezTo>
                <a:cubicBezTo>
                  <a:pt x="445" y="90"/>
                  <a:pt x="445" y="90"/>
                  <a:pt x="445" y="90"/>
                </a:cubicBezTo>
                <a:cubicBezTo>
                  <a:pt x="452" y="80"/>
                  <a:pt x="457" y="68"/>
                  <a:pt x="465" y="58"/>
                </a:cubicBezTo>
                <a:cubicBezTo>
                  <a:pt x="472" y="48"/>
                  <a:pt x="487" y="43"/>
                  <a:pt x="497" y="53"/>
                </a:cubicBezTo>
                <a:cubicBezTo>
                  <a:pt x="501" y="57"/>
                  <a:pt x="504" y="62"/>
                  <a:pt x="506" y="67"/>
                </a:cubicBezTo>
                <a:cubicBezTo>
                  <a:pt x="514" y="81"/>
                  <a:pt x="519" y="96"/>
                  <a:pt x="524" y="111"/>
                </a:cubicBezTo>
                <a:cubicBezTo>
                  <a:pt x="524" y="112"/>
                  <a:pt x="523" y="112"/>
                  <a:pt x="523" y="11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5585009" y="3465513"/>
            <a:ext cx="5526088" cy="3425824"/>
          </a:xfrm>
          <a:custGeom>
            <a:avLst/>
            <a:gdLst>
              <a:gd name="T0" fmla="*/ 562 w 634"/>
              <a:gd name="T1" fmla="*/ 186 h 392"/>
              <a:gd name="T2" fmla="*/ 498 w 634"/>
              <a:gd name="T3" fmla="*/ 40 h 392"/>
              <a:gd name="T4" fmla="*/ 411 w 634"/>
              <a:gd name="T5" fmla="*/ 126 h 392"/>
              <a:gd name="T6" fmla="*/ 228 w 634"/>
              <a:gd name="T7" fmla="*/ 108 h 392"/>
              <a:gd name="T8" fmla="*/ 185 w 634"/>
              <a:gd name="T9" fmla="*/ 14 h 392"/>
              <a:gd name="T10" fmla="*/ 112 w 634"/>
              <a:gd name="T11" fmla="*/ 84 h 392"/>
              <a:gd name="T12" fmla="*/ 1 w 634"/>
              <a:gd name="T13" fmla="*/ 385 h 392"/>
              <a:gd name="T14" fmla="*/ 74 w 634"/>
              <a:gd name="T15" fmla="*/ 215 h 392"/>
              <a:gd name="T16" fmla="*/ 146 w 634"/>
              <a:gd name="T17" fmla="*/ 140 h 392"/>
              <a:gd name="T18" fmla="*/ 195 w 634"/>
              <a:gd name="T19" fmla="*/ 141 h 392"/>
              <a:gd name="T20" fmla="*/ 232 w 634"/>
              <a:gd name="T21" fmla="*/ 142 h 392"/>
              <a:gd name="T22" fmla="*/ 313 w 634"/>
              <a:gd name="T23" fmla="*/ 308 h 392"/>
              <a:gd name="T24" fmla="*/ 405 w 634"/>
              <a:gd name="T25" fmla="*/ 157 h 392"/>
              <a:gd name="T26" fmla="*/ 462 w 634"/>
              <a:gd name="T27" fmla="*/ 156 h 392"/>
              <a:gd name="T28" fmla="*/ 501 w 634"/>
              <a:gd name="T29" fmla="*/ 147 h 392"/>
              <a:gd name="T30" fmla="*/ 530 w 634"/>
              <a:gd name="T31" fmla="*/ 132 h 392"/>
              <a:gd name="T32" fmla="*/ 535 w 634"/>
              <a:gd name="T33" fmla="*/ 144 h 392"/>
              <a:gd name="T34" fmla="*/ 621 w 634"/>
              <a:gd name="T35" fmla="*/ 380 h 392"/>
              <a:gd name="T36" fmla="*/ 224 w 634"/>
              <a:gd name="T37" fmla="*/ 127 h 392"/>
              <a:gd name="T38" fmla="*/ 192 w 634"/>
              <a:gd name="T39" fmla="*/ 131 h 392"/>
              <a:gd name="T40" fmla="*/ 182 w 634"/>
              <a:gd name="T41" fmla="*/ 161 h 392"/>
              <a:gd name="T42" fmla="*/ 156 w 634"/>
              <a:gd name="T43" fmla="*/ 151 h 392"/>
              <a:gd name="T44" fmla="*/ 147 w 634"/>
              <a:gd name="T45" fmla="*/ 127 h 392"/>
              <a:gd name="T46" fmla="*/ 140 w 634"/>
              <a:gd name="T47" fmla="*/ 49 h 392"/>
              <a:gd name="T48" fmla="*/ 169 w 634"/>
              <a:gd name="T49" fmla="*/ 21 h 392"/>
              <a:gd name="T50" fmla="*/ 194 w 634"/>
              <a:gd name="T51" fmla="*/ 56 h 392"/>
              <a:gd name="T52" fmla="*/ 224 w 634"/>
              <a:gd name="T53" fmla="*/ 127 h 392"/>
              <a:gd name="T54" fmla="*/ 522 w 634"/>
              <a:gd name="T55" fmla="*/ 124 h 392"/>
              <a:gd name="T56" fmla="*/ 500 w 634"/>
              <a:gd name="T57" fmla="*/ 134 h 392"/>
              <a:gd name="T58" fmla="*/ 497 w 634"/>
              <a:gd name="T59" fmla="*/ 126 h 392"/>
              <a:gd name="T60" fmla="*/ 492 w 634"/>
              <a:gd name="T61" fmla="*/ 126 h 392"/>
              <a:gd name="T62" fmla="*/ 488 w 634"/>
              <a:gd name="T63" fmla="*/ 130 h 392"/>
              <a:gd name="T64" fmla="*/ 492 w 634"/>
              <a:gd name="T65" fmla="*/ 139 h 392"/>
              <a:gd name="T66" fmla="*/ 489 w 634"/>
              <a:gd name="T67" fmla="*/ 154 h 392"/>
              <a:gd name="T68" fmla="*/ 459 w 634"/>
              <a:gd name="T69" fmla="*/ 146 h 392"/>
              <a:gd name="T70" fmla="*/ 452 w 634"/>
              <a:gd name="T71" fmla="*/ 147 h 392"/>
              <a:gd name="T72" fmla="*/ 436 w 634"/>
              <a:gd name="T73" fmla="*/ 176 h 392"/>
              <a:gd name="T74" fmla="*/ 410 w 634"/>
              <a:gd name="T75" fmla="*/ 148 h 392"/>
              <a:gd name="T76" fmla="*/ 465 w 634"/>
              <a:gd name="T77" fmla="*/ 58 h 392"/>
              <a:gd name="T78" fmla="*/ 506 w 634"/>
              <a:gd name="T79" fmla="*/ 67 h 392"/>
              <a:gd name="T80" fmla="*/ 523 w 634"/>
              <a:gd name="T81" fmla="*/ 11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34" h="392">
                <a:moveTo>
                  <a:pt x="632" y="377"/>
                </a:moveTo>
                <a:cubicBezTo>
                  <a:pt x="562" y="186"/>
                  <a:pt x="562" y="186"/>
                  <a:pt x="562" y="186"/>
                </a:cubicBezTo>
                <a:cubicBezTo>
                  <a:pt x="550" y="154"/>
                  <a:pt x="539" y="122"/>
                  <a:pt x="527" y="90"/>
                </a:cubicBezTo>
                <a:cubicBezTo>
                  <a:pt x="520" y="72"/>
                  <a:pt x="514" y="51"/>
                  <a:pt x="498" y="40"/>
                </a:cubicBezTo>
                <a:cubicBezTo>
                  <a:pt x="484" y="31"/>
                  <a:pt x="470" y="35"/>
                  <a:pt x="459" y="47"/>
                </a:cubicBezTo>
                <a:cubicBezTo>
                  <a:pt x="440" y="70"/>
                  <a:pt x="427" y="100"/>
                  <a:pt x="411" y="126"/>
                </a:cubicBezTo>
                <a:cubicBezTo>
                  <a:pt x="377" y="182"/>
                  <a:pt x="343" y="238"/>
                  <a:pt x="309" y="294"/>
                </a:cubicBezTo>
                <a:cubicBezTo>
                  <a:pt x="282" y="232"/>
                  <a:pt x="255" y="170"/>
                  <a:pt x="228" y="108"/>
                </a:cubicBezTo>
                <a:cubicBezTo>
                  <a:pt x="221" y="91"/>
                  <a:pt x="214" y="74"/>
                  <a:pt x="206" y="57"/>
                </a:cubicBezTo>
                <a:cubicBezTo>
                  <a:pt x="200" y="43"/>
                  <a:pt x="195" y="26"/>
                  <a:pt x="185" y="14"/>
                </a:cubicBezTo>
                <a:cubicBezTo>
                  <a:pt x="175" y="2"/>
                  <a:pt x="160" y="0"/>
                  <a:pt x="149" y="12"/>
                </a:cubicBezTo>
                <a:cubicBezTo>
                  <a:pt x="132" y="32"/>
                  <a:pt x="122" y="60"/>
                  <a:pt x="112" y="84"/>
                </a:cubicBezTo>
                <a:cubicBezTo>
                  <a:pt x="99" y="115"/>
                  <a:pt x="88" y="147"/>
                  <a:pt x="76" y="178"/>
                </a:cubicBezTo>
                <a:cubicBezTo>
                  <a:pt x="51" y="247"/>
                  <a:pt x="25" y="316"/>
                  <a:pt x="1" y="385"/>
                </a:cubicBezTo>
                <a:cubicBezTo>
                  <a:pt x="0" y="390"/>
                  <a:pt x="8" y="392"/>
                  <a:pt x="10" y="387"/>
                </a:cubicBezTo>
                <a:cubicBezTo>
                  <a:pt x="32" y="330"/>
                  <a:pt x="53" y="272"/>
                  <a:pt x="74" y="215"/>
                </a:cubicBezTo>
                <a:cubicBezTo>
                  <a:pt x="84" y="188"/>
                  <a:pt x="94" y="160"/>
                  <a:pt x="104" y="133"/>
                </a:cubicBezTo>
                <a:cubicBezTo>
                  <a:pt x="112" y="149"/>
                  <a:pt x="133" y="151"/>
                  <a:pt x="146" y="140"/>
                </a:cubicBezTo>
                <a:cubicBezTo>
                  <a:pt x="148" y="157"/>
                  <a:pt x="154" y="177"/>
                  <a:pt x="174" y="176"/>
                </a:cubicBezTo>
                <a:cubicBezTo>
                  <a:pt x="191" y="175"/>
                  <a:pt x="197" y="156"/>
                  <a:pt x="195" y="141"/>
                </a:cubicBezTo>
                <a:cubicBezTo>
                  <a:pt x="205" y="150"/>
                  <a:pt x="221" y="148"/>
                  <a:pt x="229" y="137"/>
                </a:cubicBezTo>
                <a:cubicBezTo>
                  <a:pt x="232" y="142"/>
                  <a:pt x="232" y="142"/>
                  <a:pt x="232" y="142"/>
                </a:cubicBezTo>
                <a:cubicBezTo>
                  <a:pt x="304" y="308"/>
                  <a:pt x="304" y="308"/>
                  <a:pt x="304" y="308"/>
                </a:cubicBezTo>
                <a:cubicBezTo>
                  <a:pt x="306" y="312"/>
                  <a:pt x="311" y="312"/>
                  <a:pt x="313" y="308"/>
                </a:cubicBezTo>
                <a:cubicBezTo>
                  <a:pt x="342" y="261"/>
                  <a:pt x="371" y="213"/>
                  <a:pt x="400" y="165"/>
                </a:cubicBezTo>
                <a:cubicBezTo>
                  <a:pt x="405" y="157"/>
                  <a:pt x="405" y="157"/>
                  <a:pt x="405" y="157"/>
                </a:cubicBezTo>
                <a:cubicBezTo>
                  <a:pt x="405" y="173"/>
                  <a:pt x="420" y="187"/>
                  <a:pt x="436" y="185"/>
                </a:cubicBezTo>
                <a:cubicBezTo>
                  <a:pt x="449" y="183"/>
                  <a:pt x="462" y="169"/>
                  <a:pt x="462" y="156"/>
                </a:cubicBezTo>
                <a:cubicBezTo>
                  <a:pt x="469" y="165"/>
                  <a:pt x="483" y="169"/>
                  <a:pt x="493" y="162"/>
                </a:cubicBezTo>
                <a:cubicBezTo>
                  <a:pt x="498" y="158"/>
                  <a:pt x="501" y="153"/>
                  <a:pt x="501" y="147"/>
                </a:cubicBezTo>
                <a:cubicBezTo>
                  <a:pt x="506" y="149"/>
                  <a:pt x="511" y="149"/>
                  <a:pt x="515" y="148"/>
                </a:cubicBezTo>
                <a:cubicBezTo>
                  <a:pt x="523" y="146"/>
                  <a:pt x="528" y="139"/>
                  <a:pt x="530" y="132"/>
                </a:cubicBezTo>
                <a:cubicBezTo>
                  <a:pt x="530" y="132"/>
                  <a:pt x="531" y="131"/>
                  <a:pt x="531" y="131"/>
                </a:cubicBezTo>
                <a:cubicBezTo>
                  <a:pt x="532" y="135"/>
                  <a:pt x="534" y="140"/>
                  <a:pt x="535" y="144"/>
                </a:cubicBezTo>
                <a:cubicBezTo>
                  <a:pt x="545" y="170"/>
                  <a:pt x="554" y="196"/>
                  <a:pt x="564" y="222"/>
                </a:cubicBezTo>
                <a:cubicBezTo>
                  <a:pt x="583" y="274"/>
                  <a:pt x="602" y="327"/>
                  <a:pt x="621" y="380"/>
                </a:cubicBezTo>
                <a:cubicBezTo>
                  <a:pt x="624" y="387"/>
                  <a:pt x="634" y="384"/>
                  <a:pt x="632" y="377"/>
                </a:cubicBezTo>
                <a:close/>
                <a:moveTo>
                  <a:pt x="224" y="127"/>
                </a:moveTo>
                <a:cubicBezTo>
                  <a:pt x="220" y="140"/>
                  <a:pt x="205" y="142"/>
                  <a:pt x="197" y="131"/>
                </a:cubicBezTo>
                <a:cubicBezTo>
                  <a:pt x="195" y="130"/>
                  <a:pt x="193" y="130"/>
                  <a:pt x="192" y="131"/>
                </a:cubicBezTo>
                <a:cubicBezTo>
                  <a:pt x="190" y="130"/>
                  <a:pt x="187" y="131"/>
                  <a:pt x="186" y="134"/>
                </a:cubicBezTo>
                <a:cubicBezTo>
                  <a:pt x="186" y="140"/>
                  <a:pt x="188" y="156"/>
                  <a:pt x="182" y="161"/>
                </a:cubicBezTo>
                <a:cubicBezTo>
                  <a:pt x="177" y="162"/>
                  <a:pt x="171" y="163"/>
                  <a:pt x="166" y="164"/>
                </a:cubicBezTo>
                <a:cubicBezTo>
                  <a:pt x="163" y="160"/>
                  <a:pt x="160" y="155"/>
                  <a:pt x="156" y="151"/>
                </a:cubicBezTo>
                <a:cubicBezTo>
                  <a:pt x="154" y="145"/>
                  <a:pt x="155" y="135"/>
                  <a:pt x="155" y="129"/>
                </a:cubicBezTo>
                <a:cubicBezTo>
                  <a:pt x="155" y="125"/>
                  <a:pt x="149" y="123"/>
                  <a:pt x="147" y="127"/>
                </a:cubicBezTo>
                <a:cubicBezTo>
                  <a:pt x="137" y="144"/>
                  <a:pt x="115" y="142"/>
                  <a:pt x="107" y="125"/>
                </a:cubicBezTo>
                <a:cubicBezTo>
                  <a:pt x="116" y="99"/>
                  <a:pt x="127" y="74"/>
                  <a:pt x="140" y="49"/>
                </a:cubicBezTo>
                <a:cubicBezTo>
                  <a:pt x="143" y="43"/>
                  <a:pt x="146" y="37"/>
                  <a:pt x="150" y="30"/>
                </a:cubicBezTo>
                <a:cubicBezTo>
                  <a:pt x="156" y="20"/>
                  <a:pt x="155" y="17"/>
                  <a:pt x="169" y="21"/>
                </a:cubicBezTo>
                <a:cubicBezTo>
                  <a:pt x="181" y="24"/>
                  <a:pt x="181" y="27"/>
                  <a:pt x="186" y="38"/>
                </a:cubicBezTo>
                <a:cubicBezTo>
                  <a:pt x="189" y="44"/>
                  <a:pt x="191" y="50"/>
                  <a:pt x="194" y="56"/>
                </a:cubicBezTo>
                <a:cubicBezTo>
                  <a:pt x="204" y="79"/>
                  <a:pt x="214" y="103"/>
                  <a:pt x="225" y="127"/>
                </a:cubicBezTo>
                <a:cubicBezTo>
                  <a:pt x="225" y="127"/>
                  <a:pt x="224" y="127"/>
                  <a:pt x="224" y="127"/>
                </a:cubicBezTo>
                <a:close/>
                <a:moveTo>
                  <a:pt x="523" y="112"/>
                </a:moveTo>
                <a:cubicBezTo>
                  <a:pt x="521" y="116"/>
                  <a:pt x="523" y="120"/>
                  <a:pt x="522" y="124"/>
                </a:cubicBezTo>
                <a:cubicBezTo>
                  <a:pt x="521" y="129"/>
                  <a:pt x="519" y="134"/>
                  <a:pt x="516" y="137"/>
                </a:cubicBezTo>
                <a:cubicBezTo>
                  <a:pt x="510" y="141"/>
                  <a:pt x="504" y="139"/>
                  <a:pt x="500" y="134"/>
                </a:cubicBezTo>
                <a:cubicBezTo>
                  <a:pt x="499" y="133"/>
                  <a:pt x="499" y="131"/>
                  <a:pt x="498" y="130"/>
                </a:cubicBezTo>
                <a:cubicBezTo>
                  <a:pt x="497" y="129"/>
                  <a:pt x="497" y="127"/>
                  <a:pt x="497" y="126"/>
                </a:cubicBezTo>
                <a:cubicBezTo>
                  <a:pt x="498" y="123"/>
                  <a:pt x="494" y="122"/>
                  <a:pt x="492" y="124"/>
                </a:cubicBezTo>
                <a:cubicBezTo>
                  <a:pt x="492" y="125"/>
                  <a:pt x="492" y="125"/>
                  <a:pt x="492" y="126"/>
                </a:cubicBezTo>
                <a:cubicBezTo>
                  <a:pt x="492" y="126"/>
                  <a:pt x="492" y="126"/>
                  <a:pt x="492" y="126"/>
                </a:cubicBezTo>
                <a:cubicBezTo>
                  <a:pt x="489" y="125"/>
                  <a:pt x="487" y="127"/>
                  <a:pt x="488" y="130"/>
                </a:cubicBezTo>
                <a:cubicBezTo>
                  <a:pt x="488" y="132"/>
                  <a:pt x="489" y="134"/>
                  <a:pt x="490" y="135"/>
                </a:cubicBezTo>
                <a:cubicBezTo>
                  <a:pt x="491" y="136"/>
                  <a:pt x="491" y="138"/>
                  <a:pt x="492" y="139"/>
                </a:cubicBezTo>
                <a:cubicBezTo>
                  <a:pt x="492" y="139"/>
                  <a:pt x="492" y="140"/>
                  <a:pt x="493" y="141"/>
                </a:cubicBezTo>
                <a:cubicBezTo>
                  <a:pt x="493" y="145"/>
                  <a:pt x="492" y="151"/>
                  <a:pt x="489" y="154"/>
                </a:cubicBezTo>
                <a:cubicBezTo>
                  <a:pt x="481" y="162"/>
                  <a:pt x="467" y="156"/>
                  <a:pt x="464" y="146"/>
                </a:cubicBezTo>
                <a:cubicBezTo>
                  <a:pt x="463" y="144"/>
                  <a:pt x="460" y="144"/>
                  <a:pt x="459" y="146"/>
                </a:cubicBezTo>
                <a:cubicBezTo>
                  <a:pt x="459" y="145"/>
                  <a:pt x="459" y="145"/>
                  <a:pt x="459" y="145"/>
                </a:cubicBezTo>
                <a:cubicBezTo>
                  <a:pt x="457" y="142"/>
                  <a:pt x="452" y="143"/>
                  <a:pt x="452" y="147"/>
                </a:cubicBezTo>
                <a:cubicBezTo>
                  <a:pt x="452" y="153"/>
                  <a:pt x="453" y="158"/>
                  <a:pt x="451" y="164"/>
                </a:cubicBezTo>
                <a:cubicBezTo>
                  <a:pt x="448" y="170"/>
                  <a:pt x="442" y="175"/>
                  <a:pt x="436" y="176"/>
                </a:cubicBezTo>
                <a:cubicBezTo>
                  <a:pt x="421" y="179"/>
                  <a:pt x="409" y="164"/>
                  <a:pt x="410" y="150"/>
                </a:cubicBezTo>
                <a:cubicBezTo>
                  <a:pt x="410" y="149"/>
                  <a:pt x="410" y="149"/>
                  <a:pt x="410" y="148"/>
                </a:cubicBezTo>
                <a:cubicBezTo>
                  <a:pt x="445" y="90"/>
                  <a:pt x="445" y="90"/>
                  <a:pt x="445" y="90"/>
                </a:cubicBezTo>
                <a:cubicBezTo>
                  <a:pt x="452" y="80"/>
                  <a:pt x="457" y="68"/>
                  <a:pt x="465" y="58"/>
                </a:cubicBezTo>
                <a:cubicBezTo>
                  <a:pt x="472" y="48"/>
                  <a:pt x="487" y="43"/>
                  <a:pt x="497" y="53"/>
                </a:cubicBezTo>
                <a:cubicBezTo>
                  <a:pt x="501" y="57"/>
                  <a:pt x="504" y="62"/>
                  <a:pt x="506" y="67"/>
                </a:cubicBezTo>
                <a:cubicBezTo>
                  <a:pt x="514" y="81"/>
                  <a:pt x="519" y="96"/>
                  <a:pt x="524" y="111"/>
                </a:cubicBezTo>
                <a:cubicBezTo>
                  <a:pt x="524" y="112"/>
                  <a:pt x="523" y="112"/>
                  <a:pt x="523" y="11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1086485" y="2113915"/>
            <a:ext cx="1972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086485" y="2543810"/>
            <a:ext cx="71062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386048" y="1715327"/>
            <a:ext cx="5314892" cy="4042312"/>
            <a:chOff x="3131" y="1620"/>
            <a:chExt cx="1420" cy="1080"/>
          </a:xfrm>
        </p:grpSpPr>
        <p:sp>
          <p:nvSpPr>
            <p:cNvPr id="9" name="Freeform 5"/>
            <p:cNvSpPr/>
            <p:nvPr/>
          </p:nvSpPr>
          <p:spPr bwMode="auto">
            <a:xfrm>
              <a:off x="3361" y="1868"/>
              <a:ext cx="31" cy="16"/>
            </a:xfrm>
            <a:custGeom>
              <a:avLst/>
              <a:gdLst>
                <a:gd name="T0" fmla="*/ 2 w 13"/>
                <a:gd name="T1" fmla="*/ 2 h 7"/>
                <a:gd name="T2" fmla="*/ 1 w 13"/>
                <a:gd name="T3" fmla="*/ 5 h 7"/>
                <a:gd name="T4" fmla="*/ 4 w 13"/>
                <a:gd name="T5" fmla="*/ 7 h 7"/>
                <a:gd name="T6" fmla="*/ 10 w 13"/>
                <a:gd name="T7" fmla="*/ 5 h 7"/>
                <a:gd name="T8" fmla="*/ 12 w 13"/>
                <a:gd name="T9" fmla="*/ 2 h 7"/>
                <a:gd name="T10" fmla="*/ 9 w 13"/>
                <a:gd name="T11" fmla="*/ 0 h 7"/>
                <a:gd name="T12" fmla="*/ 2 w 13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2" y="2"/>
                  </a:moveTo>
                  <a:cubicBezTo>
                    <a:pt x="1" y="2"/>
                    <a:pt x="0" y="4"/>
                    <a:pt x="1" y="5"/>
                  </a:cubicBezTo>
                  <a:cubicBezTo>
                    <a:pt x="1" y="6"/>
                    <a:pt x="3" y="7"/>
                    <a:pt x="4" y="7"/>
                  </a:cubicBezTo>
                  <a:cubicBezTo>
                    <a:pt x="6" y="6"/>
                    <a:pt x="8" y="5"/>
                    <a:pt x="10" y="5"/>
                  </a:cubicBezTo>
                  <a:cubicBezTo>
                    <a:pt x="12" y="4"/>
                    <a:pt x="13" y="3"/>
                    <a:pt x="12" y="2"/>
                  </a:cubicBezTo>
                  <a:cubicBezTo>
                    <a:pt x="12" y="0"/>
                    <a:pt x="10" y="0"/>
                    <a:pt x="9" y="0"/>
                  </a:cubicBezTo>
                  <a:cubicBezTo>
                    <a:pt x="7" y="1"/>
                    <a:pt x="5" y="1"/>
                    <a:pt x="2" y="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198" y="1825"/>
              <a:ext cx="11" cy="71"/>
            </a:xfrm>
            <a:custGeom>
              <a:avLst/>
              <a:gdLst>
                <a:gd name="T0" fmla="*/ 0 w 5"/>
                <a:gd name="T1" fmla="*/ 3 h 30"/>
                <a:gd name="T2" fmla="*/ 0 w 5"/>
                <a:gd name="T3" fmla="*/ 27 h 30"/>
                <a:gd name="T4" fmla="*/ 2 w 5"/>
                <a:gd name="T5" fmla="*/ 30 h 30"/>
                <a:gd name="T6" fmla="*/ 5 w 5"/>
                <a:gd name="T7" fmla="*/ 27 h 30"/>
                <a:gd name="T8" fmla="*/ 5 w 5"/>
                <a:gd name="T9" fmla="*/ 3 h 30"/>
                <a:gd name="T10" fmla="*/ 2 w 5"/>
                <a:gd name="T11" fmla="*/ 0 h 30"/>
                <a:gd name="T12" fmla="*/ 0 w 5"/>
                <a:gd name="T13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0">
                  <a:moveTo>
                    <a:pt x="0" y="3"/>
                  </a:moveTo>
                  <a:cubicBezTo>
                    <a:pt x="0" y="11"/>
                    <a:pt x="0" y="19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9"/>
                    <a:pt x="5" y="11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219" y="1818"/>
              <a:ext cx="76" cy="78"/>
            </a:xfrm>
            <a:custGeom>
              <a:avLst/>
              <a:gdLst>
                <a:gd name="T0" fmla="*/ 31 w 32"/>
                <a:gd name="T1" fmla="*/ 10 h 33"/>
                <a:gd name="T2" fmla="*/ 31 w 32"/>
                <a:gd name="T3" fmla="*/ 6 h 33"/>
                <a:gd name="T4" fmla="*/ 17 w 32"/>
                <a:gd name="T5" fmla="*/ 0 h 33"/>
                <a:gd name="T6" fmla="*/ 3 w 32"/>
                <a:gd name="T7" fmla="*/ 7 h 33"/>
                <a:gd name="T8" fmla="*/ 0 w 32"/>
                <a:gd name="T9" fmla="*/ 16 h 33"/>
                <a:gd name="T10" fmla="*/ 3 w 32"/>
                <a:gd name="T11" fmla="*/ 27 h 33"/>
                <a:gd name="T12" fmla="*/ 13 w 32"/>
                <a:gd name="T13" fmla="*/ 33 h 33"/>
                <a:gd name="T14" fmla="*/ 15 w 32"/>
                <a:gd name="T15" fmla="*/ 33 h 33"/>
                <a:gd name="T16" fmla="*/ 26 w 32"/>
                <a:gd name="T17" fmla="*/ 28 h 33"/>
                <a:gd name="T18" fmla="*/ 30 w 32"/>
                <a:gd name="T19" fmla="*/ 17 h 33"/>
                <a:gd name="T20" fmla="*/ 28 w 32"/>
                <a:gd name="T21" fmla="*/ 10 h 33"/>
                <a:gd name="T22" fmla="*/ 31 w 32"/>
                <a:gd name="T23" fmla="*/ 10 h 33"/>
                <a:gd name="T24" fmla="*/ 18 w 32"/>
                <a:gd name="T25" fmla="*/ 7 h 33"/>
                <a:gd name="T26" fmla="*/ 15 w 32"/>
                <a:gd name="T27" fmla="*/ 10 h 33"/>
                <a:gd name="T28" fmla="*/ 17 w 32"/>
                <a:gd name="T29" fmla="*/ 12 h 33"/>
                <a:gd name="T30" fmla="*/ 24 w 32"/>
                <a:gd name="T31" fmla="*/ 13 h 33"/>
                <a:gd name="T32" fmla="*/ 25 w 32"/>
                <a:gd name="T33" fmla="*/ 17 h 33"/>
                <a:gd name="T34" fmla="*/ 22 w 32"/>
                <a:gd name="T35" fmla="*/ 24 h 33"/>
                <a:gd name="T36" fmla="*/ 15 w 32"/>
                <a:gd name="T37" fmla="*/ 28 h 33"/>
                <a:gd name="T38" fmla="*/ 14 w 32"/>
                <a:gd name="T39" fmla="*/ 28 h 33"/>
                <a:gd name="T40" fmla="*/ 8 w 32"/>
                <a:gd name="T41" fmla="*/ 24 h 33"/>
                <a:gd name="T42" fmla="*/ 5 w 32"/>
                <a:gd name="T43" fmla="*/ 16 h 33"/>
                <a:gd name="T44" fmla="*/ 7 w 32"/>
                <a:gd name="T45" fmla="*/ 10 h 33"/>
                <a:gd name="T46" fmla="*/ 17 w 32"/>
                <a:gd name="T47" fmla="*/ 5 h 33"/>
                <a:gd name="T48" fmla="*/ 27 w 32"/>
                <a:gd name="T49" fmla="*/ 9 h 33"/>
                <a:gd name="T50" fmla="*/ 26 w 32"/>
                <a:gd name="T51" fmla="*/ 9 h 33"/>
                <a:gd name="T52" fmla="*/ 18 w 32"/>
                <a:gd name="T53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33">
                  <a:moveTo>
                    <a:pt x="31" y="10"/>
                  </a:moveTo>
                  <a:cubicBezTo>
                    <a:pt x="32" y="9"/>
                    <a:pt x="32" y="7"/>
                    <a:pt x="31" y="6"/>
                  </a:cubicBezTo>
                  <a:cubicBezTo>
                    <a:pt x="28" y="2"/>
                    <a:pt x="22" y="0"/>
                    <a:pt x="17" y="0"/>
                  </a:cubicBezTo>
                  <a:cubicBezTo>
                    <a:pt x="12" y="0"/>
                    <a:pt x="6" y="2"/>
                    <a:pt x="3" y="7"/>
                  </a:cubicBezTo>
                  <a:cubicBezTo>
                    <a:pt x="1" y="9"/>
                    <a:pt x="0" y="13"/>
                    <a:pt x="0" y="16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6" y="30"/>
                    <a:pt x="9" y="32"/>
                    <a:pt x="13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9" y="33"/>
                    <a:pt x="23" y="31"/>
                    <a:pt x="26" y="28"/>
                  </a:cubicBezTo>
                  <a:cubicBezTo>
                    <a:pt x="28" y="25"/>
                    <a:pt x="30" y="21"/>
                    <a:pt x="30" y="17"/>
                  </a:cubicBezTo>
                  <a:cubicBezTo>
                    <a:pt x="30" y="15"/>
                    <a:pt x="30" y="12"/>
                    <a:pt x="28" y="10"/>
                  </a:cubicBezTo>
                  <a:cubicBezTo>
                    <a:pt x="29" y="11"/>
                    <a:pt x="30" y="11"/>
                    <a:pt x="31" y="10"/>
                  </a:cubicBezTo>
                  <a:close/>
                  <a:moveTo>
                    <a:pt x="18" y="7"/>
                  </a:moveTo>
                  <a:cubicBezTo>
                    <a:pt x="16" y="7"/>
                    <a:pt x="15" y="8"/>
                    <a:pt x="15" y="10"/>
                  </a:cubicBezTo>
                  <a:cubicBezTo>
                    <a:pt x="15" y="11"/>
                    <a:pt x="16" y="12"/>
                    <a:pt x="17" y="12"/>
                  </a:cubicBezTo>
                  <a:cubicBezTo>
                    <a:pt x="19" y="13"/>
                    <a:pt x="22" y="13"/>
                    <a:pt x="24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9"/>
                    <a:pt x="24" y="22"/>
                    <a:pt x="22" y="24"/>
                  </a:cubicBezTo>
                  <a:cubicBezTo>
                    <a:pt x="20" y="26"/>
                    <a:pt x="18" y="28"/>
                    <a:pt x="15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1" y="27"/>
                    <a:pt x="9" y="26"/>
                    <a:pt x="8" y="24"/>
                  </a:cubicBezTo>
                  <a:cubicBezTo>
                    <a:pt x="6" y="21"/>
                    <a:pt x="5" y="19"/>
                    <a:pt x="5" y="16"/>
                  </a:cubicBezTo>
                  <a:cubicBezTo>
                    <a:pt x="5" y="14"/>
                    <a:pt x="6" y="11"/>
                    <a:pt x="7" y="10"/>
                  </a:cubicBezTo>
                  <a:cubicBezTo>
                    <a:pt x="9" y="7"/>
                    <a:pt x="13" y="5"/>
                    <a:pt x="17" y="5"/>
                  </a:cubicBezTo>
                  <a:cubicBezTo>
                    <a:pt x="21" y="5"/>
                    <a:pt x="24" y="6"/>
                    <a:pt x="27" y="9"/>
                  </a:cubicBezTo>
                  <a:cubicBezTo>
                    <a:pt x="27" y="9"/>
                    <a:pt x="26" y="9"/>
                    <a:pt x="26" y="9"/>
                  </a:cubicBezTo>
                  <a:cubicBezTo>
                    <a:pt x="23" y="8"/>
                    <a:pt x="21" y="8"/>
                    <a:pt x="18" y="7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3304" y="1772"/>
              <a:ext cx="95" cy="138"/>
            </a:xfrm>
            <a:custGeom>
              <a:avLst/>
              <a:gdLst>
                <a:gd name="T0" fmla="*/ 38 w 40"/>
                <a:gd name="T1" fmla="*/ 1 h 58"/>
                <a:gd name="T2" fmla="*/ 35 w 40"/>
                <a:gd name="T3" fmla="*/ 2 h 58"/>
                <a:gd name="T4" fmla="*/ 1 w 40"/>
                <a:gd name="T5" fmla="*/ 54 h 58"/>
                <a:gd name="T6" fmla="*/ 2 w 40"/>
                <a:gd name="T7" fmla="*/ 57 h 58"/>
                <a:gd name="T8" fmla="*/ 5 w 40"/>
                <a:gd name="T9" fmla="*/ 56 h 58"/>
                <a:gd name="T10" fmla="*/ 39 w 40"/>
                <a:gd name="T11" fmla="*/ 4 h 58"/>
                <a:gd name="T12" fmla="*/ 38 w 40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8">
                  <a:moveTo>
                    <a:pt x="38" y="1"/>
                  </a:moveTo>
                  <a:cubicBezTo>
                    <a:pt x="37" y="0"/>
                    <a:pt x="35" y="0"/>
                    <a:pt x="35" y="2"/>
                  </a:cubicBezTo>
                  <a:cubicBezTo>
                    <a:pt x="23" y="19"/>
                    <a:pt x="12" y="36"/>
                    <a:pt x="1" y="54"/>
                  </a:cubicBezTo>
                  <a:cubicBezTo>
                    <a:pt x="0" y="55"/>
                    <a:pt x="0" y="56"/>
                    <a:pt x="2" y="57"/>
                  </a:cubicBezTo>
                  <a:cubicBezTo>
                    <a:pt x="3" y="58"/>
                    <a:pt x="4" y="58"/>
                    <a:pt x="5" y="56"/>
                  </a:cubicBezTo>
                  <a:cubicBezTo>
                    <a:pt x="16" y="39"/>
                    <a:pt x="28" y="22"/>
                    <a:pt x="39" y="4"/>
                  </a:cubicBezTo>
                  <a:cubicBezTo>
                    <a:pt x="40" y="3"/>
                    <a:pt x="39" y="2"/>
                    <a:pt x="38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323" y="1784"/>
              <a:ext cx="22" cy="36"/>
            </a:xfrm>
            <a:custGeom>
              <a:avLst/>
              <a:gdLst>
                <a:gd name="T0" fmla="*/ 8 w 9"/>
                <a:gd name="T1" fmla="*/ 1 h 15"/>
                <a:gd name="T2" fmla="*/ 5 w 9"/>
                <a:gd name="T3" fmla="*/ 1 h 15"/>
                <a:gd name="T4" fmla="*/ 0 w 9"/>
                <a:gd name="T5" fmla="*/ 9 h 15"/>
                <a:gd name="T6" fmla="*/ 1 w 9"/>
                <a:gd name="T7" fmla="*/ 13 h 15"/>
                <a:gd name="T8" fmla="*/ 4 w 9"/>
                <a:gd name="T9" fmla="*/ 14 h 15"/>
                <a:gd name="T10" fmla="*/ 6 w 9"/>
                <a:gd name="T11" fmla="*/ 11 h 15"/>
                <a:gd name="T12" fmla="*/ 5 w 9"/>
                <a:gd name="T13" fmla="*/ 9 h 15"/>
                <a:gd name="T14" fmla="*/ 8 w 9"/>
                <a:gd name="T15" fmla="*/ 5 h 15"/>
                <a:gd name="T16" fmla="*/ 8 w 9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5">
                  <a:moveTo>
                    <a:pt x="8" y="1"/>
                  </a:moveTo>
                  <a:cubicBezTo>
                    <a:pt x="7" y="0"/>
                    <a:pt x="6" y="0"/>
                    <a:pt x="5" y="1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1" y="14"/>
                    <a:pt x="3" y="15"/>
                    <a:pt x="4" y="14"/>
                  </a:cubicBezTo>
                  <a:cubicBezTo>
                    <a:pt x="5" y="14"/>
                    <a:pt x="6" y="12"/>
                    <a:pt x="6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6"/>
                    <a:pt x="8" y="5"/>
                  </a:cubicBezTo>
                  <a:cubicBezTo>
                    <a:pt x="9" y="4"/>
                    <a:pt x="9" y="2"/>
                    <a:pt x="8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4430" y="1620"/>
              <a:ext cx="79" cy="114"/>
            </a:xfrm>
            <a:custGeom>
              <a:avLst/>
              <a:gdLst>
                <a:gd name="T0" fmla="*/ 1 w 33"/>
                <a:gd name="T1" fmla="*/ 48 h 48"/>
                <a:gd name="T2" fmla="*/ 5 w 33"/>
                <a:gd name="T3" fmla="*/ 47 h 48"/>
                <a:gd name="T4" fmla="*/ 33 w 33"/>
                <a:gd name="T5" fmla="*/ 4 h 48"/>
                <a:gd name="T6" fmla="*/ 32 w 33"/>
                <a:gd name="T7" fmla="*/ 1 h 48"/>
                <a:gd name="T8" fmla="*/ 28 w 33"/>
                <a:gd name="T9" fmla="*/ 1 h 48"/>
                <a:gd name="T10" fmla="*/ 1 w 33"/>
                <a:gd name="T11" fmla="*/ 44 h 48"/>
                <a:gd name="T12" fmla="*/ 1 w 33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8">
                  <a:moveTo>
                    <a:pt x="1" y="48"/>
                  </a:moveTo>
                  <a:cubicBezTo>
                    <a:pt x="3" y="48"/>
                    <a:pt x="4" y="48"/>
                    <a:pt x="5" y="47"/>
                  </a:cubicBezTo>
                  <a:cubicBezTo>
                    <a:pt x="14" y="33"/>
                    <a:pt x="23" y="18"/>
                    <a:pt x="33" y="4"/>
                  </a:cubicBezTo>
                  <a:cubicBezTo>
                    <a:pt x="33" y="3"/>
                    <a:pt x="33" y="1"/>
                    <a:pt x="32" y="1"/>
                  </a:cubicBezTo>
                  <a:cubicBezTo>
                    <a:pt x="31" y="0"/>
                    <a:pt x="29" y="0"/>
                    <a:pt x="28" y="1"/>
                  </a:cubicBezTo>
                  <a:cubicBezTo>
                    <a:pt x="19" y="16"/>
                    <a:pt x="10" y="30"/>
                    <a:pt x="1" y="44"/>
                  </a:cubicBezTo>
                  <a:cubicBezTo>
                    <a:pt x="0" y="45"/>
                    <a:pt x="0" y="47"/>
                    <a:pt x="1" y="4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4442" y="1620"/>
              <a:ext cx="22" cy="36"/>
            </a:xfrm>
            <a:custGeom>
              <a:avLst/>
              <a:gdLst>
                <a:gd name="T0" fmla="*/ 8 w 9"/>
                <a:gd name="T1" fmla="*/ 1 h 15"/>
                <a:gd name="T2" fmla="*/ 4 w 9"/>
                <a:gd name="T3" fmla="*/ 1 h 15"/>
                <a:gd name="T4" fmla="*/ 0 w 9"/>
                <a:gd name="T5" fmla="*/ 9 h 15"/>
                <a:gd name="T6" fmla="*/ 1 w 9"/>
                <a:gd name="T7" fmla="*/ 13 h 15"/>
                <a:gd name="T8" fmla="*/ 4 w 9"/>
                <a:gd name="T9" fmla="*/ 14 h 15"/>
                <a:gd name="T10" fmla="*/ 5 w 9"/>
                <a:gd name="T11" fmla="*/ 11 h 15"/>
                <a:gd name="T12" fmla="*/ 5 w 9"/>
                <a:gd name="T13" fmla="*/ 9 h 15"/>
                <a:gd name="T14" fmla="*/ 7 w 9"/>
                <a:gd name="T15" fmla="*/ 5 h 15"/>
                <a:gd name="T16" fmla="*/ 8 w 9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5">
                  <a:moveTo>
                    <a:pt x="8" y="1"/>
                  </a:moveTo>
                  <a:cubicBezTo>
                    <a:pt x="7" y="0"/>
                    <a:pt x="6" y="0"/>
                    <a:pt x="4" y="1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1" y="14"/>
                    <a:pt x="3" y="15"/>
                    <a:pt x="4" y="14"/>
                  </a:cubicBezTo>
                  <a:cubicBezTo>
                    <a:pt x="5" y="14"/>
                    <a:pt x="6" y="12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7" y="5"/>
                  </a:cubicBezTo>
                  <a:cubicBezTo>
                    <a:pt x="8" y="4"/>
                    <a:pt x="9" y="2"/>
                    <a:pt x="8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4480" y="1704"/>
              <a:ext cx="29" cy="16"/>
            </a:xfrm>
            <a:custGeom>
              <a:avLst/>
              <a:gdLst>
                <a:gd name="T0" fmla="*/ 4 w 12"/>
                <a:gd name="T1" fmla="*/ 7 h 7"/>
                <a:gd name="T2" fmla="*/ 10 w 12"/>
                <a:gd name="T3" fmla="*/ 5 h 7"/>
                <a:gd name="T4" fmla="*/ 12 w 12"/>
                <a:gd name="T5" fmla="*/ 2 h 7"/>
                <a:gd name="T6" fmla="*/ 9 w 12"/>
                <a:gd name="T7" fmla="*/ 0 h 7"/>
                <a:gd name="T8" fmla="*/ 2 w 12"/>
                <a:gd name="T9" fmla="*/ 2 h 7"/>
                <a:gd name="T10" fmla="*/ 1 w 12"/>
                <a:gd name="T11" fmla="*/ 5 h 7"/>
                <a:gd name="T12" fmla="*/ 4 w 1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4" y="7"/>
                  </a:moveTo>
                  <a:cubicBezTo>
                    <a:pt x="6" y="6"/>
                    <a:pt x="8" y="6"/>
                    <a:pt x="10" y="5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12" y="0"/>
                    <a:pt x="10" y="0"/>
                    <a:pt x="9" y="0"/>
                  </a:cubicBezTo>
                  <a:cubicBezTo>
                    <a:pt x="7" y="1"/>
                    <a:pt x="4" y="1"/>
                    <a:pt x="2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1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4459" y="2048"/>
              <a:ext cx="92" cy="138"/>
            </a:xfrm>
            <a:custGeom>
              <a:avLst/>
              <a:gdLst>
                <a:gd name="T0" fmla="*/ 1 w 39"/>
                <a:gd name="T1" fmla="*/ 58 h 58"/>
                <a:gd name="T2" fmla="*/ 5 w 39"/>
                <a:gd name="T3" fmla="*/ 57 h 58"/>
                <a:gd name="T4" fmla="*/ 38 w 39"/>
                <a:gd name="T5" fmla="*/ 5 h 58"/>
                <a:gd name="T6" fmla="*/ 38 w 39"/>
                <a:gd name="T7" fmla="*/ 1 h 58"/>
                <a:gd name="T8" fmla="*/ 34 w 39"/>
                <a:gd name="T9" fmla="*/ 2 h 58"/>
                <a:gd name="T10" fmla="*/ 0 w 39"/>
                <a:gd name="T11" fmla="*/ 54 h 58"/>
                <a:gd name="T12" fmla="*/ 1 w 39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8">
                  <a:moveTo>
                    <a:pt x="1" y="58"/>
                  </a:moveTo>
                  <a:cubicBezTo>
                    <a:pt x="2" y="58"/>
                    <a:pt x="4" y="58"/>
                    <a:pt x="5" y="57"/>
                  </a:cubicBezTo>
                  <a:cubicBezTo>
                    <a:pt x="16" y="39"/>
                    <a:pt x="27" y="22"/>
                    <a:pt x="38" y="5"/>
                  </a:cubicBezTo>
                  <a:cubicBezTo>
                    <a:pt x="39" y="3"/>
                    <a:pt x="39" y="2"/>
                    <a:pt x="38" y="1"/>
                  </a:cubicBezTo>
                  <a:cubicBezTo>
                    <a:pt x="36" y="0"/>
                    <a:pt x="35" y="1"/>
                    <a:pt x="34" y="2"/>
                  </a:cubicBezTo>
                  <a:cubicBezTo>
                    <a:pt x="23" y="19"/>
                    <a:pt x="12" y="37"/>
                    <a:pt x="0" y="54"/>
                  </a:cubicBezTo>
                  <a:cubicBezTo>
                    <a:pt x="0" y="55"/>
                    <a:pt x="0" y="57"/>
                    <a:pt x="1" y="5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4478" y="2060"/>
              <a:ext cx="19" cy="36"/>
            </a:xfrm>
            <a:custGeom>
              <a:avLst/>
              <a:gdLst>
                <a:gd name="T0" fmla="*/ 8 w 8"/>
                <a:gd name="T1" fmla="*/ 1 h 15"/>
                <a:gd name="T2" fmla="*/ 4 w 8"/>
                <a:gd name="T3" fmla="*/ 1 h 15"/>
                <a:gd name="T4" fmla="*/ 0 w 8"/>
                <a:gd name="T5" fmla="*/ 9 h 15"/>
                <a:gd name="T6" fmla="*/ 0 w 8"/>
                <a:gd name="T7" fmla="*/ 13 h 15"/>
                <a:gd name="T8" fmla="*/ 4 w 8"/>
                <a:gd name="T9" fmla="*/ 14 h 15"/>
                <a:gd name="T10" fmla="*/ 5 w 8"/>
                <a:gd name="T11" fmla="*/ 11 h 15"/>
                <a:gd name="T12" fmla="*/ 5 w 8"/>
                <a:gd name="T13" fmla="*/ 9 h 15"/>
                <a:gd name="T14" fmla="*/ 7 w 8"/>
                <a:gd name="T15" fmla="*/ 5 h 15"/>
                <a:gd name="T16" fmla="*/ 8 w 8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5">
                  <a:moveTo>
                    <a:pt x="8" y="1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1" y="14"/>
                    <a:pt x="2" y="15"/>
                    <a:pt x="4" y="14"/>
                  </a:cubicBezTo>
                  <a:cubicBezTo>
                    <a:pt x="5" y="14"/>
                    <a:pt x="6" y="13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7" y="5"/>
                  </a:cubicBezTo>
                  <a:cubicBezTo>
                    <a:pt x="8" y="4"/>
                    <a:pt x="8" y="3"/>
                    <a:pt x="8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4516" y="2143"/>
              <a:ext cx="28" cy="19"/>
            </a:xfrm>
            <a:custGeom>
              <a:avLst/>
              <a:gdLst>
                <a:gd name="T0" fmla="*/ 9 w 12"/>
                <a:gd name="T1" fmla="*/ 0 h 8"/>
                <a:gd name="T2" fmla="*/ 2 w 12"/>
                <a:gd name="T3" fmla="*/ 2 h 8"/>
                <a:gd name="T4" fmla="*/ 0 w 12"/>
                <a:gd name="T5" fmla="*/ 5 h 8"/>
                <a:gd name="T6" fmla="*/ 4 w 12"/>
                <a:gd name="T7" fmla="*/ 7 h 8"/>
                <a:gd name="T8" fmla="*/ 10 w 12"/>
                <a:gd name="T9" fmla="*/ 5 h 8"/>
                <a:gd name="T10" fmla="*/ 12 w 12"/>
                <a:gd name="T11" fmla="*/ 2 h 8"/>
                <a:gd name="T12" fmla="*/ 9 w 1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9" y="0"/>
                  </a:moveTo>
                  <a:cubicBezTo>
                    <a:pt x="6" y="1"/>
                    <a:pt x="4" y="2"/>
                    <a:pt x="2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2" y="8"/>
                    <a:pt x="4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1" y="5"/>
                    <a:pt x="12" y="3"/>
                    <a:pt x="12" y="2"/>
                  </a:cubicBezTo>
                  <a:cubicBezTo>
                    <a:pt x="11" y="1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4347" y="2505"/>
              <a:ext cx="95" cy="138"/>
            </a:xfrm>
            <a:custGeom>
              <a:avLst/>
              <a:gdLst>
                <a:gd name="T0" fmla="*/ 2 w 40"/>
                <a:gd name="T1" fmla="*/ 57 h 58"/>
                <a:gd name="T2" fmla="*/ 5 w 40"/>
                <a:gd name="T3" fmla="*/ 56 h 58"/>
                <a:gd name="T4" fmla="*/ 39 w 40"/>
                <a:gd name="T5" fmla="*/ 4 h 58"/>
                <a:gd name="T6" fmla="*/ 38 w 40"/>
                <a:gd name="T7" fmla="*/ 0 h 58"/>
                <a:gd name="T8" fmla="*/ 35 w 40"/>
                <a:gd name="T9" fmla="*/ 1 h 58"/>
                <a:gd name="T10" fmla="*/ 1 w 40"/>
                <a:gd name="T11" fmla="*/ 53 h 58"/>
                <a:gd name="T12" fmla="*/ 2 w 40"/>
                <a:gd name="T13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8">
                  <a:moveTo>
                    <a:pt x="2" y="57"/>
                  </a:moveTo>
                  <a:cubicBezTo>
                    <a:pt x="3" y="58"/>
                    <a:pt x="4" y="57"/>
                    <a:pt x="5" y="56"/>
                  </a:cubicBezTo>
                  <a:cubicBezTo>
                    <a:pt x="16" y="39"/>
                    <a:pt x="28" y="21"/>
                    <a:pt x="39" y="4"/>
                  </a:cubicBezTo>
                  <a:cubicBezTo>
                    <a:pt x="40" y="3"/>
                    <a:pt x="39" y="1"/>
                    <a:pt x="38" y="0"/>
                  </a:cubicBezTo>
                  <a:cubicBezTo>
                    <a:pt x="37" y="0"/>
                    <a:pt x="35" y="0"/>
                    <a:pt x="35" y="1"/>
                  </a:cubicBezTo>
                  <a:cubicBezTo>
                    <a:pt x="23" y="19"/>
                    <a:pt x="12" y="36"/>
                    <a:pt x="1" y="53"/>
                  </a:cubicBezTo>
                  <a:cubicBezTo>
                    <a:pt x="0" y="55"/>
                    <a:pt x="0" y="56"/>
                    <a:pt x="2" y="57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4366" y="2514"/>
              <a:ext cx="22" cy="36"/>
            </a:xfrm>
            <a:custGeom>
              <a:avLst/>
              <a:gdLst>
                <a:gd name="T0" fmla="*/ 8 w 9"/>
                <a:gd name="T1" fmla="*/ 2 h 15"/>
                <a:gd name="T2" fmla="*/ 5 w 9"/>
                <a:gd name="T3" fmla="*/ 1 h 15"/>
                <a:gd name="T4" fmla="*/ 0 w 9"/>
                <a:gd name="T5" fmla="*/ 10 h 15"/>
                <a:gd name="T6" fmla="*/ 1 w 9"/>
                <a:gd name="T7" fmla="*/ 13 h 15"/>
                <a:gd name="T8" fmla="*/ 4 w 9"/>
                <a:gd name="T9" fmla="*/ 15 h 15"/>
                <a:gd name="T10" fmla="*/ 6 w 9"/>
                <a:gd name="T11" fmla="*/ 12 h 15"/>
                <a:gd name="T12" fmla="*/ 5 w 9"/>
                <a:gd name="T13" fmla="*/ 10 h 15"/>
                <a:gd name="T14" fmla="*/ 7 w 9"/>
                <a:gd name="T15" fmla="*/ 5 h 15"/>
                <a:gd name="T16" fmla="*/ 8 w 9"/>
                <a:gd name="T1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5">
                  <a:moveTo>
                    <a:pt x="8" y="2"/>
                  </a:moveTo>
                  <a:cubicBezTo>
                    <a:pt x="7" y="1"/>
                    <a:pt x="6" y="0"/>
                    <a:pt x="5" y="1"/>
                  </a:cubicBezTo>
                  <a:cubicBezTo>
                    <a:pt x="2" y="3"/>
                    <a:pt x="0" y="7"/>
                    <a:pt x="0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" y="15"/>
                    <a:pt x="3" y="15"/>
                    <a:pt x="4" y="15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6" y="6"/>
                    <a:pt x="7" y="5"/>
                  </a:cubicBezTo>
                  <a:cubicBezTo>
                    <a:pt x="9" y="5"/>
                    <a:pt x="9" y="3"/>
                    <a:pt x="8" y="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4404" y="2597"/>
              <a:ext cx="29" cy="19"/>
            </a:xfrm>
            <a:custGeom>
              <a:avLst/>
              <a:gdLst>
                <a:gd name="T0" fmla="*/ 9 w 12"/>
                <a:gd name="T1" fmla="*/ 1 h 8"/>
                <a:gd name="T2" fmla="*/ 2 w 12"/>
                <a:gd name="T3" fmla="*/ 3 h 8"/>
                <a:gd name="T4" fmla="*/ 1 w 12"/>
                <a:gd name="T5" fmla="*/ 6 h 8"/>
                <a:gd name="T6" fmla="*/ 4 w 12"/>
                <a:gd name="T7" fmla="*/ 7 h 8"/>
                <a:gd name="T8" fmla="*/ 10 w 12"/>
                <a:gd name="T9" fmla="*/ 5 h 8"/>
                <a:gd name="T10" fmla="*/ 12 w 12"/>
                <a:gd name="T11" fmla="*/ 2 h 8"/>
                <a:gd name="T12" fmla="*/ 9 w 12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9" y="1"/>
                  </a:moveTo>
                  <a:cubicBezTo>
                    <a:pt x="7" y="1"/>
                    <a:pt x="5" y="2"/>
                    <a:pt x="2" y="3"/>
                  </a:cubicBezTo>
                  <a:cubicBezTo>
                    <a:pt x="1" y="3"/>
                    <a:pt x="0" y="5"/>
                    <a:pt x="1" y="6"/>
                  </a:cubicBezTo>
                  <a:cubicBezTo>
                    <a:pt x="1" y="7"/>
                    <a:pt x="3" y="8"/>
                    <a:pt x="4" y="7"/>
                  </a:cubicBezTo>
                  <a:cubicBezTo>
                    <a:pt x="6" y="7"/>
                    <a:pt x="8" y="6"/>
                    <a:pt x="10" y="5"/>
                  </a:cubicBezTo>
                  <a:cubicBezTo>
                    <a:pt x="12" y="5"/>
                    <a:pt x="12" y="4"/>
                    <a:pt x="12" y="2"/>
                  </a:cubicBezTo>
                  <a:cubicBezTo>
                    <a:pt x="12" y="1"/>
                    <a:pt x="10" y="0"/>
                    <a:pt x="9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4350" y="2093"/>
              <a:ext cx="54" cy="91"/>
            </a:xfrm>
            <a:custGeom>
              <a:avLst/>
              <a:gdLst>
                <a:gd name="T0" fmla="*/ 3 w 23"/>
                <a:gd name="T1" fmla="*/ 33 h 38"/>
                <a:gd name="T2" fmla="*/ 0 w 23"/>
                <a:gd name="T3" fmla="*/ 36 h 38"/>
                <a:gd name="T4" fmla="*/ 3 w 23"/>
                <a:gd name="T5" fmla="*/ 38 h 38"/>
                <a:gd name="T6" fmla="*/ 23 w 23"/>
                <a:gd name="T7" fmla="*/ 22 h 38"/>
                <a:gd name="T8" fmla="*/ 22 w 23"/>
                <a:gd name="T9" fmla="*/ 20 h 38"/>
                <a:gd name="T10" fmla="*/ 20 w 23"/>
                <a:gd name="T11" fmla="*/ 19 h 38"/>
                <a:gd name="T12" fmla="*/ 15 w 23"/>
                <a:gd name="T13" fmla="*/ 19 h 38"/>
                <a:gd name="T14" fmla="*/ 19 w 23"/>
                <a:gd name="T15" fmla="*/ 8 h 38"/>
                <a:gd name="T16" fmla="*/ 18 w 23"/>
                <a:gd name="T17" fmla="*/ 2 h 38"/>
                <a:gd name="T18" fmla="*/ 16 w 23"/>
                <a:gd name="T19" fmla="*/ 1 h 38"/>
                <a:gd name="T20" fmla="*/ 14 w 23"/>
                <a:gd name="T21" fmla="*/ 0 h 38"/>
                <a:gd name="T22" fmla="*/ 4 w 23"/>
                <a:gd name="T23" fmla="*/ 5 h 38"/>
                <a:gd name="T24" fmla="*/ 0 w 23"/>
                <a:gd name="T25" fmla="*/ 14 h 38"/>
                <a:gd name="T26" fmla="*/ 0 w 23"/>
                <a:gd name="T27" fmla="*/ 16 h 38"/>
                <a:gd name="T28" fmla="*/ 3 w 23"/>
                <a:gd name="T29" fmla="*/ 18 h 38"/>
                <a:gd name="T30" fmla="*/ 5 w 23"/>
                <a:gd name="T31" fmla="*/ 15 h 38"/>
                <a:gd name="T32" fmla="*/ 5 w 23"/>
                <a:gd name="T33" fmla="*/ 14 h 38"/>
                <a:gd name="T34" fmla="*/ 8 w 23"/>
                <a:gd name="T35" fmla="*/ 8 h 38"/>
                <a:gd name="T36" fmla="*/ 14 w 23"/>
                <a:gd name="T37" fmla="*/ 6 h 38"/>
                <a:gd name="T38" fmla="*/ 14 w 23"/>
                <a:gd name="T39" fmla="*/ 8 h 38"/>
                <a:gd name="T40" fmla="*/ 6 w 23"/>
                <a:gd name="T41" fmla="*/ 19 h 38"/>
                <a:gd name="T42" fmla="*/ 4 w 23"/>
                <a:gd name="T43" fmla="*/ 22 h 38"/>
                <a:gd name="T44" fmla="*/ 7 w 23"/>
                <a:gd name="T45" fmla="*/ 24 h 38"/>
                <a:gd name="T46" fmla="*/ 17 w 23"/>
                <a:gd name="T47" fmla="*/ 24 h 38"/>
                <a:gd name="T48" fmla="*/ 3 w 23"/>
                <a:gd name="T49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8">
                  <a:moveTo>
                    <a:pt x="3" y="33"/>
                  </a:moveTo>
                  <a:cubicBezTo>
                    <a:pt x="1" y="33"/>
                    <a:pt x="0" y="34"/>
                    <a:pt x="0" y="36"/>
                  </a:cubicBezTo>
                  <a:cubicBezTo>
                    <a:pt x="0" y="37"/>
                    <a:pt x="2" y="38"/>
                    <a:pt x="3" y="38"/>
                  </a:cubicBezTo>
                  <a:cubicBezTo>
                    <a:pt x="12" y="38"/>
                    <a:pt x="21" y="31"/>
                    <a:pt x="23" y="22"/>
                  </a:cubicBezTo>
                  <a:cubicBezTo>
                    <a:pt x="23" y="21"/>
                    <a:pt x="23" y="20"/>
                    <a:pt x="22" y="20"/>
                  </a:cubicBezTo>
                  <a:cubicBezTo>
                    <a:pt x="22" y="19"/>
                    <a:pt x="21" y="19"/>
                    <a:pt x="20" y="19"/>
                  </a:cubicBezTo>
                  <a:cubicBezTo>
                    <a:pt x="19" y="19"/>
                    <a:pt x="17" y="19"/>
                    <a:pt x="15" y="19"/>
                  </a:cubicBezTo>
                  <a:cubicBezTo>
                    <a:pt x="18" y="16"/>
                    <a:pt x="19" y="12"/>
                    <a:pt x="19" y="8"/>
                  </a:cubicBezTo>
                  <a:cubicBezTo>
                    <a:pt x="19" y="6"/>
                    <a:pt x="19" y="4"/>
                    <a:pt x="18" y="2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7" y="2"/>
                    <a:pt x="4" y="5"/>
                  </a:cubicBezTo>
                  <a:cubicBezTo>
                    <a:pt x="2" y="7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7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2"/>
                    <a:pt x="6" y="10"/>
                    <a:pt x="8" y="8"/>
                  </a:cubicBezTo>
                  <a:cubicBezTo>
                    <a:pt x="10" y="7"/>
                    <a:pt x="12" y="6"/>
                    <a:pt x="14" y="6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13"/>
                    <a:pt x="11" y="18"/>
                    <a:pt x="6" y="19"/>
                  </a:cubicBezTo>
                  <a:cubicBezTo>
                    <a:pt x="5" y="19"/>
                    <a:pt x="4" y="21"/>
                    <a:pt x="4" y="22"/>
                  </a:cubicBezTo>
                  <a:cubicBezTo>
                    <a:pt x="4" y="23"/>
                    <a:pt x="6" y="24"/>
                    <a:pt x="7" y="24"/>
                  </a:cubicBezTo>
                  <a:cubicBezTo>
                    <a:pt x="10" y="24"/>
                    <a:pt x="13" y="24"/>
                    <a:pt x="17" y="24"/>
                  </a:cubicBezTo>
                  <a:cubicBezTo>
                    <a:pt x="14" y="29"/>
                    <a:pt x="8" y="33"/>
                    <a:pt x="3" y="33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4404" y="2091"/>
              <a:ext cx="62" cy="88"/>
            </a:xfrm>
            <a:custGeom>
              <a:avLst/>
              <a:gdLst>
                <a:gd name="T0" fmla="*/ 24 w 26"/>
                <a:gd name="T1" fmla="*/ 5 h 37"/>
                <a:gd name="T2" fmla="*/ 26 w 26"/>
                <a:gd name="T3" fmla="*/ 2 h 37"/>
                <a:gd name="T4" fmla="*/ 23 w 26"/>
                <a:gd name="T5" fmla="*/ 0 h 37"/>
                <a:gd name="T6" fmla="*/ 3 w 26"/>
                <a:gd name="T7" fmla="*/ 9 h 37"/>
                <a:gd name="T8" fmla="*/ 1 w 26"/>
                <a:gd name="T9" fmla="*/ 12 h 37"/>
                <a:gd name="T10" fmla="*/ 3 w 26"/>
                <a:gd name="T11" fmla="*/ 23 h 37"/>
                <a:gd name="T12" fmla="*/ 5 w 26"/>
                <a:gd name="T13" fmla="*/ 25 h 37"/>
                <a:gd name="T14" fmla="*/ 7 w 26"/>
                <a:gd name="T15" fmla="*/ 25 h 37"/>
                <a:gd name="T16" fmla="*/ 11 w 26"/>
                <a:gd name="T17" fmla="*/ 23 h 37"/>
                <a:gd name="T18" fmla="*/ 9 w 26"/>
                <a:gd name="T19" fmla="*/ 27 h 37"/>
                <a:gd name="T20" fmla="*/ 2 w 26"/>
                <a:gd name="T21" fmla="*/ 31 h 37"/>
                <a:gd name="T22" fmla="*/ 0 w 26"/>
                <a:gd name="T23" fmla="*/ 35 h 37"/>
                <a:gd name="T24" fmla="*/ 4 w 26"/>
                <a:gd name="T25" fmla="*/ 36 h 37"/>
                <a:gd name="T26" fmla="*/ 12 w 26"/>
                <a:gd name="T27" fmla="*/ 30 h 37"/>
                <a:gd name="T28" fmla="*/ 17 w 26"/>
                <a:gd name="T29" fmla="*/ 21 h 37"/>
                <a:gd name="T30" fmla="*/ 16 w 26"/>
                <a:gd name="T31" fmla="*/ 18 h 37"/>
                <a:gd name="T32" fmla="*/ 15 w 26"/>
                <a:gd name="T33" fmla="*/ 16 h 37"/>
                <a:gd name="T34" fmla="*/ 13 w 26"/>
                <a:gd name="T35" fmla="*/ 16 h 37"/>
                <a:gd name="T36" fmla="*/ 8 w 26"/>
                <a:gd name="T37" fmla="*/ 19 h 37"/>
                <a:gd name="T38" fmla="*/ 7 w 26"/>
                <a:gd name="T39" fmla="*/ 13 h 37"/>
                <a:gd name="T40" fmla="*/ 24 w 26"/>
                <a:gd name="T41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7">
                  <a:moveTo>
                    <a:pt x="24" y="5"/>
                  </a:moveTo>
                  <a:cubicBezTo>
                    <a:pt x="26" y="4"/>
                    <a:pt x="26" y="3"/>
                    <a:pt x="26" y="2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7" y="2"/>
                    <a:pt x="8" y="7"/>
                    <a:pt x="3" y="9"/>
                  </a:cubicBezTo>
                  <a:cubicBezTo>
                    <a:pt x="2" y="9"/>
                    <a:pt x="1" y="10"/>
                    <a:pt x="1" y="12"/>
                  </a:cubicBezTo>
                  <a:cubicBezTo>
                    <a:pt x="2" y="15"/>
                    <a:pt x="3" y="19"/>
                    <a:pt x="3" y="23"/>
                  </a:cubicBezTo>
                  <a:cubicBezTo>
                    <a:pt x="4" y="24"/>
                    <a:pt x="4" y="24"/>
                    <a:pt x="5" y="25"/>
                  </a:cubicBezTo>
                  <a:cubicBezTo>
                    <a:pt x="5" y="25"/>
                    <a:pt x="6" y="25"/>
                    <a:pt x="7" y="25"/>
                  </a:cubicBezTo>
                  <a:cubicBezTo>
                    <a:pt x="8" y="24"/>
                    <a:pt x="10" y="23"/>
                    <a:pt x="11" y="23"/>
                  </a:cubicBezTo>
                  <a:cubicBezTo>
                    <a:pt x="11" y="24"/>
                    <a:pt x="10" y="25"/>
                    <a:pt x="9" y="27"/>
                  </a:cubicBezTo>
                  <a:cubicBezTo>
                    <a:pt x="7" y="29"/>
                    <a:pt x="4" y="30"/>
                    <a:pt x="2" y="31"/>
                  </a:cubicBezTo>
                  <a:cubicBezTo>
                    <a:pt x="0" y="32"/>
                    <a:pt x="0" y="34"/>
                    <a:pt x="0" y="35"/>
                  </a:cubicBezTo>
                  <a:cubicBezTo>
                    <a:pt x="1" y="36"/>
                    <a:pt x="2" y="37"/>
                    <a:pt x="4" y="36"/>
                  </a:cubicBezTo>
                  <a:cubicBezTo>
                    <a:pt x="7" y="35"/>
                    <a:pt x="10" y="33"/>
                    <a:pt x="12" y="30"/>
                  </a:cubicBezTo>
                  <a:cubicBezTo>
                    <a:pt x="15" y="28"/>
                    <a:pt x="17" y="25"/>
                    <a:pt x="17" y="21"/>
                  </a:cubicBezTo>
                  <a:cubicBezTo>
                    <a:pt x="17" y="20"/>
                    <a:pt x="16" y="19"/>
                    <a:pt x="16" y="18"/>
                  </a:cubicBezTo>
                  <a:cubicBezTo>
                    <a:pt x="16" y="17"/>
                    <a:pt x="15" y="16"/>
                    <a:pt x="15" y="16"/>
                  </a:cubicBezTo>
                  <a:cubicBezTo>
                    <a:pt x="14" y="16"/>
                    <a:pt x="13" y="16"/>
                    <a:pt x="13" y="16"/>
                  </a:cubicBezTo>
                  <a:cubicBezTo>
                    <a:pt x="11" y="17"/>
                    <a:pt x="9" y="18"/>
                    <a:pt x="8" y="19"/>
                  </a:cubicBezTo>
                  <a:cubicBezTo>
                    <a:pt x="7" y="17"/>
                    <a:pt x="7" y="15"/>
                    <a:pt x="7" y="13"/>
                  </a:cubicBezTo>
                  <a:cubicBezTo>
                    <a:pt x="12" y="10"/>
                    <a:pt x="19" y="7"/>
                    <a:pt x="24" y="5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4226" y="2538"/>
              <a:ext cx="76" cy="76"/>
            </a:xfrm>
            <a:custGeom>
              <a:avLst/>
              <a:gdLst>
                <a:gd name="T0" fmla="*/ 5 w 32"/>
                <a:gd name="T1" fmla="*/ 27 h 32"/>
                <a:gd name="T2" fmla="*/ 4 w 32"/>
                <a:gd name="T3" fmla="*/ 30 h 32"/>
                <a:gd name="T4" fmla="*/ 6 w 32"/>
                <a:gd name="T5" fmla="*/ 32 h 32"/>
                <a:gd name="T6" fmla="*/ 11 w 32"/>
                <a:gd name="T7" fmla="*/ 32 h 32"/>
                <a:gd name="T8" fmla="*/ 20 w 32"/>
                <a:gd name="T9" fmla="*/ 31 h 32"/>
                <a:gd name="T10" fmla="*/ 29 w 32"/>
                <a:gd name="T11" fmla="*/ 31 h 32"/>
                <a:gd name="T12" fmla="*/ 32 w 32"/>
                <a:gd name="T13" fmla="*/ 28 h 32"/>
                <a:gd name="T14" fmla="*/ 29 w 32"/>
                <a:gd name="T15" fmla="*/ 26 h 32"/>
                <a:gd name="T16" fmla="*/ 19 w 32"/>
                <a:gd name="T17" fmla="*/ 26 h 32"/>
                <a:gd name="T18" fmla="*/ 15 w 32"/>
                <a:gd name="T19" fmla="*/ 27 h 32"/>
                <a:gd name="T20" fmla="*/ 19 w 32"/>
                <a:gd name="T21" fmla="*/ 22 h 32"/>
                <a:gd name="T22" fmla="*/ 25 w 32"/>
                <a:gd name="T23" fmla="*/ 9 h 32"/>
                <a:gd name="T24" fmla="*/ 25 w 32"/>
                <a:gd name="T25" fmla="*/ 9 h 32"/>
                <a:gd name="T26" fmla="*/ 22 w 32"/>
                <a:gd name="T27" fmla="*/ 2 h 32"/>
                <a:gd name="T28" fmla="*/ 15 w 32"/>
                <a:gd name="T29" fmla="*/ 0 h 32"/>
                <a:gd name="T30" fmla="*/ 12 w 32"/>
                <a:gd name="T31" fmla="*/ 0 h 32"/>
                <a:gd name="T32" fmla="*/ 5 w 32"/>
                <a:gd name="T33" fmla="*/ 4 h 32"/>
                <a:gd name="T34" fmla="*/ 0 w 32"/>
                <a:gd name="T35" fmla="*/ 15 h 32"/>
                <a:gd name="T36" fmla="*/ 0 w 32"/>
                <a:gd name="T37" fmla="*/ 16 h 32"/>
                <a:gd name="T38" fmla="*/ 2 w 32"/>
                <a:gd name="T39" fmla="*/ 18 h 32"/>
                <a:gd name="T40" fmla="*/ 5 w 32"/>
                <a:gd name="T41" fmla="*/ 16 h 32"/>
                <a:gd name="T42" fmla="*/ 5 w 32"/>
                <a:gd name="T43" fmla="*/ 15 h 32"/>
                <a:gd name="T44" fmla="*/ 8 w 32"/>
                <a:gd name="T45" fmla="*/ 8 h 32"/>
                <a:gd name="T46" fmla="*/ 13 w 32"/>
                <a:gd name="T47" fmla="*/ 5 h 32"/>
                <a:gd name="T48" fmla="*/ 15 w 32"/>
                <a:gd name="T49" fmla="*/ 5 h 32"/>
                <a:gd name="T50" fmla="*/ 18 w 32"/>
                <a:gd name="T51" fmla="*/ 6 h 32"/>
                <a:gd name="T52" fmla="*/ 20 w 32"/>
                <a:gd name="T53" fmla="*/ 9 h 32"/>
                <a:gd name="T54" fmla="*/ 16 w 32"/>
                <a:gd name="T55" fmla="*/ 19 h 32"/>
                <a:gd name="T56" fmla="*/ 5 w 32"/>
                <a:gd name="T5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32">
                  <a:moveTo>
                    <a:pt x="5" y="27"/>
                  </a:moveTo>
                  <a:cubicBezTo>
                    <a:pt x="4" y="27"/>
                    <a:pt x="3" y="28"/>
                    <a:pt x="4" y="30"/>
                  </a:cubicBezTo>
                  <a:cubicBezTo>
                    <a:pt x="4" y="31"/>
                    <a:pt x="5" y="32"/>
                    <a:pt x="6" y="32"/>
                  </a:cubicBezTo>
                  <a:cubicBezTo>
                    <a:pt x="8" y="32"/>
                    <a:pt x="10" y="32"/>
                    <a:pt x="11" y="32"/>
                  </a:cubicBezTo>
                  <a:cubicBezTo>
                    <a:pt x="15" y="32"/>
                    <a:pt x="17" y="32"/>
                    <a:pt x="20" y="31"/>
                  </a:cubicBezTo>
                  <a:cubicBezTo>
                    <a:pt x="22" y="31"/>
                    <a:pt x="25" y="31"/>
                    <a:pt x="29" y="31"/>
                  </a:cubicBezTo>
                  <a:cubicBezTo>
                    <a:pt x="31" y="31"/>
                    <a:pt x="32" y="29"/>
                    <a:pt x="32" y="28"/>
                  </a:cubicBezTo>
                  <a:cubicBezTo>
                    <a:pt x="32" y="27"/>
                    <a:pt x="31" y="26"/>
                    <a:pt x="29" y="26"/>
                  </a:cubicBezTo>
                  <a:cubicBezTo>
                    <a:pt x="25" y="26"/>
                    <a:pt x="22" y="26"/>
                    <a:pt x="19" y="26"/>
                  </a:cubicBezTo>
                  <a:cubicBezTo>
                    <a:pt x="18" y="26"/>
                    <a:pt x="16" y="27"/>
                    <a:pt x="15" y="27"/>
                  </a:cubicBezTo>
                  <a:cubicBezTo>
                    <a:pt x="16" y="25"/>
                    <a:pt x="18" y="24"/>
                    <a:pt x="19" y="22"/>
                  </a:cubicBezTo>
                  <a:cubicBezTo>
                    <a:pt x="23" y="19"/>
                    <a:pt x="25" y="14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6"/>
                    <a:pt x="24" y="4"/>
                    <a:pt x="22" y="2"/>
                  </a:cubicBezTo>
                  <a:cubicBezTo>
                    <a:pt x="20" y="1"/>
                    <a:pt x="18" y="0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0" y="1"/>
                    <a:pt x="7" y="2"/>
                    <a:pt x="5" y="4"/>
                  </a:cubicBezTo>
                  <a:cubicBezTo>
                    <a:pt x="2" y="7"/>
                    <a:pt x="0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9"/>
                    <a:pt x="2" y="18"/>
                  </a:cubicBezTo>
                  <a:cubicBezTo>
                    <a:pt x="4" y="18"/>
                    <a:pt x="5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2"/>
                    <a:pt x="6" y="10"/>
                    <a:pt x="8" y="8"/>
                  </a:cubicBezTo>
                  <a:cubicBezTo>
                    <a:pt x="10" y="6"/>
                    <a:pt x="12" y="5"/>
                    <a:pt x="13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7" y="5"/>
                    <a:pt x="18" y="5"/>
                    <a:pt x="18" y="6"/>
                  </a:cubicBezTo>
                  <a:cubicBezTo>
                    <a:pt x="19" y="7"/>
                    <a:pt x="20" y="8"/>
                    <a:pt x="20" y="9"/>
                  </a:cubicBezTo>
                  <a:cubicBezTo>
                    <a:pt x="20" y="13"/>
                    <a:pt x="18" y="16"/>
                    <a:pt x="16" y="19"/>
                  </a:cubicBezTo>
                  <a:cubicBezTo>
                    <a:pt x="13" y="22"/>
                    <a:pt x="9" y="25"/>
                    <a:pt x="5" y="27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>
              <a:spLocks noEditPoints="1"/>
            </p:cNvSpPr>
            <p:nvPr/>
          </p:nvSpPr>
          <p:spPr bwMode="auto">
            <a:xfrm>
              <a:off x="4293" y="2536"/>
              <a:ext cx="64" cy="66"/>
            </a:xfrm>
            <a:custGeom>
              <a:avLst/>
              <a:gdLst>
                <a:gd name="T0" fmla="*/ 23 w 27"/>
                <a:gd name="T1" fmla="*/ 23 h 28"/>
                <a:gd name="T2" fmla="*/ 27 w 27"/>
                <a:gd name="T3" fmla="*/ 12 h 28"/>
                <a:gd name="T4" fmla="*/ 24 w 27"/>
                <a:gd name="T5" fmla="*/ 5 h 28"/>
                <a:gd name="T6" fmla="*/ 17 w 27"/>
                <a:gd name="T7" fmla="*/ 0 h 28"/>
                <a:gd name="T8" fmla="*/ 14 w 27"/>
                <a:gd name="T9" fmla="*/ 0 h 28"/>
                <a:gd name="T10" fmla="*/ 3 w 27"/>
                <a:gd name="T11" fmla="*/ 6 h 28"/>
                <a:gd name="T12" fmla="*/ 0 w 27"/>
                <a:gd name="T13" fmla="*/ 17 h 28"/>
                <a:gd name="T14" fmla="*/ 1 w 27"/>
                <a:gd name="T15" fmla="*/ 22 h 28"/>
                <a:gd name="T16" fmla="*/ 12 w 27"/>
                <a:gd name="T17" fmla="*/ 28 h 28"/>
                <a:gd name="T18" fmla="*/ 23 w 27"/>
                <a:gd name="T19" fmla="*/ 23 h 28"/>
                <a:gd name="T20" fmla="*/ 5 w 27"/>
                <a:gd name="T21" fmla="*/ 20 h 28"/>
                <a:gd name="T22" fmla="*/ 5 w 27"/>
                <a:gd name="T23" fmla="*/ 17 h 28"/>
                <a:gd name="T24" fmla="*/ 7 w 27"/>
                <a:gd name="T25" fmla="*/ 9 h 28"/>
                <a:gd name="T26" fmla="*/ 14 w 27"/>
                <a:gd name="T27" fmla="*/ 5 h 28"/>
                <a:gd name="T28" fmla="*/ 16 w 27"/>
                <a:gd name="T29" fmla="*/ 5 h 28"/>
                <a:gd name="T30" fmla="*/ 20 w 27"/>
                <a:gd name="T31" fmla="*/ 8 h 28"/>
                <a:gd name="T32" fmla="*/ 22 w 27"/>
                <a:gd name="T33" fmla="*/ 12 h 28"/>
                <a:gd name="T34" fmla="*/ 19 w 27"/>
                <a:gd name="T35" fmla="*/ 20 h 28"/>
                <a:gd name="T36" fmla="*/ 12 w 27"/>
                <a:gd name="T37" fmla="*/ 23 h 28"/>
                <a:gd name="T38" fmla="*/ 5 w 27"/>
                <a:gd name="T3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3" y="23"/>
                  </a:moveTo>
                  <a:cubicBezTo>
                    <a:pt x="25" y="20"/>
                    <a:pt x="27" y="16"/>
                    <a:pt x="27" y="12"/>
                  </a:cubicBezTo>
                  <a:cubicBezTo>
                    <a:pt x="27" y="9"/>
                    <a:pt x="26" y="7"/>
                    <a:pt x="24" y="5"/>
                  </a:cubicBezTo>
                  <a:cubicBezTo>
                    <a:pt x="23" y="2"/>
                    <a:pt x="20" y="1"/>
                    <a:pt x="17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9" y="0"/>
                    <a:pt x="5" y="3"/>
                    <a:pt x="3" y="6"/>
                  </a:cubicBezTo>
                  <a:cubicBezTo>
                    <a:pt x="1" y="10"/>
                    <a:pt x="0" y="14"/>
                    <a:pt x="0" y="17"/>
                  </a:cubicBezTo>
                  <a:cubicBezTo>
                    <a:pt x="0" y="19"/>
                    <a:pt x="0" y="20"/>
                    <a:pt x="1" y="22"/>
                  </a:cubicBezTo>
                  <a:cubicBezTo>
                    <a:pt x="3" y="26"/>
                    <a:pt x="8" y="28"/>
                    <a:pt x="12" y="28"/>
                  </a:cubicBezTo>
                  <a:cubicBezTo>
                    <a:pt x="16" y="28"/>
                    <a:pt x="20" y="27"/>
                    <a:pt x="23" y="23"/>
                  </a:cubicBezTo>
                  <a:close/>
                  <a:moveTo>
                    <a:pt x="5" y="20"/>
                  </a:moveTo>
                  <a:cubicBezTo>
                    <a:pt x="5" y="19"/>
                    <a:pt x="5" y="18"/>
                    <a:pt x="5" y="17"/>
                  </a:cubicBezTo>
                  <a:cubicBezTo>
                    <a:pt x="5" y="15"/>
                    <a:pt x="6" y="11"/>
                    <a:pt x="7" y="9"/>
                  </a:cubicBezTo>
                  <a:cubicBezTo>
                    <a:pt x="9" y="6"/>
                    <a:pt x="11" y="5"/>
                    <a:pt x="14" y="5"/>
                  </a:cubicBezTo>
                  <a:cubicBezTo>
                    <a:pt x="14" y="5"/>
                    <a:pt x="15" y="5"/>
                    <a:pt x="16" y="5"/>
                  </a:cubicBezTo>
                  <a:cubicBezTo>
                    <a:pt x="18" y="6"/>
                    <a:pt x="20" y="7"/>
                    <a:pt x="20" y="8"/>
                  </a:cubicBezTo>
                  <a:cubicBezTo>
                    <a:pt x="21" y="9"/>
                    <a:pt x="22" y="10"/>
                    <a:pt x="22" y="12"/>
                  </a:cubicBezTo>
                  <a:cubicBezTo>
                    <a:pt x="22" y="15"/>
                    <a:pt x="20" y="18"/>
                    <a:pt x="19" y="20"/>
                  </a:cubicBezTo>
                  <a:cubicBezTo>
                    <a:pt x="17" y="22"/>
                    <a:pt x="15" y="23"/>
                    <a:pt x="12" y="23"/>
                  </a:cubicBezTo>
                  <a:cubicBezTo>
                    <a:pt x="9" y="23"/>
                    <a:pt x="6" y="21"/>
                    <a:pt x="5" y="2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4354" y="1644"/>
              <a:ext cx="67" cy="74"/>
            </a:xfrm>
            <a:custGeom>
              <a:avLst/>
              <a:gdLst>
                <a:gd name="T0" fmla="*/ 11 w 28"/>
                <a:gd name="T1" fmla="*/ 30 h 31"/>
                <a:gd name="T2" fmla="*/ 21 w 28"/>
                <a:gd name="T3" fmla="*/ 26 h 31"/>
                <a:gd name="T4" fmla="*/ 27 w 28"/>
                <a:gd name="T5" fmla="*/ 18 h 31"/>
                <a:gd name="T6" fmla="*/ 28 w 28"/>
                <a:gd name="T7" fmla="*/ 14 h 31"/>
                <a:gd name="T8" fmla="*/ 24 w 28"/>
                <a:gd name="T9" fmla="*/ 5 h 31"/>
                <a:gd name="T10" fmla="*/ 25 w 28"/>
                <a:gd name="T11" fmla="*/ 3 h 31"/>
                <a:gd name="T12" fmla="*/ 23 w 28"/>
                <a:gd name="T13" fmla="*/ 0 h 31"/>
                <a:gd name="T14" fmla="*/ 20 w 28"/>
                <a:gd name="T15" fmla="*/ 0 h 31"/>
                <a:gd name="T16" fmla="*/ 17 w 28"/>
                <a:gd name="T17" fmla="*/ 0 h 31"/>
                <a:gd name="T18" fmla="*/ 14 w 28"/>
                <a:gd name="T19" fmla="*/ 0 h 31"/>
                <a:gd name="T20" fmla="*/ 12 w 28"/>
                <a:gd name="T21" fmla="*/ 0 h 31"/>
                <a:gd name="T22" fmla="*/ 10 w 28"/>
                <a:gd name="T23" fmla="*/ 3 h 31"/>
                <a:gd name="T24" fmla="*/ 6 w 28"/>
                <a:gd name="T25" fmla="*/ 6 h 31"/>
                <a:gd name="T26" fmla="*/ 0 w 28"/>
                <a:gd name="T27" fmla="*/ 20 h 31"/>
                <a:gd name="T28" fmla="*/ 3 w 28"/>
                <a:gd name="T29" fmla="*/ 27 h 31"/>
                <a:gd name="T30" fmla="*/ 11 w 28"/>
                <a:gd name="T31" fmla="*/ 30 h 31"/>
                <a:gd name="T32" fmla="*/ 10 w 28"/>
                <a:gd name="T33" fmla="*/ 10 h 31"/>
                <a:gd name="T34" fmla="*/ 16 w 28"/>
                <a:gd name="T35" fmla="*/ 6 h 31"/>
                <a:gd name="T36" fmla="*/ 20 w 28"/>
                <a:gd name="T37" fmla="*/ 8 h 31"/>
                <a:gd name="T38" fmla="*/ 23 w 28"/>
                <a:gd name="T39" fmla="*/ 14 h 31"/>
                <a:gd name="T40" fmla="*/ 23 w 28"/>
                <a:gd name="T41" fmla="*/ 16 h 31"/>
                <a:gd name="T42" fmla="*/ 18 w 28"/>
                <a:gd name="T43" fmla="*/ 22 h 31"/>
                <a:gd name="T44" fmla="*/ 11 w 28"/>
                <a:gd name="T45" fmla="*/ 25 h 31"/>
                <a:gd name="T46" fmla="*/ 7 w 28"/>
                <a:gd name="T47" fmla="*/ 23 h 31"/>
                <a:gd name="T48" fmla="*/ 5 w 28"/>
                <a:gd name="T49" fmla="*/ 20 h 31"/>
                <a:gd name="T50" fmla="*/ 10 w 28"/>
                <a:gd name="T51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31">
                  <a:moveTo>
                    <a:pt x="11" y="30"/>
                  </a:moveTo>
                  <a:cubicBezTo>
                    <a:pt x="15" y="30"/>
                    <a:pt x="18" y="29"/>
                    <a:pt x="21" y="26"/>
                  </a:cubicBezTo>
                  <a:cubicBezTo>
                    <a:pt x="24" y="24"/>
                    <a:pt x="26" y="21"/>
                    <a:pt x="27" y="18"/>
                  </a:cubicBezTo>
                  <a:cubicBezTo>
                    <a:pt x="28" y="17"/>
                    <a:pt x="28" y="16"/>
                    <a:pt x="28" y="14"/>
                  </a:cubicBezTo>
                  <a:cubicBezTo>
                    <a:pt x="28" y="11"/>
                    <a:pt x="26" y="7"/>
                    <a:pt x="24" y="5"/>
                  </a:cubicBezTo>
                  <a:cubicBezTo>
                    <a:pt x="24" y="4"/>
                    <a:pt x="25" y="4"/>
                    <a:pt x="25" y="3"/>
                  </a:cubicBezTo>
                  <a:cubicBezTo>
                    <a:pt x="25" y="2"/>
                    <a:pt x="24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3" y="10"/>
                    <a:pt x="0" y="15"/>
                    <a:pt x="0" y="20"/>
                  </a:cubicBezTo>
                  <a:cubicBezTo>
                    <a:pt x="0" y="22"/>
                    <a:pt x="1" y="25"/>
                    <a:pt x="3" y="27"/>
                  </a:cubicBezTo>
                  <a:cubicBezTo>
                    <a:pt x="5" y="29"/>
                    <a:pt x="8" y="31"/>
                    <a:pt x="11" y="30"/>
                  </a:cubicBezTo>
                  <a:close/>
                  <a:moveTo>
                    <a:pt x="10" y="10"/>
                  </a:moveTo>
                  <a:cubicBezTo>
                    <a:pt x="12" y="8"/>
                    <a:pt x="14" y="7"/>
                    <a:pt x="16" y="6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0"/>
                    <a:pt x="23" y="13"/>
                    <a:pt x="23" y="14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0" y="20"/>
                    <a:pt x="18" y="22"/>
                  </a:cubicBezTo>
                  <a:cubicBezTo>
                    <a:pt x="16" y="24"/>
                    <a:pt x="13" y="25"/>
                    <a:pt x="11" y="25"/>
                  </a:cubicBezTo>
                  <a:cubicBezTo>
                    <a:pt x="10" y="25"/>
                    <a:pt x="8" y="25"/>
                    <a:pt x="7" y="23"/>
                  </a:cubicBezTo>
                  <a:cubicBezTo>
                    <a:pt x="6" y="22"/>
                    <a:pt x="5" y="21"/>
                    <a:pt x="5" y="20"/>
                  </a:cubicBezTo>
                  <a:cubicBezTo>
                    <a:pt x="5" y="17"/>
                    <a:pt x="7" y="13"/>
                    <a:pt x="10" y="1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4295" y="1644"/>
              <a:ext cx="62" cy="71"/>
            </a:xfrm>
            <a:custGeom>
              <a:avLst/>
              <a:gdLst>
                <a:gd name="T0" fmla="*/ 5 w 26"/>
                <a:gd name="T1" fmla="*/ 25 h 30"/>
                <a:gd name="T2" fmla="*/ 5 w 26"/>
                <a:gd name="T3" fmla="*/ 29 h 30"/>
                <a:gd name="T4" fmla="*/ 9 w 26"/>
                <a:gd name="T5" fmla="*/ 29 h 30"/>
                <a:gd name="T6" fmla="*/ 25 w 26"/>
                <a:gd name="T7" fmla="*/ 4 h 30"/>
                <a:gd name="T8" fmla="*/ 25 w 26"/>
                <a:gd name="T9" fmla="*/ 1 h 30"/>
                <a:gd name="T10" fmla="*/ 23 w 26"/>
                <a:gd name="T11" fmla="*/ 0 h 30"/>
                <a:gd name="T12" fmla="*/ 3 w 26"/>
                <a:gd name="T13" fmla="*/ 0 h 30"/>
                <a:gd name="T14" fmla="*/ 0 w 26"/>
                <a:gd name="T15" fmla="*/ 2 h 30"/>
                <a:gd name="T16" fmla="*/ 1 w 26"/>
                <a:gd name="T17" fmla="*/ 4 h 30"/>
                <a:gd name="T18" fmla="*/ 8 w 26"/>
                <a:gd name="T19" fmla="*/ 14 h 30"/>
                <a:gd name="T20" fmla="*/ 12 w 26"/>
                <a:gd name="T21" fmla="*/ 15 h 30"/>
                <a:gd name="T22" fmla="*/ 12 w 26"/>
                <a:gd name="T23" fmla="*/ 11 h 30"/>
                <a:gd name="T24" fmla="*/ 8 w 26"/>
                <a:gd name="T25" fmla="*/ 5 h 30"/>
                <a:gd name="T26" fmla="*/ 19 w 26"/>
                <a:gd name="T27" fmla="*/ 5 h 30"/>
                <a:gd name="T28" fmla="*/ 5 w 26"/>
                <a:gd name="T2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0">
                  <a:moveTo>
                    <a:pt x="5" y="25"/>
                  </a:moveTo>
                  <a:cubicBezTo>
                    <a:pt x="4" y="26"/>
                    <a:pt x="4" y="28"/>
                    <a:pt x="5" y="29"/>
                  </a:cubicBezTo>
                  <a:cubicBezTo>
                    <a:pt x="6" y="30"/>
                    <a:pt x="8" y="30"/>
                    <a:pt x="9" y="29"/>
                  </a:cubicBezTo>
                  <a:cubicBezTo>
                    <a:pt x="16" y="22"/>
                    <a:pt x="22" y="13"/>
                    <a:pt x="25" y="4"/>
                  </a:cubicBezTo>
                  <a:cubicBezTo>
                    <a:pt x="26" y="3"/>
                    <a:pt x="25" y="2"/>
                    <a:pt x="25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6" y="0"/>
                    <a:pt x="9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3" y="8"/>
                    <a:pt x="6" y="11"/>
                    <a:pt x="8" y="14"/>
                  </a:cubicBezTo>
                  <a:cubicBezTo>
                    <a:pt x="9" y="15"/>
                    <a:pt x="11" y="15"/>
                    <a:pt x="12" y="15"/>
                  </a:cubicBezTo>
                  <a:cubicBezTo>
                    <a:pt x="13" y="14"/>
                    <a:pt x="13" y="12"/>
                    <a:pt x="12" y="11"/>
                  </a:cubicBezTo>
                  <a:cubicBezTo>
                    <a:pt x="11" y="9"/>
                    <a:pt x="9" y="7"/>
                    <a:pt x="8" y="5"/>
                  </a:cubicBezTo>
                  <a:cubicBezTo>
                    <a:pt x="12" y="5"/>
                    <a:pt x="15" y="5"/>
                    <a:pt x="19" y="5"/>
                  </a:cubicBezTo>
                  <a:cubicBezTo>
                    <a:pt x="16" y="13"/>
                    <a:pt x="11" y="19"/>
                    <a:pt x="5" y="25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3131" y="1768"/>
              <a:ext cx="1380" cy="932"/>
            </a:xfrm>
            <a:custGeom>
              <a:avLst/>
              <a:gdLst>
                <a:gd name="T0" fmla="*/ 132 w 581"/>
                <a:gd name="T1" fmla="*/ 276 h 392"/>
                <a:gd name="T2" fmla="*/ 152 w 581"/>
                <a:gd name="T3" fmla="*/ 323 h 392"/>
                <a:gd name="T4" fmla="*/ 206 w 581"/>
                <a:gd name="T5" fmla="*/ 374 h 392"/>
                <a:gd name="T6" fmla="*/ 263 w 581"/>
                <a:gd name="T7" fmla="*/ 390 h 392"/>
                <a:gd name="T8" fmla="*/ 326 w 581"/>
                <a:gd name="T9" fmla="*/ 386 h 392"/>
                <a:gd name="T10" fmla="*/ 344 w 581"/>
                <a:gd name="T11" fmla="*/ 382 h 392"/>
                <a:gd name="T12" fmla="*/ 429 w 581"/>
                <a:gd name="T13" fmla="*/ 380 h 392"/>
                <a:gd name="T14" fmla="*/ 422 w 581"/>
                <a:gd name="T15" fmla="*/ 320 h 392"/>
                <a:gd name="T16" fmla="*/ 448 w 581"/>
                <a:gd name="T17" fmla="*/ 242 h 392"/>
                <a:gd name="T18" fmla="*/ 492 w 581"/>
                <a:gd name="T19" fmla="*/ 194 h 392"/>
                <a:gd name="T20" fmla="*/ 427 w 581"/>
                <a:gd name="T21" fmla="*/ 165 h 392"/>
                <a:gd name="T22" fmla="*/ 578 w 581"/>
                <a:gd name="T23" fmla="*/ 0 h 392"/>
                <a:gd name="T24" fmla="*/ 291 w 581"/>
                <a:gd name="T25" fmla="*/ 201 h 392"/>
                <a:gd name="T26" fmla="*/ 289 w 581"/>
                <a:gd name="T27" fmla="*/ 79 h 392"/>
                <a:gd name="T28" fmla="*/ 286 w 581"/>
                <a:gd name="T29" fmla="*/ 76 h 392"/>
                <a:gd name="T30" fmla="*/ 139 w 581"/>
                <a:gd name="T31" fmla="*/ 263 h 392"/>
                <a:gd name="T32" fmla="*/ 167 w 581"/>
                <a:gd name="T33" fmla="*/ 307 h 392"/>
                <a:gd name="T34" fmla="*/ 162 w 581"/>
                <a:gd name="T35" fmla="*/ 302 h 392"/>
                <a:gd name="T36" fmla="*/ 179 w 581"/>
                <a:gd name="T37" fmla="*/ 317 h 392"/>
                <a:gd name="T38" fmla="*/ 196 w 581"/>
                <a:gd name="T39" fmla="*/ 359 h 392"/>
                <a:gd name="T40" fmla="*/ 229 w 581"/>
                <a:gd name="T41" fmla="*/ 376 h 392"/>
                <a:gd name="T42" fmla="*/ 192 w 581"/>
                <a:gd name="T43" fmla="*/ 325 h 392"/>
                <a:gd name="T44" fmla="*/ 285 w 581"/>
                <a:gd name="T45" fmla="*/ 353 h 392"/>
                <a:gd name="T46" fmla="*/ 408 w 581"/>
                <a:gd name="T47" fmla="*/ 168 h 392"/>
                <a:gd name="T48" fmla="*/ 395 w 581"/>
                <a:gd name="T49" fmla="*/ 151 h 392"/>
                <a:gd name="T50" fmla="*/ 341 w 581"/>
                <a:gd name="T51" fmla="*/ 350 h 392"/>
                <a:gd name="T52" fmla="*/ 309 w 581"/>
                <a:gd name="T53" fmla="*/ 256 h 392"/>
                <a:gd name="T54" fmla="*/ 412 w 581"/>
                <a:gd name="T55" fmla="*/ 283 h 392"/>
                <a:gd name="T56" fmla="*/ 366 w 581"/>
                <a:gd name="T57" fmla="*/ 296 h 392"/>
                <a:gd name="T58" fmla="*/ 309 w 581"/>
                <a:gd name="T59" fmla="*/ 257 h 392"/>
                <a:gd name="T60" fmla="*/ 311 w 581"/>
                <a:gd name="T61" fmla="*/ 230 h 392"/>
                <a:gd name="T62" fmla="*/ 317 w 581"/>
                <a:gd name="T63" fmla="*/ 234 h 392"/>
                <a:gd name="T64" fmla="*/ 400 w 581"/>
                <a:gd name="T65" fmla="*/ 260 h 392"/>
                <a:gd name="T66" fmla="*/ 416 w 581"/>
                <a:gd name="T67" fmla="*/ 277 h 392"/>
                <a:gd name="T68" fmla="*/ 415 w 581"/>
                <a:gd name="T69" fmla="*/ 266 h 392"/>
                <a:gd name="T70" fmla="*/ 357 w 581"/>
                <a:gd name="T71" fmla="*/ 252 h 392"/>
                <a:gd name="T72" fmla="*/ 352 w 581"/>
                <a:gd name="T73" fmla="*/ 244 h 392"/>
                <a:gd name="T74" fmla="*/ 337 w 581"/>
                <a:gd name="T75" fmla="*/ 323 h 392"/>
                <a:gd name="T76" fmla="*/ 328 w 581"/>
                <a:gd name="T77" fmla="*/ 340 h 392"/>
                <a:gd name="T78" fmla="*/ 349 w 581"/>
                <a:gd name="T79" fmla="*/ 358 h 392"/>
                <a:gd name="T80" fmla="*/ 369 w 581"/>
                <a:gd name="T81" fmla="*/ 334 h 392"/>
                <a:gd name="T82" fmla="*/ 387 w 581"/>
                <a:gd name="T83" fmla="*/ 328 h 392"/>
                <a:gd name="T84" fmla="*/ 392 w 581"/>
                <a:gd name="T85" fmla="*/ 334 h 392"/>
                <a:gd name="T86" fmla="*/ 432 w 581"/>
                <a:gd name="T87" fmla="*/ 297 h 392"/>
                <a:gd name="T88" fmla="*/ 411 w 581"/>
                <a:gd name="T89" fmla="*/ 228 h 392"/>
                <a:gd name="T90" fmla="*/ 385 w 581"/>
                <a:gd name="T91" fmla="*/ 248 h 392"/>
                <a:gd name="T92" fmla="*/ 315 w 581"/>
                <a:gd name="T93" fmla="*/ 224 h 392"/>
                <a:gd name="T94" fmla="*/ 374 w 581"/>
                <a:gd name="T95" fmla="*/ 163 h 392"/>
                <a:gd name="T96" fmla="*/ 365 w 581"/>
                <a:gd name="T97" fmla="*/ 167 h 392"/>
                <a:gd name="T98" fmla="*/ 323 w 581"/>
                <a:gd name="T99" fmla="*/ 208 h 392"/>
                <a:gd name="T100" fmla="*/ 305 w 581"/>
                <a:gd name="T101" fmla="*/ 216 h 392"/>
                <a:gd name="T102" fmla="*/ 297 w 581"/>
                <a:gd name="T103" fmla="*/ 249 h 392"/>
                <a:gd name="T104" fmla="*/ 301 w 581"/>
                <a:gd name="T105" fmla="*/ 257 h 392"/>
                <a:gd name="T106" fmla="*/ 318 w 581"/>
                <a:gd name="T107" fmla="*/ 314 h 392"/>
                <a:gd name="T108" fmla="*/ 321 w 581"/>
                <a:gd name="T109" fmla="*/ 322 h 392"/>
                <a:gd name="T110" fmla="*/ 324 w 581"/>
                <a:gd name="T111" fmla="*/ 348 h 392"/>
                <a:gd name="T112" fmla="*/ 426 w 581"/>
                <a:gd name="T113" fmla="*/ 138 h 392"/>
                <a:gd name="T114" fmla="*/ 384 w 581"/>
                <a:gd name="T115" fmla="*/ 88 h 392"/>
                <a:gd name="T116" fmla="*/ 313 w 581"/>
                <a:gd name="T117" fmla="*/ 72 h 392"/>
                <a:gd name="T118" fmla="*/ 292 w 581"/>
                <a:gd name="T119" fmla="*/ 262 h 392"/>
                <a:gd name="T120" fmla="*/ 285 w 581"/>
                <a:gd name="T121" fmla="*/ 346 h 392"/>
                <a:gd name="T122" fmla="*/ 210 w 581"/>
                <a:gd name="T123" fmla="*/ 327 h 392"/>
                <a:gd name="T124" fmla="*/ 156 w 581"/>
                <a:gd name="T125" fmla="*/ 15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1" h="392">
                  <a:moveTo>
                    <a:pt x="0" y="91"/>
                  </a:moveTo>
                  <a:cubicBezTo>
                    <a:pt x="0" y="93"/>
                    <a:pt x="2" y="94"/>
                    <a:pt x="4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151" y="147"/>
                    <a:pt x="151" y="147"/>
                    <a:pt x="151" y="147"/>
                  </a:cubicBezTo>
                  <a:cubicBezTo>
                    <a:pt x="138" y="167"/>
                    <a:pt x="131" y="193"/>
                    <a:pt x="131" y="218"/>
                  </a:cubicBezTo>
                  <a:cubicBezTo>
                    <a:pt x="131" y="218"/>
                    <a:pt x="131" y="219"/>
                    <a:pt x="131" y="219"/>
                  </a:cubicBezTo>
                  <a:cubicBezTo>
                    <a:pt x="129" y="228"/>
                    <a:pt x="128" y="236"/>
                    <a:pt x="128" y="244"/>
                  </a:cubicBezTo>
                  <a:cubicBezTo>
                    <a:pt x="128" y="255"/>
                    <a:pt x="130" y="266"/>
                    <a:pt x="132" y="276"/>
                  </a:cubicBezTo>
                  <a:cubicBezTo>
                    <a:pt x="132" y="276"/>
                    <a:pt x="132" y="277"/>
                    <a:pt x="132" y="277"/>
                  </a:cubicBezTo>
                  <a:cubicBezTo>
                    <a:pt x="131" y="279"/>
                    <a:pt x="132" y="281"/>
                    <a:pt x="133" y="281"/>
                  </a:cubicBezTo>
                  <a:cubicBezTo>
                    <a:pt x="135" y="286"/>
                    <a:pt x="136" y="290"/>
                    <a:pt x="138" y="294"/>
                  </a:cubicBezTo>
                  <a:cubicBezTo>
                    <a:pt x="138" y="296"/>
                    <a:pt x="138" y="297"/>
                    <a:pt x="139" y="298"/>
                  </a:cubicBezTo>
                  <a:cubicBezTo>
                    <a:pt x="141" y="302"/>
                    <a:pt x="143" y="306"/>
                    <a:pt x="145" y="311"/>
                  </a:cubicBezTo>
                  <a:cubicBezTo>
                    <a:pt x="144" y="312"/>
                    <a:pt x="145" y="314"/>
                    <a:pt x="146" y="315"/>
                  </a:cubicBezTo>
                  <a:cubicBezTo>
                    <a:pt x="147" y="315"/>
                    <a:pt x="147" y="315"/>
                    <a:pt x="147" y="315"/>
                  </a:cubicBezTo>
                  <a:cubicBezTo>
                    <a:pt x="149" y="318"/>
                    <a:pt x="150" y="321"/>
                    <a:pt x="152" y="323"/>
                  </a:cubicBezTo>
                  <a:cubicBezTo>
                    <a:pt x="152" y="324"/>
                    <a:pt x="152" y="324"/>
                    <a:pt x="152" y="324"/>
                  </a:cubicBezTo>
                  <a:cubicBezTo>
                    <a:pt x="152" y="325"/>
                    <a:pt x="153" y="326"/>
                    <a:pt x="154" y="327"/>
                  </a:cubicBezTo>
                  <a:cubicBezTo>
                    <a:pt x="157" y="330"/>
                    <a:pt x="160" y="334"/>
                    <a:pt x="163" y="337"/>
                  </a:cubicBezTo>
                  <a:cubicBezTo>
                    <a:pt x="162" y="339"/>
                    <a:pt x="163" y="340"/>
                    <a:pt x="164" y="341"/>
                  </a:cubicBezTo>
                  <a:cubicBezTo>
                    <a:pt x="165" y="341"/>
                    <a:pt x="165" y="341"/>
                    <a:pt x="166" y="341"/>
                  </a:cubicBezTo>
                  <a:cubicBezTo>
                    <a:pt x="167" y="342"/>
                    <a:pt x="168" y="344"/>
                    <a:pt x="169" y="345"/>
                  </a:cubicBezTo>
                  <a:cubicBezTo>
                    <a:pt x="177" y="353"/>
                    <a:pt x="189" y="364"/>
                    <a:pt x="206" y="373"/>
                  </a:cubicBezTo>
                  <a:cubicBezTo>
                    <a:pt x="206" y="373"/>
                    <a:pt x="206" y="374"/>
                    <a:pt x="206" y="374"/>
                  </a:cubicBezTo>
                  <a:cubicBezTo>
                    <a:pt x="207" y="376"/>
                    <a:pt x="209" y="376"/>
                    <a:pt x="211" y="376"/>
                  </a:cubicBezTo>
                  <a:cubicBezTo>
                    <a:pt x="216" y="378"/>
                    <a:pt x="221" y="380"/>
                    <a:pt x="226" y="382"/>
                  </a:cubicBezTo>
                  <a:cubicBezTo>
                    <a:pt x="226" y="383"/>
                    <a:pt x="227" y="385"/>
                    <a:pt x="228" y="385"/>
                  </a:cubicBezTo>
                  <a:cubicBezTo>
                    <a:pt x="230" y="386"/>
                    <a:pt x="232" y="385"/>
                    <a:pt x="232" y="384"/>
                  </a:cubicBezTo>
                  <a:cubicBezTo>
                    <a:pt x="236" y="385"/>
                    <a:pt x="240" y="386"/>
                    <a:pt x="244" y="387"/>
                  </a:cubicBezTo>
                  <a:cubicBezTo>
                    <a:pt x="244" y="389"/>
                    <a:pt x="245" y="390"/>
                    <a:pt x="247" y="391"/>
                  </a:cubicBezTo>
                  <a:cubicBezTo>
                    <a:pt x="248" y="391"/>
                    <a:pt x="250" y="390"/>
                    <a:pt x="251" y="388"/>
                  </a:cubicBezTo>
                  <a:cubicBezTo>
                    <a:pt x="255" y="389"/>
                    <a:pt x="259" y="390"/>
                    <a:pt x="263" y="390"/>
                  </a:cubicBezTo>
                  <a:cubicBezTo>
                    <a:pt x="263" y="391"/>
                    <a:pt x="264" y="391"/>
                    <a:pt x="264" y="391"/>
                  </a:cubicBezTo>
                  <a:cubicBezTo>
                    <a:pt x="266" y="392"/>
                    <a:pt x="267" y="391"/>
                    <a:pt x="268" y="390"/>
                  </a:cubicBezTo>
                  <a:cubicBezTo>
                    <a:pt x="272" y="391"/>
                    <a:pt x="277" y="391"/>
                    <a:pt x="282" y="391"/>
                  </a:cubicBezTo>
                  <a:cubicBezTo>
                    <a:pt x="287" y="391"/>
                    <a:pt x="294" y="391"/>
                    <a:pt x="300" y="390"/>
                  </a:cubicBezTo>
                  <a:cubicBezTo>
                    <a:pt x="300" y="391"/>
                    <a:pt x="301" y="392"/>
                    <a:pt x="302" y="392"/>
                  </a:cubicBezTo>
                  <a:cubicBezTo>
                    <a:pt x="304" y="392"/>
                    <a:pt x="305" y="391"/>
                    <a:pt x="306" y="390"/>
                  </a:cubicBezTo>
                  <a:cubicBezTo>
                    <a:pt x="306" y="389"/>
                    <a:pt x="306" y="389"/>
                    <a:pt x="306" y="389"/>
                  </a:cubicBezTo>
                  <a:cubicBezTo>
                    <a:pt x="313" y="389"/>
                    <a:pt x="319" y="388"/>
                    <a:pt x="326" y="386"/>
                  </a:cubicBezTo>
                  <a:cubicBezTo>
                    <a:pt x="328" y="386"/>
                    <a:pt x="329" y="384"/>
                    <a:pt x="329" y="382"/>
                  </a:cubicBezTo>
                  <a:cubicBezTo>
                    <a:pt x="329" y="382"/>
                    <a:pt x="328" y="381"/>
                    <a:pt x="327" y="381"/>
                  </a:cubicBezTo>
                  <a:cubicBezTo>
                    <a:pt x="328" y="376"/>
                    <a:pt x="329" y="371"/>
                    <a:pt x="329" y="366"/>
                  </a:cubicBezTo>
                  <a:cubicBezTo>
                    <a:pt x="330" y="368"/>
                    <a:pt x="331" y="369"/>
                    <a:pt x="332" y="370"/>
                  </a:cubicBezTo>
                  <a:cubicBezTo>
                    <a:pt x="335" y="374"/>
                    <a:pt x="338" y="378"/>
                    <a:pt x="341" y="381"/>
                  </a:cubicBezTo>
                  <a:cubicBezTo>
                    <a:pt x="342" y="381"/>
                    <a:pt x="342" y="382"/>
                    <a:pt x="342" y="382"/>
                  </a:cubicBezTo>
                  <a:cubicBezTo>
                    <a:pt x="343" y="382"/>
                    <a:pt x="343" y="382"/>
                    <a:pt x="343" y="382"/>
                  </a:cubicBezTo>
                  <a:cubicBezTo>
                    <a:pt x="343" y="382"/>
                    <a:pt x="344" y="382"/>
                    <a:pt x="344" y="382"/>
                  </a:cubicBezTo>
                  <a:cubicBezTo>
                    <a:pt x="352" y="379"/>
                    <a:pt x="359" y="376"/>
                    <a:pt x="366" y="372"/>
                  </a:cubicBezTo>
                  <a:cubicBezTo>
                    <a:pt x="367" y="372"/>
                    <a:pt x="368" y="372"/>
                    <a:pt x="368" y="372"/>
                  </a:cubicBezTo>
                  <a:cubicBezTo>
                    <a:pt x="372" y="369"/>
                    <a:pt x="376" y="367"/>
                    <a:pt x="380" y="365"/>
                  </a:cubicBezTo>
                  <a:cubicBezTo>
                    <a:pt x="381" y="365"/>
                    <a:pt x="382" y="364"/>
                    <a:pt x="383" y="363"/>
                  </a:cubicBezTo>
                  <a:cubicBezTo>
                    <a:pt x="383" y="363"/>
                    <a:pt x="383" y="362"/>
                    <a:pt x="384" y="362"/>
                  </a:cubicBezTo>
                  <a:cubicBezTo>
                    <a:pt x="390" y="357"/>
                    <a:pt x="396" y="352"/>
                    <a:pt x="402" y="347"/>
                  </a:cubicBezTo>
                  <a:cubicBezTo>
                    <a:pt x="427" y="378"/>
                    <a:pt x="427" y="378"/>
                    <a:pt x="427" y="378"/>
                  </a:cubicBezTo>
                  <a:cubicBezTo>
                    <a:pt x="427" y="379"/>
                    <a:pt x="428" y="380"/>
                    <a:pt x="429" y="380"/>
                  </a:cubicBezTo>
                  <a:cubicBezTo>
                    <a:pt x="514" y="380"/>
                    <a:pt x="514" y="380"/>
                    <a:pt x="514" y="380"/>
                  </a:cubicBezTo>
                  <a:cubicBezTo>
                    <a:pt x="515" y="380"/>
                    <a:pt x="517" y="378"/>
                    <a:pt x="517" y="376"/>
                  </a:cubicBezTo>
                  <a:cubicBezTo>
                    <a:pt x="517" y="374"/>
                    <a:pt x="515" y="373"/>
                    <a:pt x="514" y="373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07" y="342"/>
                    <a:pt x="407" y="342"/>
                    <a:pt x="407" y="342"/>
                  </a:cubicBezTo>
                  <a:cubicBezTo>
                    <a:pt x="412" y="336"/>
                    <a:pt x="417" y="329"/>
                    <a:pt x="421" y="322"/>
                  </a:cubicBezTo>
                  <a:cubicBezTo>
                    <a:pt x="421" y="321"/>
                    <a:pt x="422" y="321"/>
                    <a:pt x="422" y="321"/>
                  </a:cubicBezTo>
                  <a:cubicBezTo>
                    <a:pt x="422" y="320"/>
                    <a:pt x="422" y="320"/>
                    <a:pt x="422" y="320"/>
                  </a:cubicBezTo>
                  <a:cubicBezTo>
                    <a:pt x="422" y="319"/>
                    <a:pt x="422" y="318"/>
                    <a:pt x="423" y="318"/>
                  </a:cubicBezTo>
                  <a:cubicBezTo>
                    <a:pt x="423" y="315"/>
                    <a:pt x="424" y="310"/>
                    <a:pt x="424" y="304"/>
                  </a:cubicBezTo>
                  <a:cubicBezTo>
                    <a:pt x="424" y="304"/>
                    <a:pt x="425" y="304"/>
                    <a:pt x="425" y="304"/>
                  </a:cubicBezTo>
                  <a:cubicBezTo>
                    <a:pt x="425" y="306"/>
                    <a:pt x="426" y="307"/>
                    <a:pt x="427" y="308"/>
                  </a:cubicBezTo>
                  <a:cubicBezTo>
                    <a:pt x="428" y="309"/>
                    <a:pt x="429" y="309"/>
                    <a:pt x="430" y="309"/>
                  </a:cubicBezTo>
                  <a:cubicBezTo>
                    <a:pt x="431" y="309"/>
                    <a:pt x="432" y="309"/>
                    <a:pt x="433" y="309"/>
                  </a:cubicBezTo>
                  <a:cubicBezTo>
                    <a:pt x="434" y="308"/>
                    <a:pt x="435" y="307"/>
                    <a:pt x="435" y="306"/>
                  </a:cubicBezTo>
                  <a:cubicBezTo>
                    <a:pt x="445" y="287"/>
                    <a:pt x="448" y="264"/>
                    <a:pt x="448" y="242"/>
                  </a:cubicBezTo>
                  <a:cubicBezTo>
                    <a:pt x="448" y="242"/>
                    <a:pt x="448" y="241"/>
                    <a:pt x="448" y="240"/>
                  </a:cubicBezTo>
                  <a:cubicBezTo>
                    <a:pt x="448" y="233"/>
                    <a:pt x="447" y="227"/>
                    <a:pt x="447" y="220"/>
                  </a:cubicBezTo>
                  <a:cubicBezTo>
                    <a:pt x="494" y="201"/>
                    <a:pt x="494" y="201"/>
                    <a:pt x="494" y="201"/>
                  </a:cubicBezTo>
                  <a:cubicBezTo>
                    <a:pt x="574" y="201"/>
                    <a:pt x="574" y="201"/>
                    <a:pt x="574" y="201"/>
                  </a:cubicBezTo>
                  <a:cubicBezTo>
                    <a:pt x="576" y="201"/>
                    <a:pt x="578" y="199"/>
                    <a:pt x="578" y="197"/>
                  </a:cubicBezTo>
                  <a:cubicBezTo>
                    <a:pt x="578" y="195"/>
                    <a:pt x="576" y="194"/>
                    <a:pt x="574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2" y="194"/>
                    <a:pt x="492" y="194"/>
                    <a:pt x="492" y="194"/>
                  </a:cubicBezTo>
                  <a:cubicBezTo>
                    <a:pt x="446" y="213"/>
                    <a:pt x="446" y="213"/>
                    <a:pt x="446" y="213"/>
                  </a:cubicBezTo>
                  <a:cubicBezTo>
                    <a:pt x="445" y="200"/>
                    <a:pt x="443" y="186"/>
                    <a:pt x="440" y="173"/>
                  </a:cubicBezTo>
                  <a:cubicBezTo>
                    <a:pt x="440" y="172"/>
                    <a:pt x="439" y="171"/>
                    <a:pt x="438" y="171"/>
                  </a:cubicBezTo>
                  <a:cubicBezTo>
                    <a:pt x="437" y="170"/>
                    <a:pt x="436" y="170"/>
                    <a:pt x="435" y="170"/>
                  </a:cubicBezTo>
                  <a:cubicBezTo>
                    <a:pt x="435" y="170"/>
                    <a:pt x="435" y="170"/>
                    <a:pt x="435" y="170"/>
                  </a:cubicBezTo>
                  <a:cubicBezTo>
                    <a:pt x="422" y="173"/>
                    <a:pt x="406" y="179"/>
                    <a:pt x="390" y="185"/>
                  </a:cubicBezTo>
                  <a:cubicBezTo>
                    <a:pt x="402" y="179"/>
                    <a:pt x="415" y="173"/>
                    <a:pt x="426" y="168"/>
                  </a:cubicBezTo>
                  <a:cubicBezTo>
                    <a:pt x="427" y="167"/>
                    <a:pt x="427" y="166"/>
                    <a:pt x="427" y="165"/>
                  </a:cubicBezTo>
                  <a:cubicBezTo>
                    <a:pt x="429" y="154"/>
                    <a:pt x="432" y="143"/>
                    <a:pt x="434" y="132"/>
                  </a:cubicBezTo>
                  <a:cubicBezTo>
                    <a:pt x="436" y="131"/>
                    <a:pt x="437" y="129"/>
                    <a:pt x="436" y="128"/>
                  </a:cubicBezTo>
                  <a:cubicBezTo>
                    <a:pt x="433" y="122"/>
                    <a:pt x="429" y="116"/>
                    <a:pt x="425" y="111"/>
                  </a:cubicBezTo>
                  <a:cubicBezTo>
                    <a:pt x="416" y="99"/>
                    <a:pt x="403" y="90"/>
                    <a:pt x="389" y="83"/>
                  </a:cubicBezTo>
                  <a:cubicBezTo>
                    <a:pt x="466" y="6"/>
                    <a:pt x="466" y="6"/>
                    <a:pt x="466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80" y="6"/>
                    <a:pt x="581" y="5"/>
                    <a:pt x="581" y="3"/>
                  </a:cubicBezTo>
                  <a:cubicBezTo>
                    <a:pt x="581" y="1"/>
                    <a:pt x="580" y="0"/>
                    <a:pt x="578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4" y="0"/>
                    <a:pt x="463" y="0"/>
                    <a:pt x="462" y="1"/>
                  </a:cubicBezTo>
                  <a:cubicBezTo>
                    <a:pt x="383" y="80"/>
                    <a:pt x="383" y="80"/>
                    <a:pt x="383" y="80"/>
                  </a:cubicBezTo>
                  <a:cubicBezTo>
                    <a:pt x="366" y="72"/>
                    <a:pt x="348" y="68"/>
                    <a:pt x="330" y="66"/>
                  </a:cubicBezTo>
                  <a:cubicBezTo>
                    <a:pt x="324" y="65"/>
                    <a:pt x="318" y="65"/>
                    <a:pt x="312" y="65"/>
                  </a:cubicBezTo>
                  <a:cubicBezTo>
                    <a:pt x="310" y="65"/>
                    <a:pt x="309" y="66"/>
                    <a:pt x="309" y="67"/>
                  </a:cubicBezTo>
                  <a:cubicBezTo>
                    <a:pt x="308" y="67"/>
                    <a:pt x="307" y="68"/>
                    <a:pt x="307" y="69"/>
                  </a:cubicBezTo>
                  <a:cubicBezTo>
                    <a:pt x="301" y="119"/>
                    <a:pt x="294" y="151"/>
                    <a:pt x="291" y="201"/>
                  </a:cubicBezTo>
                  <a:cubicBezTo>
                    <a:pt x="290" y="201"/>
                    <a:pt x="290" y="202"/>
                    <a:pt x="290" y="203"/>
                  </a:cubicBezTo>
                  <a:cubicBezTo>
                    <a:pt x="289" y="207"/>
                    <a:pt x="289" y="215"/>
                    <a:pt x="288" y="221"/>
                  </a:cubicBezTo>
                  <a:cubicBezTo>
                    <a:pt x="288" y="221"/>
                    <a:pt x="288" y="221"/>
                    <a:pt x="287" y="221"/>
                  </a:cubicBezTo>
                  <a:cubicBezTo>
                    <a:pt x="287" y="216"/>
                    <a:pt x="287" y="203"/>
                    <a:pt x="287" y="188"/>
                  </a:cubicBezTo>
                  <a:cubicBezTo>
                    <a:pt x="287" y="168"/>
                    <a:pt x="287" y="143"/>
                    <a:pt x="287" y="122"/>
                  </a:cubicBezTo>
                  <a:cubicBezTo>
                    <a:pt x="287" y="112"/>
                    <a:pt x="288" y="102"/>
                    <a:pt x="288" y="95"/>
                  </a:cubicBezTo>
                  <a:cubicBezTo>
                    <a:pt x="288" y="87"/>
                    <a:pt x="289" y="82"/>
                    <a:pt x="289" y="80"/>
                  </a:cubicBezTo>
                  <a:cubicBezTo>
                    <a:pt x="289" y="80"/>
                    <a:pt x="289" y="80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8"/>
                    <a:pt x="289" y="78"/>
                  </a:cubicBezTo>
                  <a:cubicBezTo>
                    <a:pt x="289" y="78"/>
                    <a:pt x="289" y="78"/>
                    <a:pt x="288" y="78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7" y="76"/>
                    <a:pt x="287" y="76"/>
                    <a:pt x="286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6" y="76"/>
                    <a:pt x="285" y="76"/>
                    <a:pt x="285" y="76"/>
                  </a:cubicBezTo>
                  <a:cubicBezTo>
                    <a:pt x="233" y="79"/>
                    <a:pt x="183" y="102"/>
                    <a:pt x="155" y="14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1" y="88"/>
                    <a:pt x="100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2" y="88"/>
                    <a:pt x="0" y="89"/>
                    <a:pt x="0" y="91"/>
                  </a:cubicBezTo>
                  <a:close/>
                  <a:moveTo>
                    <a:pt x="136" y="254"/>
                  </a:moveTo>
                  <a:cubicBezTo>
                    <a:pt x="137" y="257"/>
                    <a:pt x="138" y="260"/>
                    <a:pt x="139" y="263"/>
                  </a:cubicBezTo>
                  <a:cubicBezTo>
                    <a:pt x="138" y="264"/>
                    <a:pt x="138" y="265"/>
                    <a:pt x="137" y="266"/>
                  </a:cubicBezTo>
                  <a:cubicBezTo>
                    <a:pt x="137" y="262"/>
                    <a:pt x="136" y="258"/>
                    <a:pt x="136" y="254"/>
                  </a:cubicBezTo>
                  <a:close/>
                  <a:moveTo>
                    <a:pt x="146" y="280"/>
                  </a:moveTo>
                  <a:cubicBezTo>
                    <a:pt x="145" y="282"/>
                    <a:pt x="144" y="284"/>
                    <a:pt x="142" y="287"/>
                  </a:cubicBezTo>
                  <a:cubicBezTo>
                    <a:pt x="141" y="284"/>
                    <a:pt x="140" y="280"/>
                    <a:pt x="139" y="277"/>
                  </a:cubicBezTo>
                  <a:cubicBezTo>
                    <a:pt x="140" y="275"/>
                    <a:pt x="141" y="274"/>
                    <a:pt x="142" y="272"/>
                  </a:cubicBezTo>
                  <a:cubicBezTo>
                    <a:pt x="143" y="274"/>
                    <a:pt x="145" y="277"/>
                    <a:pt x="146" y="280"/>
                  </a:cubicBezTo>
                  <a:close/>
                  <a:moveTo>
                    <a:pt x="167" y="307"/>
                  </a:moveTo>
                  <a:cubicBezTo>
                    <a:pt x="169" y="309"/>
                    <a:pt x="171" y="311"/>
                    <a:pt x="174" y="313"/>
                  </a:cubicBezTo>
                  <a:cubicBezTo>
                    <a:pt x="171" y="318"/>
                    <a:pt x="168" y="324"/>
                    <a:pt x="165" y="330"/>
                  </a:cubicBezTo>
                  <a:cubicBezTo>
                    <a:pt x="163" y="328"/>
                    <a:pt x="161" y="325"/>
                    <a:pt x="159" y="322"/>
                  </a:cubicBezTo>
                  <a:cubicBezTo>
                    <a:pt x="161" y="317"/>
                    <a:pt x="164" y="312"/>
                    <a:pt x="167" y="307"/>
                  </a:cubicBezTo>
                  <a:close/>
                  <a:moveTo>
                    <a:pt x="155" y="315"/>
                  </a:moveTo>
                  <a:cubicBezTo>
                    <a:pt x="154" y="313"/>
                    <a:pt x="153" y="312"/>
                    <a:pt x="152" y="310"/>
                  </a:cubicBezTo>
                  <a:cubicBezTo>
                    <a:pt x="155" y="306"/>
                    <a:pt x="157" y="302"/>
                    <a:pt x="159" y="298"/>
                  </a:cubicBezTo>
                  <a:cubicBezTo>
                    <a:pt x="160" y="299"/>
                    <a:pt x="161" y="301"/>
                    <a:pt x="162" y="302"/>
                  </a:cubicBezTo>
                  <a:cubicBezTo>
                    <a:pt x="159" y="306"/>
                    <a:pt x="157" y="310"/>
                    <a:pt x="155" y="315"/>
                  </a:cubicBezTo>
                  <a:close/>
                  <a:moveTo>
                    <a:pt x="149" y="303"/>
                  </a:moveTo>
                  <a:cubicBezTo>
                    <a:pt x="147" y="300"/>
                    <a:pt x="146" y="298"/>
                    <a:pt x="145" y="295"/>
                  </a:cubicBezTo>
                  <a:cubicBezTo>
                    <a:pt x="147" y="292"/>
                    <a:pt x="149" y="289"/>
                    <a:pt x="150" y="286"/>
                  </a:cubicBezTo>
                  <a:cubicBezTo>
                    <a:pt x="151" y="289"/>
                    <a:pt x="153" y="291"/>
                    <a:pt x="154" y="293"/>
                  </a:cubicBezTo>
                  <a:cubicBezTo>
                    <a:pt x="152" y="296"/>
                    <a:pt x="150" y="300"/>
                    <a:pt x="149" y="303"/>
                  </a:cubicBezTo>
                  <a:close/>
                  <a:moveTo>
                    <a:pt x="170" y="336"/>
                  </a:moveTo>
                  <a:cubicBezTo>
                    <a:pt x="173" y="330"/>
                    <a:pt x="176" y="323"/>
                    <a:pt x="179" y="317"/>
                  </a:cubicBezTo>
                  <a:cubicBezTo>
                    <a:pt x="182" y="318"/>
                    <a:pt x="184" y="320"/>
                    <a:pt x="187" y="322"/>
                  </a:cubicBezTo>
                  <a:cubicBezTo>
                    <a:pt x="183" y="329"/>
                    <a:pt x="180" y="335"/>
                    <a:pt x="176" y="342"/>
                  </a:cubicBezTo>
                  <a:cubicBezTo>
                    <a:pt x="176" y="342"/>
                    <a:pt x="175" y="341"/>
                    <a:pt x="174" y="341"/>
                  </a:cubicBezTo>
                  <a:cubicBezTo>
                    <a:pt x="173" y="339"/>
                    <a:pt x="172" y="337"/>
                    <a:pt x="170" y="336"/>
                  </a:cubicBezTo>
                  <a:close/>
                  <a:moveTo>
                    <a:pt x="221" y="340"/>
                  </a:moveTo>
                  <a:cubicBezTo>
                    <a:pt x="217" y="348"/>
                    <a:pt x="212" y="356"/>
                    <a:pt x="208" y="365"/>
                  </a:cubicBezTo>
                  <a:cubicBezTo>
                    <a:pt x="208" y="365"/>
                    <a:pt x="207" y="365"/>
                    <a:pt x="207" y="366"/>
                  </a:cubicBezTo>
                  <a:cubicBezTo>
                    <a:pt x="203" y="364"/>
                    <a:pt x="199" y="361"/>
                    <a:pt x="196" y="359"/>
                  </a:cubicBezTo>
                  <a:cubicBezTo>
                    <a:pt x="199" y="350"/>
                    <a:pt x="204" y="342"/>
                    <a:pt x="209" y="335"/>
                  </a:cubicBezTo>
                  <a:cubicBezTo>
                    <a:pt x="213" y="337"/>
                    <a:pt x="217" y="338"/>
                    <a:pt x="221" y="340"/>
                  </a:cubicBezTo>
                  <a:close/>
                  <a:moveTo>
                    <a:pt x="258" y="350"/>
                  </a:moveTo>
                  <a:cubicBezTo>
                    <a:pt x="253" y="360"/>
                    <a:pt x="250" y="370"/>
                    <a:pt x="246" y="381"/>
                  </a:cubicBezTo>
                  <a:cubicBezTo>
                    <a:pt x="242" y="380"/>
                    <a:pt x="239" y="379"/>
                    <a:pt x="235" y="378"/>
                  </a:cubicBezTo>
                  <a:cubicBezTo>
                    <a:pt x="239" y="368"/>
                    <a:pt x="243" y="358"/>
                    <a:pt x="248" y="348"/>
                  </a:cubicBezTo>
                  <a:cubicBezTo>
                    <a:pt x="252" y="349"/>
                    <a:pt x="255" y="350"/>
                    <a:pt x="258" y="350"/>
                  </a:cubicBezTo>
                  <a:close/>
                  <a:moveTo>
                    <a:pt x="229" y="376"/>
                  </a:moveTo>
                  <a:cubicBezTo>
                    <a:pt x="223" y="374"/>
                    <a:pt x="218" y="371"/>
                    <a:pt x="213" y="369"/>
                  </a:cubicBezTo>
                  <a:cubicBezTo>
                    <a:pt x="213" y="369"/>
                    <a:pt x="213" y="368"/>
                    <a:pt x="214" y="368"/>
                  </a:cubicBezTo>
                  <a:cubicBezTo>
                    <a:pt x="218" y="359"/>
                    <a:pt x="223" y="351"/>
                    <a:pt x="228" y="342"/>
                  </a:cubicBezTo>
                  <a:cubicBezTo>
                    <a:pt x="232" y="344"/>
                    <a:pt x="237" y="346"/>
                    <a:pt x="242" y="347"/>
                  </a:cubicBezTo>
                  <a:cubicBezTo>
                    <a:pt x="237" y="356"/>
                    <a:pt x="232" y="366"/>
                    <a:pt x="229" y="376"/>
                  </a:cubicBezTo>
                  <a:close/>
                  <a:moveTo>
                    <a:pt x="190" y="355"/>
                  </a:moveTo>
                  <a:cubicBezTo>
                    <a:pt x="187" y="352"/>
                    <a:pt x="184" y="350"/>
                    <a:pt x="181" y="347"/>
                  </a:cubicBezTo>
                  <a:cubicBezTo>
                    <a:pt x="185" y="340"/>
                    <a:pt x="188" y="333"/>
                    <a:pt x="192" y="325"/>
                  </a:cubicBezTo>
                  <a:cubicBezTo>
                    <a:pt x="196" y="328"/>
                    <a:pt x="199" y="330"/>
                    <a:pt x="203" y="332"/>
                  </a:cubicBezTo>
                  <a:cubicBezTo>
                    <a:pt x="198" y="339"/>
                    <a:pt x="194" y="347"/>
                    <a:pt x="190" y="355"/>
                  </a:cubicBezTo>
                  <a:close/>
                  <a:moveTo>
                    <a:pt x="265" y="351"/>
                  </a:moveTo>
                  <a:cubicBezTo>
                    <a:pt x="268" y="352"/>
                    <a:pt x="272" y="352"/>
                    <a:pt x="276" y="352"/>
                  </a:cubicBezTo>
                  <a:cubicBezTo>
                    <a:pt x="272" y="363"/>
                    <a:pt x="268" y="373"/>
                    <a:pt x="264" y="383"/>
                  </a:cubicBezTo>
                  <a:cubicBezTo>
                    <a:pt x="260" y="383"/>
                    <a:pt x="257" y="382"/>
                    <a:pt x="253" y="382"/>
                  </a:cubicBezTo>
                  <a:cubicBezTo>
                    <a:pt x="256" y="371"/>
                    <a:pt x="260" y="361"/>
                    <a:pt x="265" y="351"/>
                  </a:cubicBezTo>
                  <a:close/>
                  <a:moveTo>
                    <a:pt x="285" y="353"/>
                  </a:moveTo>
                  <a:cubicBezTo>
                    <a:pt x="289" y="353"/>
                    <a:pt x="292" y="352"/>
                    <a:pt x="296" y="352"/>
                  </a:cubicBezTo>
                  <a:cubicBezTo>
                    <a:pt x="291" y="363"/>
                    <a:pt x="287" y="374"/>
                    <a:pt x="28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78" y="384"/>
                    <a:pt x="274" y="384"/>
                    <a:pt x="271" y="384"/>
                  </a:cubicBezTo>
                  <a:cubicBezTo>
                    <a:pt x="275" y="373"/>
                    <a:pt x="279" y="363"/>
                    <a:pt x="283" y="352"/>
                  </a:cubicBezTo>
                  <a:cubicBezTo>
                    <a:pt x="284" y="352"/>
                    <a:pt x="284" y="353"/>
                    <a:pt x="285" y="353"/>
                  </a:cubicBezTo>
                  <a:close/>
                  <a:moveTo>
                    <a:pt x="419" y="138"/>
                  </a:moveTo>
                  <a:cubicBezTo>
                    <a:pt x="416" y="148"/>
                    <a:pt x="412" y="158"/>
                    <a:pt x="408" y="168"/>
                  </a:cubicBezTo>
                  <a:cubicBezTo>
                    <a:pt x="406" y="169"/>
                    <a:pt x="404" y="170"/>
                    <a:pt x="402" y="171"/>
                  </a:cubicBezTo>
                  <a:cubicBezTo>
                    <a:pt x="406" y="161"/>
                    <a:pt x="410" y="151"/>
                    <a:pt x="414" y="141"/>
                  </a:cubicBezTo>
                  <a:cubicBezTo>
                    <a:pt x="416" y="140"/>
                    <a:pt x="417" y="139"/>
                    <a:pt x="419" y="138"/>
                  </a:cubicBezTo>
                  <a:close/>
                  <a:moveTo>
                    <a:pt x="395" y="173"/>
                  </a:moveTo>
                  <a:cubicBezTo>
                    <a:pt x="395" y="174"/>
                    <a:pt x="395" y="174"/>
                    <a:pt x="395" y="174"/>
                  </a:cubicBezTo>
                  <a:cubicBezTo>
                    <a:pt x="395" y="175"/>
                    <a:pt x="395" y="175"/>
                    <a:pt x="395" y="175"/>
                  </a:cubicBezTo>
                  <a:cubicBezTo>
                    <a:pt x="392" y="176"/>
                    <a:pt x="389" y="177"/>
                    <a:pt x="387" y="179"/>
                  </a:cubicBezTo>
                  <a:cubicBezTo>
                    <a:pt x="389" y="169"/>
                    <a:pt x="392" y="160"/>
                    <a:pt x="395" y="151"/>
                  </a:cubicBezTo>
                  <a:cubicBezTo>
                    <a:pt x="398" y="149"/>
                    <a:pt x="401" y="147"/>
                    <a:pt x="405" y="145"/>
                  </a:cubicBezTo>
                  <a:cubicBezTo>
                    <a:pt x="401" y="154"/>
                    <a:pt x="398" y="163"/>
                    <a:pt x="395" y="173"/>
                  </a:cubicBezTo>
                  <a:close/>
                  <a:moveTo>
                    <a:pt x="333" y="360"/>
                  </a:moveTo>
                  <a:cubicBezTo>
                    <a:pt x="334" y="360"/>
                    <a:pt x="334" y="359"/>
                    <a:pt x="334" y="358"/>
                  </a:cubicBezTo>
                  <a:cubicBezTo>
                    <a:pt x="335" y="353"/>
                    <a:pt x="337" y="348"/>
                    <a:pt x="340" y="344"/>
                  </a:cubicBezTo>
                  <a:cubicBezTo>
                    <a:pt x="341" y="342"/>
                    <a:pt x="342" y="340"/>
                    <a:pt x="344" y="338"/>
                  </a:cubicBezTo>
                  <a:cubicBezTo>
                    <a:pt x="344" y="340"/>
                    <a:pt x="343" y="344"/>
                    <a:pt x="343" y="348"/>
                  </a:cubicBezTo>
                  <a:cubicBezTo>
                    <a:pt x="342" y="348"/>
                    <a:pt x="341" y="349"/>
                    <a:pt x="341" y="350"/>
                  </a:cubicBezTo>
                  <a:cubicBezTo>
                    <a:pt x="339" y="354"/>
                    <a:pt x="337" y="358"/>
                    <a:pt x="335" y="362"/>
                  </a:cubicBezTo>
                  <a:cubicBezTo>
                    <a:pt x="334" y="361"/>
                    <a:pt x="334" y="361"/>
                    <a:pt x="333" y="360"/>
                  </a:cubicBezTo>
                  <a:close/>
                  <a:moveTo>
                    <a:pt x="321" y="380"/>
                  </a:moveTo>
                  <a:cubicBezTo>
                    <a:pt x="320" y="381"/>
                    <a:pt x="320" y="381"/>
                    <a:pt x="320" y="381"/>
                  </a:cubicBezTo>
                  <a:cubicBezTo>
                    <a:pt x="320" y="380"/>
                    <a:pt x="321" y="379"/>
                    <a:pt x="321" y="378"/>
                  </a:cubicBezTo>
                  <a:cubicBezTo>
                    <a:pt x="321" y="379"/>
                    <a:pt x="321" y="380"/>
                    <a:pt x="321" y="380"/>
                  </a:cubicBezTo>
                  <a:close/>
                  <a:moveTo>
                    <a:pt x="309" y="257"/>
                  </a:moveTo>
                  <a:cubicBezTo>
                    <a:pt x="309" y="257"/>
                    <a:pt x="309" y="256"/>
                    <a:pt x="309" y="256"/>
                  </a:cubicBezTo>
                  <a:cubicBezTo>
                    <a:pt x="304" y="248"/>
                    <a:pt x="300" y="240"/>
                    <a:pt x="297" y="233"/>
                  </a:cubicBezTo>
                  <a:cubicBezTo>
                    <a:pt x="301" y="235"/>
                    <a:pt x="305" y="237"/>
                    <a:pt x="310" y="239"/>
                  </a:cubicBezTo>
                  <a:cubicBezTo>
                    <a:pt x="326" y="246"/>
                    <a:pt x="346" y="255"/>
                    <a:pt x="365" y="263"/>
                  </a:cubicBezTo>
                  <a:cubicBezTo>
                    <a:pt x="366" y="263"/>
                    <a:pt x="366" y="264"/>
                    <a:pt x="367" y="264"/>
                  </a:cubicBezTo>
                  <a:cubicBezTo>
                    <a:pt x="368" y="265"/>
                    <a:pt x="368" y="265"/>
                    <a:pt x="369" y="264"/>
                  </a:cubicBezTo>
                  <a:cubicBezTo>
                    <a:pt x="385" y="271"/>
                    <a:pt x="399" y="277"/>
                    <a:pt x="409" y="281"/>
                  </a:cubicBezTo>
                  <a:cubicBezTo>
                    <a:pt x="409" y="282"/>
                    <a:pt x="410" y="282"/>
                    <a:pt x="411" y="282"/>
                  </a:cubicBezTo>
                  <a:cubicBezTo>
                    <a:pt x="411" y="283"/>
                    <a:pt x="412" y="283"/>
                    <a:pt x="412" y="283"/>
                  </a:cubicBezTo>
                  <a:cubicBezTo>
                    <a:pt x="414" y="283"/>
                    <a:pt x="415" y="284"/>
                    <a:pt x="417" y="285"/>
                  </a:cubicBezTo>
                  <a:cubicBezTo>
                    <a:pt x="417" y="285"/>
                    <a:pt x="416" y="285"/>
                    <a:pt x="416" y="285"/>
                  </a:cubicBezTo>
                  <a:cubicBezTo>
                    <a:pt x="416" y="287"/>
                    <a:pt x="416" y="288"/>
                    <a:pt x="417" y="289"/>
                  </a:cubicBezTo>
                  <a:cubicBezTo>
                    <a:pt x="414" y="292"/>
                    <a:pt x="411" y="296"/>
                    <a:pt x="407" y="299"/>
                  </a:cubicBezTo>
                  <a:cubicBezTo>
                    <a:pt x="407" y="299"/>
                    <a:pt x="407" y="300"/>
                    <a:pt x="406" y="300"/>
                  </a:cubicBezTo>
                  <a:cubicBezTo>
                    <a:pt x="401" y="305"/>
                    <a:pt x="394" y="311"/>
                    <a:pt x="386" y="316"/>
                  </a:cubicBezTo>
                  <a:cubicBezTo>
                    <a:pt x="371" y="296"/>
                    <a:pt x="371" y="296"/>
                    <a:pt x="371" y="296"/>
                  </a:cubicBezTo>
                  <a:cubicBezTo>
                    <a:pt x="370" y="295"/>
                    <a:pt x="368" y="295"/>
                    <a:pt x="366" y="296"/>
                  </a:cubicBezTo>
                  <a:cubicBezTo>
                    <a:pt x="365" y="297"/>
                    <a:pt x="365" y="299"/>
                    <a:pt x="366" y="301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72" y="325"/>
                    <a:pt x="361" y="331"/>
                    <a:pt x="350" y="335"/>
                  </a:cubicBezTo>
                  <a:cubicBezTo>
                    <a:pt x="350" y="334"/>
                    <a:pt x="350" y="334"/>
                    <a:pt x="349" y="334"/>
                  </a:cubicBezTo>
                  <a:cubicBezTo>
                    <a:pt x="348" y="330"/>
                    <a:pt x="345" y="324"/>
                    <a:pt x="340" y="315"/>
                  </a:cubicBezTo>
                  <a:cubicBezTo>
                    <a:pt x="340" y="315"/>
                    <a:pt x="340" y="315"/>
                    <a:pt x="340" y="314"/>
                  </a:cubicBezTo>
                  <a:cubicBezTo>
                    <a:pt x="340" y="314"/>
                    <a:pt x="339" y="313"/>
                    <a:pt x="339" y="313"/>
                  </a:cubicBezTo>
                  <a:cubicBezTo>
                    <a:pt x="331" y="297"/>
                    <a:pt x="319" y="276"/>
                    <a:pt x="309" y="257"/>
                  </a:cubicBezTo>
                  <a:close/>
                  <a:moveTo>
                    <a:pt x="307" y="267"/>
                  </a:moveTo>
                  <a:cubicBezTo>
                    <a:pt x="308" y="269"/>
                    <a:pt x="308" y="270"/>
                    <a:pt x="309" y="271"/>
                  </a:cubicBezTo>
                  <a:cubicBezTo>
                    <a:pt x="308" y="274"/>
                    <a:pt x="307" y="276"/>
                    <a:pt x="306" y="279"/>
                  </a:cubicBezTo>
                  <a:cubicBezTo>
                    <a:pt x="305" y="277"/>
                    <a:pt x="304" y="275"/>
                    <a:pt x="304" y="274"/>
                  </a:cubicBezTo>
                  <a:cubicBezTo>
                    <a:pt x="304" y="273"/>
                    <a:pt x="304" y="273"/>
                    <a:pt x="304" y="273"/>
                  </a:cubicBezTo>
                  <a:cubicBezTo>
                    <a:pt x="305" y="271"/>
                    <a:pt x="306" y="269"/>
                    <a:pt x="307" y="267"/>
                  </a:cubicBezTo>
                  <a:close/>
                  <a:moveTo>
                    <a:pt x="295" y="223"/>
                  </a:moveTo>
                  <a:cubicBezTo>
                    <a:pt x="298" y="225"/>
                    <a:pt x="304" y="227"/>
                    <a:pt x="311" y="230"/>
                  </a:cubicBezTo>
                  <a:cubicBezTo>
                    <a:pt x="311" y="230"/>
                    <a:pt x="310" y="231"/>
                    <a:pt x="310" y="232"/>
                  </a:cubicBezTo>
                  <a:cubicBezTo>
                    <a:pt x="304" y="229"/>
                    <a:pt x="299" y="227"/>
                    <a:pt x="295" y="225"/>
                  </a:cubicBezTo>
                  <a:cubicBezTo>
                    <a:pt x="295" y="224"/>
                    <a:pt x="295" y="224"/>
                    <a:pt x="295" y="223"/>
                  </a:cubicBezTo>
                  <a:close/>
                  <a:moveTo>
                    <a:pt x="318" y="232"/>
                  </a:moveTo>
                  <a:cubicBezTo>
                    <a:pt x="320" y="233"/>
                    <a:pt x="321" y="233"/>
                    <a:pt x="323" y="234"/>
                  </a:cubicBezTo>
                  <a:cubicBezTo>
                    <a:pt x="323" y="235"/>
                    <a:pt x="322" y="236"/>
                    <a:pt x="322" y="237"/>
                  </a:cubicBezTo>
                  <a:cubicBezTo>
                    <a:pt x="320" y="236"/>
                    <a:pt x="318" y="235"/>
                    <a:pt x="317" y="235"/>
                  </a:cubicBezTo>
                  <a:cubicBezTo>
                    <a:pt x="317" y="234"/>
                    <a:pt x="317" y="234"/>
                    <a:pt x="317" y="234"/>
                  </a:cubicBezTo>
                  <a:cubicBezTo>
                    <a:pt x="317" y="233"/>
                    <a:pt x="317" y="233"/>
                    <a:pt x="317" y="232"/>
                  </a:cubicBezTo>
                  <a:cubicBezTo>
                    <a:pt x="318" y="232"/>
                    <a:pt x="318" y="232"/>
                    <a:pt x="318" y="232"/>
                  </a:cubicBezTo>
                  <a:close/>
                  <a:moveTo>
                    <a:pt x="339" y="239"/>
                  </a:moveTo>
                  <a:cubicBezTo>
                    <a:pt x="338" y="241"/>
                    <a:pt x="337" y="242"/>
                    <a:pt x="337" y="243"/>
                  </a:cubicBezTo>
                  <a:cubicBezTo>
                    <a:pt x="334" y="242"/>
                    <a:pt x="331" y="241"/>
                    <a:pt x="328" y="240"/>
                  </a:cubicBezTo>
                  <a:cubicBezTo>
                    <a:pt x="329" y="238"/>
                    <a:pt x="329" y="237"/>
                    <a:pt x="330" y="236"/>
                  </a:cubicBezTo>
                  <a:cubicBezTo>
                    <a:pt x="332" y="237"/>
                    <a:pt x="336" y="238"/>
                    <a:pt x="339" y="239"/>
                  </a:cubicBezTo>
                  <a:close/>
                  <a:moveTo>
                    <a:pt x="400" y="260"/>
                  </a:moveTo>
                  <a:cubicBezTo>
                    <a:pt x="398" y="263"/>
                    <a:pt x="397" y="265"/>
                    <a:pt x="395" y="268"/>
                  </a:cubicBezTo>
                  <a:cubicBezTo>
                    <a:pt x="392" y="267"/>
                    <a:pt x="388" y="265"/>
                    <a:pt x="384" y="263"/>
                  </a:cubicBezTo>
                  <a:cubicBezTo>
                    <a:pt x="385" y="261"/>
                    <a:pt x="386" y="259"/>
                    <a:pt x="387" y="256"/>
                  </a:cubicBezTo>
                  <a:cubicBezTo>
                    <a:pt x="392" y="258"/>
                    <a:pt x="396" y="259"/>
                    <a:pt x="400" y="260"/>
                  </a:cubicBezTo>
                  <a:close/>
                  <a:moveTo>
                    <a:pt x="427" y="272"/>
                  </a:moveTo>
                  <a:cubicBezTo>
                    <a:pt x="427" y="272"/>
                    <a:pt x="427" y="272"/>
                    <a:pt x="427" y="272"/>
                  </a:cubicBezTo>
                  <a:cubicBezTo>
                    <a:pt x="424" y="274"/>
                    <a:pt x="422" y="276"/>
                    <a:pt x="420" y="279"/>
                  </a:cubicBezTo>
                  <a:cubicBezTo>
                    <a:pt x="419" y="278"/>
                    <a:pt x="418" y="278"/>
                    <a:pt x="416" y="277"/>
                  </a:cubicBezTo>
                  <a:cubicBezTo>
                    <a:pt x="418" y="274"/>
                    <a:pt x="420" y="271"/>
                    <a:pt x="422" y="268"/>
                  </a:cubicBezTo>
                  <a:cubicBezTo>
                    <a:pt x="424" y="269"/>
                    <a:pt x="426" y="269"/>
                    <a:pt x="427" y="270"/>
                  </a:cubicBezTo>
                  <a:cubicBezTo>
                    <a:pt x="427" y="270"/>
                    <a:pt x="427" y="271"/>
                    <a:pt x="427" y="272"/>
                  </a:cubicBezTo>
                  <a:close/>
                  <a:moveTo>
                    <a:pt x="410" y="274"/>
                  </a:moveTo>
                  <a:cubicBezTo>
                    <a:pt x="407" y="273"/>
                    <a:pt x="405" y="272"/>
                    <a:pt x="402" y="271"/>
                  </a:cubicBezTo>
                  <a:cubicBezTo>
                    <a:pt x="403" y="268"/>
                    <a:pt x="404" y="265"/>
                    <a:pt x="406" y="263"/>
                  </a:cubicBezTo>
                  <a:cubicBezTo>
                    <a:pt x="406" y="263"/>
                    <a:pt x="406" y="263"/>
                    <a:pt x="407" y="263"/>
                  </a:cubicBezTo>
                  <a:cubicBezTo>
                    <a:pt x="410" y="264"/>
                    <a:pt x="413" y="265"/>
                    <a:pt x="415" y="266"/>
                  </a:cubicBezTo>
                  <a:cubicBezTo>
                    <a:pt x="413" y="268"/>
                    <a:pt x="411" y="271"/>
                    <a:pt x="410" y="274"/>
                  </a:cubicBezTo>
                  <a:close/>
                  <a:moveTo>
                    <a:pt x="377" y="260"/>
                  </a:moveTo>
                  <a:cubicBezTo>
                    <a:pt x="376" y="260"/>
                    <a:pt x="375" y="259"/>
                    <a:pt x="373" y="259"/>
                  </a:cubicBezTo>
                  <a:cubicBezTo>
                    <a:pt x="374" y="257"/>
                    <a:pt x="375" y="254"/>
                    <a:pt x="376" y="252"/>
                  </a:cubicBezTo>
                  <a:cubicBezTo>
                    <a:pt x="378" y="253"/>
                    <a:pt x="379" y="253"/>
                    <a:pt x="381" y="254"/>
                  </a:cubicBezTo>
                  <a:cubicBezTo>
                    <a:pt x="380" y="256"/>
                    <a:pt x="379" y="258"/>
                    <a:pt x="377" y="260"/>
                  </a:cubicBezTo>
                  <a:close/>
                  <a:moveTo>
                    <a:pt x="367" y="256"/>
                  </a:moveTo>
                  <a:cubicBezTo>
                    <a:pt x="364" y="255"/>
                    <a:pt x="360" y="253"/>
                    <a:pt x="357" y="252"/>
                  </a:cubicBezTo>
                  <a:cubicBezTo>
                    <a:pt x="356" y="252"/>
                    <a:pt x="356" y="252"/>
                    <a:pt x="356" y="251"/>
                  </a:cubicBezTo>
                  <a:cubicBezTo>
                    <a:pt x="357" y="250"/>
                    <a:pt x="358" y="248"/>
                    <a:pt x="359" y="246"/>
                  </a:cubicBezTo>
                  <a:cubicBezTo>
                    <a:pt x="362" y="248"/>
                    <a:pt x="366" y="249"/>
                    <a:pt x="370" y="250"/>
                  </a:cubicBezTo>
                  <a:cubicBezTo>
                    <a:pt x="369" y="252"/>
                    <a:pt x="368" y="254"/>
                    <a:pt x="367" y="256"/>
                  </a:cubicBezTo>
                  <a:close/>
                  <a:moveTo>
                    <a:pt x="350" y="249"/>
                  </a:moveTo>
                  <a:cubicBezTo>
                    <a:pt x="347" y="248"/>
                    <a:pt x="345" y="247"/>
                    <a:pt x="343" y="246"/>
                  </a:cubicBezTo>
                  <a:cubicBezTo>
                    <a:pt x="344" y="244"/>
                    <a:pt x="344" y="243"/>
                    <a:pt x="345" y="242"/>
                  </a:cubicBezTo>
                  <a:cubicBezTo>
                    <a:pt x="347" y="243"/>
                    <a:pt x="350" y="243"/>
                    <a:pt x="352" y="244"/>
                  </a:cubicBezTo>
                  <a:cubicBezTo>
                    <a:pt x="351" y="246"/>
                    <a:pt x="351" y="247"/>
                    <a:pt x="350" y="249"/>
                  </a:cubicBezTo>
                  <a:close/>
                  <a:moveTo>
                    <a:pt x="397" y="318"/>
                  </a:moveTo>
                  <a:cubicBezTo>
                    <a:pt x="397" y="318"/>
                    <a:pt x="397" y="317"/>
                    <a:pt x="397" y="317"/>
                  </a:cubicBezTo>
                  <a:cubicBezTo>
                    <a:pt x="399" y="315"/>
                    <a:pt x="401" y="313"/>
                    <a:pt x="404" y="312"/>
                  </a:cubicBezTo>
                  <a:cubicBezTo>
                    <a:pt x="402" y="318"/>
                    <a:pt x="400" y="325"/>
                    <a:pt x="398" y="331"/>
                  </a:cubicBezTo>
                  <a:cubicBezTo>
                    <a:pt x="394" y="326"/>
                    <a:pt x="394" y="326"/>
                    <a:pt x="394" y="326"/>
                  </a:cubicBezTo>
                  <a:cubicBezTo>
                    <a:pt x="395" y="324"/>
                    <a:pt x="396" y="321"/>
                    <a:pt x="397" y="318"/>
                  </a:cubicBezTo>
                  <a:close/>
                  <a:moveTo>
                    <a:pt x="337" y="323"/>
                  </a:moveTo>
                  <a:cubicBezTo>
                    <a:pt x="338" y="325"/>
                    <a:pt x="338" y="326"/>
                    <a:pt x="339" y="328"/>
                  </a:cubicBezTo>
                  <a:cubicBezTo>
                    <a:pt x="339" y="328"/>
                    <a:pt x="339" y="329"/>
                    <a:pt x="339" y="329"/>
                  </a:cubicBezTo>
                  <a:cubicBezTo>
                    <a:pt x="339" y="330"/>
                    <a:pt x="339" y="330"/>
                    <a:pt x="339" y="330"/>
                  </a:cubicBezTo>
                  <a:cubicBezTo>
                    <a:pt x="339" y="332"/>
                    <a:pt x="339" y="333"/>
                    <a:pt x="338" y="335"/>
                  </a:cubicBezTo>
                  <a:cubicBezTo>
                    <a:pt x="337" y="337"/>
                    <a:pt x="335" y="339"/>
                    <a:pt x="334" y="341"/>
                  </a:cubicBezTo>
                  <a:cubicBezTo>
                    <a:pt x="333" y="343"/>
                    <a:pt x="331" y="346"/>
                    <a:pt x="330" y="348"/>
                  </a:cubicBezTo>
                  <a:cubicBezTo>
                    <a:pt x="330" y="347"/>
                    <a:pt x="330" y="345"/>
                    <a:pt x="330" y="343"/>
                  </a:cubicBezTo>
                  <a:cubicBezTo>
                    <a:pt x="330" y="342"/>
                    <a:pt x="329" y="340"/>
                    <a:pt x="328" y="340"/>
                  </a:cubicBezTo>
                  <a:cubicBezTo>
                    <a:pt x="328" y="340"/>
                    <a:pt x="328" y="340"/>
                    <a:pt x="328" y="339"/>
                  </a:cubicBezTo>
                  <a:cubicBezTo>
                    <a:pt x="330" y="333"/>
                    <a:pt x="333" y="328"/>
                    <a:pt x="336" y="322"/>
                  </a:cubicBezTo>
                  <a:cubicBezTo>
                    <a:pt x="336" y="322"/>
                    <a:pt x="337" y="323"/>
                    <a:pt x="337" y="323"/>
                  </a:cubicBezTo>
                  <a:close/>
                  <a:moveTo>
                    <a:pt x="341" y="363"/>
                  </a:moveTo>
                  <a:cubicBezTo>
                    <a:pt x="341" y="366"/>
                    <a:pt x="341" y="368"/>
                    <a:pt x="341" y="370"/>
                  </a:cubicBezTo>
                  <a:cubicBezTo>
                    <a:pt x="340" y="369"/>
                    <a:pt x="340" y="369"/>
                    <a:pt x="339" y="368"/>
                  </a:cubicBezTo>
                  <a:cubicBezTo>
                    <a:pt x="340" y="366"/>
                    <a:pt x="341" y="365"/>
                    <a:pt x="341" y="363"/>
                  </a:cubicBezTo>
                  <a:close/>
                  <a:moveTo>
                    <a:pt x="349" y="358"/>
                  </a:moveTo>
                  <a:cubicBezTo>
                    <a:pt x="349" y="352"/>
                    <a:pt x="350" y="346"/>
                    <a:pt x="350" y="342"/>
                  </a:cubicBezTo>
                  <a:cubicBezTo>
                    <a:pt x="354" y="341"/>
                    <a:pt x="358" y="339"/>
                    <a:pt x="361" y="338"/>
                  </a:cubicBezTo>
                  <a:cubicBezTo>
                    <a:pt x="358" y="349"/>
                    <a:pt x="354" y="360"/>
                    <a:pt x="350" y="371"/>
                  </a:cubicBezTo>
                  <a:cubicBezTo>
                    <a:pt x="350" y="372"/>
                    <a:pt x="350" y="372"/>
                    <a:pt x="350" y="372"/>
                  </a:cubicBezTo>
                  <a:cubicBezTo>
                    <a:pt x="349" y="373"/>
                    <a:pt x="348" y="373"/>
                    <a:pt x="347" y="373"/>
                  </a:cubicBezTo>
                  <a:cubicBezTo>
                    <a:pt x="348" y="369"/>
                    <a:pt x="348" y="364"/>
                    <a:pt x="349" y="358"/>
                  </a:cubicBezTo>
                  <a:close/>
                  <a:moveTo>
                    <a:pt x="369" y="334"/>
                  </a:moveTo>
                  <a:cubicBezTo>
                    <a:pt x="369" y="334"/>
                    <a:pt x="369" y="334"/>
                    <a:pt x="369" y="334"/>
                  </a:cubicBezTo>
                  <a:cubicBezTo>
                    <a:pt x="371" y="333"/>
                    <a:pt x="372" y="332"/>
                    <a:pt x="374" y="332"/>
                  </a:cubicBezTo>
                  <a:cubicBezTo>
                    <a:pt x="371" y="343"/>
                    <a:pt x="367" y="355"/>
                    <a:pt x="363" y="367"/>
                  </a:cubicBezTo>
                  <a:cubicBezTo>
                    <a:pt x="362" y="367"/>
                    <a:pt x="360" y="368"/>
                    <a:pt x="358" y="369"/>
                  </a:cubicBezTo>
                  <a:cubicBezTo>
                    <a:pt x="362" y="357"/>
                    <a:pt x="366" y="346"/>
                    <a:pt x="369" y="334"/>
                  </a:cubicBezTo>
                  <a:close/>
                  <a:moveTo>
                    <a:pt x="382" y="327"/>
                  </a:moveTo>
                  <a:cubicBezTo>
                    <a:pt x="382" y="327"/>
                    <a:pt x="382" y="327"/>
                    <a:pt x="382" y="327"/>
                  </a:cubicBezTo>
                  <a:cubicBezTo>
                    <a:pt x="383" y="326"/>
                    <a:pt x="384" y="326"/>
                    <a:pt x="385" y="325"/>
                  </a:cubicBezTo>
                  <a:cubicBezTo>
                    <a:pt x="387" y="328"/>
                    <a:pt x="387" y="328"/>
                    <a:pt x="387" y="328"/>
                  </a:cubicBezTo>
                  <a:cubicBezTo>
                    <a:pt x="384" y="338"/>
                    <a:pt x="381" y="348"/>
                    <a:pt x="378" y="358"/>
                  </a:cubicBezTo>
                  <a:cubicBezTo>
                    <a:pt x="376" y="359"/>
                    <a:pt x="374" y="360"/>
                    <a:pt x="372" y="362"/>
                  </a:cubicBezTo>
                  <a:cubicBezTo>
                    <a:pt x="376" y="350"/>
                    <a:pt x="379" y="339"/>
                    <a:pt x="382" y="327"/>
                  </a:cubicBezTo>
                  <a:close/>
                  <a:moveTo>
                    <a:pt x="392" y="334"/>
                  </a:moveTo>
                  <a:cubicBezTo>
                    <a:pt x="396" y="339"/>
                    <a:pt x="396" y="339"/>
                    <a:pt x="396" y="339"/>
                  </a:cubicBezTo>
                  <a:cubicBezTo>
                    <a:pt x="395" y="341"/>
                    <a:pt x="394" y="343"/>
                    <a:pt x="393" y="346"/>
                  </a:cubicBezTo>
                  <a:cubicBezTo>
                    <a:pt x="391" y="348"/>
                    <a:pt x="389" y="350"/>
                    <a:pt x="387" y="351"/>
                  </a:cubicBezTo>
                  <a:cubicBezTo>
                    <a:pt x="389" y="346"/>
                    <a:pt x="390" y="340"/>
                    <a:pt x="392" y="334"/>
                  </a:cubicBezTo>
                  <a:close/>
                  <a:moveTo>
                    <a:pt x="412" y="304"/>
                  </a:moveTo>
                  <a:cubicBezTo>
                    <a:pt x="414" y="302"/>
                    <a:pt x="416" y="300"/>
                    <a:pt x="418" y="297"/>
                  </a:cubicBezTo>
                  <a:cubicBezTo>
                    <a:pt x="418" y="300"/>
                    <a:pt x="418" y="303"/>
                    <a:pt x="417" y="305"/>
                  </a:cubicBezTo>
                  <a:cubicBezTo>
                    <a:pt x="417" y="309"/>
                    <a:pt x="417" y="312"/>
                    <a:pt x="416" y="315"/>
                  </a:cubicBezTo>
                  <a:cubicBezTo>
                    <a:pt x="416" y="315"/>
                    <a:pt x="416" y="316"/>
                    <a:pt x="416" y="316"/>
                  </a:cubicBezTo>
                  <a:cubicBezTo>
                    <a:pt x="413" y="323"/>
                    <a:pt x="409" y="329"/>
                    <a:pt x="404" y="334"/>
                  </a:cubicBezTo>
                  <a:cubicBezTo>
                    <a:pt x="407" y="324"/>
                    <a:pt x="410" y="314"/>
                    <a:pt x="412" y="304"/>
                  </a:cubicBezTo>
                  <a:close/>
                  <a:moveTo>
                    <a:pt x="432" y="297"/>
                  </a:moveTo>
                  <a:cubicBezTo>
                    <a:pt x="432" y="288"/>
                    <a:pt x="433" y="279"/>
                    <a:pt x="434" y="270"/>
                  </a:cubicBezTo>
                  <a:cubicBezTo>
                    <a:pt x="434" y="270"/>
                    <a:pt x="435" y="269"/>
                    <a:pt x="435" y="269"/>
                  </a:cubicBezTo>
                  <a:cubicBezTo>
                    <a:pt x="438" y="261"/>
                    <a:pt x="440" y="252"/>
                    <a:pt x="441" y="243"/>
                  </a:cubicBezTo>
                  <a:cubicBezTo>
                    <a:pt x="441" y="261"/>
                    <a:pt x="438" y="280"/>
                    <a:pt x="432" y="297"/>
                  </a:cubicBezTo>
                  <a:close/>
                  <a:moveTo>
                    <a:pt x="433" y="177"/>
                  </a:moveTo>
                  <a:cubicBezTo>
                    <a:pt x="435" y="189"/>
                    <a:pt x="437" y="201"/>
                    <a:pt x="437" y="213"/>
                  </a:cubicBezTo>
                  <a:cubicBezTo>
                    <a:pt x="437" y="215"/>
                    <a:pt x="436" y="216"/>
                    <a:pt x="436" y="217"/>
                  </a:cubicBezTo>
                  <a:cubicBezTo>
                    <a:pt x="411" y="228"/>
                    <a:pt x="411" y="228"/>
                    <a:pt x="411" y="228"/>
                  </a:cubicBezTo>
                  <a:cubicBezTo>
                    <a:pt x="409" y="229"/>
                    <a:pt x="408" y="231"/>
                    <a:pt x="409" y="232"/>
                  </a:cubicBezTo>
                  <a:cubicBezTo>
                    <a:pt x="410" y="234"/>
                    <a:pt x="412" y="235"/>
                    <a:pt x="414" y="234"/>
                  </a:cubicBezTo>
                  <a:cubicBezTo>
                    <a:pt x="436" y="225"/>
                    <a:pt x="436" y="225"/>
                    <a:pt x="436" y="225"/>
                  </a:cubicBezTo>
                  <a:cubicBezTo>
                    <a:pt x="435" y="238"/>
                    <a:pt x="433" y="251"/>
                    <a:pt x="430" y="263"/>
                  </a:cubicBezTo>
                  <a:cubicBezTo>
                    <a:pt x="429" y="263"/>
                    <a:pt x="429" y="263"/>
                    <a:pt x="429" y="263"/>
                  </a:cubicBezTo>
                  <a:cubicBezTo>
                    <a:pt x="418" y="260"/>
                    <a:pt x="404" y="255"/>
                    <a:pt x="388" y="249"/>
                  </a:cubicBezTo>
                  <a:cubicBezTo>
                    <a:pt x="388" y="249"/>
                    <a:pt x="387" y="249"/>
                    <a:pt x="387" y="248"/>
                  </a:cubicBezTo>
                  <a:cubicBezTo>
                    <a:pt x="386" y="248"/>
                    <a:pt x="386" y="248"/>
                    <a:pt x="385" y="248"/>
                  </a:cubicBezTo>
                  <a:cubicBezTo>
                    <a:pt x="376" y="245"/>
                    <a:pt x="367" y="242"/>
                    <a:pt x="358" y="239"/>
                  </a:cubicBezTo>
                  <a:cubicBezTo>
                    <a:pt x="348" y="236"/>
                    <a:pt x="339" y="232"/>
                    <a:pt x="331" y="229"/>
                  </a:cubicBezTo>
                  <a:cubicBezTo>
                    <a:pt x="330" y="228"/>
                    <a:pt x="329" y="228"/>
                    <a:pt x="328" y="227"/>
                  </a:cubicBezTo>
                  <a:cubicBezTo>
                    <a:pt x="327" y="227"/>
                    <a:pt x="327" y="228"/>
                    <a:pt x="326" y="228"/>
                  </a:cubicBezTo>
                  <a:cubicBezTo>
                    <a:pt x="324" y="227"/>
                    <a:pt x="322" y="227"/>
                    <a:pt x="321" y="226"/>
                  </a:cubicBezTo>
                  <a:cubicBezTo>
                    <a:pt x="320" y="226"/>
                    <a:pt x="320" y="226"/>
                    <a:pt x="319" y="225"/>
                  </a:cubicBezTo>
                  <a:cubicBezTo>
                    <a:pt x="319" y="225"/>
                    <a:pt x="319" y="225"/>
                    <a:pt x="319" y="224"/>
                  </a:cubicBezTo>
                  <a:cubicBezTo>
                    <a:pt x="318" y="223"/>
                    <a:pt x="316" y="223"/>
                    <a:pt x="315" y="224"/>
                  </a:cubicBezTo>
                  <a:cubicBezTo>
                    <a:pt x="313" y="223"/>
                    <a:pt x="310" y="222"/>
                    <a:pt x="308" y="221"/>
                  </a:cubicBezTo>
                  <a:cubicBezTo>
                    <a:pt x="316" y="219"/>
                    <a:pt x="326" y="215"/>
                    <a:pt x="339" y="211"/>
                  </a:cubicBezTo>
                  <a:cubicBezTo>
                    <a:pt x="340" y="211"/>
                    <a:pt x="341" y="211"/>
                    <a:pt x="342" y="210"/>
                  </a:cubicBezTo>
                  <a:cubicBezTo>
                    <a:pt x="350" y="207"/>
                    <a:pt x="359" y="203"/>
                    <a:pt x="368" y="200"/>
                  </a:cubicBezTo>
                  <a:cubicBezTo>
                    <a:pt x="391" y="191"/>
                    <a:pt x="415" y="182"/>
                    <a:pt x="433" y="177"/>
                  </a:cubicBezTo>
                  <a:close/>
                  <a:moveTo>
                    <a:pt x="378" y="183"/>
                  </a:moveTo>
                  <a:cubicBezTo>
                    <a:pt x="373" y="185"/>
                    <a:pt x="368" y="187"/>
                    <a:pt x="363" y="189"/>
                  </a:cubicBezTo>
                  <a:cubicBezTo>
                    <a:pt x="367" y="181"/>
                    <a:pt x="370" y="172"/>
                    <a:pt x="374" y="163"/>
                  </a:cubicBezTo>
                  <a:cubicBezTo>
                    <a:pt x="374" y="163"/>
                    <a:pt x="374" y="162"/>
                    <a:pt x="374" y="162"/>
                  </a:cubicBezTo>
                  <a:cubicBezTo>
                    <a:pt x="378" y="160"/>
                    <a:pt x="382" y="157"/>
                    <a:pt x="386" y="155"/>
                  </a:cubicBezTo>
                  <a:cubicBezTo>
                    <a:pt x="384" y="164"/>
                    <a:pt x="381" y="173"/>
                    <a:pt x="378" y="183"/>
                  </a:cubicBezTo>
                  <a:close/>
                  <a:moveTo>
                    <a:pt x="355" y="194"/>
                  </a:moveTo>
                  <a:cubicBezTo>
                    <a:pt x="352" y="195"/>
                    <a:pt x="349" y="196"/>
                    <a:pt x="347" y="197"/>
                  </a:cubicBezTo>
                  <a:cubicBezTo>
                    <a:pt x="349" y="190"/>
                    <a:pt x="352" y="183"/>
                    <a:pt x="356" y="176"/>
                  </a:cubicBezTo>
                  <a:cubicBezTo>
                    <a:pt x="357" y="175"/>
                    <a:pt x="356" y="174"/>
                    <a:pt x="355" y="173"/>
                  </a:cubicBezTo>
                  <a:cubicBezTo>
                    <a:pt x="359" y="171"/>
                    <a:pt x="362" y="169"/>
                    <a:pt x="365" y="167"/>
                  </a:cubicBezTo>
                  <a:cubicBezTo>
                    <a:pt x="362" y="176"/>
                    <a:pt x="358" y="185"/>
                    <a:pt x="355" y="194"/>
                  </a:cubicBezTo>
                  <a:close/>
                  <a:moveTo>
                    <a:pt x="338" y="201"/>
                  </a:moveTo>
                  <a:cubicBezTo>
                    <a:pt x="336" y="202"/>
                    <a:pt x="334" y="203"/>
                    <a:pt x="332" y="204"/>
                  </a:cubicBezTo>
                  <a:cubicBezTo>
                    <a:pt x="335" y="197"/>
                    <a:pt x="337" y="191"/>
                    <a:pt x="339" y="184"/>
                  </a:cubicBezTo>
                  <a:cubicBezTo>
                    <a:pt x="339" y="183"/>
                    <a:pt x="339" y="183"/>
                    <a:pt x="339" y="182"/>
                  </a:cubicBezTo>
                  <a:cubicBezTo>
                    <a:pt x="342" y="181"/>
                    <a:pt x="345" y="179"/>
                    <a:pt x="348" y="177"/>
                  </a:cubicBezTo>
                  <a:cubicBezTo>
                    <a:pt x="344" y="185"/>
                    <a:pt x="341" y="193"/>
                    <a:pt x="338" y="201"/>
                  </a:cubicBezTo>
                  <a:close/>
                  <a:moveTo>
                    <a:pt x="323" y="208"/>
                  </a:moveTo>
                  <a:cubicBezTo>
                    <a:pt x="322" y="208"/>
                    <a:pt x="320" y="209"/>
                    <a:pt x="318" y="210"/>
                  </a:cubicBezTo>
                  <a:cubicBezTo>
                    <a:pt x="317" y="210"/>
                    <a:pt x="317" y="211"/>
                    <a:pt x="316" y="212"/>
                  </a:cubicBezTo>
                  <a:cubicBezTo>
                    <a:pt x="315" y="212"/>
                    <a:pt x="313" y="213"/>
                    <a:pt x="312" y="213"/>
                  </a:cubicBezTo>
                  <a:cubicBezTo>
                    <a:pt x="313" y="207"/>
                    <a:pt x="316" y="202"/>
                    <a:pt x="318" y="196"/>
                  </a:cubicBezTo>
                  <a:cubicBezTo>
                    <a:pt x="319" y="196"/>
                    <a:pt x="319" y="195"/>
                    <a:pt x="319" y="195"/>
                  </a:cubicBezTo>
                  <a:cubicBezTo>
                    <a:pt x="322" y="192"/>
                    <a:pt x="327" y="190"/>
                    <a:pt x="331" y="187"/>
                  </a:cubicBezTo>
                  <a:cubicBezTo>
                    <a:pt x="329" y="194"/>
                    <a:pt x="326" y="201"/>
                    <a:pt x="323" y="208"/>
                  </a:cubicBezTo>
                  <a:close/>
                  <a:moveTo>
                    <a:pt x="305" y="216"/>
                  </a:moveTo>
                  <a:cubicBezTo>
                    <a:pt x="301" y="217"/>
                    <a:pt x="298" y="217"/>
                    <a:pt x="297" y="217"/>
                  </a:cubicBezTo>
                  <a:cubicBezTo>
                    <a:pt x="297" y="217"/>
                    <a:pt x="297" y="217"/>
                    <a:pt x="296" y="217"/>
                  </a:cubicBezTo>
                  <a:cubicBezTo>
                    <a:pt x="296" y="217"/>
                    <a:pt x="296" y="217"/>
                    <a:pt x="296" y="217"/>
                  </a:cubicBezTo>
                  <a:cubicBezTo>
                    <a:pt x="296" y="214"/>
                    <a:pt x="296" y="211"/>
                    <a:pt x="296" y="208"/>
                  </a:cubicBezTo>
                  <a:cubicBezTo>
                    <a:pt x="297" y="208"/>
                    <a:pt x="297" y="208"/>
                    <a:pt x="298" y="207"/>
                  </a:cubicBezTo>
                  <a:cubicBezTo>
                    <a:pt x="300" y="206"/>
                    <a:pt x="304" y="204"/>
                    <a:pt x="309" y="200"/>
                  </a:cubicBezTo>
                  <a:cubicBezTo>
                    <a:pt x="307" y="205"/>
                    <a:pt x="306" y="210"/>
                    <a:pt x="305" y="216"/>
                  </a:cubicBezTo>
                  <a:close/>
                  <a:moveTo>
                    <a:pt x="297" y="249"/>
                  </a:moveTo>
                  <a:cubicBezTo>
                    <a:pt x="297" y="250"/>
                    <a:pt x="297" y="251"/>
                    <a:pt x="296" y="252"/>
                  </a:cubicBezTo>
                  <a:cubicBezTo>
                    <a:pt x="295" y="248"/>
                    <a:pt x="294" y="244"/>
                    <a:pt x="293" y="240"/>
                  </a:cubicBezTo>
                  <a:cubicBezTo>
                    <a:pt x="294" y="243"/>
                    <a:pt x="296" y="246"/>
                    <a:pt x="297" y="249"/>
                  </a:cubicBezTo>
                  <a:close/>
                  <a:moveTo>
                    <a:pt x="301" y="257"/>
                  </a:moveTo>
                  <a:cubicBezTo>
                    <a:pt x="302" y="257"/>
                    <a:pt x="302" y="258"/>
                    <a:pt x="302" y="259"/>
                  </a:cubicBezTo>
                  <a:cubicBezTo>
                    <a:pt x="302" y="261"/>
                    <a:pt x="301" y="263"/>
                    <a:pt x="301" y="265"/>
                  </a:cubicBezTo>
                  <a:cubicBezTo>
                    <a:pt x="300" y="263"/>
                    <a:pt x="300" y="262"/>
                    <a:pt x="299" y="261"/>
                  </a:cubicBezTo>
                  <a:cubicBezTo>
                    <a:pt x="300" y="260"/>
                    <a:pt x="301" y="258"/>
                    <a:pt x="301" y="257"/>
                  </a:cubicBezTo>
                  <a:close/>
                  <a:moveTo>
                    <a:pt x="309" y="288"/>
                  </a:moveTo>
                  <a:cubicBezTo>
                    <a:pt x="310" y="285"/>
                    <a:pt x="312" y="282"/>
                    <a:pt x="313" y="279"/>
                  </a:cubicBezTo>
                  <a:cubicBezTo>
                    <a:pt x="314" y="281"/>
                    <a:pt x="315" y="283"/>
                    <a:pt x="316" y="285"/>
                  </a:cubicBezTo>
                  <a:cubicBezTo>
                    <a:pt x="315" y="289"/>
                    <a:pt x="313" y="292"/>
                    <a:pt x="311" y="296"/>
                  </a:cubicBezTo>
                  <a:cubicBezTo>
                    <a:pt x="310" y="293"/>
                    <a:pt x="310" y="291"/>
                    <a:pt x="309" y="288"/>
                  </a:cubicBezTo>
                  <a:close/>
                  <a:moveTo>
                    <a:pt x="320" y="292"/>
                  </a:moveTo>
                  <a:cubicBezTo>
                    <a:pt x="322" y="296"/>
                    <a:pt x="324" y="299"/>
                    <a:pt x="325" y="301"/>
                  </a:cubicBezTo>
                  <a:cubicBezTo>
                    <a:pt x="322" y="305"/>
                    <a:pt x="320" y="310"/>
                    <a:pt x="318" y="314"/>
                  </a:cubicBezTo>
                  <a:cubicBezTo>
                    <a:pt x="317" y="311"/>
                    <a:pt x="316" y="308"/>
                    <a:pt x="315" y="305"/>
                  </a:cubicBezTo>
                  <a:cubicBezTo>
                    <a:pt x="317" y="301"/>
                    <a:pt x="318" y="297"/>
                    <a:pt x="320" y="292"/>
                  </a:cubicBezTo>
                  <a:close/>
                  <a:moveTo>
                    <a:pt x="321" y="322"/>
                  </a:moveTo>
                  <a:cubicBezTo>
                    <a:pt x="324" y="317"/>
                    <a:pt x="326" y="313"/>
                    <a:pt x="329" y="308"/>
                  </a:cubicBezTo>
                  <a:cubicBezTo>
                    <a:pt x="330" y="311"/>
                    <a:pt x="331" y="313"/>
                    <a:pt x="333" y="315"/>
                  </a:cubicBezTo>
                  <a:cubicBezTo>
                    <a:pt x="329" y="320"/>
                    <a:pt x="327" y="326"/>
                    <a:pt x="324" y="331"/>
                  </a:cubicBezTo>
                  <a:cubicBezTo>
                    <a:pt x="323" y="328"/>
                    <a:pt x="322" y="326"/>
                    <a:pt x="321" y="323"/>
                  </a:cubicBezTo>
                  <a:cubicBezTo>
                    <a:pt x="321" y="322"/>
                    <a:pt x="321" y="322"/>
                    <a:pt x="321" y="322"/>
                  </a:cubicBezTo>
                  <a:close/>
                  <a:moveTo>
                    <a:pt x="324" y="348"/>
                  </a:moveTo>
                  <a:cubicBezTo>
                    <a:pt x="324" y="349"/>
                    <a:pt x="324" y="349"/>
                    <a:pt x="324" y="349"/>
                  </a:cubicBezTo>
                  <a:cubicBezTo>
                    <a:pt x="324" y="352"/>
                    <a:pt x="323" y="355"/>
                    <a:pt x="323" y="358"/>
                  </a:cubicBezTo>
                  <a:cubicBezTo>
                    <a:pt x="323" y="358"/>
                    <a:pt x="322" y="359"/>
                    <a:pt x="322" y="359"/>
                  </a:cubicBezTo>
                  <a:cubicBezTo>
                    <a:pt x="318" y="367"/>
                    <a:pt x="315" y="374"/>
                    <a:pt x="312" y="382"/>
                  </a:cubicBezTo>
                  <a:cubicBezTo>
                    <a:pt x="311" y="382"/>
                    <a:pt x="309" y="382"/>
                    <a:pt x="308" y="382"/>
                  </a:cubicBezTo>
                  <a:cubicBezTo>
                    <a:pt x="312" y="371"/>
                    <a:pt x="317" y="360"/>
                    <a:pt x="322" y="349"/>
                  </a:cubicBezTo>
                  <a:cubicBezTo>
                    <a:pt x="322" y="348"/>
                    <a:pt x="323" y="348"/>
                    <a:pt x="324" y="348"/>
                  </a:cubicBezTo>
                  <a:close/>
                  <a:moveTo>
                    <a:pt x="301" y="383"/>
                  </a:moveTo>
                  <a:cubicBezTo>
                    <a:pt x="297" y="384"/>
                    <a:pt x="293" y="384"/>
                    <a:pt x="289" y="384"/>
                  </a:cubicBezTo>
                  <a:cubicBezTo>
                    <a:pt x="294" y="373"/>
                    <a:pt x="299" y="362"/>
                    <a:pt x="303" y="351"/>
                  </a:cubicBezTo>
                  <a:cubicBezTo>
                    <a:pt x="307" y="351"/>
                    <a:pt x="310" y="351"/>
                    <a:pt x="314" y="350"/>
                  </a:cubicBezTo>
                  <a:cubicBezTo>
                    <a:pt x="309" y="361"/>
                    <a:pt x="305" y="372"/>
                    <a:pt x="301" y="383"/>
                  </a:cubicBezTo>
                  <a:close/>
                  <a:moveTo>
                    <a:pt x="421" y="162"/>
                  </a:moveTo>
                  <a:cubicBezTo>
                    <a:pt x="420" y="163"/>
                    <a:pt x="418" y="164"/>
                    <a:pt x="417" y="164"/>
                  </a:cubicBezTo>
                  <a:cubicBezTo>
                    <a:pt x="420" y="156"/>
                    <a:pt x="423" y="147"/>
                    <a:pt x="426" y="138"/>
                  </a:cubicBezTo>
                  <a:cubicBezTo>
                    <a:pt x="424" y="146"/>
                    <a:pt x="423" y="154"/>
                    <a:pt x="421" y="162"/>
                  </a:cubicBezTo>
                  <a:close/>
                  <a:moveTo>
                    <a:pt x="313" y="72"/>
                  </a:moveTo>
                  <a:cubicBezTo>
                    <a:pt x="318" y="72"/>
                    <a:pt x="324" y="72"/>
                    <a:pt x="329" y="73"/>
                  </a:cubicBezTo>
                  <a:cubicBezTo>
                    <a:pt x="346" y="75"/>
                    <a:pt x="363" y="79"/>
                    <a:pt x="378" y="85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1" y="112"/>
                    <a:pt x="351" y="114"/>
                    <a:pt x="353" y="115"/>
                  </a:cubicBezTo>
                  <a:cubicBezTo>
                    <a:pt x="354" y="117"/>
                    <a:pt x="356" y="117"/>
                    <a:pt x="357" y="115"/>
                  </a:cubicBezTo>
                  <a:cubicBezTo>
                    <a:pt x="384" y="88"/>
                    <a:pt x="384" y="88"/>
                    <a:pt x="384" y="88"/>
                  </a:cubicBezTo>
                  <a:cubicBezTo>
                    <a:pt x="398" y="95"/>
                    <a:pt x="411" y="104"/>
                    <a:pt x="420" y="115"/>
                  </a:cubicBezTo>
                  <a:cubicBezTo>
                    <a:pt x="423" y="119"/>
                    <a:pt x="425" y="123"/>
                    <a:pt x="428" y="127"/>
                  </a:cubicBezTo>
                  <a:cubicBezTo>
                    <a:pt x="423" y="129"/>
                    <a:pt x="417" y="131"/>
                    <a:pt x="412" y="134"/>
                  </a:cubicBezTo>
                  <a:cubicBezTo>
                    <a:pt x="411" y="134"/>
                    <a:pt x="409" y="135"/>
                    <a:pt x="409" y="136"/>
                  </a:cubicBezTo>
                  <a:cubicBezTo>
                    <a:pt x="388" y="146"/>
                    <a:pt x="364" y="160"/>
                    <a:pt x="344" y="172"/>
                  </a:cubicBezTo>
                  <a:cubicBezTo>
                    <a:pt x="330" y="180"/>
                    <a:pt x="317" y="188"/>
                    <a:pt x="308" y="193"/>
                  </a:cubicBezTo>
                  <a:cubicBezTo>
                    <a:pt x="304" y="196"/>
                    <a:pt x="300" y="198"/>
                    <a:pt x="298" y="199"/>
                  </a:cubicBezTo>
                  <a:cubicBezTo>
                    <a:pt x="301" y="152"/>
                    <a:pt x="307" y="120"/>
                    <a:pt x="313" y="72"/>
                  </a:cubicBezTo>
                  <a:close/>
                  <a:moveTo>
                    <a:pt x="282" y="83"/>
                  </a:moveTo>
                  <a:cubicBezTo>
                    <a:pt x="282" y="86"/>
                    <a:pt x="281" y="90"/>
                    <a:pt x="281" y="95"/>
                  </a:cubicBezTo>
                  <a:cubicBezTo>
                    <a:pt x="280" y="117"/>
                    <a:pt x="280" y="158"/>
                    <a:pt x="280" y="188"/>
                  </a:cubicBezTo>
                  <a:cubicBezTo>
                    <a:pt x="280" y="203"/>
                    <a:pt x="280" y="216"/>
                    <a:pt x="280" y="221"/>
                  </a:cubicBezTo>
                  <a:cubicBezTo>
                    <a:pt x="280" y="222"/>
                    <a:pt x="280" y="222"/>
                    <a:pt x="281" y="223"/>
                  </a:cubicBezTo>
                  <a:cubicBezTo>
                    <a:pt x="280" y="223"/>
                    <a:pt x="280" y="224"/>
                    <a:pt x="281" y="224"/>
                  </a:cubicBezTo>
                  <a:cubicBezTo>
                    <a:pt x="282" y="229"/>
                    <a:pt x="286" y="243"/>
                    <a:pt x="292" y="260"/>
                  </a:cubicBezTo>
                  <a:cubicBezTo>
                    <a:pt x="292" y="261"/>
                    <a:pt x="292" y="261"/>
                    <a:pt x="292" y="262"/>
                  </a:cubicBezTo>
                  <a:cubicBezTo>
                    <a:pt x="291" y="263"/>
                    <a:pt x="291" y="265"/>
                    <a:pt x="293" y="266"/>
                  </a:cubicBezTo>
                  <a:cubicBezTo>
                    <a:pt x="293" y="266"/>
                    <a:pt x="294" y="266"/>
                    <a:pt x="294" y="266"/>
                  </a:cubicBezTo>
                  <a:cubicBezTo>
                    <a:pt x="298" y="279"/>
                    <a:pt x="303" y="292"/>
                    <a:pt x="307" y="305"/>
                  </a:cubicBezTo>
                  <a:cubicBezTo>
                    <a:pt x="307" y="306"/>
                    <a:pt x="308" y="307"/>
                    <a:pt x="308" y="308"/>
                  </a:cubicBezTo>
                  <a:cubicBezTo>
                    <a:pt x="313" y="321"/>
                    <a:pt x="318" y="333"/>
                    <a:pt x="321" y="342"/>
                  </a:cubicBezTo>
                  <a:cubicBezTo>
                    <a:pt x="321" y="342"/>
                    <a:pt x="320" y="342"/>
                    <a:pt x="320" y="342"/>
                  </a:cubicBezTo>
                  <a:cubicBezTo>
                    <a:pt x="319" y="342"/>
                    <a:pt x="318" y="342"/>
                    <a:pt x="318" y="343"/>
                  </a:cubicBezTo>
                  <a:cubicBezTo>
                    <a:pt x="307" y="345"/>
                    <a:pt x="296" y="346"/>
                    <a:pt x="285" y="346"/>
                  </a:cubicBezTo>
                  <a:cubicBezTo>
                    <a:pt x="285" y="346"/>
                    <a:pt x="284" y="346"/>
                    <a:pt x="284" y="346"/>
                  </a:cubicBezTo>
                  <a:cubicBezTo>
                    <a:pt x="284" y="345"/>
                    <a:pt x="283" y="345"/>
                    <a:pt x="282" y="344"/>
                  </a:cubicBezTo>
                  <a:cubicBezTo>
                    <a:pt x="281" y="344"/>
                    <a:pt x="279" y="344"/>
                    <a:pt x="278" y="346"/>
                  </a:cubicBezTo>
                  <a:cubicBezTo>
                    <a:pt x="269" y="345"/>
                    <a:pt x="260" y="344"/>
                    <a:pt x="250" y="342"/>
                  </a:cubicBezTo>
                  <a:cubicBezTo>
                    <a:pt x="250" y="341"/>
                    <a:pt x="250" y="341"/>
                    <a:pt x="249" y="340"/>
                  </a:cubicBezTo>
                  <a:cubicBezTo>
                    <a:pt x="248" y="340"/>
                    <a:pt x="246" y="340"/>
                    <a:pt x="245" y="341"/>
                  </a:cubicBezTo>
                  <a:cubicBezTo>
                    <a:pt x="234" y="338"/>
                    <a:pt x="223" y="334"/>
                    <a:pt x="211" y="328"/>
                  </a:cubicBezTo>
                  <a:cubicBezTo>
                    <a:pt x="211" y="328"/>
                    <a:pt x="211" y="327"/>
                    <a:pt x="210" y="327"/>
                  </a:cubicBezTo>
                  <a:cubicBezTo>
                    <a:pt x="209" y="326"/>
                    <a:pt x="208" y="326"/>
                    <a:pt x="207" y="326"/>
                  </a:cubicBezTo>
                  <a:cubicBezTo>
                    <a:pt x="198" y="321"/>
                    <a:pt x="188" y="315"/>
                    <a:pt x="178" y="308"/>
                  </a:cubicBezTo>
                  <a:cubicBezTo>
                    <a:pt x="163" y="296"/>
                    <a:pt x="153" y="281"/>
                    <a:pt x="146" y="264"/>
                  </a:cubicBezTo>
                  <a:cubicBezTo>
                    <a:pt x="146" y="262"/>
                    <a:pt x="146" y="261"/>
                    <a:pt x="145" y="260"/>
                  </a:cubicBezTo>
                  <a:cubicBezTo>
                    <a:pt x="140" y="248"/>
                    <a:pt x="138" y="234"/>
                    <a:pt x="138" y="220"/>
                  </a:cubicBezTo>
                  <a:cubicBezTo>
                    <a:pt x="138" y="219"/>
                    <a:pt x="138" y="218"/>
                    <a:pt x="138" y="218"/>
                  </a:cubicBezTo>
                  <a:cubicBezTo>
                    <a:pt x="138" y="217"/>
                    <a:pt x="138" y="216"/>
                    <a:pt x="138" y="215"/>
                  </a:cubicBezTo>
                  <a:cubicBezTo>
                    <a:pt x="138" y="192"/>
                    <a:pt x="144" y="170"/>
                    <a:pt x="156" y="151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5" y="181"/>
                    <a:pt x="187" y="181"/>
                    <a:pt x="189" y="179"/>
                  </a:cubicBezTo>
                  <a:cubicBezTo>
                    <a:pt x="190" y="178"/>
                    <a:pt x="190" y="176"/>
                    <a:pt x="189" y="175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85" y="109"/>
                    <a:pt x="232" y="87"/>
                    <a:pt x="282" y="83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008409" y="5168857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764569" y="5438799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150638" y="3374637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06798" y="3644579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82209" y="1665405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738369" y="1935347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17150" y="2563697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73310" y="2833639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4694680" y="587799"/>
            <a:ext cx="2959886" cy="4087896"/>
          </a:xfrm>
          <a:custGeom>
            <a:avLst/>
            <a:gdLst>
              <a:gd name="T0" fmla="*/ 475 w 478"/>
              <a:gd name="T1" fmla="*/ 459 h 609"/>
              <a:gd name="T2" fmla="*/ 469 w 478"/>
              <a:gd name="T3" fmla="*/ 244 h 609"/>
              <a:gd name="T4" fmla="*/ 466 w 478"/>
              <a:gd name="T5" fmla="*/ 136 h 609"/>
              <a:gd name="T6" fmla="*/ 458 w 478"/>
              <a:gd name="T7" fmla="*/ 68 h 609"/>
              <a:gd name="T8" fmla="*/ 432 w 478"/>
              <a:gd name="T9" fmla="*/ 51 h 609"/>
              <a:gd name="T10" fmla="*/ 433 w 478"/>
              <a:gd name="T11" fmla="*/ 42 h 609"/>
              <a:gd name="T12" fmla="*/ 433 w 478"/>
              <a:gd name="T13" fmla="*/ 42 h 609"/>
              <a:gd name="T14" fmla="*/ 383 w 478"/>
              <a:gd name="T15" fmla="*/ 3 h 609"/>
              <a:gd name="T16" fmla="*/ 235 w 478"/>
              <a:gd name="T17" fmla="*/ 15 h 609"/>
              <a:gd name="T18" fmla="*/ 89 w 478"/>
              <a:gd name="T19" fmla="*/ 31 h 609"/>
              <a:gd name="T20" fmla="*/ 25 w 478"/>
              <a:gd name="T21" fmla="*/ 38 h 609"/>
              <a:gd name="T22" fmla="*/ 3 w 478"/>
              <a:gd name="T23" fmla="*/ 51 h 609"/>
              <a:gd name="T24" fmla="*/ 0 w 478"/>
              <a:gd name="T25" fmla="*/ 55 h 609"/>
              <a:gd name="T26" fmla="*/ 6 w 478"/>
              <a:gd name="T27" fmla="*/ 486 h 609"/>
              <a:gd name="T28" fmla="*/ 6 w 478"/>
              <a:gd name="T29" fmla="*/ 537 h 609"/>
              <a:gd name="T30" fmla="*/ 9 w 478"/>
              <a:gd name="T31" fmla="*/ 580 h 609"/>
              <a:gd name="T32" fmla="*/ 48 w 478"/>
              <a:gd name="T33" fmla="*/ 606 h 609"/>
              <a:gd name="T34" fmla="*/ 143 w 478"/>
              <a:gd name="T35" fmla="*/ 605 h 609"/>
              <a:gd name="T36" fmla="*/ 249 w 478"/>
              <a:gd name="T37" fmla="*/ 604 h 609"/>
              <a:gd name="T38" fmla="*/ 356 w 478"/>
              <a:gd name="T39" fmla="*/ 603 h 609"/>
              <a:gd name="T40" fmla="*/ 450 w 478"/>
              <a:gd name="T41" fmla="*/ 601 h 609"/>
              <a:gd name="T42" fmla="*/ 478 w 478"/>
              <a:gd name="T43" fmla="*/ 566 h 609"/>
              <a:gd name="T44" fmla="*/ 475 w 478"/>
              <a:gd name="T45" fmla="*/ 459 h 609"/>
              <a:gd name="T46" fmla="*/ 469 w 478"/>
              <a:gd name="T47" fmla="*/ 572 h 609"/>
              <a:gd name="T48" fmla="*/ 380 w 478"/>
              <a:gd name="T49" fmla="*/ 594 h 609"/>
              <a:gd name="T50" fmla="*/ 281 w 478"/>
              <a:gd name="T51" fmla="*/ 595 h 609"/>
              <a:gd name="T52" fmla="*/ 95 w 478"/>
              <a:gd name="T53" fmla="*/ 596 h 609"/>
              <a:gd name="T54" fmla="*/ 17 w 478"/>
              <a:gd name="T55" fmla="*/ 574 h 609"/>
              <a:gd name="T56" fmla="*/ 15 w 478"/>
              <a:gd name="T57" fmla="*/ 525 h 609"/>
              <a:gd name="T58" fmla="*/ 15 w 478"/>
              <a:gd name="T59" fmla="*/ 478 h 609"/>
              <a:gd name="T60" fmla="*/ 10 w 478"/>
              <a:gd name="T61" fmla="*/ 55 h 609"/>
              <a:gd name="T62" fmla="*/ 9 w 478"/>
              <a:gd name="T63" fmla="*/ 54 h 609"/>
              <a:gd name="T64" fmla="*/ 65 w 478"/>
              <a:gd name="T65" fmla="*/ 41 h 609"/>
              <a:gd name="T66" fmla="*/ 113 w 478"/>
              <a:gd name="T67" fmla="*/ 35 h 609"/>
              <a:gd name="T68" fmla="*/ 216 w 478"/>
              <a:gd name="T69" fmla="*/ 24 h 609"/>
              <a:gd name="T70" fmla="*/ 318 w 478"/>
              <a:gd name="T71" fmla="*/ 13 h 609"/>
              <a:gd name="T72" fmla="*/ 426 w 478"/>
              <a:gd name="T73" fmla="*/ 28 h 609"/>
              <a:gd name="T74" fmla="*/ 400 w 478"/>
              <a:gd name="T75" fmla="*/ 19 h 609"/>
              <a:gd name="T76" fmla="*/ 282 w 478"/>
              <a:gd name="T77" fmla="*/ 33 h 609"/>
              <a:gd name="T78" fmla="*/ 33 w 478"/>
              <a:gd name="T79" fmla="*/ 61 h 609"/>
              <a:gd name="T80" fmla="*/ 33 w 478"/>
              <a:gd name="T81" fmla="*/ 70 h 609"/>
              <a:gd name="T82" fmla="*/ 403 w 478"/>
              <a:gd name="T83" fmla="*/ 58 h 609"/>
              <a:gd name="T84" fmla="*/ 442 w 478"/>
              <a:gd name="T85" fmla="*/ 65 h 609"/>
              <a:gd name="T86" fmla="*/ 456 w 478"/>
              <a:gd name="T87" fmla="*/ 105 h 609"/>
              <a:gd name="T88" fmla="*/ 459 w 478"/>
              <a:gd name="T89" fmla="*/ 204 h 609"/>
              <a:gd name="T90" fmla="*/ 464 w 478"/>
              <a:gd name="T91" fmla="*/ 391 h 609"/>
              <a:gd name="T92" fmla="*/ 466 w 478"/>
              <a:gd name="T93" fmla="*/ 479 h 609"/>
              <a:gd name="T94" fmla="*/ 468 w 478"/>
              <a:gd name="T95" fmla="*/ 526 h 609"/>
              <a:gd name="T96" fmla="*/ 469 w 478"/>
              <a:gd name="T97" fmla="*/ 572 h 609"/>
              <a:gd name="T98" fmla="*/ 424 w 478"/>
              <a:gd name="T99" fmla="*/ 50 h 609"/>
              <a:gd name="T100" fmla="*/ 394 w 478"/>
              <a:gd name="T101" fmla="*/ 49 h 609"/>
              <a:gd name="T102" fmla="*/ 275 w 478"/>
              <a:gd name="T103" fmla="*/ 53 h 609"/>
              <a:gd name="T104" fmla="*/ 139 w 478"/>
              <a:gd name="T105" fmla="*/ 57 h 609"/>
              <a:gd name="T106" fmla="*/ 227 w 478"/>
              <a:gd name="T107" fmla="*/ 47 h 609"/>
              <a:gd name="T108" fmla="*/ 321 w 478"/>
              <a:gd name="T109" fmla="*/ 36 h 609"/>
              <a:gd name="T110" fmla="*/ 368 w 478"/>
              <a:gd name="T111" fmla="*/ 31 h 609"/>
              <a:gd name="T112" fmla="*/ 391 w 478"/>
              <a:gd name="T113" fmla="*/ 28 h 609"/>
              <a:gd name="T114" fmla="*/ 424 w 478"/>
              <a:gd name="T115" fmla="*/ 5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8" h="609">
                <a:moveTo>
                  <a:pt x="475" y="459"/>
                </a:moveTo>
                <a:cubicBezTo>
                  <a:pt x="473" y="387"/>
                  <a:pt x="471" y="316"/>
                  <a:pt x="469" y="244"/>
                </a:cubicBezTo>
                <a:cubicBezTo>
                  <a:pt x="468" y="208"/>
                  <a:pt x="467" y="172"/>
                  <a:pt x="466" y="136"/>
                </a:cubicBezTo>
                <a:cubicBezTo>
                  <a:pt x="465" y="116"/>
                  <a:pt x="470" y="86"/>
                  <a:pt x="458" y="68"/>
                </a:cubicBezTo>
                <a:cubicBezTo>
                  <a:pt x="451" y="59"/>
                  <a:pt x="442" y="54"/>
                  <a:pt x="432" y="51"/>
                </a:cubicBezTo>
                <a:cubicBezTo>
                  <a:pt x="433" y="48"/>
                  <a:pt x="433" y="45"/>
                  <a:pt x="433" y="42"/>
                </a:cubicBezTo>
                <a:cubicBezTo>
                  <a:pt x="433" y="42"/>
                  <a:pt x="433" y="42"/>
                  <a:pt x="433" y="42"/>
                </a:cubicBezTo>
                <a:cubicBezTo>
                  <a:pt x="439" y="11"/>
                  <a:pt x="407" y="4"/>
                  <a:pt x="383" y="3"/>
                </a:cubicBezTo>
                <a:cubicBezTo>
                  <a:pt x="334" y="1"/>
                  <a:pt x="284" y="9"/>
                  <a:pt x="235" y="15"/>
                </a:cubicBezTo>
                <a:cubicBezTo>
                  <a:pt x="187" y="20"/>
                  <a:pt x="138" y="26"/>
                  <a:pt x="89" y="31"/>
                </a:cubicBezTo>
                <a:cubicBezTo>
                  <a:pt x="68" y="33"/>
                  <a:pt x="46" y="34"/>
                  <a:pt x="25" y="38"/>
                </a:cubicBezTo>
                <a:cubicBezTo>
                  <a:pt x="15" y="39"/>
                  <a:pt x="7" y="42"/>
                  <a:pt x="3" y="51"/>
                </a:cubicBezTo>
                <a:cubicBezTo>
                  <a:pt x="2" y="52"/>
                  <a:pt x="0" y="53"/>
                  <a:pt x="0" y="55"/>
                </a:cubicBezTo>
                <a:cubicBezTo>
                  <a:pt x="2" y="199"/>
                  <a:pt x="4" y="342"/>
                  <a:pt x="6" y="486"/>
                </a:cubicBezTo>
                <a:cubicBezTo>
                  <a:pt x="6" y="503"/>
                  <a:pt x="6" y="520"/>
                  <a:pt x="6" y="537"/>
                </a:cubicBezTo>
                <a:cubicBezTo>
                  <a:pt x="7" y="551"/>
                  <a:pt x="5" y="566"/>
                  <a:pt x="9" y="580"/>
                </a:cubicBezTo>
                <a:cubicBezTo>
                  <a:pt x="15" y="597"/>
                  <a:pt x="31" y="604"/>
                  <a:pt x="48" y="606"/>
                </a:cubicBezTo>
                <a:cubicBezTo>
                  <a:pt x="79" y="609"/>
                  <a:pt x="111" y="606"/>
                  <a:pt x="143" y="605"/>
                </a:cubicBezTo>
                <a:cubicBezTo>
                  <a:pt x="249" y="604"/>
                  <a:pt x="249" y="604"/>
                  <a:pt x="249" y="604"/>
                </a:cubicBezTo>
                <a:cubicBezTo>
                  <a:pt x="285" y="604"/>
                  <a:pt x="321" y="603"/>
                  <a:pt x="356" y="603"/>
                </a:cubicBezTo>
                <a:cubicBezTo>
                  <a:pt x="386" y="603"/>
                  <a:pt x="420" y="606"/>
                  <a:pt x="450" y="601"/>
                </a:cubicBezTo>
                <a:cubicBezTo>
                  <a:pt x="470" y="598"/>
                  <a:pt x="478" y="586"/>
                  <a:pt x="478" y="566"/>
                </a:cubicBezTo>
                <a:cubicBezTo>
                  <a:pt x="478" y="530"/>
                  <a:pt x="476" y="495"/>
                  <a:pt x="475" y="459"/>
                </a:cubicBezTo>
                <a:close/>
                <a:moveTo>
                  <a:pt x="469" y="572"/>
                </a:moveTo>
                <a:cubicBezTo>
                  <a:pt x="461" y="604"/>
                  <a:pt x="404" y="593"/>
                  <a:pt x="380" y="594"/>
                </a:cubicBezTo>
                <a:cubicBezTo>
                  <a:pt x="347" y="594"/>
                  <a:pt x="314" y="594"/>
                  <a:pt x="281" y="595"/>
                </a:cubicBezTo>
                <a:cubicBezTo>
                  <a:pt x="219" y="595"/>
                  <a:pt x="157" y="596"/>
                  <a:pt x="95" y="596"/>
                </a:cubicBezTo>
                <a:cubicBezTo>
                  <a:pt x="71" y="597"/>
                  <a:pt x="26" y="605"/>
                  <a:pt x="17" y="574"/>
                </a:cubicBezTo>
                <a:cubicBezTo>
                  <a:pt x="13" y="559"/>
                  <a:pt x="16" y="541"/>
                  <a:pt x="15" y="525"/>
                </a:cubicBezTo>
                <a:cubicBezTo>
                  <a:pt x="15" y="509"/>
                  <a:pt x="15" y="494"/>
                  <a:pt x="15" y="478"/>
                </a:cubicBezTo>
                <a:cubicBezTo>
                  <a:pt x="13" y="337"/>
                  <a:pt x="12" y="196"/>
                  <a:pt x="10" y="55"/>
                </a:cubicBezTo>
                <a:cubicBezTo>
                  <a:pt x="10" y="55"/>
                  <a:pt x="9" y="54"/>
                  <a:pt x="9" y="54"/>
                </a:cubicBezTo>
                <a:cubicBezTo>
                  <a:pt x="17" y="41"/>
                  <a:pt x="54" y="43"/>
                  <a:pt x="65" y="41"/>
                </a:cubicBezTo>
                <a:cubicBezTo>
                  <a:pt x="81" y="39"/>
                  <a:pt x="97" y="37"/>
                  <a:pt x="113" y="35"/>
                </a:cubicBezTo>
                <a:cubicBezTo>
                  <a:pt x="147" y="31"/>
                  <a:pt x="181" y="28"/>
                  <a:pt x="216" y="24"/>
                </a:cubicBezTo>
                <a:cubicBezTo>
                  <a:pt x="250" y="20"/>
                  <a:pt x="284" y="16"/>
                  <a:pt x="318" y="13"/>
                </a:cubicBezTo>
                <a:cubicBezTo>
                  <a:pt x="337" y="11"/>
                  <a:pt x="415" y="0"/>
                  <a:pt x="426" y="28"/>
                </a:cubicBezTo>
                <a:cubicBezTo>
                  <a:pt x="419" y="22"/>
                  <a:pt x="409" y="19"/>
                  <a:pt x="400" y="19"/>
                </a:cubicBezTo>
                <a:cubicBezTo>
                  <a:pt x="361" y="19"/>
                  <a:pt x="320" y="28"/>
                  <a:pt x="282" y="33"/>
                </a:cubicBezTo>
                <a:cubicBezTo>
                  <a:pt x="199" y="42"/>
                  <a:pt x="116" y="51"/>
                  <a:pt x="33" y="61"/>
                </a:cubicBezTo>
                <a:cubicBezTo>
                  <a:pt x="28" y="61"/>
                  <a:pt x="27" y="70"/>
                  <a:pt x="33" y="70"/>
                </a:cubicBezTo>
                <a:cubicBezTo>
                  <a:pt x="156" y="66"/>
                  <a:pt x="280" y="58"/>
                  <a:pt x="403" y="58"/>
                </a:cubicBezTo>
                <a:cubicBezTo>
                  <a:pt x="416" y="58"/>
                  <a:pt x="430" y="58"/>
                  <a:pt x="442" y="65"/>
                </a:cubicBezTo>
                <a:cubicBezTo>
                  <a:pt x="456" y="74"/>
                  <a:pt x="455" y="90"/>
                  <a:pt x="456" y="105"/>
                </a:cubicBezTo>
                <a:cubicBezTo>
                  <a:pt x="457" y="138"/>
                  <a:pt x="458" y="171"/>
                  <a:pt x="459" y="204"/>
                </a:cubicBezTo>
                <a:cubicBezTo>
                  <a:pt x="460" y="266"/>
                  <a:pt x="462" y="329"/>
                  <a:pt x="464" y="391"/>
                </a:cubicBezTo>
                <a:cubicBezTo>
                  <a:pt x="465" y="420"/>
                  <a:pt x="466" y="450"/>
                  <a:pt x="466" y="479"/>
                </a:cubicBezTo>
                <a:cubicBezTo>
                  <a:pt x="467" y="495"/>
                  <a:pt x="467" y="511"/>
                  <a:pt x="468" y="526"/>
                </a:cubicBezTo>
                <a:cubicBezTo>
                  <a:pt x="468" y="540"/>
                  <a:pt x="472" y="559"/>
                  <a:pt x="469" y="572"/>
                </a:cubicBezTo>
                <a:close/>
                <a:moveTo>
                  <a:pt x="424" y="50"/>
                </a:moveTo>
                <a:cubicBezTo>
                  <a:pt x="414" y="48"/>
                  <a:pt x="403" y="49"/>
                  <a:pt x="394" y="49"/>
                </a:cubicBezTo>
                <a:cubicBezTo>
                  <a:pt x="354" y="50"/>
                  <a:pt x="315" y="51"/>
                  <a:pt x="275" y="53"/>
                </a:cubicBezTo>
                <a:cubicBezTo>
                  <a:pt x="230" y="54"/>
                  <a:pt x="184" y="56"/>
                  <a:pt x="139" y="57"/>
                </a:cubicBezTo>
                <a:cubicBezTo>
                  <a:pt x="168" y="54"/>
                  <a:pt x="197" y="50"/>
                  <a:pt x="227" y="47"/>
                </a:cubicBezTo>
                <a:cubicBezTo>
                  <a:pt x="258" y="43"/>
                  <a:pt x="290" y="39"/>
                  <a:pt x="321" y="36"/>
                </a:cubicBezTo>
                <a:cubicBezTo>
                  <a:pt x="337" y="34"/>
                  <a:pt x="353" y="32"/>
                  <a:pt x="368" y="31"/>
                </a:cubicBezTo>
                <a:cubicBezTo>
                  <a:pt x="376" y="30"/>
                  <a:pt x="384" y="29"/>
                  <a:pt x="391" y="28"/>
                </a:cubicBezTo>
                <a:cubicBezTo>
                  <a:pt x="401" y="27"/>
                  <a:pt x="434" y="25"/>
                  <a:pt x="424" y="5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89496" y="1472069"/>
            <a:ext cx="2207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4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4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68624" y="2312115"/>
            <a:ext cx="270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694680" y="3008178"/>
            <a:ext cx="305078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728127" y="3324515"/>
            <a:ext cx="2843391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Please add a clear business template</a:t>
            </a:r>
          </a:p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for the title content you want to add  Please add aclear business </a:t>
            </a: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 flipH="1">
            <a:off x="7646990" y="4010026"/>
            <a:ext cx="1452563" cy="2659062"/>
            <a:chOff x="4817" y="2526"/>
            <a:chExt cx="915" cy="1675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4817" y="2526"/>
              <a:ext cx="915" cy="167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220" y="3952"/>
              <a:ext cx="76" cy="76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236" y="3973"/>
              <a:ext cx="38" cy="33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5389" y="3510"/>
              <a:ext cx="40" cy="24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1638935" y="1961515"/>
            <a:ext cx="2458085" cy="3629025"/>
          </a:xfrm>
          <a:prstGeom prst="roundRect">
            <a:avLst/>
          </a:prstGeom>
          <a:solidFill>
            <a:schemeClr val="bg1"/>
          </a:solidFill>
          <a:ln>
            <a:solidFill>
              <a:srgbClr val="5959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2359660" y="2334260"/>
            <a:ext cx="1016635" cy="775970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595958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400"/>
          </a:p>
        </p:txBody>
      </p:sp>
      <p:sp>
        <p:nvSpPr>
          <p:cNvPr id="10" name="圆角矩形 9"/>
          <p:cNvSpPr/>
          <p:nvPr/>
        </p:nvSpPr>
        <p:spPr>
          <a:xfrm>
            <a:off x="4866640" y="1961515"/>
            <a:ext cx="2458085" cy="3629025"/>
          </a:xfrm>
          <a:prstGeom prst="roundRect">
            <a:avLst/>
          </a:prstGeom>
          <a:solidFill>
            <a:schemeClr val="bg1"/>
          </a:solidFill>
          <a:ln>
            <a:solidFill>
              <a:srgbClr val="5959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" name="Freeform 18"/>
          <p:cNvSpPr>
            <a:spLocks noEditPoints="1"/>
          </p:cNvSpPr>
          <p:nvPr/>
        </p:nvSpPr>
        <p:spPr bwMode="auto">
          <a:xfrm>
            <a:off x="5497195" y="2262505"/>
            <a:ext cx="1197610" cy="847725"/>
          </a:xfrm>
          <a:custGeom>
            <a:avLst/>
            <a:gdLst>
              <a:gd name="T0" fmla="*/ 283 w 568"/>
              <a:gd name="T1" fmla="*/ 574 h 601"/>
              <a:gd name="T2" fmla="*/ 284 w 568"/>
              <a:gd name="T3" fmla="*/ 333 h 601"/>
              <a:gd name="T4" fmla="*/ 453 w 568"/>
              <a:gd name="T5" fmla="*/ 301 h 601"/>
              <a:gd name="T6" fmla="*/ 347 w 568"/>
              <a:gd name="T7" fmla="*/ 343 h 601"/>
              <a:gd name="T8" fmla="*/ 95 w 568"/>
              <a:gd name="T9" fmla="*/ 214 h 601"/>
              <a:gd name="T10" fmla="*/ 127 w 568"/>
              <a:gd name="T11" fmla="*/ 218 h 601"/>
              <a:gd name="T12" fmla="*/ 168 w 568"/>
              <a:gd name="T13" fmla="*/ 222 h 601"/>
              <a:gd name="T14" fmla="*/ 167 w 568"/>
              <a:gd name="T15" fmla="*/ 195 h 601"/>
              <a:gd name="T16" fmla="*/ 284 w 568"/>
              <a:gd name="T17" fmla="*/ 303 h 601"/>
              <a:gd name="T18" fmla="*/ 413 w 568"/>
              <a:gd name="T19" fmla="*/ 209 h 601"/>
              <a:gd name="T20" fmla="*/ 442 w 568"/>
              <a:gd name="T21" fmla="*/ 204 h 601"/>
              <a:gd name="T22" fmla="*/ 458 w 568"/>
              <a:gd name="T23" fmla="*/ 210 h 601"/>
              <a:gd name="T24" fmla="*/ 416 w 568"/>
              <a:gd name="T25" fmla="*/ 256 h 601"/>
              <a:gd name="T26" fmla="*/ 489 w 568"/>
              <a:gd name="T27" fmla="*/ 341 h 601"/>
              <a:gd name="T28" fmla="*/ 467 w 568"/>
              <a:gd name="T29" fmla="*/ 263 h 601"/>
              <a:gd name="T30" fmla="*/ 467 w 568"/>
              <a:gd name="T31" fmla="*/ 500 h 601"/>
              <a:gd name="T32" fmla="*/ 494 w 568"/>
              <a:gd name="T33" fmla="*/ 494 h 601"/>
              <a:gd name="T34" fmla="*/ 310 w 568"/>
              <a:gd name="T35" fmla="*/ 595 h 601"/>
              <a:gd name="T36" fmla="*/ 285 w 568"/>
              <a:gd name="T37" fmla="*/ 601 h 601"/>
              <a:gd name="T38" fmla="*/ 75 w 568"/>
              <a:gd name="T39" fmla="*/ 494 h 601"/>
              <a:gd name="T40" fmla="*/ 102 w 568"/>
              <a:gd name="T41" fmla="*/ 500 h 601"/>
              <a:gd name="T42" fmla="*/ 102 w 568"/>
              <a:gd name="T43" fmla="*/ 263 h 601"/>
              <a:gd name="T44" fmla="*/ 80 w 568"/>
              <a:gd name="T45" fmla="*/ 341 h 601"/>
              <a:gd name="T46" fmla="*/ 142 w 568"/>
              <a:gd name="T47" fmla="*/ 252 h 601"/>
              <a:gd name="T48" fmla="*/ 62 w 568"/>
              <a:gd name="T49" fmla="*/ 400 h 601"/>
              <a:gd name="T50" fmla="*/ 74 w 568"/>
              <a:gd name="T51" fmla="*/ 424 h 601"/>
              <a:gd name="T52" fmla="*/ 85 w 568"/>
              <a:gd name="T53" fmla="*/ 446 h 601"/>
              <a:gd name="T54" fmla="*/ 45 w 568"/>
              <a:gd name="T55" fmla="*/ 475 h 601"/>
              <a:gd name="T56" fmla="*/ 28 w 568"/>
              <a:gd name="T57" fmla="*/ 377 h 601"/>
              <a:gd name="T58" fmla="*/ 54 w 568"/>
              <a:gd name="T59" fmla="*/ 333 h 601"/>
              <a:gd name="T60" fmla="*/ 473 w 568"/>
              <a:gd name="T61" fmla="*/ 381 h 601"/>
              <a:gd name="T62" fmla="*/ 463 w 568"/>
              <a:gd name="T63" fmla="*/ 406 h 601"/>
              <a:gd name="T64" fmla="*/ 455 w 568"/>
              <a:gd name="T65" fmla="*/ 431 h 601"/>
              <a:gd name="T66" fmla="*/ 450 w 568"/>
              <a:gd name="T67" fmla="*/ 450 h 601"/>
              <a:gd name="T68" fmla="*/ 482 w 568"/>
              <a:gd name="T69" fmla="*/ 363 h 601"/>
              <a:gd name="T70" fmla="*/ 513 w 568"/>
              <a:gd name="T71" fmla="*/ 360 h 601"/>
              <a:gd name="T72" fmla="*/ 282 w 568"/>
              <a:gd name="T73" fmla="*/ 0 h 601"/>
              <a:gd name="T74" fmla="*/ 418 w 568"/>
              <a:gd name="T75" fmla="*/ 107 h 601"/>
              <a:gd name="T76" fmla="*/ 394 w 568"/>
              <a:gd name="T77" fmla="*/ 179 h 601"/>
              <a:gd name="T78" fmla="*/ 365 w 568"/>
              <a:gd name="T79" fmla="*/ 81 h 601"/>
              <a:gd name="T80" fmla="*/ 194 w 568"/>
              <a:gd name="T81" fmla="*/ 183 h 601"/>
              <a:gd name="T82" fmla="*/ 152 w 568"/>
              <a:gd name="T83" fmla="*/ 154 h 601"/>
              <a:gd name="T84" fmla="*/ 198 w 568"/>
              <a:gd name="T85" fmla="*/ 41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rgbClr val="595958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400"/>
          </a:p>
        </p:txBody>
      </p:sp>
      <p:sp>
        <p:nvSpPr>
          <p:cNvPr id="12" name="圆角矩形 11"/>
          <p:cNvSpPr/>
          <p:nvPr/>
        </p:nvSpPr>
        <p:spPr>
          <a:xfrm>
            <a:off x="8127365" y="1961515"/>
            <a:ext cx="2458085" cy="3629025"/>
          </a:xfrm>
          <a:prstGeom prst="roundRect">
            <a:avLst/>
          </a:prstGeom>
          <a:solidFill>
            <a:schemeClr val="bg1"/>
          </a:solidFill>
          <a:ln>
            <a:solidFill>
              <a:srgbClr val="5959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Freeform 26"/>
          <p:cNvSpPr>
            <a:spLocks noEditPoints="1"/>
          </p:cNvSpPr>
          <p:nvPr/>
        </p:nvSpPr>
        <p:spPr bwMode="auto">
          <a:xfrm>
            <a:off x="8870315" y="2192655"/>
            <a:ext cx="970915" cy="917575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rgbClr val="595958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400"/>
          </a:p>
        </p:txBody>
      </p:sp>
      <p:sp>
        <p:nvSpPr>
          <p:cNvPr id="14" name="TextBox 76"/>
          <p:cNvSpPr txBox="1"/>
          <p:nvPr/>
        </p:nvSpPr>
        <p:spPr>
          <a:xfrm>
            <a:off x="1881505" y="3296285"/>
            <a:ext cx="1972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675765" y="3749040"/>
            <a:ext cx="2384425" cy="128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5109210" y="3296285"/>
            <a:ext cx="1972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903470" y="3749040"/>
            <a:ext cx="2384425" cy="128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8369300" y="3296285"/>
            <a:ext cx="1972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8164195" y="3749040"/>
            <a:ext cx="2384425" cy="128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1"/>
          <p:cNvSpPr>
            <a:spLocks noChangeArrowheads="1"/>
          </p:cNvSpPr>
          <p:nvPr/>
        </p:nvSpPr>
        <p:spPr bwMode="auto">
          <a:xfrm>
            <a:off x="7252574" y="1856749"/>
            <a:ext cx="727831" cy="72783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5" name="TextBox 32"/>
          <p:cNvSpPr txBox="1">
            <a:spLocks noChangeArrowheads="1"/>
          </p:cNvSpPr>
          <p:nvPr/>
        </p:nvSpPr>
        <p:spPr bwMode="auto">
          <a:xfrm>
            <a:off x="7315767" y="193492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595958"/>
                </a:solidFill>
                <a:ea typeface="微软雅黑" panose="020B0503020204020204" charset="-122"/>
              </a:rPr>
              <a:t>01</a:t>
            </a:r>
          </a:p>
        </p:txBody>
      </p:sp>
      <p:sp>
        <p:nvSpPr>
          <p:cNvPr id="6" name="矩形 5"/>
          <p:cNvSpPr/>
          <p:nvPr/>
        </p:nvSpPr>
        <p:spPr>
          <a:xfrm>
            <a:off x="8168531" y="2276371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8168531" y="1907039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8" name="椭圆 1"/>
          <p:cNvSpPr>
            <a:spLocks noChangeArrowheads="1"/>
          </p:cNvSpPr>
          <p:nvPr/>
        </p:nvSpPr>
        <p:spPr bwMode="auto">
          <a:xfrm>
            <a:off x="7252574" y="4131490"/>
            <a:ext cx="727831" cy="72783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9" name="TextBox 32"/>
          <p:cNvSpPr txBox="1">
            <a:spLocks noChangeArrowheads="1"/>
          </p:cNvSpPr>
          <p:nvPr/>
        </p:nvSpPr>
        <p:spPr bwMode="auto">
          <a:xfrm>
            <a:off x="7315767" y="4209665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595958"/>
                </a:solidFill>
                <a:ea typeface="微软雅黑" panose="020B0503020204020204" charset="-122"/>
              </a:rPr>
              <a:t>03</a:t>
            </a:r>
          </a:p>
        </p:txBody>
      </p:sp>
      <p:sp>
        <p:nvSpPr>
          <p:cNvPr id="10" name="矩形 9"/>
          <p:cNvSpPr/>
          <p:nvPr/>
        </p:nvSpPr>
        <p:spPr>
          <a:xfrm>
            <a:off x="8168531" y="4551112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8168531" y="4181780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2" name="椭圆 1"/>
          <p:cNvSpPr>
            <a:spLocks noChangeArrowheads="1"/>
          </p:cNvSpPr>
          <p:nvPr/>
        </p:nvSpPr>
        <p:spPr bwMode="auto">
          <a:xfrm>
            <a:off x="7252574" y="2948064"/>
            <a:ext cx="727831" cy="72783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13" name="TextBox 32"/>
          <p:cNvSpPr txBox="1">
            <a:spLocks noChangeArrowheads="1"/>
          </p:cNvSpPr>
          <p:nvPr/>
        </p:nvSpPr>
        <p:spPr bwMode="auto">
          <a:xfrm>
            <a:off x="7315767" y="3026239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595958"/>
                </a:solidFill>
                <a:ea typeface="微软雅黑" panose="020B0503020204020204" charset="-122"/>
              </a:rPr>
              <a:t>02</a:t>
            </a:r>
          </a:p>
        </p:txBody>
      </p:sp>
      <p:sp>
        <p:nvSpPr>
          <p:cNvPr id="14" name="矩形 13"/>
          <p:cNvSpPr/>
          <p:nvPr/>
        </p:nvSpPr>
        <p:spPr>
          <a:xfrm>
            <a:off x="8168531" y="336768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8168531" y="2998354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7252574" y="5167098"/>
            <a:ext cx="727831" cy="72783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17" name="TextBox 32"/>
          <p:cNvSpPr txBox="1">
            <a:spLocks noChangeArrowheads="1"/>
          </p:cNvSpPr>
          <p:nvPr/>
        </p:nvSpPr>
        <p:spPr bwMode="auto">
          <a:xfrm>
            <a:off x="7315767" y="524527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595958"/>
                </a:solidFill>
                <a:ea typeface="微软雅黑" panose="020B0503020204020204" charset="-122"/>
              </a:rPr>
              <a:t>04</a:t>
            </a:r>
          </a:p>
        </p:txBody>
      </p:sp>
      <p:sp>
        <p:nvSpPr>
          <p:cNvPr id="18" name="矩形 17"/>
          <p:cNvSpPr/>
          <p:nvPr/>
        </p:nvSpPr>
        <p:spPr>
          <a:xfrm>
            <a:off x="8168531" y="5586720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8168531" y="5217388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20" name="Text Box 3"/>
          <p:cNvSpPr>
            <a:spLocks noChangeArrowheads="1"/>
          </p:cNvSpPr>
          <p:nvPr/>
        </p:nvSpPr>
        <p:spPr bwMode="auto">
          <a:xfrm>
            <a:off x="4531734" y="1306874"/>
            <a:ext cx="17511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目 录</a:t>
            </a:r>
          </a:p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COMPANY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33" y="2138744"/>
            <a:ext cx="6350081" cy="47368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 3"/>
          <p:cNvSpPr>
            <a:spLocks noChangeArrowheads="1"/>
          </p:cNvSpPr>
          <p:nvPr/>
        </p:nvSpPr>
        <p:spPr bwMode="auto">
          <a:xfrm rot="19397468">
            <a:off x="5148948" y="1722376"/>
            <a:ext cx="1730375" cy="1755775"/>
          </a:xfrm>
          <a:prstGeom prst="teardro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4" name="Freeform 3"/>
          <p:cNvSpPr>
            <a:spLocks noChangeArrowheads="1"/>
          </p:cNvSpPr>
          <p:nvPr/>
        </p:nvSpPr>
        <p:spPr bwMode="auto">
          <a:xfrm rot="3202081">
            <a:off x="6688807" y="2541443"/>
            <a:ext cx="1730375" cy="1755775"/>
          </a:xfrm>
          <a:prstGeom prst="teardro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" name="Freeform 3"/>
          <p:cNvSpPr>
            <a:spLocks noChangeArrowheads="1"/>
          </p:cNvSpPr>
          <p:nvPr/>
        </p:nvSpPr>
        <p:spPr bwMode="auto">
          <a:xfrm rot="8579122">
            <a:off x="5387443" y="3671569"/>
            <a:ext cx="1730375" cy="1755775"/>
          </a:xfrm>
          <a:prstGeom prst="teardro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6" name="Freeform 3"/>
          <p:cNvSpPr>
            <a:spLocks noChangeArrowheads="1"/>
          </p:cNvSpPr>
          <p:nvPr/>
        </p:nvSpPr>
        <p:spPr bwMode="auto">
          <a:xfrm rot="13978264">
            <a:off x="3858271" y="2865836"/>
            <a:ext cx="1730375" cy="1754188"/>
          </a:xfrm>
          <a:prstGeom prst="teardro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8774721" y="2269808"/>
            <a:ext cx="13476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8731100" y="2592070"/>
            <a:ext cx="21662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2784793" y="2269808"/>
            <a:ext cx="12779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2032318" y="2592070"/>
            <a:ext cx="203041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8774720" y="4317592"/>
            <a:ext cx="1347601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8731101" y="4624070"/>
            <a:ext cx="2166286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2784793" y="430339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2032318" y="4624070"/>
            <a:ext cx="203041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8389" y="1911230"/>
            <a:ext cx="708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P</a:t>
            </a:r>
            <a:endParaRPr lang="zh-CN" altLang="en-US" sz="7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7245003" y="2727455"/>
            <a:ext cx="708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O</a:t>
            </a:r>
            <a:endParaRPr lang="zh-CN" altLang="en-US" sz="7200" dirty="0"/>
          </a:p>
        </p:txBody>
      </p:sp>
      <p:sp>
        <p:nvSpPr>
          <p:cNvPr id="40" name="文本框 39"/>
          <p:cNvSpPr txBox="1"/>
          <p:nvPr/>
        </p:nvSpPr>
        <p:spPr>
          <a:xfrm>
            <a:off x="5795941" y="4037277"/>
            <a:ext cx="708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S</a:t>
            </a:r>
            <a:endParaRPr lang="zh-CN" altLang="en-US" sz="7200" dirty="0"/>
          </a:p>
        </p:txBody>
      </p:sp>
      <p:sp>
        <p:nvSpPr>
          <p:cNvPr id="41" name="文本框 40"/>
          <p:cNvSpPr txBox="1"/>
          <p:nvPr/>
        </p:nvSpPr>
        <p:spPr>
          <a:xfrm>
            <a:off x="4306972" y="3071225"/>
            <a:ext cx="708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D</a:t>
            </a:r>
            <a:endParaRPr lang="zh-CN" altLang="en-US" sz="7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1330325" y="1749425"/>
            <a:ext cx="862013" cy="86201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1330325" y="3316288"/>
            <a:ext cx="862013" cy="86201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1330325" y="4883150"/>
            <a:ext cx="862013" cy="86201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938963" y="1749425"/>
            <a:ext cx="860425" cy="86201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6938963" y="3316288"/>
            <a:ext cx="860425" cy="86201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938963" y="4883150"/>
            <a:ext cx="860425" cy="86201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Freeform 25"/>
          <p:cNvSpPr>
            <a:spLocks noChangeArrowheads="1"/>
          </p:cNvSpPr>
          <p:nvPr/>
        </p:nvSpPr>
        <p:spPr bwMode="auto">
          <a:xfrm>
            <a:off x="1635125" y="3617913"/>
            <a:ext cx="247650" cy="346075"/>
          </a:xfrm>
          <a:custGeom>
            <a:avLst/>
            <a:gdLst>
              <a:gd name="T0" fmla="*/ 195 w 346"/>
              <a:gd name="T1" fmla="*/ 0 h 479"/>
              <a:gd name="T2" fmla="*/ 195 w 346"/>
              <a:gd name="T3" fmla="*/ 0 h 479"/>
              <a:gd name="T4" fmla="*/ 160 w 346"/>
              <a:gd name="T5" fmla="*/ 0 h 479"/>
              <a:gd name="T6" fmla="*/ 160 w 346"/>
              <a:gd name="T7" fmla="*/ 328 h 479"/>
              <a:gd name="T8" fmla="*/ 80 w 346"/>
              <a:gd name="T9" fmla="*/ 328 h 479"/>
              <a:gd name="T10" fmla="*/ 10 w 346"/>
              <a:gd name="T11" fmla="*/ 425 h 479"/>
              <a:gd name="T12" fmla="*/ 124 w 346"/>
              <a:gd name="T13" fmla="*/ 461 h 479"/>
              <a:gd name="T14" fmla="*/ 195 w 346"/>
              <a:gd name="T15" fmla="*/ 372 h 479"/>
              <a:gd name="T16" fmla="*/ 195 w 346"/>
              <a:gd name="T17" fmla="*/ 106 h 479"/>
              <a:gd name="T18" fmla="*/ 257 w 346"/>
              <a:gd name="T19" fmla="*/ 230 h 479"/>
              <a:gd name="T20" fmla="*/ 275 w 346"/>
              <a:gd name="T21" fmla="*/ 230 h 479"/>
              <a:gd name="T22" fmla="*/ 195 w 346"/>
              <a:gd name="T23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" name="Freeform 28"/>
          <p:cNvSpPr>
            <a:spLocks noChangeArrowheads="1"/>
          </p:cNvSpPr>
          <p:nvPr/>
        </p:nvSpPr>
        <p:spPr bwMode="auto">
          <a:xfrm>
            <a:off x="1600200" y="5189538"/>
            <a:ext cx="358775" cy="301625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" name="Freeform 101"/>
          <p:cNvSpPr>
            <a:spLocks noChangeArrowheads="1"/>
          </p:cNvSpPr>
          <p:nvPr/>
        </p:nvSpPr>
        <p:spPr bwMode="auto">
          <a:xfrm>
            <a:off x="7189788" y="3625850"/>
            <a:ext cx="358775" cy="27622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" name="Freeform 103"/>
          <p:cNvSpPr>
            <a:spLocks noChangeArrowheads="1"/>
          </p:cNvSpPr>
          <p:nvPr/>
        </p:nvSpPr>
        <p:spPr bwMode="auto">
          <a:xfrm>
            <a:off x="1593850" y="2005013"/>
            <a:ext cx="276225" cy="352425"/>
          </a:xfrm>
          <a:custGeom>
            <a:avLst/>
            <a:gdLst>
              <a:gd name="T0" fmla="*/ 116 w 383"/>
              <a:gd name="T1" fmla="*/ 62 h 488"/>
              <a:gd name="T2" fmla="*/ 116 w 383"/>
              <a:gd name="T3" fmla="*/ 62 h 488"/>
              <a:gd name="T4" fmla="*/ 116 w 383"/>
              <a:gd name="T5" fmla="*/ 355 h 488"/>
              <a:gd name="T6" fmla="*/ 63 w 383"/>
              <a:gd name="T7" fmla="*/ 364 h 488"/>
              <a:gd name="T8" fmla="*/ 18 w 383"/>
              <a:gd name="T9" fmla="*/ 443 h 488"/>
              <a:gd name="T10" fmla="*/ 98 w 383"/>
              <a:gd name="T11" fmla="*/ 470 h 488"/>
              <a:gd name="T12" fmla="*/ 160 w 383"/>
              <a:gd name="T13" fmla="*/ 399 h 488"/>
              <a:gd name="T14" fmla="*/ 160 w 383"/>
              <a:gd name="T15" fmla="*/ 160 h 488"/>
              <a:gd name="T16" fmla="*/ 337 w 383"/>
              <a:gd name="T17" fmla="*/ 115 h 488"/>
              <a:gd name="T18" fmla="*/ 337 w 383"/>
              <a:gd name="T19" fmla="*/ 311 h 488"/>
              <a:gd name="T20" fmla="*/ 284 w 383"/>
              <a:gd name="T21" fmla="*/ 311 h 488"/>
              <a:gd name="T22" fmla="*/ 239 w 383"/>
              <a:gd name="T23" fmla="*/ 399 h 488"/>
              <a:gd name="T24" fmla="*/ 319 w 383"/>
              <a:gd name="T25" fmla="*/ 425 h 488"/>
              <a:gd name="T26" fmla="*/ 382 w 383"/>
              <a:gd name="T27" fmla="*/ 355 h 488"/>
              <a:gd name="T28" fmla="*/ 382 w 383"/>
              <a:gd name="T29" fmla="*/ 0 h 488"/>
              <a:gd name="T30" fmla="*/ 116 w 383"/>
              <a:gd name="T31" fmla="*/ 62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" name="Freeform 114"/>
          <p:cNvSpPr>
            <a:spLocks noChangeArrowheads="1"/>
          </p:cNvSpPr>
          <p:nvPr/>
        </p:nvSpPr>
        <p:spPr bwMode="auto">
          <a:xfrm>
            <a:off x="7212013" y="5149850"/>
            <a:ext cx="333375" cy="352425"/>
          </a:xfrm>
          <a:custGeom>
            <a:avLst/>
            <a:gdLst>
              <a:gd name="T0" fmla="*/ 443 w 462"/>
              <a:gd name="T1" fmla="*/ 301 h 488"/>
              <a:gd name="T2" fmla="*/ 443 w 462"/>
              <a:gd name="T3" fmla="*/ 301 h 488"/>
              <a:gd name="T4" fmla="*/ 408 w 462"/>
              <a:gd name="T5" fmla="*/ 266 h 488"/>
              <a:gd name="T6" fmla="*/ 408 w 462"/>
              <a:gd name="T7" fmla="*/ 221 h 488"/>
              <a:gd name="T8" fmla="*/ 443 w 462"/>
              <a:gd name="T9" fmla="*/ 186 h 488"/>
              <a:gd name="T10" fmla="*/ 443 w 462"/>
              <a:gd name="T11" fmla="*/ 160 h 488"/>
              <a:gd name="T12" fmla="*/ 381 w 462"/>
              <a:gd name="T13" fmla="*/ 151 h 488"/>
              <a:gd name="T14" fmla="*/ 364 w 462"/>
              <a:gd name="T15" fmla="*/ 124 h 488"/>
              <a:gd name="T16" fmla="*/ 390 w 462"/>
              <a:gd name="T17" fmla="*/ 36 h 488"/>
              <a:gd name="T18" fmla="*/ 381 w 462"/>
              <a:gd name="T19" fmla="*/ 27 h 488"/>
              <a:gd name="T20" fmla="*/ 311 w 462"/>
              <a:gd name="T21" fmla="*/ 71 h 488"/>
              <a:gd name="T22" fmla="*/ 267 w 462"/>
              <a:gd name="T23" fmla="*/ 53 h 488"/>
              <a:gd name="T24" fmla="*/ 248 w 462"/>
              <a:gd name="T25" fmla="*/ 17 h 488"/>
              <a:gd name="T26" fmla="*/ 213 w 462"/>
              <a:gd name="T27" fmla="*/ 17 h 488"/>
              <a:gd name="T28" fmla="*/ 195 w 462"/>
              <a:gd name="T29" fmla="*/ 53 h 488"/>
              <a:gd name="T30" fmla="*/ 151 w 462"/>
              <a:gd name="T31" fmla="*/ 71 h 488"/>
              <a:gd name="T32" fmla="*/ 116 w 462"/>
              <a:gd name="T33" fmla="*/ 53 h 488"/>
              <a:gd name="T34" fmla="*/ 89 w 462"/>
              <a:gd name="T35" fmla="*/ 71 h 488"/>
              <a:gd name="T36" fmla="*/ 89 w 462"/>
              <a:gd name="T37" fmla="*/ 106 h 488"/>
              <a:gd name="T38" fmla="*/ 63 w 462"/>
              <a:gd name="T39" fmla="*/ 142 h 488"/>
              <a:gd name="T40" fmla="*/ 18 w 462"/>
              <a:gd name="T41" fmla="*/ 160 h 488"/>
              <a:gd name="T42" fmla="*/ 18 w 462"/>
              <a:gd name="T43" fmla="*/ 186 h 488"/>
              <a:gd name="T44" fmla="*/ 63 w 462"/>
              <a:gd name="T45" fmla="*/ 221 h 488"/>
              <a:gd name="T46" fmla="*/ 63 w 462"/>
              <a:gd name="T47" fmla="*/ 266 h 488"/>
              <a:gd name="T48" fmla="*/ 18 w 462"/>
              <a:gd name="T49" fmla="*/ 301 h 488"/>
              <a:gd name="T50" fmla="*/ 27 w 462"/>
              <a:gd name="T51" fmla="*/ 319 h 488"/>
              <a:gd name="T52" fmla="*/ 71 w 462"/>
              <a:gd name="T53" fmla="*/ 328 h 488"/>
              <a:gd name="T54" fmla="*/ 98 w 462"/>
              <a:gd name="T55" fmla="*/ 364 h 488"/>
              <a:gd name="T56" fmla="*/ 71 w 462"/>
              <a:gd name="T57" fmla="*/ 443 h 488"/>
              <a:gd name="T58" fmla="*/ 89 w 462"/>
              <a:gd name="T59" fmla="*/ 461 h 488"/>
              <a:gd name="T60" fmla="*/ 142 w 462"/>
              <a:gd name="T61" fmla="*/ 425 h 488"/>
              <a:gd name="T62" fmla="*/ 186 w 462"/>
              <a:gd name="T63" fmla="*/ 434 h 488"/>
              <a:gd name="T64" fmla="*/ 213 w 462"/>
              <a:gd name="T65" fmla="*/ 470 h 488"/>
              <a:gd name="T66" fmla="*/ 248 w 462"/>
              <a:gd name="T67" fmla="*/ 470 h 488"/>
              <a:gd name="T68" fmla="*/ 267 w 462"/>
              <a:gd name="T69" fmla="*/ 425 h 488"/>
              <a:gd name="T70" fmla="*/ 311 w 462"/>
              <a:gd name="T71" fmla="*/ 408 h 488"/>
              <a:gd name="T72" fmla="*/ 355 w 462"/>
              <a:gd name="T73" fmla="*/ 434 h 488"/>
              <a:gd name="T74" fmla="*/ 373 w 462"/>
              <a:gd name="T75" fmla="*/ 417 h 488"/>
              <a:gd name="T76" fmla="*/ 373 w 462"/>
              <a:gd name="T77" fmla="*/ 372 h 488"/>
              <a:gd name="T78" fmla="*/ 399 w 462"/>
              <a:gd name="T79" fmla="*/ 337 h 488"/>
              <a:gd name="T80" fmla="*/ 443 w 462"/>
              <a:gd name="T81" fmla="*/ 328 h 488"/>
              <a:gd name="T82" fmla="*/ 443 w 462"/>
              <a:gd name="T83" fmla="*/ 301 h 488"/>
              <a:gd name="T84" fmla="*/ 257 w 462"/>
              <a:gd name="T85" fmla="*/ 346 h 488"/>
              <a:gd name="T86" fmla="*/ 257 w 462"/>
              <a:gd name="T87" fmla="*/ 346 h 488"/>
              <a:gd name="T88" fmla="*/ 204 w 462"/>
              <a:gd name="T89" fmla="*/ 346 h 488"/>
              <a:gd name="T90" fmla="*/ 204 w 462"/>
              <a:gd name="T91" fmla="*/ 292 h 488"/>
              <a:gd name="T92" fmla="*/ 257 w 462"/>
              <a:gd name="T93" fmla="*/ 292 h 488"/>
              <a:gd name="T94" fmla="*/ 257 w 462"/>
              <a:gd name="T95" fmla="*/ 346 h 488"/>
              <a:gd name="T96" fmla="*/ 257 w 462"/>
              <a:gd name="T97" fmla="*/ 266 h 488"/>
              <a:gd name="T98" fmla="*/ 257 w 462"/>
              <a:gd name="T99" fmla="*/ 266 h 488"/>
              <a:gd name="T100" fmla="*/ 204 w 462"/>
              <a:gd name="T101" fmla="*/ 266 h 488"/>
              <a:gd name="T102" fmla="*/ 204 w 462"/>
              <a:gd name="T103" fmla="*/ 133 h 488"/>
              <a:gd name="T104" fmla="*/ 257 w 462"/>
              <a:gd name="T105" fmla="*/ 133 h 488"/>
              <a:gd name="T106" fmla="*/ 257 w 462"/>
              <a:gd name="T107" fmla="*/ 26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2" h="488">
                <a:moveTo>
                  <a:pt x="443" y="301"/>
                </a:moveTo>
                <a:lnTo>
                  <a:pt x="443" y="301"/>
                </a:lnTo>
                <a:cubicBezTo>
                  <a:pt x="408" y="266"/>
                  <a:pt x="408" y="266"/>
                  <a:pt x="408" y="266"/>
                </a:cubicBezTo>
                <a:cubicBezTo>
                  <a:pt x="390" y="248"/>
                  <a:pt x="390" y="230"/>
                  <a:pt x="408" y="221"/>
                </a:cubicBezTo>
                <a:cubicBezTo>
                  <a:pt x="443" y="186"/>
                  <a:pt x="443" y="186"/>
                  <a:pt x="443" y="186"/>
                </a:cubicBezTo>
                <a:cubicBezTo>
                  <a:pt x="461" y="168"/>
                  <a:pt x="452" y="160"/>
                  <a:pt x="443" y="160"/>
                </a:cubicBezTo>
                <a:cubicBezTo>
                  <a:pt x="381" y="151"/>
                  <a:pt x="381" y="151"/>
                  <a:pt x="381" y="151"/>
                </a:cubicBezTo>
                <a:cubicBezTo>
                  <a:pt x="364" y="151"/>
                  <a:pt x="355" y="142"/>
                  <a:pt x="364" y="124"/>
                </a:cubicBezTo>
                <a:cubicBezTo>
                  <a:pt x="390" y="36"/>
                  <a:pt x="390" y="36"/>
                  <a:pt x="390" y="36"/>
                </a:cubicBezTo>
                <a:cubicBezTo>
                  <a:pt x="399" y="27"/>
                  <a:pt x="390" y="17"/>
                  <a:pt x="381" y="27"/>
                </a:cubicBezTo>
                <a:cubicBezTo>
                  <a:pt x="311" y="71"/>
                  <a:pt x="311" y="71"/>
                  <a:pt x="311" y="71"/>
                </a:cubicBezTo>
                <a:cubicBezTo>
                  <a:pt x="292" y="80"/>
                  <a:pt x="275" y="71"/>
                  <a:pt x="267" y="53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39" y="0"/>
                  <a:pt x="222" y="0"/>
                  <a:pt x="213" y="17"/>
                </a:cubicBezTo>
                <a:cubicBezTo>
                  <a:pt x="195" y="53"/>
                  <a:pt x="195" y="53"/>
                  <a:pt x="195" y="53"/>
                </a:cubicBezTo>
                <a:cubicBezTo>
                  <a:pt x="186" y="71"/>
                  <a:pt x="169" y="71"/>
                  <a:pt x="151" y="71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98" y="45"/>
                  <a:pt x="80" y="53"/>
                  <a:pt x="89" y="71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9" y="124"/>
                  <a:pt x="80" y="142"/>
                  <a:pt x="63" y="142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9" y="160"/>
                  <a:pt x="0" y="168"/>
                  <a:pt x="18" y="186"/>
                </a:cubicBezTo>
                <a:cubicBezTo>
                  <a:pt x="63" y="221"/>
                  <a:pt x="63" y="221"/>
                  <a:pt x="63" y="221"/>
                </a:cubicBezTo>
                <a:cubicBezTo>
                  <a:pt x="71" y="230"/>
                  <a:pt x="71" y="248"/>
                  <a:pt x="63" y="266"/>
                </a:cubicBezTo>
                <a:cubicBezTo>
                  <a:pt x="18" y="301"/>
                  <a:pt x="18" y="301"/>
                  <a:pt x="18" y="301"/>
                </a:cubicBezTo>
                <a:cubicBezTo>
                  <a:pt x="0" y="311"/>
                  <a:pt x="9" y="319"/>
                  <a:pt x="27" y="319"/>
                </a:cubicBezTo>
                <a:cubicBezTo>
                  <a:pt x="71" y="328"/>
                  <a:pt x="71" y="328"/>
                  <a:pt x="71" y="328"/>
                </a:cubicBezTo>
                <a:cubicBezTo>
                  <a:pt x="89" y="328"/>
                  <a:pt x="98" y="346"/>
                  <a:pt x="98" y="364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63" y="461"/>
                  <a:pt x="71" y="461"/>
                  <a:pt x="89" y="461"/>
                </a:cubicBezTo>
                <a:cubicBezTo>
                  <a:pt x="142" y="425"/>
                  <a:pt x="142" y="425"/>
                  <a:pt x="142" y="425"/>
                </a:cubicBezTo>
                <a:cubicBezTo>
                  <a:pt x="160" y="417"/>
                  <a:pt x="177" y="417"/>
                  <a:pt x="186" y="434"/>
                </a:cubicBezTo>
                <a:cubicBezTo>
                  <a:pt x="213" y="470"/>
                  <a:pt x="213" y="470"/>
                  <a:pt x="213" y="470"/>
                </a:cubicBezTo>
                <a:cubicBezTo>
                  <a:pt x="222" y="487"/>
                  <a:pt x="239" y="478"/>
                  <a:pt x="248" y="470"/>
                </a:cubicBezTo>
                <a:cubicBezTo>
                  <a:pt x="267" y="425"/>
                  <a:pt x="267" y="425"/>
                  <a:pt x="267" y="425"/>
                </a:cubicBezTo>
                <a:cubicBezTo>
                  <a:pt x="275" y="408"/>
                  <a:pt x="292" y="408"/>
                  <a:pt x="311" y="408"/>
                </a:cubicBezTo>
                <a:cubicBezTo>
                  <a:pt x="355" y="434"/>
                  <a:pt x="355" y="434"/>
                  <a:pt x="355" y="434"/>
                </a:cubicBezTo>
                <a:cubicBezTo>
                  <a:pt x="364" y="443"/>
                  <a:pt x="381" y="434"/>
                  <a:pt x="373" y="417"/>
                </a:cubicBezTo>
                <a:cubicBezTo>
                  <a:pt x="373" y="372"/>
                  <a:pt x="373" y="372"/>
                  <a:pt x="373" y="372"/>
                </a:cubicBezTo>
                <a:cubicBezTo>
                  <a:pt x="373" y="364"/>
                  <a:pt x="390" y="346"/>
                  <a:pt x="399" y="337"/>
                </a:cubicBezTo>
                <a:cubicBezTo>
                  <a:pt x="443" y="328"/>
                  <a:pt x="443" y="328"/>
                  <a:pt x="443" y="328"/>
                </a:cubicBezTo>
                <a:cubicBezTo>
                  <a:pt x="452" y="319"/>
                  <a:pt x="461" y="311"/>
                  <a:pt x="443" y="301"/>
                </a:cubicBezTo>
                <a:close/>
                <a:moveTo>
                  <a:pt x="257" y="346"/>
                </a:moveTo>
                <a:lnTo>
                  <a:pt x="257" y="346"/>
                </a:lnTo>
                <a:cubicBezTo>
                  <a:pt x="204" y="346"/>
                  <a:pt x="204" y="346"/>
                  <a:pt x="204" y="346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57" y="292"/>
                  <a:pt x="257" y="292"/>
                  <a:pt x="257" y="292"/>
                </a:cubicBezTo>
                <a:lnTo>
                  <a:pt x="257" y="346"/>
                </a:lnTo>
                <a:close/>
                <a:moveTo>
                  <a:pt x="257" y="266"/>
                </a:moveTo>
                <a:lnTo>
                  <a:pt x="257" y="266"/>
                </a:lnTo>
                <a:cubicBezTo>
                  <a:pt x="204" y="266"/>
                  <a:pt x="204" y="266"/>
                  <a:pt x="204" y="266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57" y="133"/>
                  <a:pt x="257" y="133"/>
                  <a:pt x="257" y="133"/>
                </a:cubicBezTo>
                <a:lnTo>
                  <a:pt x="257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" name="Freeform 154"/>
          <p:cNvSpPr>
            <a:spLocks noChangeArrowheads="1"/>
          </p:cNvSpPr>
          <p:nvPr/>
        </p:nvSpPr>
        <p:spPr bwMode="auto">
          <a:xfrm>
            <a:off x="7234238" y="2017713"/>
            <a:ext cx="257175" cy="349250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2454275" y="183832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2459038" y="2160588"/>
            <a:ext cx="2409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454275" y="34020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2459038" y="3724275"/>
            <a:ext cx="2409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2454275" y="49942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5494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2459038" y="5316538"/>
            <a:ext cx="2409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096250" y="183832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101013" y="2160588"/>
            <a:ext cx="24082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096250" y="34020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8101013" y="3724275"/>
            <a:ext cx="24082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8096250" y="49942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8101013" y="5316538"/>
            <a:ext cx="24082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</a:p>
        </p:txBody>
      </p:sp>
      <p:sp>
        <p:nvSpPr>
          <p:cNvPr id="32" name="矩形 31"/>
          <p:cNvSpPr/>
          <p:nvPr/>
        </p:nvSpPr>
        <p:spPr>
          <a:xfrm>
            <a:off x="9047163" y="6257410"/>
            <a:ext cx="1649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www.92ppt.net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4694680" y="587799"/>
            <a:ext cx="2959886" cy="4087896"/>
          </a:xfrm>
          <a:custGeom>
            <a:avLst/>
            <a:gdLst>
              <a:gd name="T0" fmla="*/ 475 w 478"/>
              <a:gd name="T1" fmla="*/ 459 h 609"/>
              <a:gd name="T2" fmla="*/ 469 w 478"/>
              <a:gd name="T3" fmla="*/ 244 h 609"/>
              <a:gd name="T4" fmla="*/ 466 w 478"/>
              <a:gd name="T5" fmla="*/ 136 h 609"/>
              <a:gd name="T6" fmla="*/ 458 w 478"/>
              <a:gd name="T7" fmla="*/ 68 h 609"/>
              <a:gd name="T8" fmla="*/ 432 w 478"/>
              <a:gd name="T9" fmla="*/ 51 h 609"/>
              <a:gd name="T10" fmla="*/ 433 w 478"/>
              <a:gd name="T11" fmla="*/ 42 h 609"/>
              <a:gd name="T12" fmla="*/ 433 w 478"/>
              <a:gd name="T13" fmla="*/ 42 h 609"/>
              <a:gd name="T14" fmla="*/ 383 w 478"/>
              <a:gd name="T15" fmla="*/ 3 h 609"/>
              <a:gd name="T16" fmla="*/ 235 w 478"/>
              <a:gd name="T17" fmla="*/ 15 h 609"/>
              <a:gd name="T18" fmla="*/ 89 w 478"/>
              <a:gd name="T19" fmla="*/ 31 h 609"/>
              <a:gd name="T20" fmla="*/ 25 w 478"/>
              <a:gd name="T21" fmla="*/ 38 h 609"/>
              <a:gd name="T22" fmla="*/ 3 w 478"/>
              <a:gd name="T23" fmla="*/ 51 h 609"/>
              <a:gd name="T24" fmla="*/ 0 w 478"/>
              <a:gd name="T25" fmla="*/ 55 h 609"/>
              <a:gd name="T26" fmla="*/ 6 w 478"/>
              <a:gd name="T27" fmla="*/ 486 h 609"/>
              <a:gd name="T28" fmla="*/ 6 w 478"/>
              <a:gd name="T29" fmla="*/ 537 h 609"/>
              <a:gd name="T30" fmla="*/ 9 w 478"/>
              <a:gd name="T31" fmla="*/ 580 h 609"/>
              <a:gd name="T32" fmla="*/ 48 w 478"/>
              <a:gd name="T33" fmla="*/ 606 h 609"/>
              <a:gd name="T34" fmla="*/ 143 w 478"/>
              <a:gd name="T35" fmla="*/ 605 h 609"/>
              <a:gd name="T36" fmla="*/ 249 w 478"/>
              <a:gd name="T37" fmla="*/ 604 h 609"/>
              <a:gd name="T38" fmla="*/ 356 w 478"/>
              <a:gd name="T39" fmla="*/ 603 h 609"/>
              <a:gd name="T40" fmla="*/ 450 w 478"/>
              <a:gd name="T41" fmla="*/ 601 h 609"/>
              <a:gd name="T42" fmla="*/ 478 w 478"/>
              <a:gd name="T43" fmla="*/ 566 h 609"/>
              <a:gd name="T44" fmla="*/ 475 w 478"/>
              <a:gd name="T45" fmla="*/ 459 h 609"/>
              <a:gd name="T46" fmla="*/ 469 w 478"/>
              <a:gd name="T47" fmla="*/ 572 h 609"/>
              <a:gd name="T48" fmla="*/ 380 w 478"/>
              <a:gd name="T49" fmla="*/ 594 h 609"/>
              <a:gd name="T50" fmla="*/ 281 w 478"/>
              <a:gd name="T51" fmla="*/ 595 h 609"/>
              <a:gd name="T52" fmla="*/ 95 w 478"/>
              <a:gd name="T53" fmla="*/ 596 h 609"/>
              <a:gd name="T54" fmla="*/ 17 w 478"/>
              <a:gd name="T55" fmla="*/ 574 h 609"/>
              <a:gd name="T56" fmla="*/ 15 w 478"/>
              <a:gd name="T57" fmla="*/ 525 h 609"/>
              <a:gd name="T58" fmla="*/ 15 w 478"/>
              <a:gd name="T59" fmla="*/ 478 h 609"/>
              <a:gd name="T60" fmla="*/ 10 w 478"/>
              <a:gd name="T61" fmla="*/ 55 h 609"/>
              <a:gd name="T62" fmla="*/ 9 w 478"/>
              <a:gd name="T63" fmla="*/ 54 h 609"/>
              <a:gd name="T64" fmla="*/ 65 w 478"/>
              <a:gd name="T65" fmla="*/ 41 h 609"/>
              <a:gd name="T66" fmla="*/ 113 w 478"/>
              <a:gd name="T67" fmla="*/ 35 h 609"/>
              <a:gd name="T68" fmla="*/ 216 w 478"/>
              <a:gd name="T69" fmla="*/ 24 h 609"/>
              <a:gd name="T70" fmla="*/ 318 w 478"/>
              <a:gd name="T71" fmla="*/ 13 h 609"/>
              <a:gd name="T72" fmla="*/ 426 w 478"/>
              <a:gd name="T73" fmla="*/ 28 h 609"/>
              <a:gd name="T74" fmla="*/ 400 w 478"/>
              <a:gd name="T75" fmla="*/ 19 h 609"/>
              <a:gd name="T76" fmla="*/ 282 w 478"/>
              <a:gd name="T77" fmla="*/ 33 h 609"/>
              <a:gd name="T78" fmla="*/ 33 w 478"/>
              <a:gd name="T79" fmla="*/ 61 h 609"/>
              <a:gd name="T80" fmla="*/ 33 w 478"/>
              <a:gd name="T81" fmla="*/ 70 h 609"/>
              <a:gd name="T82" fmla="*/ 403 w 478"/>
              <a:gd name="T83" fmla="*/ 58 h 609"/>
              <a:gd name="T84" fmla="*/ 442 w 478"/>
              <a:gd name="T85" fmla="*/ 65 h 609"/>
              <a:gd name="T86" fmla="*/ 456 w 478"/>
              <a:gd name="T87" fmla="*/ 105 h 609"/>
              <a:gd name="T88" fmla="*/ 459 w 478"/>
              <a:gd name="T89" fmla="*/ 204 h 609"/>
              <a:gd name="T90" fmla="*/ 464 w 478"/>
              <a:gd name="T91" fmla="*/ 391 h 609"/>
              <a:gd name="T92" fmla="*/ 466 w 478"/>
              <a:gd name="T93" fmla="*/ 479 h 609"/>
              <a:gd name="T94" fmla="*/ 468 w 478"/>
              <a:gd name="T95" fmla="*/ 526 h 609"/>
              <a:gd name="T96" fmla="*/ 469 w 478"/>
              <a:gd name="T97" fmla="*/ 572 h 609"/>
              <a:gd name="T98" fmla="*/ 424 w 478"/>
              <a:gd name="T99" fmla="*/ 50 h 609"/>
              <a:gd name="T100" fmla="*/ 394 w 478"/>
              <a:gd name="T101" fmla="*/ 49 h 609"/>
              <a:gd name="T102" fmla="*/ 275 w 478"/>
              <a:gd name="T103" fmla="*/ 53 h 609"/>
              <a:gd name="T104" fmla="*/ 139 w 478"/>
              <a:gd name="T105" fmla="*/ 57 h 609"/>
              <a:gd name="T106" fmla="*/ 227 w 478"/>
              <a:gd name="T107" fmla="*/ 47 h 609"/>
              <a:gd name="T108" fmla="*/ 321 w 478"/>
              <a:gd name="T109" fmla="*/ 36 h 609"/>
              <a:gd name="T110" fmla="*/ 368 w 478"/>
              <a:gd name="T111" fmla="*/ 31 h 609"/>
              <a:gd name="T112" fmla="*/ 391 w 478"/>
              <a:gd name="T113" fmla="*/ 28 h 609"/>
              <a:gd name="T114" fmla="*/ 424 w 478"/>
              <a:gd name="T115" fmla="*/ 5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8" h="609">
                <a:moveTo>
                  <a:pt x="475" y="459"/>
                </a:moveTo>
                <a:cubicBezTo>
                  <a:pt x="473" y="387"/>
                  <a:pt x="471" y="316"/>
                  <a:pt x="469" y="244"/>
                </a:cubicBezTo>
                <a:cubicBezTo>
                  <a:pt x="468" y="208"/>
                  <a:pt x="467" y="172"/>
                  <a:pt x="466" y="136"/>
                </a:cubicBezTo>
                <a:cubicBezTo>
                  <a:pt x="465" y="116"/>
                  <a:pt x="470" y="86"/>
                  <a:pt x="458" y="68"/>
                </a:cubicBezTo>
                <a:cubicBezTo>
                  <a:pt x="451" y="59"/>
                  <a:pt x="442" y="54"/>
                  <a:pt x="432" y="51"/>
                </a:cubicBezTo>
                <a:cubicBezTo>
                  <a:pt x="433" y="48"/>
                  <a:pt x="433" y="45"/>
                  <a:pt x="433" y="42"/>
                </a:cubicBezTo>
                <a:cubicBezTo>
                  <a:pt x="433" y="42"/>
                  <a:pt x="433" y="42"/>
                  <a:pt x="433" y="42"/>
                </a:cubicBezTo>
                <a:cubicBezTo>
                  <a:pt x="439" y="11"/>
                  <a:pt x="407" y="4"/>
                  <a:pt x="383" y="3"/>
                </a:cubicBezTo>
                <a:cubicBezTo>
                  <a:pt x="334" y="1"/>
                  <a:pt x="284" y="9"/>
                  <a:pt x="235" y="15"/>
                </a:cubicBezTo>
                <a:cubicBezTo>
                  <a:pt x="187" y="20"/>
                  <a:pt x="138" y="26"/>
                  <a:pt x="89" y="31"/>
                </a:cubicBezTo>
                <a:cubicBezTo>
                  <a:pt x="68" y="33"/>
                  <a:pt x="46" y="34"/>
                  <a:pt x="25" y="38"/>
                </a:cubicBezTo>
                <a:cubicBezTo>
                  <a:pt x="15" y="39"/>
                  <a:pt x="7" y="42"/>
                  <a:pt x="3" y="51"/>
                </a:cubicBezTo>
                <a:cubicBezTo>
                  <a:pt x="2" y="52"/>
                  <a:pt x="0" y="53"/>
                  <a:pt x="0" y="55"/>
                </a:cubicBezTo>
                <a:cubicBezTo>
                  <a:pt x="2" y="199"/>
                  <a:pt x="4" y="342"/>
                  <a:pt x="6" y="486"/>
                </a:cubicBezTo>
                <a:cubicBezTo>
                  <a:pt x="6" y="503"/>
                  <a:pt x="6" y="520"/>
                  <a:pt x="6" y="537"/>
                </a:cubicBezTo>
                <a:cubicBezTo>
                  <a:pt x="7" y="551"/>
                  <a:pt x="5" y="566"/>
                  <a:pt x="9" y="580"/>
                </a:cubicBezTo>
                <a:cubicBezTo>
                  <a:pt x="15" y="597"/>
                  <a:pt x="31" y="604"/>
                  <a:pt x="48" y="606"/>
                </a:cubicBezTo>
                <a:cubicBezTo>
                  <a:pt x="79" y="609"/>
                  <a:pt x="111" y="606"/>
                  <a:pt x="143" y="605"/>
                </a:cubicBezTo>
                <a:cubicBezTo>
                  <a:pt x="249" y="604"/>
                  <a:pt x="249" y="604"/>
                  <a:pt x="249" y="604"/>
                </a:cubicBezTo>
                <a:cubicBezTo>
                  <a:pt x="285" y="604"/>
                  <a:pt x="321" y="603"/>
                  <a:pt x="356" y="603"/>
                </a:cubicBezTo>
                <a:cubicBezTo>
                  <a:pt x="386" y="603"/>
                  <a:pt x="420" y="606"/>
                  <a:pt x="450" y="601"/>
                </a:cubicBezTo>
                <a:cubicBezTo>
                  <a:pt x="470" y="598"/>
                  <a:pt x="478" y="586"/>
                  <a:pt x="478" y="566"/>
                </a:cubicBezTo>
                <a:cubicBezTo>
                  <a:pt x="478" y="530"/>
                  <a:pt x="476" y="495"/>
                  <a:pt x="475" y="459"/>
                </a:cubicBezTo>
                <a:close/>
                <a:moveTo>
                  <a:pt x="469" y="572"/>
                </a:moveTo>
                <a:cubicBezTo>
                  <a:pt x="461" y="604"/>
                  <a:pt x="404" y="593"/>
                  <a:pt x="380" y="594"/>
                </a:cubicBezTo>
                <a:cubicBezTo>
                  <a:pt x="347" y="594"/>
                  <a:pt x="314" y="594"/>
                  <a:pt x="281" y="595"/>
                </a:cubicBezTo>
                <a:cubicBezTo>
                  <a:pt x="219" y="595"/>
                  <a:pt x="157" y="596"/>
                  <a:pt x="95" y="596"/>
                </a:cubicBezTo>
                <a:cubicBezTo>
                  <a:pt x="71" y="597"/>
                  <a:pt x="26" y="605"/>
                  <a:pt x="17" y="574"/>
                </a:cubicBezTo>
                <a:cubicBezTo>
                  <a:pt x="13" y="559"/>
                  <a:pt x="16" y="541"/>
                  <a:pt x="15" y="525"/>
                </a:cubicBezTo>
                <a:cubicBezTo>
                  <a:pt x="15" y="509"/>
                  <a:pt x="15" y="494"/>
                  <a:pt x="15" y="478"/>
                </a:cubicBezTo>
                <a:cubicBezTo>
                  <a:pt x="13" y="337"/>
                  <a:pt x="12" y="196"/>
                  <a:pt x="10" y="55"/>
                </a:cubicBezTo>
                <a:cubicBezTo>
                  <a:pt x="10" y="55"/>
                  <a:pt x="9" y="54"/>
                  <a:pt x="9" y="54"/>
                </a:cubicBezTo>
                <a:cubicBezTo>
                  <a:pt x="17" y="41"/>
                  <a:pt x="54" y="43"/>
                  <a:pt x="65" y="41"/>
                </a:cubicBezTo>
                <a:cubicBezTo>
                  <a:pt x="81" y="39"/>
                  <a:pt x="97" y="37"/>
                  <a:pt x="113" y="35"/>
                </a:cubicBezTo>
                <a:cubicBezTo>
                  <a:pt x="147" y="31"/>
                  <a:pt x="181" y="28"/>
                  <a:pt x="216" y="24"/>
                </a:cubicBezTo>
                <a:cubicBezTo>
                  <a:pt x="250" y="20"/>
                  <a:pt x="284" y="16"/>
                  <a:pt x="318" y="13"/>
                </a:cubicBezTo>
                <a:cubicBezTo>
                  <a:pt x="337" y="11"/>
                  <a:pt x="415" y="0"/>
                  <a:pt x="426" y="28"/>
                </a:cubicBezTo>
                <a:cubicBezTo>
                  <a:pt x="419" y="22"/>
                  <a:pt x="409" y="19"/>
                  <a:pt x="400" y="19"/>
                </a:cubicBezTo>
                <a:cubicBezTo>
                  <a:pt x="361" y="19"/>
                  <a:pt x="320" y="28"/>
                  <a:pt x="282" y="33"/>
                </a:cubicBezTo>
                <a:cubicBezTo>
                  <a:pt x="199" y="42"/>
                  <a:pt x="116" y="51"/>
                  <a:pt x="33" y="61"/>
                </a:cubicBezTo>
                <a:cubicBezTo>
                  <a:pt x="28" y="61"/>
                  <a:pt x="27" y="70"/>
                  <a:pt x="33" y="70"/>
                </a:cubicBezTo>
                <a:cubicBezTo>
                  <a:pt x="156" y="66"/>
                  <a:pt x="280" y="58"/>
                  <a:pt x="403" y="58"/>
                </a:cubicBezTo>
                <a:cubicBezTo>
                  <a:pt x="416" y="58"/>
                  <a:pt x="430" y="58"/>
                  <a:pt x="442" y="65"/>
                </a:cubicBezTo>
                <a:cubicBezTo>
                  <a:pt x="456" y="74"/>
                  <a:pt x="455" y="90"/>
                  <a:pt x="456" y="105"/>
                </a:cubicBezTo>
                <a:cubicBezTo>
                  <a:pt x="457" y="138"/>
                  <a:pt x="458" y="171"/>
                  <a:pt x="459" y="204"/>
                </a:cubicBezTo>
                <a:cubicBezTo>
                  <a:pt x="460" y="266"/>
                  <a:pt x="462" y="329"/>
                  <a:pt x="464" y="391"/>
                </a:cubicBezTo>
                <a:cubicBezTo>
                  <a:pt x="465" y="420"/>
                  <a:pt x="466" y="450"/>
                  <a:pt x="466" y="479"/>
                </a:cubicBezTo>
                <a:cubicBezTo>
                  <a:pt x="467" y="495"/>
                  <a:pt x="467" y="511"/>
                  <a:pt x="468" y="526"/>
                </a:cubicBezTo>
                <a:cubicBezTo>
                  <a:pt x="468" y="540"/>
                  <a:pt x="472" y="559"/>
                  <a:pt x="469" y="572"/>
                </a:cubicBezTo>
                <a:close/>
                <a:moveTo>
                  <a:pt x="424" y="50"/>
                </a:moveTo>
                <a:cubicBezTo>
                  <a:pt x="414" y="48"/>
                  <a:pt x="403" y="49"/>
                  <a:pt x="394" y="49"/>
                </a:cubicBezTo>
                <a:cubicBezTo>
                  <a:pt x="354" y="50"/>
                  <a:pt x="315" y="51"/>
                  <a:pt x="275" y="53"/>
                </a:cubicBezTo>
                <a:cubicBezTo>
                  <a:pt x="230" y="54"/>
                  <a:pt x="184" y="56"/>
                  <a:pt x="139" y="57"/>
                </a:cubicBezTo>
                <a:cubicBezTo>
                  <a:pt x="168" y="54"/>
                  <a:pt x="197" y="50"/>
                  <a:pt x="227" y="47"/>
                </a:cubicBezTo>
                <a:cubicBezTo>
                  <a:pt x="258" y="43"/>
                  <a:pt x="290" y="39"/>
                  <a:pt x="321" y="36"/>
                </a:cubicBezTo>
                <a:cubicBezTo>
                  <a:pt x="337" y="34"/>
                  <a:pt x="353" y="32"/>
                  <a:pt x="368" y="31"/>
                </a:cubicBezTo>
                <a:cubicBezTo>
                  <a:pt x="376" y="30"/>
                  <a:pt x="384" y="29"/>
                  <a:pt x="391" y="28"/>
                </a:cubicBezTo>
                <a:cubicBezTo>
                  <a:pt x="401" y="27"/>
                  <a:pt x="434" y="25"/>
                  <a:pt x="424" y="5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989496" y="1472069"/>
            <a:ext cx="2207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PART 01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868624" y="2312115"/>
            <a:ext cx="270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694680" y="3008178"/>
            <a:ext cx="305078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728127" y="3324515"/>
            <a:ext cx="2843391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ym typeface="+mn-ea"/>
              </a:rPr>
              <a:t>Please add a clear business template</a:t>
            </a:r>
          </a:p>
          <a:p>
            <a:pPr algn="ctr"/>
            <a:r>
              <a:rPr lang="zh-CN" altLang="en-US" sz="1400" dirty="0">
                <a:sym typeface="+mn-ea"/>
              </a:rPr>
              <a:t> for the title content you want to add  Please add aclear business 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 flipH="1">
            <a:off x="7646990" y="4010026"/>
            <a:ext cx="1452563" cy="2659062"/>
            <a:chOff x="4817" y="2526"/>
            <a:chExt cx="915" cy="1675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4817" y="2526"/>
              <a:ext cx="915" cy="167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5220" y="3952"/>
              <a:ext cx="76" cy="76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236" y="3973"/>
              <a:ext cx="38" cy="33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5389" y="3510"/>
              <a:ext cx="40" cy="24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08470" y="1541779"/>
            <a:ext cx="4882883" cy="3940630"/>
            <a:chOff x="3197" y="1545"/>
            <a:chExt cx="1288" cy="1239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197" y="2019"/>
              <a:ext cx="326" cy="739"/>
            </a:xfrm>
            <a:custGeom>
              <a:avLst/>
              <a:gdLst>
                <a:gd name="T0" fmla="*/ 127 w 137"/>
                <a:gd name="T1" fmla="*/ 1 h 311"/>
                <a:gd name="T2" fmla="*/ 45 w 137"/>
                <a:gd name="T3" fmla="*/ 5 h 311"/>
                <a:gd name="T4" fmla="*/ 5 w 137"/>
                <a:gd name="T5" fmla="*/ 32 h 311"/>
                <a:gd name="T6" fmla="*/ 2 w 137"/>
                <a:gd name="T7" fmla="*/ 162 h 311"/>
                <a:gd name="T8" fmla="*/ 3 w 137"/>
                <a:gd name="T9" fmla="*/ 306 h 311"/>
                <a:gd name="T10" fmla="*/ 110 w 137"/>
                <a:gd name="T11" fmla="*/ 306 h 311"/>
                <a:gd name="T12" fmla="*/ 132 w 137"/>
                <a:gd name="T13" fmla="*/ 265 h 311"/>
                <a:gd name="T14" fmla="*/ 103 w 137"/>
                <a:gd name="T15" fmla="*/ 27 h 311"/>
                <a:gd name="T16" fmla="*/ 105 w 137"/>
                <a:gd name="T17" fmla="*/ 9 h 311"/>
                <a:gd name="T18" fmla="*/ 87 w 137"/>
                <a:gd name="T19" fmla="*/ 20 h 311"/>
                <a:gd name="T20" fmla="*/ 65 w 137"/>
                <a:gd name="T21" fmla="*/ 21 h 311"/>
                <a:gd name="T22" fmla="*/ 76 w 137"/>
                <a:gd name="T23" fmla="*/ 10 h 311"/>
                <a:gd name="T24" fmla="*/ 49 w 137"/>
                <a:gd name="T25" fmla="*/ 31 h 311"/>
                <a:gd name="T26" fmla="*/ 63 w 137"/>
                <a:gd name="T27" fmla="*/ 10 h 311"/>
                <a:gd name="T28" fmla="*/ 47 w 137"/>
                <a:gd name="T29" fmla="*/ 9 h 311"/>
                <a:gd name="T30" fmla="*/ 30 w 137"/>
                <a:gd name="T31" fmla="*/ 29 h 311"/>
                <a:gd name="T32" fmla="*/ 7 w 137"/>
                <a:gd name="T33" fmla="*/ 298 h 311"/>
                <a:gd name="T34" fmla="*/ 9 w 137"/>
                <a:gd name="T35" fmla="*/ 99 h 311"/>
                <a:gd name="T36" fmla="*/ 51 w 137"/>
                <a:gd name="T37" fmla="*/ 38 h 311"/>
                <a:gd name="T38" fmla="*/ 104 w 137"/>
                <a:gd name="T39" fmla="*/ 303 h 311"/>
                <a:gd name="T40" fmla="*/ 106 w 137"/>
                <a:gd name="T41" fmla="*/ 31 h 311"/>
                <a:gd name="T42" fmla="*/ 126 w 137"/>
                <a:gd name="T43" fmla="*/ 24 h 311"/>
                <a:gd name="T44" fmla="*/ 107 w 137"/>
                <a:gd name="T45" fmla="*/ 32 h 311"/>
                <a:gd name="T46" fmla="*/ 125 w 137"/>
                <a:gd name="T47" fmla="*/ 43 h 311"/>
                <a:gd name="T48" fmla="*/ 108 w 137"/>
                <a:gd name="T49" fmla="*/ 45 h 311"/>
                <a:gd name="T50" fmla="*/ 115 w 137"/>
                <a:gd name="T51" fmla="*/ 74 h 311"/>
                <a:gd name="T52" fmla="*/ 113 w 137"/>
                <a:gd name="T53" fmla="*/ 58 h 311"/>
                <a:gd name="T54" fmla="*/ 125 w 137"/>
                <a:gd name="T55" fmla="*/ 84 h 311"/>
                <a:gd name="T56" fmla="*/ 109 w 137"/>
                <a:gd name="T57" fmla="*/ 84 h 311"/>
                <a:gd name="T58" fmla="*/ 125 w 137"/>
                <a:gd name="T59" fmla="*/ 84 h 311"/>
                <a:gd name="T60" fmla="*/ 125 w 137"/>
                <a:gd name="T61" fmla="*/ 107 h 311"/>
                <a:gd name="T62" fmla="*/ 108 w 137"/>
                <a:gd name="T63" fmla="*/ 105 h 311"/>
                <a:gd name="T64" fmla="*/ 125 w 137"/>
                <a:gd name="T65" fmla="*/ 126 h 311"/>
                <a:gd name="T66" fmla="*/ 116 w 137"/>
                <a:gd name="T67" fmla="*/ 119 h 311"/>
                <a:gd name="T68" fmla="*/ 125 w 137"/>
                <a:gd name="T69" fmla="*/ 132 h 311"/>
                <a:gd name="T70" fmla="*/ 108 w 137"/>
                <a:gd name="T71" fmla="*/ 150 h 311"/>
                <a:gd name="T72" fmla="*/ 125 w 137"/>
                <a:gd name="T73" fmla="*/ 171 h 311"/>
                <a:gd name="T74" fmla="*/ 108 w 137"/>
                <a:gd name="T75" fmla="*/ 170 h 311"/>
                <a:gd name="T76" fmla="*/ 125 w 137"/>
                <a:gd name="T77" fmla="*/ 175 h 311"/>
                <a:gd name="T78" fmla="*/ 109 w 137"/>
                <a:gd name="T79" fmla="*/ 217 h 311"/>
                <a:gd name="T80" fmla="*/ 119 w 137"/>
                <a:gd name="T81" fmla="*/ 207 h 311"/>
                <a:gd name="T82" fmla="*/ 118 w 137"/>
                <a:gd name="T83" fmla="*/ 231 h 311"/>
                <a:gd name="T84" fmla="*/ 111 w 137"/>
                <a:gd name="T85" fmla="*/ 295 h 311"/>
                <a:gd name="T86" fmla="*/ 125 w 137"/>
                <a:gd name="T87" fmla="*/ 224 h 311"/>
                <a:gd name="T88" fmla="*/ 111 w 137"/>
                <a:gd name="T89" fmla="*/ 268 h 311"/>
                <a:gd name="T90" fmla="*/ 125 w 137"/>
                <a:gd name="T91" fmla="*/ 249 h 311"/>
                <a:gd name="T92" fmla="*/ 111 w 137"/>
                <a:gd name="T93" fmla="*/ 29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7" h="311">
                  <a:moveTo>
                    <a:pt x="132" y="135"/>
                  </a:moveTo>
                  <a:cubicBezTo>
                    <a:pt x="132" y="92"/>
                    <a:pt x="137" y="47"/>
                    <a:pt x="131" y="4"/>
                  </a:cubicBezTo>
                  <a:cubicBezTo>
                    <a:pt x="131" y="2"/>
                    <a:pt x="129" y="0"/>
                    <a:pt x="127" y="1"/>
                  </a:cubicBezTo>
                  <a:cubicBezTo>
                    <a:pt x="127" y="1"/>
                    <a:pt x="127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99" y="3"/>
                    <a:pt x="72" y="2"/>
                    <a:pt x="45" y="5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30" y="12"/>
                    <a:pt x="18" y="22"/>
                    <a:pt x="6" y="30"/>
                  </a:cubicBezTo>
                  <a:cubicBezTo>
                    <a:pt x="5" y="31"/>
                    <a:pt x="5" y="31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52"/>
                    <a:pt x="3" y="73"/>
                    <a:pt x="3" y="93"/>
                  </a:cubicBezTo>
                  <a:cubicBezTo>
                    <a:pt x="3" y="116"/>
                    <a:pt x="3" y="139"/>
                    <a:pt x="2" y="162"/>
                  </a:cubicBezTo>
                  <a:cubicBezTo>
                    <a:pt x="2" y="207"/>
                    <a:pt x="1" y="252"/>
                    <a:pt x="0" y="297"/>
                  </a:cubicBezTo>
                  <a:cubicBezTo>
                    <a:pt x="0" y="299"/>
                    <a:pt x="0" y="299"/>
                    <a:pt x="1" y="300"/>
                  </a:cubicBezTo>
                  <a:cubicBezTo>
                    <a:pt x="0" y="302"/>
                    <a:pt x="0" y="305"/>
                    <a:pt x="3" y="306"/>
                  </a:cubicBezTo>
                  <a:cubicBezTo>
                    <a:pt x="37" y="311"/>
                    <a:pt x="72" y="311"/>
                    <a:pt x="106" y="310"/>
                  </a:cubicBezTo>
                  <a:cubicBezTo>
                    <a:pt x="109" y="310"/>
                    <a:pt x="110" y="308"/>
                    <a:pt x="110" y="306"/>
                  </a:cubicBezTo>
                  <a:cubicBezTo>
                    <a:pt x="110" y="306"/>
                    <a:pt x="110" y="306"/>
                    <a:pt x="110" y="306"/>
                  </a:cubicBezTo>
                  <a:cubicBezTo>
                    <a:pt x="111" y="306"/>
                    <a:pt x="112" y="306"/>
                    <a:pt x="112" y="305"/>
                  </a:cubicBezTo>
                  <a:cubicBezTo>
                    <a:pt x="120" y="293"/>
                    <a:pt x="128" y="280"/>
                    <a:pt x="132" y="267"/>
                  </a:cubicBezTo>
                  <a:cubicBezTo>
                    <a:pt x="132" y="266"/>
                    <a:pt x="132" y="265"/>
                    <a:pt x="132" y="265"/>
                  </a:cubicBezTo>
                  <a:cubicBezTo>
                    <a:pt x="131" y="221"/>
                    <a:pt x="132" y="178"/>
                    <a:pt x="132" y="135"/>
                  </a:cubicBezTo>
                  <a:close/>
                  <a:moveTo>
                    <a:pt x="118" y="9"/>
                  </a:moveTo>
                  <a:cubicBezTo>
                    <a:pt x="113" y="14"/>
                    <a:pt x="107" y="21"/>
                    <a:pt x="103" y="27"/>
                  </a:cubicBezTo>
                  <a:cubicBezTo>
                    <a:pt x="102" y="27"/>
                    <a:pt x="102" y="27"/>
                    <a:pt x="101" y="27"/>
                  </a:cubicBezTo>
                  <a:cubicBezTo>
                    <a:pt x="92" y="29"/>
                    <a:pt x="84" y="30"/>
                    <a:pt x="75" y="31"/>
                  </a:cubicBezTo>
                  <a:cubicBezTo>
                    <a:pt x="85" y="25"/>
                    <a:pt x="97" y="17"/>
                    <a:pt x="105" y="9"/>
                  </a:cubicBezTo>
                  <a:cubicBezTo>
                    <a:pt x="110" y="9"/>
                    <a:pt x="114" y="9"/>
                    <a:pt x="118" y="9"/>
                  </a:cubicBezTo>
                  <a:close/>
                  <a:moveTo>
                    <a:pt x="102" y="9"/>
                  </a:moveTo>
                  <a:cubicBezTo>
                    <a:pt x="97" y="13"/>
                    <a:pt x="92" y="16"/>
                    <a:pt x="87" y="20"/>
                  </a:cubicBezTo>
                  <a:cubicBezTo>
                    <a:pt x="82" y="24"/>
                    <a:pt x="76" y="27"/>
                    <a:pt x="71" y="31"/>
                  </a:cubicBezTo>
                  <a:cubicBezTo>
                    <a:pt x="65" y="31"/>
                    <a:pt x="58" y="31"/>
                    <a:pt x="52" y="31"/>
                  </a:cubicBezTo>
                  <a:cubicBezTo>
                    <a:pt x="57" y="28"/>
                    <a:pt x="61" y="24"/>
                    <a:pt x="65" y="21"/>
                  </a:cubicBezTo>
                  <a:cubicBezTo>
                    <a:pt x="70" y="17"/>
                    <a:pt x="75" y="14"/>
                    <a:pt x="80" y="10"/>
                  </a:cubicBezTo>
                  <a:cubicBezTo>
                    <a:pt x="87" y="10"/>
                    <a:pt x="94" y="10"/>
                    <a:pt x="102" y="9"/>
                  </a:cubicBezTo>
                  <a:close/>
                  <a:moveTo>
                    <a:pt x="76" y="10"/>
                  </a:moveTo>
                  <a:cubicBezTo>
                    <a:pt x="71" y="13"/>
                    <a:pt x="66" y="17"/>
                    <a:pt x="62" y="21"/>
                  </a:cubicBezTo>
                  <a:cubicBezTo>
                    <a:pt x="58" y="24"/>
                    <a:pt x="53" y="27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4" y="31"/>
                    <a:pt x="38" y="30"/>
                    <a:pt x="33" y="30"/>
                  </a:cubicBezTo>
                  <a:cubicBezTo>
                    <a:pt x="38" y="27"/>
                    <a:pt x="42" y="24"/>
                    <a:pt x="47" y="21"/>
                  </a:cubicBezTo>
                  <a:cubicBezTo>
                    <a:pt x="52" y="17"/>
                    <a:pt x="58" y="14"/>
                    <a:pt x="63" y="10"/>
                  </a:cubicBezTo>
                  <a:cubicBezTo>
                    <a:pt x="67" y="10"/>
                    <a:pt x="72" y="10"/>
                    <a:pt x="76" y="10"/>
                  </a:cubicBezTo>
                  <a:close/>
                  <a:moveTo>
                    <a:pt x="46" y="10"/>
                  </a:moveTo>
                  <a:cubicBezTo>
                    <a:pt x="47" y="10"/>
                    <a:pt x="47" y="9"/>
                    <a:pt x="47" y="9"/>
                  </a:cubicBezTo>
                  <a:cubicBezTo>
                    <a:pt x="51" y="9"/>
                    <a:pt x="56" y="9"/>
                    <a:pt x="60" y="10"/>
                  </a:cubicBezTo>
                  <a:cubicBezTo>
                    <a:pt x="55" y="13"/>
                    <a:pt x="50" y="16"/>
                    <a:pt x="45" y="20"/>
                  </a:cubicBezTo>
                  <a:cubicBezTo>
                    <a:pt x="40" y="23"/>
                    <a:pt x="34" y="26"/>
                    <a:pt x="30" y="29"/>
                  </a:cubicBezTo>
                  <a:cubicBezTo>
                    <a:pt x="26" y="29"/>
                    <a:pt x="22" y="29"/>
                    <a:pt x="18" y="29"/>
                  </a:cubicBezTo>
                  <a:cubicBezTo>
                    <a:pt x="28" y="23"/>
                    <a:pt x="38" y="18"/>
                    <a:pt x="46" y="10"/>
                  </a:cubicBezTo>
                  <a:close/>
                  <a:moveTo>
                    <a:pt x="7" y="298"/>
                  </a:moveTo>
                  <a:cubicBezTo>
                    <a:pt x="7" y="298"/>
                    <a:pt x="7" y="298"/>
                    <a:pt x="7" y="297"/>
                  </a:cubicBezTo>
                  <a:cubicBezTo>
                    <a:pt x="8" y="253"/>
                    <a:pt x="8" y="209"/>
                    <a:pt x="8" y="165"/>
                  </a:cubicBezTo>
                  <a:cubicBezTo>
                    <a:pt x="9" y="143"/>
                    <a:pt x="9" y="121"/>
                    <a:pt x="9" y="99"/>
                  </a:cubicBezTo>
                  <a:cubicBezTo>
                    <a:pt x="9" y="78"/>
                    <a:pt x="11" y="55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2" y="38"/>
                    <a:pt x="38" y="37"/>
                    <a:pt x="51" y="38"/>
                  </a:cubicBezTo>
                  <a:cubicBezTo>
                    <a:pt x="68" y="39"/>
                    <a:pt x="84" y="38"/>
                    <a:pt x="101" y="35"/>
                  </a:cubicBezTo>
                  <a:cubicBezTo>
                    <a:pt x="96" y="78"/>
                    <a:pt x="100" y="124"/>
                    <a:pt x="100" y="167"/>
                  </a:cubicBezTo>
                  <a:cubicBezTo>
                    <a:pt x="101" y="213"/>
                    <a:pt x="102" y="258"/>
                    <a:pt x="104" y="303"/>
                  </a:cubicBezTo>
                  <a:cubicBezTo>
                    <a:pt x="72" y="303"/>
                    <a:pt x="40" y="301"/>
                    <a:pt x="7" y="298"/>
                  </a:cubicBezTo>
                  <a:close/>
                  <a:moveTo>
                    <a:pt x="107" y="32"/>
                  </a:moveTo>
                  <a:cubicBezTo>
                    <a:pt x="107" y="32"/>
                    <a:pt x="106" y="31"/>
                    <a:pt x="106" y="31"/>
                  </a:cubicBezTo>
                  <a:cubicBezTo>
                    <a:pt x="110" y="27"/>
                    <a:pt x="114" y="23"/>
                    <a:pt x="118" y="19"/>
                  </a:cubicBezTo>
                  <a:cubicBezTo>
                    <a:pt x="121" y="16"/>
                    <a:pt x="125" y="13"/>
                    <a:pt x="128" y="9"/>
                  </a:cubicBezTo>
                  <a:cubicBezTo>
                    <a:pt x="127" y="14"/>
                    <a:pt x="127" y="19"/>
                    <a:pt x="126" y="24"/>
                  </a:cubicBezTo>
                  <a:cubicBezTo>
                    <a:pt x="122" y="26"/>
                    <a:pt x="119" y="30"/>
                    <a:pt x="115" y="34"/>
                  </a:cubicBezTo>
                  <a:cubicBezTo>
                    <a:pt x="112" y="37"/>
                    <a:pt x="110" y="39"/>
                    <a:pt x="107" y="42"/>
                  </a:cubicBezTo>
                  <a:cubicBezTo>
                    <a:pt x="107" y="39"/>
                    <a:pt x="107" y="35"/>
                    <a:pt x="107" y="32"/>
                  </a:cubicBezTo>
                  <a:close/>
                  <a:moveTo>
                    <a:pt x="116" y="36"/>
                  </a:moveTo>
                  <a:cubicBezTo>
                    <a:pt x="119" y="33"/>
                    <a:pt x="123" y="30"/>
                    <a:pt x="126" y="27"/>
                  </a:cubicBezTo>
                  <a:cubicBezTo>
                    <a:pt x="126" y="32"/>
                    <a:pt x="125" y="37"/>
                    <a:pt x="125" y="43"/>
                  </a:cubicBezTo>
                  <a:cubicBezTo>
                    <a:pt x="121" y="47"/>
                    <a:pt x="117" y="51"/>
                    <a:pt x="114" y="54"/>
                  </a:cubicBezTo>
                  <a:cubicBezTo>
                    <a:pt x="112" y="56"/>
                    <a:pt x="110" y="58"/>
                    <a:pt x="108" y="60"/>
                  </a:cubicBezTo>
                  <a:cubicBezTo>
                    <a:pt x="108" y="55"/>
                    <a:pt x="108" y="50"/>
                    <a:pt x="108" y="45"/>
                  </a:cubicBezTo>
                  <a:cubicBezTo>
                    <a:pt x="110" y="42"/>
                    <a:pt x="113" y="39"/>
                    <a:pt x="116" y="36"/>
                  </a:cubicBezTo>
                  <a:close/>
                  <a:moveTo>
                    <a:pt x="125" y="64"/>
                  </a:moveTo>
                  <a:cubicBezTo>
                    <a:pt x="121" y="67"/>
                    <a:pt x="119" y="71"/>
                    <a:pt x="115" y="74"/>
                  </a:cubicBezTo>
                  <a:cubicBezTo>
                    <a:pt x="113" y="77"/>
                    <a:pt x="111" y="79"/>
                    <a:pt x="109" y="81"/>
                  </a:cubicBezTo>
                  <a:cubicBezTo>
                    <a:pt x="109" y="75"/>
                    <a:pt x="109" y="69"/>
                    <a:pt x="108" y="63"/>
                  </a:cubicBezTo>
                  <a:cubicBezTo>
                    <a:pt x="110" y="61"/>
                    <a:pt x="111" y="60"/>
                    <a:pt x="113" y="58"/>
                  </a:cubicBezTo>
                  <a:cubicBezTo>
                    <a:pt x="117" y="54"/>
                    <a:pt x="121" y="50"/>
                    <a:pt x="125" y="46"/>
                  </a:cubicBezTo>
                  <a:cubicBezTo>
                    <a:pt x="125" y="52"/>
                    <a:pt x="125" y="58"/>
                    <a:pt x="125" y="64"/>
                  </a:cubicBezTo>
                  <a:close/>
                  <a:moveTo>
                    <a:pt x="125" y="84"/>
                  </a:moveTo>
                  <a:cubicBezTo>
                    <a:pt x="121" y="88"/>
                    <a:pt x="118" y="92"/>
                    <a:pt x="115" y="96"/>
                  </a:cubicBezTo>
                  <a:cubicBezTo>
                    <a:pt x="113" y="98"/>
                    <a:pt x="111" y="100"/>
                    <a:pt x="108" y="102"/>
                  </a:cubicBezTo>
                  <a:cubicBezTo>
                    <a:pt x="109" y="96"/>
                    <a:pt x="109" y="90"/>
                    <a:pt x="109" y="84"/>
                  </a:cubicBezTo>
                  <a:cubicBezTo>
                    <a:pt x="112" y="81"/>
                    <a:pt x="115" y="78"/>
                    <a:pt x="118" y="75"/>
                  </a:cubicBezTo>
                  <a:cubicBezTo>
                    <a:pt x="120" y="73"/>
                    <a:pt x="122" y="70"/>
                    <a:pt x="125" y="68"/>
                  </a:cubicBezTo>
                  <a:cubicBezTo>
                    <a:pt x="125" y="73"/>
                    <a:pt x="125" y="79"/>
                    <a:pt x="125" y="84"/>
                  </a:cubicBezTo>
                  <a:close/>
                  <a:moveTo>
                    <a:pt x="108" y="105"/>
                  </a:moveTo>
                  <a:cubicBezTo>
                    <a:pt x="114" y="100"/>
                    <a:pt x="120" y="94"/>
                    <a:pt x="125" y="88"/>
                  </a:cubicBezTo>
                  <a:cubicBezTo>
                    <a:pt x="125" y="94"/>
                    <a:pt x="125" y="101"/>
                    <a:pt x="125" y="107"/>
                  </a:cubicBezTo>
                  <a:cubicBezTo>
                    <a:pt x="121" y="110"/>
                    <a:pt x="118" y="114"/>
                    <a:pt x="115" y="118"/>
                  </a:cubicBezTo>
                  <a:cubicBezTo>
                    <a:pt x="113" y="120"/>
                    <a:pt x="110" y="122"/>
                    <a:pt x="108" y="125"/>
                  </a:cubicBezTo>
                  <a:cubicBezTo>
                    <a:pt x="108" y="118"/>
                    <a:pt x="108" y="112"/>
                    <a:pt x="108" y="105"/>
                  </a:cubicBezTo>
                  <a:close/>
                  <a:moveTo>
                    <a:pt x="116" y="119"/>
                  </a:moveTo>
                  <a:cubicBezTo>
                    <a:pt x="119" y="116"/>
                    <a:pt x="122" y="114"/>
                    <a:pt x="125" y="111"/>
                  </a:cubicBezTo>
                  <a:cubicBezTo>
                    <a:pt x="125" y="116"/>
                    <a:pt x="125" y="121"/>
                    <a:pt x="125" y="126"/>
                  </a:cubicBezTo>
                  <a:cubicBezTo>
                    <a:pt x="119" y="133"/>
                    <a:pt x="114" y="140"/>
                    <a:pt x="108" y="147"/>
                  </a:cubicBezTo>
                  <a:cubicBezTo>
                    <a:pt x="108" y="140"/>
                    <a:pt x="108" y="134"/>
                    <a:pt x="108" y="128"/>
                  </a:cubicBezTo>
                  <a:cubicBezTo>
                    <a:pt x="111" y="125"/>
                    <a:pt x="114" y="122"/>
                    <a:pt x="116" y="119"/>
                  </a:cubicBezTo>
                  <a:close/>
                  <a:moveTo>
                    <a:pt x="108" y="150"/>
                  </a:moveTo>
                  <a:cubicBezTo>
                    <a:pt x="114" y="144"/>
                    <a:pt x="120" y="137"/>
                    <a:pt x="125" y="130"/>
                  </a:cubicBezTo>
                  <a:cubicBezTo>
                    <a:pt x="125" y="131"/>
                    <a:pt x="125" y="131"/>
                    <a:pt x="125" y="132"/>
                  </a:cubicBezTo>
                  <a:cubicBezTo>
                    <a:pt x="125" y="137"/>
                    <a:pt x="125" y="142"/>
                    <a:pt x="125" y="148"/>
                  </a:cubicBezTo>
                  <a:cubicBezTo>
                    <a:pt x="119" y="154"/>
                    <a:pt x="114" y="161"/>
                    <a:pt x="108" y="167"/>
                  </a:cubicBezTo>
                  <a:cubicBezTo>
                    <a:pt x="108" y="162"/>
                    <a:pt x="108" y="156"/>
                    <a:pt x="108" y="150"/>
                  </a:cubicBezTo>
                  <a:close/>
                  <a:moveTo>
                    <a:pt x="108" y="170"/>
                  </a:moveTo>
                  <a:cubicBezTo>
                    <a:pt x="114" y="164"/>
                    <a:pt x="120" y="157"/>
                    <a:pt x="125" y="151"/>
                  </a:cubicBezTo>
                  <a:cubicBezTo>
                    <a:pt x="125" y="158"/>
                    <a:pt x="125" y="164"/>
                    <a:pt x="125" y="171"/>
                  </a:cubicBezTo>
                  <a:cubicBezTo>
                    <a:pt x="122" y="174"/>
                    <a:pt x="120" y="178"/>
                    <a:pt x="117" y="181"/>
                  </a:cubicBezTo>
                  <a:cubicBezTo>
                    <a:pt x="114" y="185"/>
                    <a:pt x="111" y="188"/>
                    <a:pt x="108" y="192"/>
                  </a:cubicBezTo>
                  <a:cubicBezTo>
                    <a:pt x="108" y="185"/>
                    <a:pt x="108" y="177"/>
                    <a:pt x="108" y="170"/>
                  </a:cubicBezTo>
                  <a:close/>
                  <a:moveTo>
                    <a:pt x="108" y="194"/>
                  </a:moveTo>
                  <a:cubicBezTo>
                    <a:pt x="112" y="190"/>
                    <a:pt x="115" y="186"/>
                    <a:pt x="119" y="182"/>
                  </a:cubicBezTo>
                  <a:cubicBezTo>
                    <a:pt x="121" y="180"/>
                    <a:pt x="123" y="177"/>
                    <a:pt x="125" y="175"/>
                  </a:cubicBezTo>
                  <a:cubicBezTo>
                    <a:pt x="125" y="182"/>
                    <a:pt x="125" y="189"/>
                    <a:pt x="125" y="196"/>
                  </a:cubicBezTo>
                  <a:cubicBezTo>
                    <a:pt x="122" y="200"/>
                    <a:pt x="119" y="204"/>
                    <a:pt x="117" y="207"/>
                  </a:cubicBezTo>
                  <a:cubicBezTo>
                    <a:pt x="114" y="210"/>
                    <a:pt x="111" y="213"/>
                    <a:pt x="109" y="217"/>
                  </a:cubicBezTo>
                  <a:cubicBezTo>
                    <a:pt x="109" y="209"/>
                    <a:pt x="109" y="202"/>
                    <a:pt x="108" y="194"/>
                  </a:cubicBezTo>
                  <a:close/>
                  <a:moveTo>
                    <a:pt x="109" y="219"/>
                  </a:moveTo>
                  <a:cubicBezTo>
                    <a:pt x="113" y="215"/>
                    <a:pt x="116" y="211"/>
                    <a:pt x="119" y="207"/>
                  </a:cubicBezTo>
                  <a:cubicBezTo>
                    <a:pt x="121" y="204"/>
                    <a:pt x="123" y="202"/>
                    <a:pt x="125" y="200"/>
                  </a:cubicBezTo>
                  <a:cubicBezTo>
                    <a:pt x="125" y="207"/>
                    <a:pt x="125" y="214"/>
                    <a:pt x="125" y="220"/>
                  </a:cubicBezTo>
                  <a:cubicBezTo>
                    <a:pt x="123" y="224"/>
                    <a:pt x="120" y="228"/>
                    <a:pt x="118" y="231"/>
                  </a:cubicBezTo>
                  <a:cubicBezTo>
                    <a:pt x="115" y="234"/>
                    <a:pt x="112" y="237"/>
                    <a:pt x="110" y="240"/>
                  </a:cubicBezTo>
                  <a:cubicBezTo>
                    <a:pt x="109" y="233"/>
                    <a:pt x="109" y="226"/>
                    <a:pt x="109" y="219"/>
                  </a:cubicBezTo>
                  <a:close/>
                  <a:moveTo>
                    <a:pt x="111" y="295"/>
                  </a:moveTo>
                  <a:cubicBezTo>
                    <a:pt x="111" y="277"/>
                    <a:pt x="110" y="260"/>
                    <a:pt x="110" y="242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15" y="237"/>
                    <a:pt x="121" y="231"/>
                    <a:pt x="125" y="224"/>
                  </a:cubicBezTo>
                  <a:cubicBezTo>
                    <a:pt x="125" y="231"/>
                    <a:pt x="125" y="238"/>
                    <a:pt x="125" y="245"/>
                  </a:cubicBezTo>
                  <a:cubicBezTo>
                    <a:pt x="123" y="248"/>
                    <a:pt x="121" y="252"/>
                    <a:pt x="118" y="255"/>
                  </a:cubicBezTo>
                  <a:cubicBezTo>
                    <a:pt x="116" y="260"/>
                    <a:pt x="112" y="264"/>
                    <a:pt x="111" y="268"/>
                  </a:cubicBezTo>
                  <a:cubicBezTo>
                    <a:pt x="110" y="269"/>
                    <a:pt x="111" y="269"/>
                    <a:pt x="111" y="269"/>
                  </a:cubicBezTo>
                  <a:cubicBezTo>
                    <a:pt x="115" y="265"/>
                    <a:pt x="117" y="261"/>
                    <a:pt x="120" y="257"/>
                  </a:cubicBezTo>
                  <a:cubicBezTo>
                    <a:pt x="122" y="254"/>
                    <a:pt x="124" y="252"/>
                    <a:pt x="125" y="249"/>
                  </a:cubicBezTo>
                  <a:cubicBezTo>
                    <a:pt x="125" y="255"/>
                    <a:pt x="125" y="261"/>
                    <a:pt x="125" y="266"/>
                  </a:cubicBezTo>
                  <a:cubicBezTo>
                    <a:pt x="125" y="266"/>
                    <a:pt x="125" y="267"/>
                    <a:pt x="125" y="267"/>
                  </a:cubicBezTo>
                  <a:cubicBezTo>
                    <a:pt x="120" y="276"/>
                    <a:pt x="116" y="285"/>
                    <a:pt x="111" y="29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630" y="1800"/>
              <a:ext cx="361" cy="975"/>
            </a:xfrm>
            <a:custGeom>
              <a:avLst/>
              <a:gdLst>
                <a:gd name="T0" fmla="*/ 148 w 152"/>
                <a:gd name="T1" fmla="*/ 225 h 410"/>
                <a:gd name="T2" fmla="*/ 147 w 152"/>
                <a:gd name="T3" fmla="*/ 157 h 410"/>
                <a:gd name="T4" fmla="*/ 146 w 152"/>
                <a:gd name="T5" fmla="*/ 135 h 410"/>
                <a:gd name="T6" fmla="*/ 143 w 152"/>
                <a:gd name="T7" fmla="*/ 3 h 410"/>
                <a:gd name="T8" fmla="*/ 84 w 152"/>
                <a:gd name="T9" fmla="*/ 5 h 410"/>
                <a:gd name="T10" fmla="*/ 3 w 152"/>
                <a:gd name="T11" fmla="*/ 35 h 410"/>
                <a:gd name="T12" fmla="*/ 2 w 152"/>
                <a:gd name="T13" fmla="*/ 42 h 410"/>
                <a:gd name="T14" fmla="*/ 15 w 152"/>
                <a:gd name="T15" fmla="*/ 405 h 410"/>
                <a:gd name="T16" fmla="*/ 123 w 152"/>
                <a:gd name="T17" fmla="*/ 408 h 410"/>
                <a:gd name="T18" fmla="*/ 150 w 152"/>
                <a:gd name="T19" fmla="*/ 379 h 410"/>
                <a:gd name="T20" fmla="*/ 144 w 152"/>
                <a:gd name="T21" fmla="*/ 352 h 410"/>
                <a:gd name="T22" fmla="*/ 144 w 152"/>
                <a:gd name="T23" fmla="*/ 332 h 410"/>
                <a:gd name="T24" fmla="*/ 126 w 152"/>
                <a:gd name="T25" fmla="*/ 349 h 410"/>
                <a:gd name="T26" fmla="*/ 144 w 152"/>
                <a:gd name="T27" fmla="*/ 329 h 410"/>
                <a:gd name="T28" fmla="*/ 119 w 152"/>
                <a:gd name="T29" fmla="*/ 117 h 410"/>
                <a:gd name="T30" fmla="*/ 131 w 152"/>
                <a:gd name="T31" fmla="*/ 105 h 410"/>
                <a:gd name="T32" fmla="*/ 124 w 152"/>
                <a:gd name="T33" fmla="*/ 132 h 410"/>
                <a:gd name="T34" fmla="*/ 139 w 152"/>
                <a:gd name="T35" fmla="*/ 94 h 410"/>
                <a:gd name="T36" fmla="*/ 116 w 152"/>
                <a:gd name="T37" fmla="*/ 71 h 410"/>
                <a:gd name="T38" fmla="*/ 116 w 152"/>
                <a:gd name="T39" fmla="*/ 69 h 410"/>
                <a:gd name="T40" fmla="*/ 137 w 152"/>
                <a:gd name="T41" fmla="*/ 11 h 410"/>
                <a:gd name="T42" fmla="*/ 115 w 152"/>
                <a:gd name="T43" fmla="*/ 47 h 410"/>
                <a:gd name="T44" fmla="*/ 125 w 152"/>
                <a:gd name="T45" fmla="*/ 22 h 410"/>
                <a:gd name="T46" fmla="*/ 113 w 152"/>
                <a:gd name="T47" fmla="*/ 21 h 410"/>
                <a:gd name="T48" fmla="*/ 101 w 152"/>
                <a:gd name="T49" fmla="*/ 23 h 410"/>
                <a:gd name="T50" fmla="*/ 100 w 152"/>
                <a:gd name="T51" fmla="*/ 21 h 410"/>
                <a:gd name="T52" fmla="*/ 111 w 152"/>
                <a:gd name="T53" fmla="*/ 11 h 410"/>
                <a:gd name="T54" fmla="*/ 71 w 152"/>
                <a:gd name="T55" fmla="*/ 30 h 410"/>
                <a:gd name="T56" fmla="*/ 67 w 152"/>
                <a:gd name="T57" fmla="*/ 12 h 410"/>
                <a:gd name="T58" fmla="*/ 53 w 152"/>
                <a:gd name="T59" fmla="*/ 12 h 410"/>
                <a:gd name="T60" fmla="*/ 34 w 152"/>
                <a:gd name="T61" fmla="*/ 10 h 410"/>
                <a:gd name="T62" fmla="*/ 29 w 152"/>
                <a:gd name="T63" fmla="*/ 32 h 410"/>
                <a:gd name="T64" fmla="*/ 20 w 152"/>
                <a:gd name="T65" fmla="*/ 400 h 410"/>
                <a:gd name="T66" fmla="*/ 55 w 152"/>
                <a:gd name="T67" fmla="*/ 40 h 410"/>
                <a:gd name="T68" fmla="*/ 119 w 152"/>
                <a:gd name="T69" fmla="*/ 403 h 410"/>
                <a:gd name="T70" fmla="*/ 139 w 152"/>
                <a:gd name="T71" fmla="*/ 119 h 410"/>
                <a:gd name="T72" fmla="*/ 119 w 152"/>
                <a:gd name="T73" fmla="*/ 164 h 410"/>
                <a:gd name="T74" fmla="*/ 120 w 152"/>
                <a:gd name="T75" fmla="*/ 184 h 410"/>
                <a:gd name="T76" fmla="*/ 131 w 152"/>
                <a:gd name="T77" fmla="*/ 175 h 410"/>
                <a:gd name="T78" fmla="*/ 121 w 152"/>
                <a:gd name="T79" fmla="*/ 207 h 410"/>
                <a:gd name="T80" fmla="*/ 133 w 152"/>
                <a:gd name="T81" fmla="*/ 195 h 410"/>
                <a:gd name="T82" fmla="*/ 122 w 152"/>
                <a:gd name="T83" fmla="*/ 235 h 410"/>
                <a:gd name="T84" fmla="*/ 142 w 152"/>
                <a:gd name="T85" fmla="*/ 213 h 410"/>
                <a:gd name="T86" fmla="*/ 123 w 152"/>
                <a:gd name="T87" fmla="*/ 257 h 410"/>
                <a:gd name="T88" fmla="*/ 142 w 152"/>
                <a:gd name="T89" fmla="*/ 236 h 410"/>
                <a:gd name="T90" fmla="*/ 124 w 152"/>
                <a:gd name="T91" fmla="*/ 280 h 410"/>
                <a:gd name="T92" fmla="*/ 136 w 152"/>
                <a:gd name="T93" fmla="*/ 313 h 410"/>
                <a:gd name="T94" fmla="*/ 143 w 152"/>
                <a:gd name="T95" fmla="*/ 281 h 410"/>
                <a:gd name="T96" fmla="*/ 144 w 152"/>
                <a:gd name="T97" fmla="*/ 376 h 410"/>
                <a:gd name="T98" fmla="*/ 144 w 152"/>
                <a:gd name="T99" fmla="*/ 35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410">
                  <a:moveTo>
                    <a:pt x="149" y="286"/>
                  </a:moveTo>
                  <a:cubicBezTo>
                    <a:pt x="149" y="267"/>
                    <a:pt x="148" y="248"/>
                    <a:pt x="148" y="229"/>
                  </a:cubicBezTo>
                  <a:cubicBezTo>
                    <a:pt x="148" y="228"/>
                    <a:pt x="149" y="227"/>
                    <a:pt x="150" y="226"/>
                  </a:cubicBezTo>
                  <a:cubicBezTo>
                    <a:pt x="150" y="225"/>
                    <a:pt x="149" y="224"/>
                    <a:pt x="148" y="225"/>
                  </a:cubicBezTo>
                  <a:cubicBezTo>
                    <a:pt x="148" y="225"/>
                    <a:pt x="148" y="225"/>
                    <a:pt x="148" y="226"/>
                  </a:cubicBezTo>
                  <a:cubicBezTo>
                    <a:pt x="147" y="215"/>
                    <a:pt x="147" y="204"/>
                    <a:pt x="147" y="193"/>
                  </a:cubicBezTo>
                  <a:cubicBezTo>
                    <a:pt x="147" y="181"/>
                    <a:pt x="146" y="169"/>
                    <a:pt x="146" y="158"/>
                  </a:cubicBezTo>
                  <a:cubicBezTo>
                    <a:pt x="146" y="157"/>
                    <a:pt x="147" y="157"/>
                    <a:pt x="147" y="157"/>
                  </a:cubicBezTo>
                  <a:cubicBezTo>
                    <a:pt x="148" y="156"/>
                    <a:pt x="147" y="155"/>
                    <a:pt x="146" y="155"/>
                  </a:cubicBezTo>
                  <a:cubicBezTo>
                    <a:pt x="146" y="149"/>
                    <a:pt x="146" y="143"/>
                    <a:pt x="146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6" y="136"/>
                    <a:pt x="146" y="135"/>
                    <a:pt x="146" y="135"/>
                  </a:cubicBezTo>
                  <a:cubicBezTo>
                    <a:pt x="146" y="128"/>
                    <a:pt x="146" y="120"/>
                    <a:pt x="145" y="113"/>
                  </a:cubicBezTo>
                  <a:cubicBezTo>
                    <a:pt x="145" y="113"/>
                    <a:pt x="146" y="113"/>
                    <a:pt x="146" y="112"/>
                  </a:cubicBezTo>
                  <a:cubicBezTo>
                    <a:pt x="146" y="112"/>
                    <a:pt x="146" y="111"/>
                    <a:pt x="145" y="111"/>
                  </a:cubicBezTo>
                  <a:cubicBezTo>
                    <a:pt x="145" y="75"/>
                    <a:pt x="144" y="39"/>
                    <a:pt x="143" y="3"/>
                  </a:cubicBezTo>
                  <a:cubicBezTo>
                    <a:pt x="143" y="1"/>
                    <a:pt x="141" y="0"/>
                    <a:pt x="139" y="0"/>
                  </a:cubicBezTo>
                  <a:cubicBezTo>
                    <a:pt x="138" y="0"/>
                    <a:pt x="138" y="0"/>
                    <a:pt x="137" y="1"/>
                  </a:cubicBezTo>
                  <a:cubicBezTo>
                    <a:pt x="136" y="1"/>
                    <a:pt x="136" y="1"/>
                    <a:pt x="136" y="2"/>
                  </a:cubicBezTo>
                  <a:cubicBezTo>
                    <a:pt x="119" y="1"/>
                    <a:pt x="101" y="4"/>
                    <a:pt x="84" y="5"/>
                  </a:cubicBezTo>
                  <a:cubicBezTo>
                    <a:pt x="67" y="5"/>
                    <a:pt x="50" y="4"/>
                    <a:pt x="33" y="6"/>
                  </a:cubicBezTo>
                  <a:cubicBezTo>
                    <a:pt x="32" y="5"/>
                    <a:pt x="31" y="5"/>
                    <a:pt x="29" y="6"/>
                  </a:cubicBezTo>
                  <a:cubicBezTo>
                    <a:pt x="24" y="9"/>
                    <a:pt x="20" y="15"/>
                    <a:pt x="16" y="20"/>
                  </a:cubicBezTo>
                  <a:cubicBezTo>
                    <a:pt x="11" y="25"/>
                    <a:pt x="7" y="30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1" y="37"/>
                    <a:pt x="1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2" y="41"/>
                    <a:pt x="2" y="42"/>
                  </a:cubicBezTo>
                  <a:cubicBezTo>
                    <a:pt x="0" y="101"/>
                    <a:pt x="5" y="162"/>
                    <a:pt x="7" y="222"/>
                  </a:cubicBezTo>
                  <a:cubicBezTo>
                    <a:pt x="9" y="281"/>
                    <a:pt x="8" y="342"/>
                    <a:pt x="13" y="401"/>
                  </a:cubicBezTo>
                  <a:cubicBezTo>
                    <a:pt x="13" y="401"/>
                    <a:pt x="14" y="401"/>
                    <a:pt x="14" y="402"/>
                  </a:cubicBezTo>
                  <a:cubicBezTo>
                    <a:pt x="13" y="403"/>
                    <a:pt x="13" y="405"/>
                    <a:pt x="15" y="405"/>
                  </a:cubicBezTo>
                  <a:cubicBezTo>
                    <a:pt x="49" y="410"/>
                    <a:pt x="84" y="409"/>
                    <a:pt x="118" y="410"/>
                  </a:cubicBezTo>
                  <a:cubicBezTo>
                    <a:pt x="120" y="410"/>
                    <a:pt x="121" y="409"/>
                    <a:pt x="122" y="408"/>
                  </a:cubicBezTo>
                  <a:cubicBezTo>
                    <a:pt x="122" y="408"/>
                    <a:pt x="122" y="408"/>
                    <a:pt x="122" y="408"/>
                  </a:cubicBezTo>
                  <a:cubicBezTo>
                    <a:pt x="122" y="408"/>
                    <a:pt x="122" y="408"/>
                    <a:pt x="123" y="408"/>
                  </a:cubicBezTo>
                  <a:cubicBezTo>
                    <a:pt x="123" y="408"/>
                    <a:pt x="124" y="408"/>
                    <a:pt x="124" y="407"/>
                  </a:cubicBezTo>
                  <a:cubicBezTo>
                    <a:pt x="125" y="407"/>
                    <a:pt x="127" y="405"/>
                    <a:pt x="128" y="404"/>
                  </a:cubicBezTo>
                  <a:cubicBezTo>
                    <a:pt x="131" y="402"/>
                    <a:pt x="134" y="399"/>
                    <a:pt x="137" y="396"/>
                  </a:cubicBezTo>
                  <a:cubicBezTo>
                    <a:pt x="142" y="392"/>
                    <a:pt x="147" y="386"/>
                    <a:pt x="150" y="379"/>
                  </a:cubicBezTo>
                  <a:cubicBezTo>
                    <a:pt x="150" y="379"/>
                    <a:pt x="150" y="378"/>
                    <a:pt x="150" y="378"/>
                  </a:cubicBezTo>
                  <a:cubicBezTo>
                    <a:pt x="150" y="378"/>
                    <a:pt x="150" y="378"/>
                    <a:pt x="150" y="377"/>
                  </a:cubicBezTo>
                  <a:cubicBezTo>
                    <a:pt x="152" y="347"/>
                    <a:pt x="150" y="316"/>
                    <a:pt x="149" y="286"/>
                  </a:cubicBezTo>
                  <a:close/>
                  <a:moveTo>
                    <a:pt x="144" y="352"/>
                  </a:moveTo>
                  <a:cubicBezTo>
                    <a:pt x="138" y="358"/>
                    <a:pt x="132" y="366"/>
                    <a:pt x="126" y="374"/>
                  </a:cubicBezTo>
                  <a:cubicBezTo>
                    <a:pt x="126" y="366"/>
                    <a:pt x="126" y="358"/>
                    <a:pt x="126" y="351"/>
                  </a:cubicBezTo>
                  <a:cubicBezTo>
                    <a:pt x="126" y="351"/>
                    <a:pt x="126" y="351"/>
                    <a:pt x="126" y="351"/>
                  </a:cubicBezTo>
                  <a:cubicBezTo>
                    <a:pt x="132" y="345"/>
                    <a:pt x="138" y="339"/>
                    <a:pt x="144" y="332"/>
                  </a:cubicBezTo>
                  <a:cubicBezTo>
                    <a:pt x="144" y="338"/>
                    <a:pt x="144" y="345"/>
                    <a:pt x="144" y="352"/>
                  </a:cubicBezTo>
                  <a:close/>
                  <a:moveTo>
                    <a:pt x="144" y="329"/>
                  </a:moveTo>
                  <a:cubicBezTo>
                    <a:pt x="141" y="331"/>
                    <a:pt x="138" y="335"/>
                    <a:pt x="136" y="338"/>
                  </a:cubicBezTo>
                  <a:cubicBezTo>
                    <a:pt x="133" y="342"/>
                    <a:pt x="129" y="346"/>
                    <a:pt x="126" y="349"/>
                  </a:cubicBezTo>
                  <a:cubicBezTo>
                    <a:pt x="126" y="341"/>
                    <a:pt x="126" y="333"/>
                    <a:pt x="125" y="325"/>
                  </a:cubicBezTo>
                  <a:cubicBezTo>
                    <a:pt x="129" y="321"/>
                    <a:pt x="134" y="317"/>
                    <a:pt x="137" y="313"/>
                  </a:cubicBezTo>
                  <a:cubicBezTo>
                    <a:pt x="139" y="311"/>
                    <a:pt x="142" y="309"/>
                    <a:pt x="143" y="307"/>
                  </a:cubicBezTo>
                  <a:cubicBezTo>
                    <a:pt x="144" y="314"/>
                    <a:pt x="144" y="321"/>
                    <a:pt x="144" y="329"/>
                  </a:cubicBezTo>
                  <a:close/>
                  <a:moveTo>
                    <a:pt x="139" y="94"/>
                  </a:moveTo>
                  <a:cubicBezTo>
                    <a:pt x="136" y="97"/>
                    <a:pt x="133" y="100"/>
                    <a:pt x="130" y="103"/>
                  </a:cubicBezTo>
                  <a:cubicBezTo>
                    <a:pt x="126" y="108"/>
                    <a:pt x="122" y="112"/>
                    <a:pt x="118" y="116"/>
                  </a:cubicBezTo>
                  <a:cubicBezTo>
                    <a:pt x="118" y="117"/>
                    <a:pt x="118" y="117"/>
                    <a:pt x="119" y="117"/>
                  </a:cubicBezTo>
                  <a:cubicBezTo>
                    <a:pt x="120" y="117"/>
                    <a:pt x="121" y="117"/>
                    <a:pt x="121" y="116"/>
                  </a:cubicBezTo>
                  <a:cubicBezTo>
                    <a:pt x="122" y="116"/>
                    <a:pt x="122" y="116"/>
                    <a:pt x="121" y="116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4" y="112"/>
                    <a:pt x="128" y="109"/>
                    <a:pt x="131" y="105"/>
                  </a:cubicBezTo>
                  <a:cubicBezTo>
                    <a:pt x="134" y="103"/>
                    <a:pt x="136" y="100"/>
                    <a:pt x="139" y="98"/>
                  </a:cubicBezTo>
                  <a:cubicBezTo>
                    <a:pt x="139" y="104"/>
                    <a:pt x="139" y="110"/>
                    <a:pt x="139" y="116"/>
                  </a:cubicBezTo>
                  <a:cubicBezTo>
                    <a:pt x="136" y="119"/>
                    <a:pt x="133" y="122"/>
                    <a:pt x="131" y="125"/>
                  </a:cubicBezTo>
                  <a:cubicBezTo>
                    <a:pt x="128" y="127"/>
                    <a:pt x="126" y="130"/>
                    <a:pt x="124" y="132"/>
                  </a:cubicBezTo>
                  <a:cubicBezTo>
                    <a:pt x="123" y="134"/>
                    <a:pt x="121" y="136"/>
                    <a:pt x="118" y="138"/>
                  </a:cubicBezTo>
                  <a:cubicBezTo>
                    <a:pt x="118" y="123"/>
                    <a:pt x="117" y="108"/>
                    <a:pt x="117" y="94"/>
                  </a:cubicBezTo>
                  <a:cubicBezTo>
                    <a:pt x="124" y="88"/>
                    <a:pt x="132" y="81"/>
                    <a:pt x="138" y="74"/>
                  </a:cubicBezTo>
                  <a:cubicBezTo>
                    <a:pt x="138" y="80"/>
                    <a:pt x="139" y="87"/>
                    <a:pt x="139" y="94"/>
                  </a:cubicBezTo>
                  <a:close/>
                  <a:moveTo>
                    <a:pt x="138" y="71"/>
                  </a:moveTo>
                  <a:cubicBezTo>
                    <a:pt x="134" y="74"/>
                    <a:pt x="131" y="78"/>
                    <a:pt x="127" y="82"/>
                  </a:cubicBezTo>
                  <a:cubicBezTo>
                    <a:pt x="124" y="86"/>
                    <a:pt x="120" y="89"/>
                    <a:pt x="117" y="92"/>
                  </a:cubicBezTo>
                  <a:cubicBezTo>
                    <a:pt x="116" y="85"/>
                    <a:pt x="116" y="78"/>
                    <a:pt x="116" y="71"/>
                  </a:cubicBezTo>
                  <a:cubicBezTo>
                    <a:pt x="123" y="64"/>
                    <a:pt x="130" y="57"/>
                    <a:pt x="138" y="51"/>
                  </a:cubicBezTo>
                  <a:cubicBezTo>
                    <a:pt x="138" y="58"/>
                    <a:pt x="138" y="64"/>
                    <a:pt x="138" y="71"/>
                  </a:cubicBezTo>
                  <a:close/>
                  <a:moveTo>
                    <a:pt x="138" y="49"/>
                  </a:moveTo>
                  <a:cubicBezTo>
                    <a:pt x="130" y="55"/>
                    <a:pt x="122" y="62"/>
                    <a:pt x="116" y="69"/>
                  </a:cubicBezTo>
                  <a:cubicBezTo>
                    <a:pt x="115" y="63"/>
                    <a:pt x="115" y="56"/>
                    <a:pt x="115" y="50"/>
                  </a:cubicBezTo>
                  <a:cubicBezTo>
                    <a:pt x="123" y="44"/>
                    <a:pt x="130" y="36"/>
                    <a:pt x="137" y="29"/>
                  </a:cubicBezTo>
                  <a:cubicBezTo>
                    <a:pt x="137" y="35"/>
                    <a:pt x="137" y="42"/>
                    <a:pt x="138" y="49"/>
                  </a:cubicBezTo>
                  <a:close/>
                  <a:moveTo>
                    <a:pt x="137" y="11"/>
                  </a:moveTo>
                  <a:cubicBezTo>
                    <a:pt x="137" y="16"/>
                    <a:pt x="137" y="21"/>
                    <a:pt x="137" y="26"/>
                  </a:cubicBezTo>
                  <a:cubicBezTo>
                    <a:pt x="133" y="30"/>
                    <a:pt x="128" y="35"/>
                    <a:pt x="124" y="39"/>
                  </a:cubicBezTo>
                  <a:cubicBezTo>
                    <a:pt x="122" y="41"/>
                    <a:pt x="120" y="43"/>
                    <a:pt x="117" y="45"/>
                  </a:cubicBezTo>
                  <a:cubicBezTo>
                    <a:pt x="117" y="46"/>
                    <a:pt x="116" y="46"/>
                    <a:pt x="115" y="47"/>
                  </a:cubicBezTo>
                  <a:cubicBezTo>
                    <a:pt x="115" y="43"/>
                    <a:pt x="114" y="38"/>
                    <a:pt x="114" y="33"/>
                  </a:cubicBezTo>
                  <a:cubicBezTo>
                    <a:pt x="114" y="32"/>
                    <a:pt x="114" y="32"/>
                    <a:pt x="114" y="31"/>
                  </a:cubicBezTo>
                  <a:cubicBezTo>
                    <a:pt x="115" y="31"/>
                    <a:pt x="115" y="30"/>
                    <a:pt x="116" y="29"/>
                  </a:cubicBezTo>
                  <a:cubicBezTo>
                    <a:pt x="119" y="27"/>
                    <a:pt x="122" y="24"/>
                    <a:pt x="125" y="22"/>
                  </a:cubicBezTo>
                  <a:cubicBezTo>
                    <a:pt x="129" y="18"/>
                    <a:pt x="133" y="15"/>
                    <a:pt x="137" y="11"/>
                  </a:cubicBezTo>
                  <a:close/>
                  <a:moveTo>
                    <a:pt x="115" y="10"/>
                  </a:moveTo>
                  <a:cubicBezTo>
                    <a:pt x="119" y="10"/>
                    <a:pt x="122" y="10"/>
                    <a:pt x="126" y="9"/>
                  </a:cubicBezTo>
                  <a:cubicBezTo>
                    <a:pt x="122" y="13"/>
                    <a:pt x="117" y="17"/>
                    <a:pt x="113" y="21"/>
                  </a:cubicBezTo>
                  <a:cubicBezTo>
                    <a:pt x="112" y="23"/>
                    <a:pt x="110" y="25"/>
                    <a:pt x="108" y="27"/>
                  </a:cubicBezTo>
                  <a:cubicBezTo>
                    <a:pt x="107" y="27"/>
                    <a:pt x="106" y="27"/>
                    <a:pt x="106" y="27"/>
                  </a:cubicBezTo>
                  <a:cubicBezTo>
                    <a:pt x="102" y="28"/>
                    <a:pt x="98" y="28"/>
                    <a:pt x="94" y="28"/>
                  </a:cubicBezTo>
                  <a:cubicBezTo>
                    <a:pt x="96" y="27"/>
                    <a:pt x="98" y="25"/>
                    <a:pt x="101" y="23"/>
                  </a:cubicBezTo>
                  <a:cubicBezTo>
                    <a:pt x="105" y="19"/>
                    <a:pt x="110" y="15"/>
                    <a:pt x="115" y="11"/>
                  </a:cubicBezTo>
                  <a:cubicBezTo>
                    <a:pt x="115" y="11"/>
                    <a:pt x="115" y="10"/>
                    <a:pt x="115" y="10"/>
                  </a:cubicBezTo>
                  <a:close/>
                  <a:moveTo>
                    <a:pt x="111" y="11"/>
                  </a:moveTo>
                  <a:cubicBezTo>
                    <a:pt x="107" y="14"/>
                    <a:pt x="104" y="17"/>
                    <a:pt x="100" y="21"/>
                  </a:cubicBezTo>
                  <a:cubicBezTo>
                    <a:pt x="97" y="23"/>
                    <a:pt x="93" y="26"/>
                    <a:pt x="90" y="29"/>
                  </a:cubicBezTo>
                  <a:cubicBezTo>
                    <a:pt x="85" y="29"/>
                    <a:pt x="80" y="30"/>
                    <a:pt x="74" y="30"/>
                  </a:cubicBezTo>
                  <a:cubicBezTo>
                    <a:pt x="82" y="24"/>
                    <a:pt x="89" y="18"/>
                    <a:pt x="95" y="11"/>
                  </a:cubicBezTo>
                  <a:cubicBezTo>
                    <a:pt x="100" y="11"/>
                    <a:pt x="106" y="11"/>
                    <a:pt x="111" y="11"/>
                  </a:cubicBezTo>
                  <a:close/>
                  <a:moveTo>
                    <a:pt x="70" y="12"/>
                  </a:moveTo>
                  <a:cubicBezTo>
                    <a:pt x="75" y="12"/>
                    <a:pt x="79" y="12"/>
                    <a:pt x="84" y="11"/>
                  </a:cubicBezTo>
                  <a:cubicBezTo>
                    <a:pt x="87" y="11"/>
                    <a:pt x="89" y="11"/>
                    <a:pt x="92" y="11"/>
                  </a:cubicBezTo>
                  <a:cubicBezTo>
                    <a:pt x="85" y="18"/>
                    <a:pt x="78" y="24"/>
                    <a:pt x="71" y="30"/>
                  </a:cubicBezTo>
                  <a:cubicBezTo>
                    <a:pt x="64" y="31"/>
                    <a:pt x="57" y="31"/>
                    <a:pt x="50" y="32"/>
                  </a:cubicBezTo>
                  <a:cubicBezTo>
                    <a:pt x="57" y="25"/>
                    <a:pt x="63" y="1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lose/>
                  <a:moveTo>
                    <a:pt x="67" y="12"/>
                  </a:moveTo>
                  <a:cubicBezTo>
                    <a:pt x="60" y="18"/>
                    <a:pt x="54" y="25"/>
                    <a:pt x="48" y="32"/>
                  </a:cubicBezTo>
                  <a:cubicBezTo>
                    <a:pt x="42" y="32"/>
                    <a:pt x="37" y="32"/>
                    <a:pt x="32" y="32"/>
                  </a:cubicBezTo>
                  <a:cubicBezTo>
                    <a:pt x="34" y="30"/>
                    <a:pt x="36" y="28"/>
                    <a:pt x="37" y="27"/>
                  </a:cubicBezTo>
                  <a:cubicBezTo>
                    <a:pt x="43" y="22"/>
                    <a:pt x="48" y="17"/>
                    <a:pt x="53" y="12"/>
                  </a:cubicBezTo>
                  <a:cubicBezTo>
                    <a:pt x="58" y="12"/>
                    <a:pt x="62" y="12"/>
                    <a:pt x="67" y="12"/>
                  </a:cubicBezTo>
                  <a:close/>
                  <a:moveTo>
                    <a:pt x="22" y="25"/>
                  </a:moveTo>
                  <a:cubicBezTo>
                    <a:pt x="26" y="20"/>
                    <a:pt x="31" y="16"/>
                    <a:pt x="34" y="1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0" y="11"/>
                    <a:pt x="45" y="11"/>
                    <a:pt x="50" y="12"/>
                  </a:cubicBezTo>
                  <a:cubicBezTo>
                    <a:pt x="47" y="15"/>
                    <a:pt x="43" y="19"/>
                    <a:pt x="40" y="22"/>
                  </a:cubicBezTo>
                  <a:cubicBezTo>
                    <a:pt x="38" y="24"/>
                    <a:pt x="36" y="26"/>
                    <a:pt x="34" y="28"/>
                  </a:cubicBezTo>
                  <a:cubicBezTo>
                    <a:pt x="32" y="29"/>
                    <a:pt x="30" y="31"/>
                    <a:pt x="29" y="32"/>
                  </a:cubicBezTo>
                  <a:cubicBezTo>
                    <a:pt x="23" y="32"/>
                    <a:pt x="18" y="33"/>
                    <a:pt x="13" y="33"/>
                  </a:cubicBezTo>
                  <a:cubicBezTo>
                    <a:pt x="16" y="31"/>
                    <a:pt x="19" y="28"/>
                    <a:pt x="22" y="25"/>
                  </a:cubicBezTo>
                  <a:close/>
                  <a:moveTo>
                    <a:pt x="118" y="403"/>
                  </a:moveTo>
                  <a:cubicBezTo>
                    <a:pt x="86" y="400"/>
                    <a:pt x="52" y="398"/>
                    <a:pt x="20" y="400"/>
                  </a:cubicBezTo>
                  <a:cubicBezTo>
                    <a:pt x="21" y="341"/>
                    <a:pt x="16" y="281"/>
                    <a:pt x="15" y="222"/>
                  </a:cubicBezTo>
                  <a:cubicBezTo>
                    <a:pt x="13" y="162"/>
                    <a:pt x="14" y="101"/>
                    <a:pt x="8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23" y="43"/>
                    <a:pt x="39" y="41"/>
                    <a:pt x="55" y="40"/>
                  </a:cubicBezTo>
                  <a:cubicBezTo>
                    <a:pt x="72" y="39"/>
                    <a:pt x="89" y="38"/>
                    <a:pt x="106" y="36"/>
                  </a:cubicBezTo>
                  <a:cubicBezTo>
                    <a:pt x="108" y="97"/>
                    <a:pt x="111" y="159"/>
                    <a:pt x="113" y="220"/>
                  </a:cubicBezTo>
                  <a:cubicBezTo>
                    <a:pt x="114" y="250"/>
                    <a:pt x="116" y="281"/>
                    <a:pt x="117" y="311"/>
                  </a:cubicBezTo>
                  <a:cubicBezTo>
                    <a:pt x="118" y="341"/>
                    <a:pt x="117" y="372"/>
                    <a:pt x="119" y="403"/>
                  </a:cubicBezTo>
                  <a:cubicBezTo>
                    <a:pt x="119" y="403"/>
                    <a:pt x="119" y="403"/>
                    <a:pt x="118" y="403"/>
                  </a:cubicBezTo>
                  <a:close/>
                  <a:moveTo>
                    <a:pt x="118" y="140"/>
                  </a:moveTo>
                  <a:cubicBezTo>
                    <a:pt x="122" y="138"/>
                    <a:pt x="125" y="133"/>
                    <a:pt x="128" y="131"/>
                  </a:cubicBezTo>
                  <a:cubicBezTo>
                    <a:pt x="132" y="127"/>
                    <a:pt x="136" y="123"/>
                    <a:pt x="139" y="119"/>
                  </a:cubicBezTo>
                  <a:cubicBezTo>
                    <a:pt x="140" y="126"/>
                    <a:pt x="140" y="132"/>
                    <a:pt x="140" y="139"/>
                  </a:cubicBezTo>
                  <a:cubicBezTo>
                    <a:pt x="133" y="146"/>
                    <a:pt x="126" y="155"/>
                    <a:pt x="119" y="162"/>
                  </a:cubicBezTo>
                  <a:cubicBezTo>
                    <a:pt x="119" y="155"/>
                    <a:pt x="119" y="147"/>
                    <a:pt x="118" y="140"/>
                  </a:cubicBezTo>
                  <a:close/>
                  <a:moveTo>
                    <a:pt x="119" y="164"/>
                  </a:moveTo>
                  <a:cubicBezTo>
                    <a:pt x="126" y="157"/>
                    <a:pt x="134" y="151"/>
                    <a:pt x="140" y="143"/>
                  </a:cubicBezTo>
                  <a:cubicBezTo>
                    <a:pt x="140" y="149"/>
                    <a:pt x="140" y="155"/>
                    <a:pt x="141" y="161"/>
                  </a:cubicBezTo>
                  <a:cubicBezTo>
                    <a:pt x="137" y="165"/>
                    <a:pt x="134" y="168"/>
                    <a:pt x="131" y="172"/>
                  </a:cubicBezTo>
                  <a:cubicBezTo>
                    <a:pt x="128" y="176"/>
                    <a:pt x="124" y="181"/>
                    <a:pt x="120" y="184"/>
                  </a:cubicBezTo>
                  <a:cubicBezTo>
                    <a:pt x="120" y="178"/>
                    <a:pt x="120" y="171"/>
                    <a:pt x="119" y="164"/>
                  </a:cubicBezTo>
                  <a:close/>
                  <a:moveTo>
                    <a:pt x="120" y="187"/>
                  </a:moveTo>
                  <a:cubicBezTo>
                    <a:pt x="121" y="186"/>
                    <a:pt x="121" y="186"/>
                    <a:pt x="122" y="185"/>
                  </a:cubicBezTo>
                  <a:cubicBezTo>
                    <a:pt x="125" y="182"/>
                    <a:pt x="128" y="178"/>
                    <a:pt x="131" y="175"/>
                  </a:cubicBezTo>
                  <a:cubicBezTo>
                    <a:pt x="134" y="171"/>
                    <a:pt x="137" y="168"/>
                    <a:pt x="141" y="164"/>
                  </a:cubicBezTo>
                  <a:cubicBezTo>
                    <a:pt x="141" y="171"/>
                    <a:pt x="141" y="177"/>
                    <a:pt x="141" y="183"/>
                  </a:cubicBezTo>
                  <a:cubicBezTo>
                    <a:pt x="137" y="186"/>
                    <a:pt x="134" y="190"/>
                    <a:pt x="131" y="194"/>
                  </a:cubicBezTo>
                  <a:cubicBezTo>
                    <a:pt x="128" y="198"/>
                    <a:pt x="124" y="202"/>
                    <a:pt x="121" y="207"/>
                  </a:cubicBezTo>
                  <a:cubicBezTo>
                    <a:pt x="121" y="200"/>
                    <a:pt x="121" y="193"/>
                    <a:pt x="120" y="187"/>
                  </a:cubicBezTo>
                  <a:close/>
                  <a:moveTo>
                    <a:pt x="122" y="220"/>
                  </a:moveTo>
                  <a:cubicBezTo>
                    <a:pt x="121" y="216"/>
                    <a:pt x="121" y="212"/>
                    <a:pt x="121" y="208"/>
                  </a:cubicBezTo>
                  <a:cubicBezTo>
                    <a:pt x="125" y="204"/>
                    <a:pt x="129" y="199"/>
                    <a:pt x="133" y="195"/>
                  </a:cubicBezTo>
                  <a:cubicBezTo>
                    <a:pt x="136" y="192"/>
                    <a:pt x="139" y="189"/>
                    <a:pt x="141" y="186"/>
                  </a:cubicBezTo>
                  <a:cubicBezTo>
                    <a:pt x="141" y="188"/>
                    <a:pt x="141" y="190"/>
                    <a:pt x="141" y="193"/>
                  </a:cubicBezTo>
                  <a:cubicBezTo>
                    <a:pt x="141" y="198"/>
                    <a:pt x="141" y="204"/>
                    <a:pt x="142" y="210"/>
                  </a:cubicBezTo>
                  <a:cubicBezTo>
                    <a:pt x="134" y="217"/>
                    <a:pt x="128" y="226"/>
                    <a:pt x="122" y="235"/>
                  </a:cubicBezTo>
                  <a:cubicBezTo>
                    <a:pt x="122" y="230"/>
                    <a:pt x="122" y="225"/>
                    <a:pt x="122" y="220"/>
                  </a:cubicBezTo>
                  <a:close/>
                  <a:moveTo>
                    <a:pt x="122" y="237"/>
                  </a:moveTo>
                  <a:cubicBezTo>
                    <a:pt x="126" y="232"/>
                    <a:pt x="129" y="228"/>
                    <a:pt x="133" y="223"/>
                  </a:cubicBezTo>
                  <a:cubicBezTo>
                    <a:pt x="136" y="220"/>
                    <a:pt x="139" y="217"/>
                    <a:pt x="142" y="213"/>
                  </a:cubicBezTo>
                  <a:cubicBezTo>
                    <a:pt x="142" y="220"/>
                    <a:pt x="142" y="226"/>
                    <a:pt x="142" y="233"/>
                  </a:cubicBezTo>
                  <a:cubicBezTo>
                    <a:pt x="139" y="236"/>
                    <a:pt x="137" y="240"/>
                    <a:pt x="134" y="243"/>
                  </a:cubicBezTo>
                  <a:cubicBezTo>
                    <a:pt x="132" y="245"/>
                    <a:pt x="130" y="248"/>
                    <a:pt x="129" y="250"/>
                  </a:cubicBezTo>
                  <a:cubicBezTo>
                    <a:pt x="128" y="251"/>
                    <a:pt x="125" y="254"/>
                    <a:pt x="123" y="257"/>
                  </a:cubicBezTo>
                  <a:cubicBezTo>
                    <a:pt x="123" y="250"/>
                    <a:pt x="122" y="244"/>
                    <a:pt x="122" y="237"/>
                  </a:cubicBezTo>
                  <a:close/>
                  <a:moveTo>
                    <a:pt x="123" y="260"/>
                  </a:moveTo>
                  <a:cubicBezTo>
                    <a:pt x="128" y="256"/>
                    <a:pt x="132" y="249"/>
                    <a:pt x="135" y="245"/>
                  </a:cubicBezTo>
                  <a:cubicBezTo>
                    <a:pt x="138" y="242"/>
                    <a:pt x="140" y="239"/>
                    <a:pt x="142" y="236"/>
                  </a:cubicBezTo>
                  <a:cubicBezTo>
                    <a:pt x="142" y="242"/>
                    <a:pt x="142" y="248"/>
                    <a:pt x="143" y="254"/>
                  </a:cubicBezTo>
                  <a:cubicBezTo>
                    <a:pt x="136" y="262"/>
                    <a:pt x="130" y="270"/>
                    <a:pt x="124" y="278"/>
                  </a:cubicBezTo>
                  <a:cubicBezTo>
                    <a:pt x="123" y="272"/>
                    <a:pt x="123" y="266"/>
                    <a:pt x="123" y="260"/>
                  </a:cubicBezTo>
                  <a:close/>
                  <a:moveTo>
                    <a:pt x="124" y="280"/>
                  </a:moveTo>
                  <a:cubicBezTo>
                    <a:pt x="131" y="273"/>
                    <a:pt x="137" y="266"/>
                    <a:pt x="143" y="257"/>
                  </a:cubicBezTo>
                  <a:cubicBezTo>
                    <a:pt x="143" y="267"/>
                    <a:pt x="143" y="276"/>
                    <a:pt x="143" y="286"/>
                  </a:cubicBezTo>
                  <a:cubicBezTo>
                    <a:pt x="143" y="292"/>
                    <a:pt x="143" y="298"/>
                    <a:pt x="143" y="304"/>
                  </a:cubicBezTo>
                  <a:cubicBezTo>
                    <a:pt x="141" y="307"/>
                    <a:pt x="138" y="310"/>
                    <a:pt x="136" y="313"/>
                  </a:cubicBezTo>
                  <a:cubicBezTo>
                    <a:pt x="132" y="316"/>
                    <a:pt x="129" y="320"/>
                    <a:pt x="125" y="324"/>
                  </a:cubicBezTo>
                  <a:cubicBezTo>
                    <a:pt x="125" y="319"/>
                    <a:pt x="125" y="315"/>
                    <a:pt x="125" y="311"/>
                  </a:cubicBezTo>
                  <a:cubicBezTo>
                    <a:pt x="125" y="308"/>
                    <a:pt x="125" y="305"/>
                    <a:pt x="124" y="302"/>
                  </a:cubicBezTo>
                  <a:cubicBezTo>
                    <a:pt x="131" y="295"/>
                    <a:pt x="137" y="288"/>
                    <a:pt x="143" y="281"/>
                  </a:cubicBezTo>
                  <a:cubicBezTo>
                    <a:pt x="143" y="280"/>
                    <a:pt x="142" y="279"/>
                    <a:pt x="141" y="280"/>
                  </a:cubicBezTo>
                  <a:cubicBezTo>
                    <a:pt x="135" y="286"/>
                    <a:pt x="130" y="293"/>
                    <a:pt x="124" y="300"/>
                  </a:cubicBezTo>
                  <a:cubicBezTo>
                    <a:pt x="124" y="294"/>
                    <a:pt x="124" y="287"/>
                    <a:pt x="124" y="280"/>
                  </a:cubicBezTo>
                  <a:close/>
                  <a:moveTo>
                    <a:pt x="144" y="376"/>
                  </a:moveTo>
                  <a:cubicBezTo>
                    <a:pt x="139" y="381"/>
                    <a:pt x="136" y="387"/>
                    <a:pt x="131" y="392"/>
                  </a:cubicBezTo>
                  <a:cubicBezTo>
                    <a:pt x="130" y="394"/>
                    <a:pt x="127" y="396"/>
                    <a:pt x="125" y="397"/>
                  </a:cubicBezTo>
                  <a:cubicBezTo>
                    <a:pt x="126" y="390"/>
                    <a:pt x="126" y="383"/>
                    <a:pt x="126" y="376"/>
                  </a:cubicBezTo>
                  <a:cubicBezTo>
                    <a:pt x="132" y="369"/>
                    <a:pt x="139" y="362"/>
                    <a:pt x="144" y="355"/>
                  </a:cubicBezTo>
                  <a:cubicBezTo>
                    <a:pt x="145" y="362"/>
                    <a:pt x="145" y="369"/>
                    <a:pt x="146" y="375"/>
                  </a:cubicBezTo>
                  <a:cubicBezTo>
                    <a:pt x="146" y="375"/>
                    <a:pt x="145" y="376"/>
                    <a:pt x="144" y="37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4091" y="1545"/>
              <a:ext cx="394" cy="1239"/>
            </a:xfrm>
            <a:custGeom>
              <a:avLst/>
              <a:gdLst>
                <a:gd name="T0" fmla="*/ 156 w 166"/>
                <a:gd name="T1" fmla="*/ 66 h 521"/>
                <a:gd name="T2" fmla="*/ 149 w 166"/>
                <a:gd name="T3" fmla="*/ 3 h 521"/>
                <a:gd name="T4" fmla="*/ 7 w 166"/>
                <a:gd name="T5" fmla="*/ 30 h 521"/>
                <a:gd name="T6" fmla="*/ 5 w 166"/>
                <a:gd name="T7" fmla="*/ 43 h 521"/>
                <a:gd name="T8" fmla="*/ 9 w 166"/>
                <a:gd name="T9" fmla="*/ 519 h 521"/>
                <a:gd name="T10" fmla="*/ 130 w 166"/>
                <a:gd name="T11" fmla="*/ 510 h 521"/>
                <a:gd name="T12" fmla="*/ 165 w 166"/>
                <a:gd name="T13" fmla="*/ 479 h 521"/>
                <a:gd name="T14" fmla="*/ 131 w 166"/>
                <a:gd name="T15" fmla="*/ 487 h 521"/>
                <a:gd name="T16" fmla="*/ 157 w 166"/>
                <a:gd name="T17" fmla="*/ 456 h 521"/>
                <a:gd name="T18" fmla="*/ 131 w 166"/>
                <a:gd name="T19" fmla="*/ 439 h 521"/>
                <a:gd name="T20" fmla="*/ 152 w 166"/>
                <a:gd name="T21" fmla="*/ 199 h 521"/>
                <a:gd name="T22" fmla="*/ 152 w 166"/>
                <a:gd name="T23" fmla="*/ 199 h 521"/>
                <a:gd name="T24" fmla="*/ 129 w 166"/>
                <a:gd name="T25" fmla="*/ 176 h 521"/>
                <a:gd name="T26" fmla="*/ 150 w 166"/>
                <a:gd name="T27" fmla="*/ 105 h 521"/>
                <a:gd name="T28" fmla="*/ 130 w 166"/>
                <a:gd name="T29" fmla="*/ 125 h 521"/>
                <a:gd name="T30" fmla="*/ 150 w 166"/>
                <a:gd name="T31" fmla="*/ 80 h 521"/>
                <a:gd name="T32" fmla="*/ 151 w 166"/>
                <a:gd name="T33" fmla="*/ 149 h 521"/>
                <a:gd name="T34" fmla="*/ 150 w 166"/>
                <a:gd name="T35" fmla="*/ 129 h 521"/>
                <a:gd name="T36" fmla="*/ 131 w 166"/>
                <a:gd name="T37" fmla="*/ 99 h 521"/>
                <a:gd name="T38" fmla="*/ 141 w 166"/>
                <a:gd name="T39" fmla="*/ 66 h 521"/>
                <a:gd name="T40" fmla="*/ 150 w 166"/>
                <a:gd name="T41" fmla="*/ 75 h 521"/>
                <a:gd name="T42" fmla="*/ 150 w 166"/>
                <a:gd name="T43" fmla="*/ 36 h 521"/>
                <a:gd name="T44" fmla="*/ 150 w 166"/>
                <a:gd name="T45" fmla="*/ 19 h 521"/>
                <a:gd name="T46" fmla="*/ 132 w 166"/>
                <a:gd name="T47" fmla="*/ 33 h 521"/>
                <a:gd name="T48" fmla="*/ 124 w 166"/>
                <a:gd name="T49" fmla="*/ 9 h 521"/>
                <a:gd name="T50" fmla="*/ 106 w 166"/>
                <a:gd name="T51" fmla="*/ 8 h 521"/>
                <a:gd name="T52" fmla="*/ 80 w 166"/>
                <a:gd name="T53" fmla="*/ 30 h 521"/>
                <a:gd name="T54" fmla="*/ 83 w 166"/>
                <a:gd name="T55" fmla="*/ 8 h 521"/>
                <a:gd name="T56" fmla="*/ 58 w 166"/>
                <a:gd name="T57" fmla="*/ 30 h 521"/>
                <a:gd name="T58" fmla="*/ 39 w 166"/>
                <a:gd name="T59" fmla="*/ 8 h 521"/>
                <a:gd name="T60" fmla="*/ 14 w 166"/>
                <a:gd name="T61" fmla="*/ 30 h 521"/>
                <a:gd name="T62" fmla="*/ 13 w 166"/>
                <a:gd name="T63" fmla="*/ 43 h 521"/>
                <a:gd name="T64" fmla="*/ 123 w 166"/>
                <a:gd name="T65" fmla="*/ 39 h 521"/>
                <a:gd name="T66" fmla="*/ 10 w 166"/>
                <a:gd name="T67" fmla="*/ 514 h 521"/>
                <a:gd name="T68" fmla="*/ 143 w 166"/>
                <a:gd name="T69" fmla="*/ 9 h 521"/>
                <a:gd name="T70" fmla="*/ 152 w 166"/>
                <a:gd name="T71" fmla="*/ 202 h 521"/>
                <a:gd name="T72" fmla="*/ 129 w 166"/>
                <a:gd name="T73" fmla="*/ 273 h 521"/>
                <a:gd name="T74" fmla="*/ 139 w 166"/>
                <a:gd name="T75" fmla="*/ 270 h 521"/>
                <a:gd name="T76" fmla="*/ 142 w 166"/>
                <a:gd name="T77" fmla="*/ 270 h 521"/>
                <a:gd name="T78" fmla="*/ 141 w 166"/>
                <a:gd name="T79" fmla="*/ 295 h 521"/>
                <a:gd name="T80" fmla="*/ 143 w 166"/>
                <a:gd name="T81" fmla="*/ 295 h 521"/>
                <a:gd name="T82" fmla="*/ 129 w 166"/>
                <a:gd name="T83" fmla="*/ 309 h 521"/>
                <a:gd name="T84" fmla="*/ 153 w 166"/>
                <a:gd name="T85" fmla="*/ 337 h 521"/>
                <a:gd name="T86" fmla="*/ 154 w 166"/>
                <a:gd name="T87" fmla="*/ 339 h 521"/>
                <a:gd name="T88" fmla="*/ 130 w 166"/>
                <a:gd name="T89" fmla="*/ 387 h 521"/>
                <a:gd name="T90" fmla="*/ 143 w 166"/>
                <a:gd name="T91" fmla="*/ 374 h 521"/>
                <a:gd name="T92" fmla="*/ 130 w 166"/>
                <a:gd name="T93" fmla="*/ 391 h 521"/>
                <a:gd name="T94" fmla="*/ 154 w 166"/>
                <a:gd name="T95" fmla="*/ 408 h 521"/>
                <a:gd name="T96" fmla="*/ 131 w 166"/>
                <a:gd name="T97" fmla="*/ 502 h 521"/>
                <a:gd name="T98" fmla="*/ 157 w 166"/>
                <a:gd name="T99" fmla="*/ 47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" h="521">
                  <a:moveTo>
                    <a:pt x="165" y="475"/>
                  </a:moveTo>
                  <a:cubicBezTo>
                    <a:pt x="162" y="406"/>
                    <a:pt x="161" y="336"/>
                    <a:pt x="160" y="266"/>
                  </a:cubicBezTo>
                  <a:cubicBezTo>
                    <a:pt x="159" y="232"/>
                    <a:pt x="158" y="197"/>
                    <a:pt x="158" y="163"/>
                  </a:cubicBezTo>
                  <a:cubicBezTo>
                    <a:pt x="158" y="131"/>
                    <a:pt x="160" y="98"/>
                    <a:pt x="156" y="66"/>
                  </a:cubicBezTo>
                  <a:cubicBezTo>
                    <a:pt x="156" y="52"/>
                    <a:pt x="156" y="38"/>
                    <a:pt x="156" y="24"/>
                  </a:cubicBezTo>
                  <a:cubicBezTo>
                    <a:pt x="156" y="18"/>
                    <a:pt x="158" y="9"/>
                    <a:pt x="152" y="4"/>
                  </a:cubicBezTo>
                  <a:cubicBezTo>
                    <a:pt x="152" y="4"/>
                    <a:pt x="152" y="4"/>
                    <a:pt x="151" y="4"/>
                  </a:cubicBezTo>
                  <a:cubicBezTo>
                    <a:pt x="151" y="4"/>
                    <a:pt x="150" y="3"/>
                    <a:pt x="149" y="3"/>
                  </a:cubicBezTo>
                  <a:cubicBezTo>
                    <a:pt x="131" y="0"/>
                    <a:pt x="111" y="0"/>
                    <a:pt x="92" y="0"/>
                  </a:cubicBezTo>
                  <a:cubicBezTo>
                    <a:pt x="75" y="0"/>
                    <a:pt x="56" y="0"/>
                    <a:pt x="38" y="3"/>
                  </a:cubicBezTo>
                  <a:cubicBezTo>
                    <a:pt x="38" y="3"/>
                    <a:pt x="37" y="3"/>
                    <a:pt x="36" y="3"/>
                  </a:cubicBezTo>
                  <a:cubicBezTo>
                    <a:pt x="25" y="10"/>
                    <a:pt x="15" y="2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7"/>
                    <a:pt x="4" y="39"/>
                    <a:pt x="5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4" y="121"/>
                    <a:pt x="3" y="200"/>
                    <a:pt x="3" y="279"/>
                  </a:cubicBezTo>
                  <a:cubicBezTo>
                    <a:pt x="3" y="358"/>
                    <a:pt x="0" y="437"/>
                    <a:pt x="6" y="516"/>
                  </a:cubicBezTo>
                  <a:cubicBezTo>
                    <a:pt x="6" y="516"/>
                    <a:pt x="7" y="517"/>
                    <a:pt x="7" y="517"/>
                  </a:cubicBezTo>
                  <a:cubicBezTo>
                    <a:pt x="7" y="518"/>
                    <a:pt x="8" y="519"/>
                    <a:pt x="9" y="519"/>
                  </a:cubicBezTo>
                  <a:cubicBezTo>
                    <a:pt x="47" y="521"/>
                    <a:pt x="87" y="516"/>
                    <a:pt x="126" y="516"/>
                  </a:cubicBezTo>
                  <a:cubicBezTo>
                    <a:pt x="127" y="516"/>
                    <a:pt x="128" y="515"/>
                    <a:pt x="129" y="513"/>
                  </a:cubicBezTo>
                  <a:cubicBezTo>
                    <a:pt x="130" y="513"/>
                    <a:pt x="130" y="512"/>
                    <a:pt x="130" y="511"/>
                  </a:cubicBezTo>
                  <a:cubicBezTo>
                    <a:pt x="130" y="511"/>
                    <a:pt x="130" y="510"/>
                    <a:pt x="130" y="510"/>
                  </a:cubicBezTo>
                  <a:cubicBezTo>
                    <a:pt x="136" y="508"/>
                    <a:pt x="141" y="502"/>
                    <a:pt x="145" y="498"/>
                  </a:cubicBezTo>
                  <a:cubicBezTo>
                    <a:pt x="151" y="493"/>
                    <a:pt x="156" y="488"/>
                    <a:pt x="162" y="483"/>
                  </a:cubicBezTo>
                  <a:cubicBezTo>
                    <a:pt x="163" y="483"/>
                    <a:pt x="165" y="481"/>
                    <a:pt x="165" y="479"/>
                  </a:cubicBezTo>
                  <a:cubicBezTo>
                    <a:pt x="165" y="479"/>
                    <a:pt x="165" y="479"/>
                    <a:pt x="165" y="479"/>
                  </a:cubicBezTo>
                  <a:cubicBezTo>
                    <a:pt x="166" y="478"/>
                    <a:pt x="166" y="476"/>
                    <a:pt x="165" y="475"/>
                  </a:cubicBezTo>
                  <a:close/>
                  <a:moveTo>
                    <a:pt x="157" y="456"/>
                  </a:moveTo>
                  <a:cubicBezTo>
                    <a:pt x="148" y="466"/>
                    <a:pt x="139" y="476"/>
                    <a:pt x="131" y="487"/>
                  </a:cubicBezTo>
                  <a:cubicBezTo>
                    <a:pt x="131" y="487"/>
                    <a:pt x="131" y="487"/>
                    <a:pt x="131" y="487"/>
                  </a:cubicBezTo>
                  <a:cubicBezTo>
                    <a:pt x="131" y="478"/>
                    <a:pt x="131" y="469"/>
                    <a:pt x="131" y="460"/>
                  </a:cubicBezTo>
                  <a:cubicBezTo>
                    <a:pt x="139" y="452"/>
                    <a:pt x="148" y="444"/>
                    <a:pt x="156" y="436"/>
                  </a:cubicBezTo>
                  <a:cubicBezTo>
                    <a:pt x="156" y="436"/>
                    <a:pt x="156" y="436"/>
                    <a:pt x="156" y="436"/>
                  </a:cubicBezTo>
                  <a:cubicBezTo>
                    <a:pt x="157" y="443"/>
                    <a:pt x="157" y="450"/>
                    <a:pt x="157" y="456"/>
                  </a:cubicBezTo>
                  <a:close/>
                  <a:moveTo>
                    <a:pt x="156" y="435"/>
                  </a:moveTo>
                  <a:cubicBezTo>
                    <a:pt x="156" y="434"/>
                    <a:pt x="155" y="434"/>
                    <a:pt x="155" y="435"/>
                  </a:cubicBezTo>
                  <a:cubicBezTo>
                    <a:pt x="146" y="442"/>
                    <a:pt x="138" y="450"/>
                    <a:pt x="131" y="459"/>
                  </a:cubicBezTo>
                  <a:cubicBezTo>
                    <a:pt x="131" y="452"/>
                    <a:pt x="131" y="445"/>
                    <a:pt x="131" y="439"/>
                  </a:cubicBezTo>
                  <a:cubicBezTo>
                    <a:pt x="139" y="429"/>
                    <a:pt x="147" y="420"/>
                    <a:pt x="156" y="410"/>
                  </a:cubicBezTo>
                  <a:cubicBezTo>
                    <a:pt x="156" y="410"/>
                    <a:pt x="156" y="410"/>
                    <a:pt x="156" y="410"/>
                  </a:cubicBezTo>
                  <a:cubicBezTo>
                    <a:pt x="156" y="418"/>
                    <a:pt x="156" y="426"/>
                    <a:pt x="156" y="435"/>
                  </a:cubicBezTo>
                  <a:close/>
                  <a:moveTo>
                    <a:pt x="152" y="199"/>
                  </a:moveTo>
                  <a:cubicBezTo>
                    <a:pt x="143" y="208"/>
                    <a:pt x="136" y="218"/>
                    <a:pt x="129" y="228"/>
                  </a:cubicBezTo>
                  <a:cubicBezTo>
                    <a:pt x="129" y="221"/>
                    <a:pt x="129" y="214"/>
                    <a:pt x="129" y="206"/>
                  </a:cubicBezTo>
                  <a:cubicBezTo>
                    <a:pt x="136" y="197"/>
                    <a:pt x="144" y="188"/>
                    <a:pt x="151" y="179"/>
                  </a:cubicBezTo>
                  <a:cubicBezTo>
                    <a:pt x="152" y="186"/>
                    <a:pt x="152" y="192"/>
                    <a:pt x="152" y="199"/>
                  </a:cubicBezTo>
                  <a:close/>
                  <a:moveTo>
                    <a:pt x="151" y="163"/>
                  </a:moveTo>
                  <a:cubicBezTo>
                    <a:pt x="151" y="167"/>
                    <a:pt x="151" y="171"/>
                    <a:pt x="151" y="176"/>
                  </a:cubicBezTo>
                  <a:cubicBezTo>
                    <a:pt x="143" y="184"/>
                    <a:pt x="136" y="194"/>
                    <a:pt x="129" y="204"/>
                  </a:cubicBezTo>
                  <a:cubicBezTo>
                    <a:pt x="129" y="195"/>
                    <a:pt x="129" y="186"/>
                    <a:pt x="129" y="176"/>
                  </a:cubicBezTo>
                  <a:cubicBezTo>
                    <a:pt x="137" y="170"/>
                    <a:pt x="145" y="162"/>
                    <a:pt x="151" y="153"/>
                  </a:cubicBezTo>
                  <a:cubicBezTo>
                    <a:pt x="151" y="156"/>
                    <a:pt x="151" y="159"/>
                    <a:pt x="151" y="163"/>
                  </a:cubicBezTo>
                  <a:close/>
                  <a:moveTo>
                    <a:pt x="130" y="125"/>
                  </a:moveTo>
                  <a:cubicBezTo>
                    <a:pt x="137" y="120"/>
                    <a:pt x="144" y="112"/>
                    <a:pt x="150" y="105"/>
                  </a:cubicBezTo>
                  <a:cubicBezTo>
                    <a:pt x="150" y="112"/>
                    <a:pt x="150" y="119"/>
                    <a:pt x="150" y="126"/>
                  </a:cubicBezTo>
                  <a:cubicBezTo>
                    <a:pt x="142" y="133"/>
                    <a:pt x="136" y="142"/>
                    <a:pt x="130" y="150"/>
                  </a:cubicBezTo>
                  <a:cubicBezTo>
                    <a:pt x="130" y="142"/>
                    <a:pt x="130" y="134"/>
                    <a:pt x="130" y="126"/>
                  </a:cubicBezTo>
                  <a:cubicBezTo>
                    <a:pt x="130" y="126"/>
                    <a:pt x="130" y="126"/>
                    <a:pt x="130" y="125"/>
                  </a:cubicBezTo>
                  <a:close/>
                  <a:moveTo>
                    <a:pt x="130" y="125"/>
                  </a:moveTo>
                  <a:cubicBezTo>
                    <a:pt x="130" y="116"/>
                    <a:pt x="130" y="108"/>
                    <a:pt x="131" y="100"/>
                  </a:cubicBezTo>
                  <a:cubicBezTo>
                    <a:pt x="132" y="100"/>
                    <a:pt x="134" y="97"/>
                    <a:pt x="134" y="97"/>
                  </a:cubicBezTo>
                  <a:cubicBezTo>
                    <a:pt x="139" y="91"/>
                    <a:pt x="145" y="86"/>
                    <a:pt x="150" y="80"/>
                  </a:cubicBezTo>
                  <a:cubicBezTo>
                    <a:pt x="150" y="87"/>
                    <a:pt x="150" y="94"/>
                    <a:pt x="150" y="101"/>
                  </a:cubicBezTo>
                  <a:cubicBezTo>
                    <a:pt x="143" y="109"/>
                    <a:pt x="136" y="116"/>
                    <a:pt x="130" y="125"/>
                  </a:cubicBezTo>
                  <a:close/>
                  <a:moveTo>
                    <a:pt x="150" y="129"/>
                  </a:moveTo>
                  <a:cubicBezTo>
                    <a:pt x="150" y="136"/>
                    <a:pt x="151" y="143"/>
                    <a:pt x="151" y="149"/>
                  </a:cubicBezTo>
                  <a:cubicBezTo>
                    <a:pt x="147" y="154"/>
                    <a:pt x="144" y="159"/>
                    <a:pt x="140" y="163"/>
                  </a:cubicBezTo>
                  <a:cubicBezTo>
                    <a:pt x="137" y="167"/>
                    <a:pt x="133" y="171"/>
                    <a:pt x="129" y="174"/>
                  </a:cubicBezTo>
                  <a:cubicBezTo>
                    <a:pt x="130" y="167"/>
                    <a:pt x="130" y="160"/>
                    <a:pt x="130" y="152"/>
                  </a:cubicBezTo>
                  <a:cubicBezTo>
                    <a:pt x="136" y="144"/>
                    <a:pt x="143" y="137"/>
                    <a:pt x="150" y="129"/>
                  </a:cubicBezTo>
                  <a:close/>
                  <a:moveTo>
                    <a:pt x="150" y="75"/>
                  </a:moveTo>
                  <a:cubicBezTo>
                    <a:pt x="147" y="79"/>
                    <a:pt x="144" y="82"/>
                    <a:pt x="141" y="86"/>
                  </a:cubicBezTo>
                  <a:cubicBezTo>
                    <a:pt x="140" y="88"/>
                    <a:pt x="138" y="90"/>
                    <a:pt x="136" y="92"/>
                  </a:cubicBezTo>
                  <a:cubicBezTo>
                    <a:pt x="136" y="93"/>
                    <a:pt x="132" y="98"/>
                    <a:pt x="131" y="99"/>
                  </a:cubicBezTo>
                  <a:cubicBezTo>
                    <a:pt x="131" y="99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1"/>
                    <a:pt x="131" y="84"/>
                    <a:pt x="131" y="77"/>
                  </a:cubicBezTo>
                  <a:cubicBezTo>
                    <a:pt x="134" y="74"/>
                    <a:pt x="138" y="70"/>
                    <a:pt x="141" y="66"/>
                  </a:cubicBezTo>
                  <a:cubicBezTo>
                    <a:pt x="144" y="63"/>
                    <a:pt x="147" y="61"/>
                    <a:pt x="150" y="58"/>
                  </a:cubicBezTo>
                  <a:cubicBezTo>
                    <a:pt x="150" y="61"/>
                    <a:pt x="150" y="63"/>
                    <a:pt x="150" y="66"/>
                  </a:cubicBezTo>
                  <a:cubicBezTo>
                    <a:pt x="150" y="67"/>
                    <a:pt x="150" y="68"/>
                    <a:pt x="151" y="68"/>
                  </a:cubicBezTo>
                  <a:cubicBezTo>
                    <a:pt x="151" y="71"/>
                    <a:pt x="151" y="73"/>
                    <a:pt x="150" y="75"/>
                  </a:cubicBezTo>
                  <a:close/>
                  <a:moveTo>
                    <a:pt x="131" y="75"/>
                  </a:moveTo>
                  <a:cubicBezTo>
                    <a:pt x="131" y="68"/>
                    <a:pt x="131" y="61"/>
                    <a:pt x="131" y="54"/>
                  </a:cubicBezTo>
                  <a:cubicBezTo>
                    <a:pt x="135" y="51"/>
                    <a:pt x="138" y="47"/>
                    <a:pt x="141" y="44"/>
                  </a:cubicBezTo>
                  <a:cubicBezTo>
                    <a:pt x="144" y="41"/>
                    <a:pt x="147" y="38"/>
                    <a:pt x="150" y="36"/>
                  </a:cubicBezTo>
                  <a:cubicBezTo>
                    <a:pt x="150" y="42"/>
                    <a:pt x="150" y="49"/>
                    <a:pt x="150" y="55"/>
                  </a:cubicBezTo>
                  <a:cubicBezTo>
                    <a:pt x="143" y="61"/>
                    <a:pt x="137" y="68"/>
                    <a:pt x="131" y="75"/>
                  </a:cubicBezTo>
                  <a:close/>
                  <a:moveTo>
                    <a:pt x="151" y="13"/>
                  </a:moveTo>
                  <a:cubicBezTo>
                    <a:pt x="150" y="15"/>
                    <a:pt x="150" y="17"/>
                    <a:pt x="150" y="19"/>
                  </a:cubicBezTo>
                  <a:cubicBezTo>
                    <a:pt x="150" y="24"/>
                    <a:pt x="150" y="28"/>
                    <a:pt x="150" y="32"/>
                  </a:cubicBezTo>
                  <a:cubicBezTo>
                    <a:pt x="146" y="35"/>
                    <a:pt x="143" y="39"/>
                    <a:pt x="140" y="42"/>
                  </a:cubicBezTo>
                  <a:cubicBezTo>
                    <a:pt x="137" y="45"/>
                    <a:pt x="134" y="48"/>
                    <a:pt x="131" y="51"/>
                  </a:cubicBezTo>
                  <a:cubicBezTo>
                    <a:pt x="132" y="45"/>
                    <a:pt x="132" y="39"/>
                    <a:pt x="132" y="33"/>
                  </a:cubicBezTo>
                  <a:cubicBezTo>
                    <a:pt x="134" y="31"/>
                    <a:pt x="137" y="28"/>
                    <a:pt x="139" y="26"/>
                  </a:cubicBezTo>
                  <a:cubicBezTo>
                    <a:pt x="143" y="22"/>
                    <a:pt x="148" y="18"/>
                    <a:pt x="151" y="13"/>
                  </a:cubicBezTo>
                  <a:close/>
                  <a:moveTo>
                    <a:pt x="106" y="8"/>
                  </a:moveTo>
                  <a:cubicBezTo>
                    <a:pt x="112" y="8"/>
                    <a:pt x="118" y="8"/>
                    <a:pt x="124" y="9"/>
                  </a:cubicBezTo>
                  <a:cubicBezTo>
                    <a:pt x="116" y="16"/>
                    <a:pt x="108" y="23"/>
                    <a:pt x="100" y="31"/>
                  </a:cubicBezTo>
                  <a:cubicBezTo>
                    <a:pt x="94" y="30"/>
                    <a:pt x="88" y="30"/>
                    <a:pt x="82" y="30"/>
                  </a:cubicBezTo>
                  <a:cubicBezTo>
                    <a:pt x="85" y="28"/>
                    <a:pt x="88" y="25"/>
                    <a:pt x="91" y="22"/>
                  </a:cubicBezTo>
                  <a:cubicBezTo>
                    <a:pt x="96" y="17"/>
                    <a:pt x="102" y="13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lose/>
                  <a:moveTo>
                    <a:pt x="92" y="7"/>
                  </a:moveTo>
                  <a:cubicBezTo>
                    <a:pt x="96" y="7"/>
                    <a:pt x="100" y="8"/>
                    <a:pt x="104" y="8"/>
                  </a:cubicBezTo>
                  <a:cubicBezTo>
                    <a:pt x="95" y="14"/>
                    <a:pt x="87" y="23"/>
                    <a:pt x="80" y="30"/>
                  </a:cubicBezTo>
                  <a:cubicBezTo>
                    <a:pt x="76" y="30"/>
                    <a:pt x="73" y="30"/>
                    <a:pt x="69" y="30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64" y="26"/>
                    <a:pt x="68" y="22"/>
                    <a:pt x="71" y="19"/>
                  </a:cubicBezTo>
                  <a:cubicBezTo>
                    <a:pt x="75" y="15"/>
                    <a:pt x="79" y="11"/>
                    <a:pt x="83" y="8"/>
                  </a:cubicBezTo>
                  <a:cubicBezTo>
                    <a:pt x="86" y="7"/>
                    <a:pt x="89" y="7"/>
                    <a:pt x="92" y="7"/>
                  </a:cubicBezTo>
                  <a:close/>
                  <a:moveTo>
                    <a:pt x="79" y="8"/>
                  </a:moveTo>
                  <a:cubicBezTo>
                    <a:pt x="76" y="11"/>
                    <a:pt x="73" y="14"/>
                    <a:pt x="70" y="17"/>
                  </a:cubicBezTo>
                  <a:cubicBezTo>
                    <a:pt x="66" y="21"/>
                    <a:pt x="62" y="26"/>
                    <a:pt x="58" y="30"/>
                  </a:cubicBezTo>
                  <a:cubicBezTo>
                    <a:pt x="50" y="30"/>
                    <a:pt x="42" y="30"/>
                    <a:pt x="34" y="30"/>
                  </a:cubicBezTo>
                  <a:cubicBezTo>
                    <a:pt x="44" y="24"/>
                    <a:pt x="53" y="17"/>
                    <a:pt x="61" y="8"/>
                  </a:cubicBezTo>
                  <a:cubicBezTo>
                    <a:pt x="67" y="8"/>
                    <a:pt x="73" y="8"/>
                    <a:pt x="79" y="8"/>
                  </a:cubicBezTo>
                  <a:close/>
                  <a:moveTo>
                    <a:pt x="39" y="8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46" y="8"/>
                    <a:pt x="52" y="8"/>
                    <a:pt x="58" y="8"/>
                  </a:cubicBezTo>
                  <a:cubicBezTo>
                    <a:pt x="49" y="16"/>
                    <a:pt x="41" y="23"/>
                    <a:pt x="31" y="30"/>
                  </a:cubicBezTo>
                  <a:cubicBezTo>
                    <a:pt x="25" y="30"/>
                    <a:pt x="20" y="30"/>
                    <a:pt x="14" y="30"/>
                  </a:cubicBezTo>
                  <a:cubicBezTo>
                    <a:pt x="23" y="24"/>
                    <a:pt x="32" y="16"/>
                    <a:pt x="39" y="8"/>
                  </a:cubicBezTo>
                  <a:close/>
                  <a:moveTo>
                    <a:pt x="10" y="514"/>
                  </a:moveTo>
                  <a:cubicBezTo>
                    <a:pt x="14" y="436"/>
                    <a:pt x="10" y="357"/>
                    <a:pt x="10" y="279"/>
                  </a:cubicBezTo>
                  <a:cubicBezTo>
                    <a:pt x="10" y="200"/>
                    <a:pt x="11" y="121"/>
                    <a:pt x="13" y="43"/>
                  </a:cubicBezTo>
                  <a:cubicBezTo>
                    <a:pt x="13" y="40"/>
                    <a:pt x="12" y="39"/>
                    <a:pt x="10" y="39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29" y="38"/>
                    <a:pt x="48" y="38"/>
                    <a:pt x="66" y="38"/>
                  </a:cubicBezTo>
                  <a:cubicBezTo>
                    <a:pt x="85" y="38"/>
                    <a:pt x="105" y="40"/>
                    <a:pt x="123" y="39"/>
                  </a:cubicBezTo>
                  <a:cubicBezTo>
                    <a:pt x="122" y="117"/>
                    <a:pt x="122" y="195"/>
                    <a:pt x="122" y="273"/>
                  </a:cubicBezTo>
                  <a:cubicBezTo>
                    <a:pt x="122" y="312"/>
                    <a:pt x="123" y="352"/>
                    <a:pt x="123" y="391"/>
                  </a:cubicBezTo>
                  <a:cubicBezTo>
                    <a:pt x="124" y="430"/>
                    <a:pt x="123" y="470"/>
                    <a:pt x="125" y="509"/>
                  </a:cubicBezTo>
                  <a:cubicBezTo>
                    <a:pt x="87" y="510"/>
                    <a:pt x="48" y="508"/>
                    <a:pt x="10" y="514"/>
                  </a:cubicBezTo>
                  <a:close/>
                  <a:moveTo>
                    <a:pt x="122" y="32"/>
                  </a:moveTo>
                  <a:cubicBezTo>
                    <a:pt x="116" y="31"/>
                    <a:pt x="109" y="31"/>
                    <a:pt x="102" y="31"/>
                  </a:cubicBezTo>
                  <a:cubicBezTo>
                    <a:pt x="111" y="24"/>
                    <a:pt x="120" y="17"/>
                    <a:pt x="128" y="9"/>
                  </a:cubicBezTo>
                  <a:cubicBezTo>
                    <a:pt x="133" y="9"/>
                    <a:pt x="138" y="9"/>
                    <a:pt x="143" y="9"/>
                  </a:cubicBezTo>
                  <a:cubicBezTo>
                    <a:pt x="139" y="12"/>
                    <a:pt x="136" y="16"/>
                    <a:pt x="133" y="19"/>
                  </a:cubicBezTo>
                  <a:cubicBezTo>
                    <a:pt x="130" y="23"/>
                    <a:pt x="125" y="27"/>
                    <a:pt x="122" y="32"/>
                  </a:cubicBezTo>
                  <a:close/>
                  <a:moveTo>
                    <a:pt x="129" y="231"/>
                  </a:moveTo>
                  <a:cubicBezTo>
                    <a:pt x="136" y="221"/>
                    <a:pt x="144" y="212"/>
                    <a:pt x="152" y="202"/>
                  </a:cubicBezTo>
                  <a:cubicBezTo>
                    <a:pt x="152" y="210"/>
                    <a:pt x="152" y="218"/>
                    <a:pt x="152" y="226"/>
                  </a:cubicBezTo>
                  <a:cubicBezTo>
                    <a:pt x="144" y="235"/>
                    <a:pt x="137" y="245"/>
                    <a:pt x="129" y="255"/>
                  </a:cubicBezTo>
                  <a:cubicBezTo>
                    <a:pt x="129" y="247"/>
                    <a:pt x="129" y="239"/>
                    <a:pt x="129" y="231"/>
                  </a:cubicBezTo>
                  <a:close/>
                  <a:moveTo>
                    <a:pt x="129" y="273"/>
                  </a:moveTo>
                  <a:cubicBezTo>
                    <a:pt x="129" y="268"/>
                    <a:pt x="129" y="262"/>
                    <a:pt x="129" y="257"/>
                  </a:cubicBezTo>
                  <a:cubicBezTo>
                    <a:pt x="137" y="248"/>
                    <a:pt x="145" y="239"/>
                    <a:pt x="152" y="230"/>
                  </a:cubicBezTo>
                  <a:cubicBezTo>
                    <a:pt x="152" y="238"/>
                    <a:pt x="152" y="246"/>
                    <a:pt x="152" y="254"/>
                  </a:cubicBezTo>
                  <a:cubicBezTo>
                    <a:pt x="148" y="259"/>
                    <a:pt x="144" y="265"/>
                    <a:pt x="139" y="270"/>
                  </a:cubicBezTo>
                  <a:cubicBezTo>
                    <a:pt x="136" y="274"/>
                    <a:pt x="132" y="278"/>
                    <a:pt x="129" y="281"/>
                  </a:cubicBezTo>
                  <a:cubicBezTo>
                    <a:pt x="129" y="279"/>
                    <a:pt x="129" y="276"/>
                    <a:pt x="129" y="273"/>
                  </a:cubicBezTo>
                  <a:close/>
                  <a:moveTo>
                    <a:pt x="129" y="284"/>
                  </a:moveTo>
                  <a:cubicBezTo>
                    <a:pt x="134" y="279"/>
                    <a:pt x="138" y="275"/>
                    <a:pt x="142" y="270"/>
                  </a:cubicBezTo>
                  <a:cubicBezTo>
                    <a:pt x="145" y="266"/>
                    <a:pt x="149" y="262"/>
                    <a:pt x="152" y="257"/>
                  </a:cubicBezTo>
                  <a:cubicBezTo>
                    <a:pt x="152" y="261"/>
                    <a:pt x="153" y="265"/>
                    <a:pt x="153" y="269"/>
                  </a:cubicBezTo>
                  <a:cubicBezTo>
                    <a:pt x="153" y="273"/>
                    <a:pt x="153" y="277"/>
                    <a:pt x="153" y="281"/>
                  </a:cubicBezTo>
                  <a:cubicBezTo>
                    <a:pt x="148" y="285"/>
                    <a:pt x="145" y="290"/>
                    <a:pt x="141" y="295"/>
                  </a:cubicBezTo>
                  <a:cubicBezTo>
                    <a:pt x="137" y="299"/>
                    <a:pt x="133" y="303"/>
                    <a:pt x="129" y="307"/>
                  </a:cubicBezTo>
                  <a:cubicBezTo>
                    <a:pt x="129" y="299"/>
                    <a:pt x="129" y="291"/>
                    <a:pt x="129" y="284"/>
                  </a:cubicBezTo>
                  <a:close/>
                  <a:moveTo>
                    <a:pt x="129" y="309"/>
                  </a:moveTo>
                  <a:cubicBezTo>
                    <a:pt x="134" y="304"/>
                    <a:pt x="138" y="300"/>
                    <a:pt x="143" y="295"/>
                  </a:cubicBezTo>
                  <a:cubicBezTo>
                    <a:pt x="146" y="292"/>
                    <a:pt x="150" y="288"/>
                    <a:pt x="153" y="285"/>
                  </a:cubicBezTo>
                  <a:cubicBezTo>
                    <a:pt x="153" y="291"/>
                    <a:pt x="153" y="296"/>
                    <a:pt x="153" y="302"/>
                  </a:cubicBezTo>
                  <a:cubicBezTo>
                    <a:pt x="145" y="312"/>
                    <a:pt x="137" y="322"/>
                    <a:pt x="129" y="333"/>
                  </a:cubicBezTo>
                  <a:cubicBezTo>
                    <a:pt x="129" y="325"/>
                    <a:pt x="129" y="317"/>
                    <a:pt x="129" y="309"/>
                  </a:cubicBezTo>
                  <a:close/>
                  <a:moveTo>
                    <a:pt x="130" y="335"/>
                  </a:moveTo>
                  <a:cubicBezTo>
                    <a:pt x="138" y="326"/>
                    <a:pt x="146" y="316"/>
                    <a:pt x="153" y="305"/>
                  </a:cubicBezTo>
                  <a:cubicBezTo>
                    <a:pt x="154" y="316"/>
                    <a:pt x="154" y="326"/>
                    <a:pt x="154" y="337"/>
                  </a:cubicBezTo>
                  <a:cubicBezTo>
                    <a:pt x="154" y="337"/>
                    <a:pt x="154" y="337"/>
                    <a:pt x="153" y="337"/>
                  </a:cubicBezTo>
                  <a:cubicBezTo>
                    <a:pt x="145" y="344"/>
                    <a:pt x="137" y="352"/>
                    <a:pt x="130" y="360"/>
                  </a:cubicBezTo>
                  <a:cubicBezTo>
                    <a:pt x="130" y="352"/>
                    <a:pt x="130" y="343"/>
                    <a:pt x="130" y="335"/>
                  </a:cubicBezTo>
                  <a:close/>
                  <a:moveTo>
                    <a:pt x="130" y="362"/>
                  </a:moveTo>
                  <a:cubicBezTo>
                    <a:pt x="138" y="354"/>
                    <a:pt x="147" y="347"/>
                    <a:pt x="154" y="339"/>
                  </a:cubicBezTo>
                  <a:cubicBezTo>
                    <a:pt x="154" y="345"/>
                    <a:pt x="154" y="352"/>
                    <a:pt x="155" y="358"/>
                  </a:cubicBezTo>
                  <a:cubicBezTo>
                    <a:pt x="155" y="358"/>
                    <a:pt x="155" y="358"/>
                    <a:pt x="154" y="358"/>
                  </a:cubicBezTo>
                  <a:cubicBezTo>
                    <a:pt x="149" y="363"/>
                    <a:pt x="145" y="369"/>
                    <a:pt x="140" y="375"/>
                  </a:cubicBezTo>
                  <a:cubicBezTo>
                    <a:pt x="137" y="379"/>
                    <a:pt x="133" y="383"/>
                    <a:pt x="130" y="387"/>
                  </a:cubicBezTo>
                  <a:cubicBezTo>
                    <a:pt x="130" y="379"/>
                    <a:pt x="130" y="370"/>
                    <a:pt x="130" y="362"/>
                  </a:cubicBezTo>
                  <a:close/>
                  <a:moveTo>
                    <a:pt x="130" y="391"/>
                  </a:moveTo>
                  <a:cubicBezTo>
                    <a:pt x="130" y="391"/>
                    <a:pt x="130" y="390"/>
                    <a:pt x="130" y="390"/>
                  </a:cubicBezTo>
                  <a:cubicBezTo>
                    <a:pt x="134" y="385"/>
                    <a:pt x="139" y="380"/>
                    <a:pt x="143" y="374"/>
                  </a:cubicBezTo>
                  <a:cubicBezTo>
                    <a:pt x="147" y="370"/>
                    <a:pt x="151" y="366"/>
                    <a:pt x="155" y="361"/>
                  </a:cubicBezTo>
                  <a:cubicBezTo>
                    <a:pt x="155" y="368"/>
                    <a:pt x="155" y="375"/>
                    <a:pt x="155" y="382"/>
                  </a:cubicBezTo>
                  <a:cubicBezTo>
                    <a:pt x="147" y="392"/>
                    <a:pt x="138" y="402"/>
                    <a:pt x="130" y="412"/>
                  </a:cubicBezTo>
                  <a:cubicBezTo>
                    <a:pt x="130" y="405"/>
                    <a:pt x="130" y="398"/>
                    <a:pt x="130" y="391"/>
                  </a:cubicBezTo>
                  <a:close/>
                  <a:moveTo>
                    <a:pt x="130" y="414"/>
                  </a:moveTo>
                  <a:cubicBezTo>
                    <a:pt x="139" y="405"/>
                    <a:pt x="147" y="395"/>
                    <a:pt x="155" y="385"/>
                  </a:cubicBezTo>
                  <a:cubicBezTo>
                    <a:pt x="155" y="393"/>
                    <a:pt x="156" y="401"/>
                    <a:pt x="156" y="408"/>
                  </a:cubicBezTo>
                  <a:cubicBezTo>
                    <a:pt x="155" y="408"/>
                    <a:pt x="155" y="408"/>
                    <a:pt x="154" y="408"/>
                  </a:cubicBezTo>
                  <a:cubicBezTo>
                    <a:pt x="147" y="418"/>
                    <a:pt x="139" y="427"/>
                    <a:pt x="131" y="436"/>
                  </a:cubicBezTo>
                  <a:cubicBezTo>
                    <a:pt x="130" y="429"/>
                    <a:pt x="130" y="421"/>
                    <a:pt x="130" y="414"/>
                  </a:cubicBezTo>
                  <a:close/>
                  <a:moveTo>
                    <a:pt x="142" y="492"/>
                  </a:moveTo>
                  <a:cubicBezTo>
                    <a:pt x="138" y="495"/>
                    <a:pt x="134" y="498"/>
                    <a:pt x="131" y="502"/>
                  </a:cubicBezTo>
                  <a:cubicBezTo>
                    <a:pt x="131" y="497"/>
                    <a:pt x="131" y="492"/>
                    <a:pt x="131" y="488"/>
                  </a:cubicBezTo>
                  <a:cubicBezTo>
                    <a:pt x="131" y="488"/>
                    <a:pt x="132" y="488"/>
                    <a:pt x="132" y="488"/>
                  </a:cubicBezTo>
                  <a:cubicBezTo>
                    <a:pt x="141" y="479"/>
                    <a:pt x="149" y="470"/>
                    <a:pt x="157" y="460"/>
                  </a:cubicBezTo>
                  <a:cubicBezTo>
                    <a:pt x="157" y="466"/>
                    <a:pt x="157" y="471"/>
                    <a:pt x="157" y="476"/>
                  </a:cubicBezTo>
                  <a:cubicBezTo>
                    <a:pt x="152" y="481"/>
                    <a:pt x="147" y="487"/>
                    <a:pt x="142" y="49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TextBox 76"/>
          <p:cNvSpPr txBox="1"/>
          <p:nvPr/>
        </p:nvSpPr>
        <p:spPr>
          <a:xfrm>
            <a:off x="6711454" y="180164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11454" y="2170974"/>
            <a:ext cx="378237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6711454" y="362036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1454" y="3989693"/>
            <a:ext cx="378237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直接连接符 16"/>
          <p:cNvCxnSpPr>
            <a:endCxn id="1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69"/>
          <p:cNvSpPr/>
          <p:nvPr/>
        </p:nvSpPr>
        <p:spPr bwMode="auto">
          <a:xfrm>
            <a:off x="1557405" y="1639122"/>
            <a:ext cx="2373572" cy="3969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223" y="5760"/>
                </a:moveTo>
                <a:lnTo>
                  <a:pt x="17548" y="5760"/>
                </a:lnTo>
                <a:cubicBezTo>
                  <a:pt x="16804" y="5760"/>
                  <a:pt x="16198" y="5114"/>
                  <a:pt x="16198" y="4320"/>
                </a:cubicBezTo>
                <a:lnTo>
                  <a:pt x="16200" y="4320"/>
                </a:lnTo>
                <a:lnTo>
                  <a:pt x="16200" y="1440"/>
                </a:lnTo>
                <a:lnTo>
                  <a:pt x="20250" y="5760"/>
                </a:lnTo>
                <a:cubicBezTo>
                  <a:pt x="20250" y="5760"/>
                  <a:pt x="18223" y="5760"/>
                  <a:pt x="18223" y="5760"/>
                </a:cubicBezTo>
                <a:close/>
                <a:moveTo>
                  <a:pt x="20250" y="19440"/>
                </a:moveTo>
                <a:cubicBezTo>
                  <a:pt x="20250" y="19837"/>
                  <a:pt x="19948" y="20160"/>
                  <a:pt x="19575" y="20160"/>
                </a:cubicBezTo>
                <a:lnTo>
                  <a:pt x="2024" y="20160"/>
                </a:lnTo>
                <a:cubicBezTo>
                  <a:pt x="1651" y="20160"/>
                  <a:pt x="1349" y="19837"/>
                  <a:pt x="1349" y="19440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5525" y="1440"/>
                </a:lnTo>
                <a:lnTo>
                  <a:pt x="15525" y="4320"/>
                </a:lnTo>
                <a:lnTo>
                  <a:pt x="15523" y="4320"/>
                </a:lnTo>
                <a:cubicBezTo>
                  <a:pt x="15523" y="5513"/>
                  <a:pt x="16430" y="6480"/>
                  <a:pt x="17548" y="6480"/>
                </a:cubicBezTo>
                <a:lnTo>
                  <a:pt x="18223" y="6480"/>
                </a:lnTo>
                <a:lnTo>
                  <a:pt x="20250" y="6480"/>
                </a:lnTo>
                <a:cubicBezTo>
                  <a:pt x="20250" y="6480"/>
                  <a:pt x="20250" y="19440"/>
                  <a:pt x="20250" y="19440"/>
                </a:cubicBezTo>
                <a:close/>
                <a:moveTo>
                  <a:pt x="21204" y="4741"/>
                </a:moveTo>
                <a:lnTo>
                  <a:pt x="17154" y="421"/>
                </a:lnTo>
                <a:cubicBezTo>
                  <a:pt x="16901" y="151"/>
                  <a:pt x="16557" y="0"/>
                  <a:pt x="16200" y="0"/>
                </a:cubicBezTo>
                <a:lnTo>
                  <a:pt x="2024" y="0"/>
                </a:lnTo>
                <a:cubicBezTo>
                  <a:pt x="908" y="0"/>
                  <a:pt x="0" y="968"/>
                  <a:pt x="0" y="2160"/>
                </a:cubicBezTo>
                <a:lnTo>
                  <a:pt x="0" y="19440"/>
                </a:lnTo>
                <a:cubicBezTo>
                  <a:pt x="0" y="20631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599" y="20631"/>
                  <a:pt x="21599" y="19440"/>
                </a:cubicBezTo>
                <a:lnTo>
                  <a:pt x="21599" y="5760"/>
                </a:lnTo>
                <a:cubicBezTo>
                  <a:pt x="21599" y="5378"/>
                  <a:pt x="21457" y="5011"/>
                  <a:pt x="21204" y="4741"/>
                </a:cubicBezTo>
              </a:path>
            </a:pathLst>
          </a:custGeom>
          <a:solidFill>
            <a:srgbClr val="595958"/>
          </a:solidFill>
          <a:ln w="12700">
            <a:solidFill>
              <a:srgbClr val="595958"/>
            </a:solidFill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83011" y="2874102"/>
            <a:ext cx="2052527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138237" y="225990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AutoShape 69"/>
          <p:cNvSpPr/>
          <p:nvPr/>
        </p:nvSpPr>
        <p:spPr bwMode="auto">
          <a:xfrm>
            <a:off x="5167871" y="1639122"/>
            <a:ext cx="2373572" cy="3969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223" y="5760"/>
                </a:moveTo>
                <a:lnTo>
                  <a:pt x="17548" y="5760"/>
                </a:lnTo>
                <a:cubicBezTo>
                  <a:pt x="16804" y="5760"/>
                  <a:pt x="16198" y="5114"/>
                  <a:pt x="16198" y="4320"/>
                </a:cubicBezTo>
                <a:lnTo>
                  <a:pt x="16200" y="4320"/>
                </a:lnTo>
                <a:lnTo>
                  <a:pt x="16200" y="1440"/>
                </a:lnTo>
                <a:lnTo>
                  <a:pt x="20250" y="5760"/>
                </a:lnTo>
                <a:cubicBezTo>
                  <a:pt x="20250" y="5760"/>
                  <a:pt x="18223" y="5760"/>
                  <a:pt x="18223" y="5760"/>
                </a:cubicBezTo>
                <a:close/>
                <a:moveTo>
                  <a:pt x="20250" y="19440"/>
                </a:moveTo>
                <a:cubicBezTo>
                  <a:pt x="20250" y="19837"/>
                  <a:pt x="19948" y="20160"/>
                  <a:pt x="19575" y="20160"/>
                </a:cubicBezTo>
                <a:lnTo>
                  <a:pt x="2024" y="20160"/>
                </a:lnTo>
                <a:cubicBezTo>
                  <a:pt x="1651" y="20160"/>
                  <a:pt x="1349" y="19837"/>
                  <a:pt x="1349" y="19440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5525" y="1440"/>
                </a:lnTo>
                <a:lnTo>
                  <a:pt x="15525" y="4320"/>
                </a:lnTo>
                <a:lnTo>
                  <a:pt x="15523" y="4320"/>
                </a:lnTo>
                <a:cubicBezTo>
                  <a:pt x="15523" y="5513"/>
                  <a:pt x="16430" y="6480"/>
                  <a:pt x="17548" y="6480"/>
                </a:cubicBezTo>
                <a:lnTo>
                  <a:pt x="18223" y="6480"/>
                </a:lnTo>
                <a:lnTo>
                  <a:pt x="20250" y="6480"/>
                </a:lnTo>
                <a:cubicBezTo>
                  <a:pt x="20250" y="6480"/>
                  <a:pt x="20250" y="19440"/>
                  <a:pt x="20250" y="19440"/>
                </a:cubicBezTo>
                <a:close/>
                <a:moveTo>
                  <a:pt x="21204" y="4741"/>
                </a:moveTo>
                <a:lnTo>
                  <a:pt x="17154" y="421"/>
                </a:lnTo>
                <a:cubicBezTo>
                  <a:pt x="16901" y="151"/>
                  <a:pt x="16557" y="0"/>
                  <a:pt x="16200" y="0"/>
                </a:cubicBezTo>
                <a:lnTo>
                  <a:pt x="2024" y="0"/>
                </a:lnTo>
                <a:cubicBezTo>
                  <a:pt x="908" y="0"/>
                  <a:pt x="0" y="968"/>
                  <a:pt x="0" y="2160"/>
                </a:cubicBezTo>
                <a:lnTo>
                  <a:pt x="0" y="19440"/>
                </a:lnTo>
                <a:cubicBezTo>
                  <a:pt x="0" y="20631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599" y="20631"/>
                  <a:pt x="21599" y="19440"/>
                </a:cubicBezTo>
                <a:lnTo>
                  <a:pt x="21599" y="5760"/>
                </a:lnTo>
                <a:cubicBezTo>
                  <a:pt x="21599" y="5378"/>
                  <a:pt x="21457" y="5011"/>
                  <a:pt x="21204" y="4741"/>
                </a:cubicBezTo>
              </a:path>
            </a:pathLst>
          </a:custGeom>
          <a:solidFill>
            <a:srgbClr val="595958"/>
          </a:solidFill>
          <a:ln w="12700">
            <a:solidFill>
              <a:srgbClr val="595958"/>
            </a:solidFill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93477" y="2874102"/>
            <a:ext cx="2052527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5748703" y="225990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AutoShape 69"/>
          <p:cNvSpPr/>
          <p:nvPr/>
        </p:nvSpPr>
        <p:spPr bwMode="auto">
          <a:xfrm>
            <a:off x="8919739" y="1639122"/>
            <a:ext cx="2373572" cy="3969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223" y="5760"/>
                </a:moveTo>
                <a:lnTo>
                  <a:pt x="17548" y="5760"/>
                </a:lnTo>
                <a:cubicBezTo>
                  <a:pt x="16804" y="5760"/>
                  <a:pt x="16198" y="5114"/>
                  <a:pt x="16198" y="4320"/>
                </a:cubicBezTo>
                <a:lnTo>
                  <a:pt x="16200" y="4320"/>
                </a:lnTo>
                <a:lnTo>
                  <a:pt x="16200" y="1440"/>
                </a:lnTo>
                <a:lnTo>
                  <a:pt x="20250" y="5760"/>
                </a:lnTo>
                <a:cubicBezTo>
                  <a:pt x="20250" y="5760"/>
                  <a:pt x="18223" y="5760"/>
                  <a:pt x="18223" y="5760"/>
                </a:cubicBezTo>
                <a:close/>
                <a:moveTo>
                  <a:pt x="20250" y="19440"/>
                </a:moveTo>
                <a:cubicBezTo>
                  <a:pt x="20250" y="19837"/>
                  <a:pt x="19948" y="20160"/>
                  <a:pt x="19575" y="20160"/>
                </a:cubicBezTo>
                <a:lnTo>
                  <a:pt x="2024" y="20160"/>
                </a:lnTo>
                <a:cubicBezTo>
                  <a:pt x="1651" y="20160"/>
                  <a:pt x="1349" y="19837"/>
                  <a:pt x="1349" y="19440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5525" y="1440"/>
                </a:lnTo>
                <a:lnTo>
                  <a:pt x="15525" y="4320"/>
                </a:lnTo>
                <a:lnTo>
                  <a:pt x="15523" y="4320"/>
                </a:lnTo>
                <a:cubicBezTo>
                  <a:pt x="15523" y="5513"/>
                  <a:pt x="16430" y="6480"/>
                  <a:pt x="17548" y="6480"/>
                </a:cubicBezTo>
                <a:lnTo>
                  <a:pt x="18223" y="6480"/>
                </a:lnTo>
                <a:lnTo>
                  <a:pt x="20250" y="6480"/>
                </a:lnTo>
                <a:cubicBezTo>
                  <a:pt x="20250" y="6480"/>
                  <a:pt x="20250" y="19440"/>
                  <a:pt x="20250" y="19440"/>
                </a:cubicBezTo>
                <a:close/>
                <a:moveTo>
                  <a:pt x="21204" y="4741"/>
                </a:moveTo>
                <a:lnTo>
                  <a:pt x="17154" y="421"/>
                </a:lnTo>
                <a:cubicBezTo>
                  <a:pt x="16901" y="151"/>
                  <a:pt x="16557" y="0"/>
                  <a:pt x="16200" y="0"/>
                </a:cubicBezTo>
                <a:lnTo>
                  <a:pt x="2024" y="0"/>
                </a:lnTo>
                <a:cubicBezTo>
                  <a:pt x="908" y="0"/>
                  <a:pt x="0" y="968"/>
                  <a:pt x="0" y="2160"/>
                </a:cubicBezTo>
                <a:lnTo>
                  <a:pt x="0" y="19440"/>
                </a:lnTo>
                <a:cubicBezTo>
                  <a:pt x="0" y="20631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599" y="20631"/>
                  <a:pt x="21599" y="19440"/>
                </a:cubicBezTo>
                <a:lnTo>
                  <a:pt x="21599" y="5760"/>
                </a:lnTo>
                <a:cubicBezTo>
                  <a:pt x="21599" y="5378"/>
                  <a:pt x="21457" y="5011"/>
                  <a:pt x="21204" y="4741"/>
                </a:cubicBezTo>
              </a:path>
            </a:pathLst>
          </a:custGeom>
          <a:solidFill>
            <a:srgbClr val="595958"/>
          </a:solidFill>
          <a:ln w="12700">
            <a:solidFill>
              <a:srgbClr val="595958"/>
            </a:solidFill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45345" y="2874102"/>
            <a:ext cx="2052527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9500571" y="225990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/>
        </p:nvSpPr>
        <p:spPr>
          <a:xfrm rot="5400000">
            <a:off x="6560784" y="1018101"/>
            <a:ext cx="1557753" cy="2277385"/>
          </a:xfrm>
          <a:custGeom>
            <a:avLst/>
            <a:gdLst>
              <a:gd name="connsiteX0" fmla="*/ 0 w 1557753"/>
              <a:gd name="connsiteY0" fmla="*/ 936737 h 2277385"/>
              <a:gd name="connsiteX1" fmla="*/ 9646 w 1557753"/>
              <a:gd name="connsiteY1" fmla="*/ 901069 h 2277385"/>
              <a:gd name="connsiteX2" fmla="*/ 15362 w 1557753"/>
              <a:gd name="connsiteY2" fmla="*/ 894742 h 2277385"/>
              <a:gd name="connsiteX3" fmla="*/ 13409 w 1557753"/>
              <a:gd name="connsiteY3" fmla="*/ 894184 h 2277385"/>
              <a:gd name="connsiteX4" fmla="*/ 677067 w 1557753"/>
              <a:gd name="connsiteY4" fmla="*/ 40023 h 2277385"/>
              <a:gd name="connsiteX5" fmla="*/ 678024 w 1557753"/>
              <a:gd name="connsiteY5" fmla="*/ 41497 h 2277385"/>
              <a:gd name="connsiteX6" fmla="*/ 691263 w 1557753"/>
              <a:gd name="connsiteY6" fmla="*/ 26840 h 2277385"/>
              <a:gd name="connsiteX7" fmla="*/ 778061 w 1557753"/>
              <a:gd name="connsiteY7" fmla="*/ 0 h 2277385"/>
              <a:gd name="connsiteX8" fmla="*/ 864860 w 1557753"/>
              <a:gd name="connsiteY8" fmla="*/ 26840 h 2277385"/>
              <a:gd name="connsiteX9" fmla="*/ 878704 w 1557753"/>
              <a:gd name="connsiteY9" fmla="*/ 42168 h 2277385"/>
              <a:gd name="connsiteX10" fmla="*/ 880154 w 1557753"/>
              <a:gd name="connsiteY10" fmla="*/ 41436 h 2277385"/>
              <a:gd name="connsiteX11" fmla="*/ 1542082 w 1557753"/>
              <a:gd name="connsiteY11" fmla="*/ 893370 h 2277385"/>
              <a:gd name="connsiteX12" fmla="*/ 1541355 w 1557753"/>
              <a:gd name="connsiteY12" fmla="*/ 893594 h 2277385"/>
              <a:gd name="connsiteX13" fmla="*/ 1548106 w 1557753"/>
              <a:gd name="connsiteY13" fmla="*/ 901069 h 2277385"/>
              <a:gd name="connsiteX14" fmla="*/ 1557753 w 1557753"/>
              <a:gd name="connsiteY14" fmla="*/ 936737 h 2277385"/>
              <a:gd name="connsiteX15" fmla="*/ 1482782 w 1557753"/>
              <a:gd name="connsiteY15" fmla="*/ 1021169 h 2277385"/>
              <a:gd name="connsiteX16" fmla="*/ 1444460 w 1557753"/>
              <a:gd name="connsiteY16" fmla="*/ 1026944 h 2277385"/>
              <a:gd name="connsiteX17" fmla="*/ 1444118 w 1557753"/>
              <a:gd name="connsiteY17" fmla="*/ 1028369 h 2277385"/>
              <a:gd name="connsiteX18" fmla="*/ 1435006 w 1557753"/>
              <a:gd name="connsiteY18" fmla="*/ 1028369 h 2277385"/>
              <a:gd name="connsiteX19" fmla="*/ 1435002 w 1557753"/>
              <a:gd name="connsiteY19" fmla="*/ 1028369 h 2277385"/>
              <a:gd name="connsiteX20" fmla="*/ 1434998 w 1557753"/>
              <a:gd name="connsiteY20" fmla="*/ 1028369 h 2277385"/>
              <a:gd name="connsiteX21" fmla="*/ 1231107 w 1557753"/>
              <a:gd name="connsiteY21" fmla="*/ 1028369 h 2277385"/>
              <a:gd name="connsiteX22" fmla="*/ 1231107 w 1557753"/>
              <a:gd name="connsiteY22" fmla="*/ 2277385 h 2277385"/>
              <a:gd name="connsiteX23" fmla="*/ 326646 w 1557753"/>
              <a:gd name="connsiteY23" fmla="*/ 2277385 h 2277385"/>
              <a:gd name="connsiteX24" fmla="*/ 326646 w 1557753"/>
              <a:gd name="connsiteY24" fmla="*/ 1028369 h 2277385"/>
              <a:gd name="connsiteX25" fmla="*/ 122756 w 1557753"/>
              <a:gd name="connsiteY25" fmla="*/ 1028369 h 2277385"/>
              <a:gd name="connsiteX26" fmla="*/ 122751 w 1557753"/>
              <a:gd name="connsiteY26" fmla="*/ 1028369 h 2277385"/>
              <a:gd name="connsiteX27" fmla="*/ 122747 w 1557753"/>
              <a:gd name="connsiteY27" fmla="*/ 1028369 h 2277385"/>
              <a:gd name="connsiteX28" fmla="*/ 113310 w 1557753"/>
              <a:gd name="connsiteY28" fmla="*/ 1028369 h 2277385"/>
              <a:gd name="connsiteX29" fmla="*/ 113189 w 1557753"/>
              <a:gd name="connsiteY29" fmla="*/ 1026928 h 2277385"/>
              <a:gd name="connsiteX30" fmla="*/ 74971 w 1557753"/>
              <a:gd name="connsiteY30" fmla="*/ 1021169 h 2277385"/>
              <a:gd name="connsiteX31" fmla="*/ 0 w 1557753"/>
              <a:gd name="connsiteY31" fmla="*/ 936737 h 227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57753" h="2277385">
                <a:moveTo>
                  <a:pt x="0" y="936737"/>
                </a:moveTo>
                <a:cubicBezTo>
                  <a:pt x="0" y="924085"/>
                  <a:pt x="3434" y="912032"/>
                  <a:pt x="9646" y="901069"/>
                </a:cubicBezTo>
                <a:lnTo>
                  <a:pt x="15362" y="894742"/>
                </a:lnTo>
                <a:lnTo>
                  <a:pt x="13409" y="894184"/>
                </a:lnTo>
                <a:lnTo>
                  <a:pt x="677067" y="40023"/>
                </a:lnTo>
                <a:lnTo>
                  <a:pt x="678024" y="41497"/>
                </a:lnTo>
                <a:lnTo>
                  <a:pt x="691263" y="26840"/>
                </a:lnTo>
                <a:cubicBezTo>
                  <a:pt x="713476" y="10258"/>
                  <a:pt x="744164" y="0"/>
                  <a:pt x="778061" y="0"/>
                </a:cubicBezTo>
                <a:cubicBezTo>
                  <a:pt x="811958" y="0"/>
                  <a:pt x="842646" y="10258"/>
                  <a:pt x="864860" y="26840"/>
                </a:cubicBezTo>
                <a:lnTo>
                  <a:pt x="878704" y="42168"/>
                </a:lnTo>
                <a:lnTo>
                  <a:pt x="880154" y="41436"/>
                </a:lnTo>
                <a:lnTo>
                  <a:pt x="1542082" y="893370"/>
                </a:lnTo>
                <a:lnTo>
                  <a:pt x="1541355" y="893594"/>
                </a:lnTo>
                <a:lnTo>
                  <a:pt x="1548106" y="901069"/>
                </a:lnTo>
                <a:cubicBezTo>
                  <a:pt x="1554318" y="912032"/>
                  <a:pt x="1557753" y="924085"/>
                  <a:pt x="1557753" y="936737"/>
                </a:cubicBezTo>
                <a:cubicBezTo>
                  <a:pt x="1557753" y="974692"/>
                  <a:pt x="1526840" y="1007258"/>
                  <a:pt x="1482782" y="1021169"/>
                </a:cubicBezTo>
                <a:lnTo>
                  <a:pt x="1444460" y="1026944"/>
                </a:lnTo>
                <a:lnTo>
                  <a:pt x="1444118" y="1028369"/>
                </a:lnTo>
                <a:lnTo>
                  <a:pt x="1435006" y="1028369"/>
                </a:lnTo>
                <a:lnTo>
                  <a:pt x="1435002" y="1028369"/>
                </a:lnTo>
                <a:lnTo>
                  <a:pt x="1434998" y="1028369"/>
                </a:lnTo>
                <a:lnTo>
                  <a:pt x="1231107" y="1028369"/>
                </a:lnTo>
                <a:lnTo>
                  <a:pt x="1231107" y="2277385"/>
                </a:lnTo>
                <a:lnTo>
                  <a:pt x="326646" y="2277385"/>
                </a:lnTo>
                <a:lnTo>
                  <a:pt x="326646" y="1028369"/>
                </a:lnTo>
                <a:lnTo>
                  <a:pt x="122756" y="1028369"/>
                </a:lnTo>
                <a:lnTo>
                  <a:pt x="122751" y="1028369"/>
                </a:lnTo>
                <a:lnTo>
                  <a:pt x="122747" y="1028369"/>
                </a:lnTo>
                <a:lnTo>
                  <a:pt x="113310" y="1028369"/>
                </a:lnTo>
                <a:lnTo>
                  <a:pt x="113189" y="1026928"/>
                </a:lnTo>
                <a:lnTo>
                  <a:pt x="74971" y="1021169"/>
                </a:lnTo>
                <a:cubicBezTo>
                  <a:pt x="30913" y="1007258"/>
                  <a:pt x="0" y="974692"/>
                  <a:pt x="0" y="93673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210907" y="1648961"/>
            <a:ext cx="1053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595958"/>
                </a:solidFill>
              </a:rPr>
              <a:t>02</a:t>
            </a:r>
            <a:endParaRPr lang="zh-CN" altLang="en-US" sz="6000" dirty="0">
              <a:solidFill>
                <a:srgbClr val="595958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819613" y="1407734"/>
            <a:ext cx="1557753" cy="2277385"/>
          </a:xfrm>
          <a:custGeom>
            <a:avLst/>
            <a:gdLst>
              <a:gd name="connsiteX0" fmla="*/ 0 w 1557753"/>
              <a:gd name="connsiteY0" fmla="*/ 936737 h 2277385"/>
              <a:gd name="connsiteX1" fmla="*/ 9646 w 1557753"/>
              <a:gd name="connsiteY1" fmla="*/ 901069 h 2277385"/>
              <a:gd name="connsiteX2" fmla="*/ 15362 w 1557753"/>
              <a:gd name="connsiteY2" fmla="*/ 894742 h 2277385"/>
              <a:gd name="connsiteX3" fmla="*/ 13409 w 1557753"/>
              <a:gd name="connsiteY3" fmla="*/ 894184 h 2277385"/>
              <a:gd name="connsiteX4" fmla="*/ 677067 w 1557753"/>
              <a:gd name="connsiteY4" fmla="*/ 40023 h 2277385"/>
              <a:gd name="connsiteX5" fmla="*/ 678024 w 1557753"/>
              <a:gd name="connsiteY5" fmla="*/ 41497 h 2277385"/>
              <a:gd name="connsiteX6" fmla="*/ 691263 w 1557753"/>
              <a:gd name="connsiteY6" fmla="*/ 26840 h 2277385"/>
              <a:gd name="connsiteX7" fmla="*/ 778061 w 1557753"/>
              <a:gd name="connsiteY7" fmla="*/ 0 h 2277385"/>
              <a:gd name="connsiteX8" fmla="*/ 864860 w 1557753"/>
              <a:gd name="connsiteY8" fmla="*/ 26840 h 2277385"/>
              <a:gd name="connsiteX9" fmla="*/ 878704 w 1557753"/>
              <a:gd name="connsiteY9" fmla="*/ 42168 h 2277385"/>
              <a:gd name="connsiteX10" fmla="*/ 880154 w 1557753"/>
              <a:gd name="connsiteY10" fmla="*/ 41436 h 2277385"/>
              <a:gd name="connsiteX11" fmla="*/ 1542082 w 1557753"/>
              <a:gd name="connsiteY11" fmla="*/ 893370 h 2277385"/>
              <a:gd name="connsiteX12" fmla="*/ 1541355 w 1557753"/>
              <a:gd name="connsiteY12" fmla="*/ 893594 h 2277385"/>
              <a:gd name="connsiteX13" fmla="*/ 1548106 w 1557753"/>
              <a:gd name="connsiteY13" fmla="*/ 901069 h 2277385"/>
              <a:gd name="connsiteX14" fmla="*/ 1557753 w 1557753"/>
              <a:gd name="connsiteY14" fmla="*/ 936737 h 2277385"/>
              <a:gd name="connsiteX15" fmla="*/ 1482782 w 1557753"/>
              <a:gd name="connsiteY15" fmla="*/ 1021169 h 2277385"/>
              <a:gd name="connsiteX16" fmla="*/ 1444460 w 1557753"/>
              <a:gd name="connsiteY16" fmla="*/ 1026944 h 2277385"/>
              <a:gd name="connsiteX17" fmla="*/ 1444118 w 1557753"/>
              <a:gd name="connsiteY17" fmla="*/ 1028369 h 2277385"/>
              <a:gd name="connsiteX18" fmla="*/ 1435006 w 1557753"/>
              <a:gd name="connsiteY18" fmla="*/ 1028369 h 2277385"/>
              <a:gd name="connsiteX19" fmla="*/ 1435002 w 1557753"/>
              <a:gd name="connsiteY19" fmla="*/ 1028369 h 2277385"/>
              <a:gd name="connsiteX20" fmla="*/ 1434998 w 1557753"/>
              <a:gd name="connsiteY20" fmla="*/ 1028369 h 2277385"/>
              <a:gd name="connsiteX21" fmla="*/ 1231107 w 1557753"/>
              <a:gd name="connsiteY21" fmla="*/ 1028369 h 2277385"/>
              <a:gd name="connsiteX22" fmla="*/ 1231107 w 1557753"/>
              <a:gd name="connsiteY22" fmla="*/ 2277385 h 2277385"/>
              <a:gd name="connsiteX23" fmla="*/ 326646 w 1557753"/>
              <a:gd name="connsiteY23" fmla="*/ 2277385 h 2277385"/>
              <a:gd name="connsiteX24" fmla="*/ 326646 w 1557753"/>
              <a:gd name="connsiteY24" fmla="*/ 1028369 h 2277385"/>
              <a:gd name="connsiteX25" fmla="*/ 122756 w 1557753"/>
              <a:gd name="connsiteY25" fmla="*/ 1028369 h 2277385"/>
              <a:gd name="connsiteX26" fmla="*/ 122751 w 1557753"/>
              <a:gd name="connsiteY26" fmla="*/ 1028369 h 2277385"/>
              <a:gd name="connsiteX27" fmla="*/ 122747 w 1557753"/>
              <a:gd name="connsiteY27" fmla="*/ 1028369 h 2277385"/>
              <a:gd name="connsiteX28" fmla="*/ 113310 w 1557753"/>
              <a:gd name="connsiteY28" fmla="*/ 1028369 h 2277385"/>
              <a:gd name="connsiteX29" fmla="*/ 113189 w 1557753"/>
              <a:gd name="connsiteY29" fmla="*/ 1026928 h 2277385"/>
              <a:gd name="connsiteX30" fmla="*/ 74971 w 1557753"/>
              <a:gd name="connsiteY30" fmla="*/ 1021169 h 2277385"/>
              <a:gd name="connsiteX31" fmla="*/ 0 w 1557753"/>
              <a:gd name="connsiteY31" fmla="*/ 936737 h 227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57753" h="2277385">
                <a:moveTo>
                  <a:pt x="0" y="936737"/>
                </a:moveTo>
                <a:cubicBezTo>
                  <a:pt x="0" y="924085"/>
                  <a:pt x="3434" y="912032"/>
                  <a:pt x="9646" y="901069"/>
                </a:cubicBezTo>
                <a:lnTo>
                  <a:pt x="15362" y="894742"/>
                </a:lnTo>
                <a:lnTo>
                  <a:pt x="13409" y="894184"/>
                </a:lnTo>
                <a:lnTo>
                  <a:pt x="677067" y="40023"/>
                </a:lnTo>
                <a:lnTo>
                  <a:pt x="678024" y="41497"/>
                </a:lnTo>
                <a:lnTo>
                  <a:pt x="691263" y="26840"/>
                </a:lnTo>
                <a:cubicBezTo>
                  <a:pt x="713476" y="10258"/>
                  <a:pt x="744164" y="0"/>
                  <a:pt x="778061" y="0"/>
                </a:cubicBezTo>
                <a:cubicBezTo>
                  <a:pt x="811958" y="0"/>
                  <a:pt x="842646" y="10258"/>
                  <a:pt x="864860" y="26840"/>
                </a:cubicBezTo>
                <a:lnTo>
                  <a:pt x="878704" y="42168"/>
                </a:lnTo>
                <a:lnTo>
                  <a:pt x="880154" y="41436"/>
                </a:lnTo>
                <a:lnTo>
                  <a:pt x="1542082" y="893370"/>
                </a:lnTo>
                <a:lnTo>
                  <a:pt x="1541355" y="893594"/>
                </a:lnTo>
                <a:lnTo>
                  <a:pt x="1548106" y="901069"/>
                </a:lnTo>
                <a:cubicBezTo>
                  <a:pt x="1554318" y="912032"/>
                  <a:pt x="1557753" y="924085"/>
                  <a:pt x="1557753" y="936737"/>
                </a:cubicBezTo>
                <a:cubicBezTo>
                  <a:pt x="1557753" y="974692"/>
                  <a:pt x="1526840" y="1007258"/>
                  <a:pt x="1482782" y="1021169"/>
                </a:cubicBezTo>
                <a:lnTo>
                  <a:pt x="1444460" y="1026944"/>
                </a:lnTo>
                <a:lnTo>
                  <a:pt x="1444118" y="1028369"/>
                </a:lnTo>
                <a:lnTo>
                  <a:pt x="1435006" y="1028369"/>
                </a:lnTo>
                <a:lnTo>
                  <a:pt x="1435002" y="1028369"/>
                </a:lnTo>
                <a:lnTo>
                  <a:pt x="1434998" y="1028369"/>
                </a:lnTo>
                <a:lnTo>
                  <a:pt x="1231107" y="1028369"/>
                </a:lnTo>
                <a:lnTo>
                  <a:pt x="1231107" y="2277385"/>
                </a:lnTo>
                <a:lnTo>
                  <a:pt x="326646" y="2277385"/>
                </a:lnTo>
                <a:lnTo>
                  <a:pt x="326646" y="1028369"/>
                </a:lnTo>
                <a:lnTo>
                  <a:pt x="122756" y="1028369"/>
                </a:lnTo>
                <a:lnTo>
                  <a:pt x="122751" y="1028369"/>
                </a:lnTo>
                <a:lnTo>
                  <a:pt x="122747" y="1028369"/>
                </a:lnTo>
                <a:lnTo>
                  <a:pt x="113310" y="1028369"/>
                </a:lnTo>
                <a:lnTo>
                  <a:pt x="113189" y="1026928"/>
                </a:lnTo>
                <a:lnTo>
                  <a:pt x="74971" y="1021169"/>
                </a:lnTo>
                <a:cubicBezTo>
                  <a:pt x="30913" y="1007258"/>
                  <a:pt x="0" y="974692"/>
                  <a:pt x="0" y="93673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71715" y="2669456"/>
            <a:ext cx="1053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595958"/>
                </a:solidFill>
              </a:rPr>
              <a:t>01</a:t>
            </a:r>
            <a:endParaRPr lang="zh-CN" altLang="en-US" sz="6000" dirty="0">
              <a:solidFill>
                <a:srgbClr val="595958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0800000">
            <a:off x="6920600" y="3838806"/>
            <a:ext cx="1557753" cy="2277385"/>
          </a:xfrm>
          <a:custGeom>
            <a:avLst/>
            <a:gdLst>
              <a:gd name="connsiteX0" fmla="*/ 0 w 1557753"/>
              <a:gd name="connsiteY0" fmla="*/ 936737 h 2277385"/>
              <a:gd name="connsiteX1" fmla="*/ 9646 w 1557753"/>
              <a:gd name="connsiteY1" fmla="*/ 901069 h 2277385"/>
              <a:gd name="connsiteX2" fmla="*/ 15362 w 1557753"/>
              <a:gd name="connsiteY2" fmla="*/ 894742 h 2277385"/>
              <a:gd name="connsiteX3" fmla="*/ 13409 w 1557753"/>
              <a:gd name="connsiteY3" fmla="*/ 894184 h 2277385"/>
              <a:gd name="connsiteX4" fmla="*/ 677067 w 1557753"/>
              <a:gd name="connsiteY4" fmla="*/ 40023 h 2277385"/>
              <a:gd name="connsiteX5" fmla="*/ 678024 w 1557753"/>
              <a:gd name="connsiteY5" fmla="*/ 41497 h 2277385"/>
              <a:gd name="connsiteX6" fmla="*/ 691263 w 1557753"/>
              <a:gd name="connsiteY6" fmla="*/ 26840 h 2277385"/>
              <a:gd name="connsiteX7" fmla="*/ 778061 w 1557753"/>
              <a:gd name="connsiteY7" fmla="*/ 0 h 2277385"/>
              <a:gd name="connsiteX8" fmla="*/ 864860 w 1557753"/>
              <a:gd name="connsiteY8" fmla="*/ 26840 h 2277385"/>
              <a:gd name="connsiteX9" fmla="*/ 878704 w 1557753"/>
              <a:gd name="connsiteY9" fmla="*/ 42168 h 2277385"/>
              <a:gd name="connsiteX10" fmla="*/ 880154 w 1557753"/>
              <a:gd name="connsiteY10" fmla="*/ 41436 h 2277385"/>
              <a:gd name="connsiteX11" fmla="*/ 1542082 w 1557753"/>
              <a:gd name="connsiteY11" fmla="*/ 893370 h 2277385"/>
              <a:gd name="connsiteX12" fmla="*/ 1541355 w 1557753"/>
              <a:gd name="connsiteY12" fmla="*/ 893594 h 2277385"/>
              <a:gd name="connsiteX13" fmla="*/ 1548106 w 1557753"/>
              <a:gd name="connsiteY13" fmla="*/ 901069 h 2277385"/>
              <a:gd name="connsiteX14" fmla="*/ 1557753 w 1557753"/>
              <a:gd name="connsiteY14" fmla="*/ 936737 h 2277385"/>
              <a:gd name="connsiteX15" fmla="*/ 1482782 w 1557753"/>
              <a:gd name="connsiteY15" fmla="*/ 1021169 h 2277385"/>
              <a:gd name="connsiteX16" fmla="*/ 1444460 w 1557753"/>
              <a:gd name="connsiteY16" fmla="*/ 1026944 h 2277385"/>
              <a:gd name="connsiteX17" fmla="*/ 1444118 w 1557753"/>
              <a:gd name="connsiteY17" fmla="*/ 1028369 h 2277385"/>
              <a:gd name="connsiteX18" fmla="*/ 1435006 w 1557753"/>
              <a:gd name="connsiteY18" fmla="*/ 1028369 h 2277385"/>
              <a:gd name="connsiteX19" fmla="*/ 1435002 w 1557753"/>
              <a:gd name="connsiteY19" fmla="*/ 1028369 h 2277385"/>
              <a:gd name="connsiteX20" fmla="*/ 1434998 w 1557753"/>
              <a:gd name="connsiteY20" fmla="*/ 1028369 h 2277385"/>
              <a:gd name="connsiteX21" fmla="*/ 1231107 w 1557753"/>
              <a:gd name="connsiteY21" fmla="*/ 1028369 h 2277385"/>
              <a:gd name="connsiteX22" fmla="*/ 1231107 w 1557753"/>
              <a:gd name="connsiteY22" fmla="*/ 2277385 h 2277385"/>
              <a:gd name="connsiteX23" fmla="*/ 326646 w 1557753"/>
              <a:gd name="connsiteY23" fmla="*/ 2277385 h 2277385"/>
              <a:gd name="connsiteX24" fmla="*/ 326646 w 1557753"/>
              <a:gd name="connsiteY24" fmla="*/ 1028369 h 2277385"/>
              <a:gd name="connsiteX25" fmla="*/ 122756 w 1557753"/>
              <a:gd name="connsiteY25" fmla="*/ 1028369 h 2277385"/>
              <a:gd name="connsiteX26" fmla="*/ 122751 w 1557753"/>
              <a:gd name="connsiteY26" fmla="*/ 1028369 h 2277385"/>
              <a:gd name="connsiteX27" fmla="*/ 122747 w 1557753"/>
              <a:gd name="connsiteY27" fmla="*/ 1028369 h 2277385"/>
              <a:gd name="connsiteX28" fmla="*/ 113310 w 1557753"/>
              <a:gd name="connsiteY28" fmla="*/ 1028369 h 2277385"/>
              <a:gd name="connsiteX29" fmla="*/ 113189 w 1557753"/>
              <a:gd name="connsiteY29" fmla="*/ 1026928 h 2277385"/>
              <a:gd name="connsiteX30" fmla="*/ 74971 w 1557753"/>
              <a:gd name="connsiteY30" fmla="*/ 1021169 h 2277385"/>
              <a:gd name="connsiteX31" fmla="*/ 0 w 1557753"/>
              <a:gd name="connsiteY31" fmla="*/ 936737 h 227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57753" h="2277385">
                <a:moveTo>
                  <a:pt x="0" y="936737"/>
                </a:moveTo>
                <a:cubicBezTo>
                  <a:pt x="0" y="924085"/>
                  <a:pt x="3434" y="912032"/>
                  <a:pt x="9646" y="901069"/>
                </a:cubicBezTo>
                <a:lnTo>
                  <a:pt x="15362" y="894742"/>
                </a:lnTo>
                <a:lnTo>
                  <a:pt x="13409" y="894184"/>
                </a:lnTo>
                <a:lnTo>
                  <a:pt x="677067" y="40023"/>
                </a:lnTo>
                <a:lnTo>
                  <a:pt x="678024" y="41497"/>
                </a:lnTo>
                <a:lnTo>
                  <a:pt x="691263" y="26840"/>
                </a:lnTo>
                <a:cubicBezTo>
                  <a:pt x="713476" y="10258"/>
                  <a:pt x="744164" y="0"/>
                  <a:pt x="778061" y="0"/>
                </a:cubicBezTo>
                <a:cubicBezTo>
                  <a:pt x="811958" y="0"/>
                  <a:pt x="842646" y="10258"/>
                  <a:pt x="864860" y="26840"/>
                </a:cubicBezTo>
                <a:lnTo>
                  <a:pt x="878704" y="42168"/>
                </a:lnTo>
                <a:lnTo>
                  <a:pt x="880154" y="41436"/>
                </a:lnTo>
                <a:lnTo>
                  <a:pt x="1542082" y="893370"/>
                </a:lnTo>
                <a:lnTo>
                  <a:pt x="1541355" y="893594"/>
                </a:lnTo>
                <a:lnTo>
                  <a:pt x="1548106" y="901069"/>
                </a:lnTo>
                <a:cubicBezTo>
                  <a:pt x="1554318" y="912032"/>
                  <a:pt x="1557753" y="924085"/>
                  <a:pt x="1557753" y="936737"/>
                </a:cubicBezTo>
                <a:cubicBezTo>
                  <a:pt x="1557753" y="974692"/>
                  <a:pt x="1526840" y="1007258"/>
                  <a:pt x="1482782" y="1021169"/>
                </a:cubicBezTo>
                <a:lnTo>
                  <a:pt x="1444460" y="1026944"/>
                </a:lnTo>
                <a:lnTo>
                  <a:pt x="1444118" y="1028369"/>
                </a:lnTo>
                <a:lnTo>
                  <a:pt x="1435006" y="1028369"/>
                </a:lnTo>
                <a:lnTo>
                  <a:pt x="1435002" y="1028369"/>
                </a:lnTo>
                <a:lnTo>
                  <a:pt x="1434998" y="1028369"/>
                </a:lnTo>
                <a:lnTo>
                  <a:pt x="1231107" y="1028369"/>
                </a:lnTo>
                <a:lnTo>
                  <a:pt x="1231107" y="2277385"/>
                </a:lnTo>
                <a:lnTo>
                  <a:pt x="326646" y="2277385"/>
                </a:lnTo>
                <a:lnTo>
                  <a:pt x="326646" y="1028369"/>
                </a:lnTo>
                <a:lnTo>
                  <a:pt x="122756" y="1028369"/>
                </a:lnTo>
                <a:lnTo>
                  <a:pt x="122751" y="1028369"/>
                </a:lnTo>
                <a:lnTo>
                  <a:pt x="122747" y="1028369"/>
                </a:lnTo>
                <a:lnTo>
                  <a:pt x="113310" y="1028369"/>
                </a:lnTo>
                <a:lnTo>
                  <a:pt x="113189" y="1026928"/>
                </a:lnTo>
                <a:lnTo>
                  <a:pt x="74971" y="1021169"/>
                </a:lnTo>
                <a:cubicBezTo>
                  <a:pt x="30913" y="1007258"/>
                  <a:pt x="0" y="974692"/>
                  <a:pt x="0" y="93673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78489" y="3855835"/>
            <a:ext cx="1053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595958"/>
                </a:solidFill>
              </a:rPr>
              <a:t>03</a:t>
            </a:r>
            <a:endParaRPr lang="zh-CN" altLang="en-US" sz="6000" dirty="0">
              <a:solidFill>
                <a:srgbClr val="595958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6200000">
            <a:off x="4179429" y="4198622"/>
            <a:ext cx="1557753" cy="2277385"/>
          </a:xfrm>
          <a:custGeom>
            <a:avLst/>
            <a:gdLst>
              <a:gd name="connsiteX0" fmla="*/ 0 w 1557753"/>
              <a:gd name="connsiteY0" fmla="*/ 936737 h 2277385"/>
              <a:gd name="connsiteX1" fmla="*/ 9646 w 1557753"/>
              <a:gd name="connsiteY1" fmla="*/ 901069 h 2277385"/>
              <a:gd name="connsiteX2" fmla="*/ 15362 w 1557753"/>
              <a:gd name="connsiteY2" fmla="*/ 894742 h 2277385"/>
              <a:gd name="connsiteX3" fmla="*/ 13409 w 1557753"/>
              <a:gd name="connsiteY3" fmla="*/ 894184 h 2277385"/>
              <a:gd name="connsiteX4" fmla="*/ 677067 w 1557753"/>
              <a:gd name="connsiteY4" fmla="*/ 40023 h 2277385"/>
              <a:gd name="connsiteX5" fmla="*/ 678024 w 1557753"/>
              <a:gd name="connsiteY5" fmla="*/ 41497 h 2277385"/>
              <a:gd name="connsiteX6" fmla="*/ 691263 w 1557753"/>
              <a:gd name="connsiteY6" fmla="*/ 26840 h 2277385"/>
              <a:gd name="connsiteX7" fmla="*/ 778061 w 1557753"/>
              <a:gd name="connsiteY7" fmla="*/ 0 h 2277385"/>
              <a:gd name="connsiteX8" fmla="*/ 864860 w 1557753"/>
              <a:gd name="connsiteY8" fmla="*/ 26840 h 2277385"/>
              <a:gd name="connsiteX9" fmla="*/ 878704 w 1557753"/>
              <a:gd name="connsiteY9" fmla="*/ 42168 h 2277385"/>
              <a:gd name="connsiteX10" fmla="*/ 880154 w 1557753"/>
              <a:gd name="connsiteY10" fmla="*/ 41436 h 2277385"/>
              <a:gd name="connsiteX11" fmla="*/ 1542082 w 1557753"/>
              <a:gd name="connsiteY11" fmla="*/ 893370 h 2277385"/>
              <a:gd name="connsiteX12" fmla="*/ 1541355 w 1557753"/>
              <a:gd name="connsiteY12" fmla="*/ 893594 h 2277385"/>
              <a:gd name="connsiteX13" fmla="*/ 1548106 w 1557753"/>
              <a:gd name="connsiteY13" fmla="*/ 901069 h 2277385"/>
              <a:gd name="connsiteX14" fmla="*/ 1557753 w 1557753"/>
              <a:gd name="connsiteY14" fmla="*/ 936737 h 2277385"/>
              <a:gd name="connsiteX15" fmla="*/ 1482782 w 1557753"/>
              <a:gd name="connsiteY15" fmla="*/ 1021169 h 2277385"/>
              <a:gd name="connsiteX16" fmla="*/ 1444460 w 1557753"/>
              <a:gd name="connsiteY16" fmla="*/ 1026944 h 2277385"/>
              <a:gd name="connsiteX17" fmla="*/ 1444118 w 1557753"/>
              <a:gd name="connsiteY17" fmla="*/ 1028369 h 2277385"/>
              <a:gd name="connsiteX18" fmla="*/ 1435006 w 1557753"/>
              <a:gd name="connsiteY18" fmla="*/ 1028369 h 2277385"/>
              <a:gd name="connsiteX19" fmla="*/ 1435002 w 1557753"/>
              <a:gd name="connsiteY19" fmla="*/ 1028369 h 2277385"/>
              <a:gd name="connsiteX20" fmla="*/ 1434998 w 1557753"/>
              <a:gd name="connsiteY20" fmla="*/ 1028369 h 2277385"/>
              <a:gd name="connsiteX21" fmla="*/ 1231107 w 1557753"/>
              <a:gd name="connsiteY21" fmla="*/ 1028369 h 2277385"/>
              <a:gd name="connsiteX22" fmla="*/ 1231107 w 1557753"/>
              <a:gd name="connsiteY22" fmla="*/ 2277385 h 2277385"/>
              <a:gd name="connsiteX23" fmla="*/ 326646 w 1557753"/>
              <a:gd name="connsiteY23" fmla="*/ 2277385 h 2277385"/>
              <a:gd name="connsiteX24" fmla="*/ 326646 w 1557753"/>
              <a:gd name="connsiteY24" fmla="*/ 1028369 h 2277385"/>
              <a:gd name="connsiteX25" fmla="*/ 122756 w 1557753"/>
              <a:gd name="connsiteY25" fmla="*/ 1028369 h 2277385"/>
              <a:gd name="connsiteX26" fmla="*/ 122751 w 1557753"/>
              <a:gd name="connsiteY26" fmla="*/ 1028369 h 2277385"/>
              <a:gd name="connsiteX27" fmla="*/ 122747 w 1557753"/>
              <a:gd name="connsiteY27" fmla="*/ 1028369 h 2277385"/>
              <a:gd name="connsiteX28" fmla="*/ 113310 w 1557753"/>
              <a:gd name="connsiteY28" fmla="*/ 1028369 h 2277385"/>
              <a:gd name="connsiteX29" fmla="*/ 113189 w 1557753"/>
              <a:gd name="connsiteY29" fmla="*/ 1026928 h 2277385"/>
              <a:gd name="connsiteX30" fmla="*/ 74971 w 1557753"/>
              <a:gd name="connsiteY30" fmla="*/ 1021169 h 2277385"/>
              <a:gd name="connsiteX31" fmla="*/ 0 w 1557753"/>
              <a:gd name="connsiteY31" fmla="*/ 936737 h 227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57753" h="2277385">
                <a:moveTo>
                  <a:pt x="0" y="936737"/>
                </a:moveTo>
                <a:cubicBezTo>
                  <a:pt x="0" y="924085"/>
                  <a:pt x="3434" y="912032"/>
                  <a:pt x="9646" y="901069"/>
                </a:cubicBezTo>
                <a:lnTo>
                  <a:pt x="15362" y="894742"/>
                </a:lnTo>
                <a:lnTo>
                  <a:pt x="13409" y="894184"/>
                </a:lnTo>
                <a:lnTo>
                  <a:pt x="677067" y="40023"/>
                </a:lnTo>
                <a:lnTo>
                  <a:pt x="678024" y="41497"/>
                </a:lnTo>
                <a:lnTo>
                  <a:pt x="691263" y="26840"/>
                </a:lnTo>
                <a:cubicBezTo>
                  <a:pt x="713476" y="10258"/>
                  <a:pt x="744164" y="0"/>
                  <a:pt x="778061" y="0"/>
                </a:cubicBezTo>
                <a:cubicBezTo>
                  <a:pt x="811958" y="0"/>
                  <a:pt x="842646" y="10258"/>
                  <a:pt x="864860" y="26840"/>
                </a:cubicBezTo>
                <a:lnTo>
                  <a:pt x="878704" y="42168"/>
                </a:lnTo>
                <a:lnTo>
                  <a:pt x="880154" y="41436"/>
                </a:lnTo>
                <a:lnTo>
                  <a:pt x="1542082" y="893370"/>
                </a:lnTo>
                <a:lnTo>
                  <a:pt x="1541355" y="893594"/>
                </a:lnTo>
                <a:lnTo>
                  <a:pt x="1548106" y="901069"/>
                </a:lnTo>
                <a:cubicBezTo>
                  <a:pt x="1554318" y="912032"/>
                  <a:pt x="1557753" y="924085"/>
                  <a:pt x="1557753" y="936737"/>
                </a:cubicBezTo>
                <a:cubicBezTo>
                  <a:pt x="1557753" y="974692"/>
                  <a:pt x="1526840" y="1007258"/>
                  <a:pt x="1482782" y="1021169"/>
                </a:cubicBezTo>
                <a:lnTo>
                  <a:pt x="1444460" y="1026944"/>
                </a:lnTo>
                <a:lnTo>
                  <a:pt x="1444118" y="1028369"/>
                </a:lnTo>
                <a:lnTo>
                  <a:pt x="1435006" y="1028369"/>
                </a:lnTo>
                <a:lnTo>
                  <a:pt x="1435002" y="1028369"/>
                </a:lnTo>
                <a:lnTo>
                  <a:pt x="1434998" y="1028369"/>
                </a:lnTo>
                <a:lnTo>
                  <a:pt x="1231107" y="1028369"/>
                </a:lnTo>
                <a:lnTo>
                  <a:pt x="1231107" y="2277385"/>
                </a:lnTo>
                <a:lnTo>
                  <a:pt x="326646" y="2277385"/>
                </a:lnTo>
                <a:lnTo>
                  <a:pt x="326646" y="1028369"/>
                </a:lnTo>
                <a:lnTo>
                  <a:pt x="122756" y="1028369"/>
                </a:lnTo>
                <a:lnTo>
                  <a:pt x="122751" y="1028369"/>
                </a:lnTo>
                <a:lnTo>
                  <a:pt x="122747" y="1028369"/>
                </a:lnTo>
                <a:lnTo>
                  <a:pt x="113310" y="1028369"/>
                </a:lnTo>
                <a:lnTo>
                  <a:pt x="113189" y="1026928"/>
                </a:lnTo>
                <a:lnTo>
                  <a:pt x="74971" y="1021169"/>
                </a:lnTo>
                <a:cubicBezTo>
                  <a:pt x="30913" y="1007258"/>
                  <a:pt x="0" y="974692"/>
                  <a:pt x="0" y="93673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978184" y="4829482"/>
            <a:ext cx="1053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595958"/>
                </a:solidFill>
              </a:rPr>
              <a:t>04</a:t>
            </a:r>
            <a:endParaRPr lang="zh-CN" altLang="en-US" sz="6000" dirty="0">
              <a:solidFill>
                <a:srgbClr val="595958"/>
              </a:solidFill>
            </a:endParaRPr>
          </a:p>
        </p:txBody>
      </p:sp>
      <p:sp>
        <p:nvSpPr>
          <p:cNvPr id="19" name="Freeform 271"/>
          <p:cNvSpPr>
            <a:spLocks noEditPoints="1"/>
          </p:cNvSpPr>
          <p:nvPr/>
        </p:nvSpPr>
        <p:spPr bwMode="auto">
          <a:xfrm>
            <a:off x="8639810" y="1955217"/>
            <a:ext cx="251351" cy="400829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483975" y="2594115"/>
            <a:ext cx="336686" cy="336686"/>
            <a:chOff x="5207806" y="4161042"/>
            <a:chExt cx="499165" cy="499165"/>
          </a:xfrm>
          <a:solidFill>
            <a:srgbClr val="7F7F7F"/>
          </a:solidFill>
        </p:grpSpPr>
        <p:sp>
          <p:nvSpPr>
            <p:cNvPr id="21" name="Freeform 228"/>
            <p:cNvSpPr>
              <a:spLocks noEditPoints="1"/>
            </p:cNvSpPr>
            <p:nvPr/>
          </p:nvSpPr>
          <p:spPr bwMode="auto">
            <a:xfrm>
              <a:off x="5207806" y="4161042"/>
              <a:ext cx="499165" cy="499165"/>
            </a:xfrm>
            <a:custGeom>
              <a:avLst/>
              <a:gdLst>
                <a:gd name="T0" fmla="*/ 225 w 236"/>
                <a:gd name="T1" fmla="*/ 204 h 236"/>
                <a:gd name="T2" fmla="*/ 173 w 236"/>
                <a:gd name="T3" fmla="*/ 151 h 236"/>
                <a:gd name="T4" fmla="*/ 191 w 236"/>
                <a:gd name="T5" fmla="*/ 95 h 236"/>
                <a:gd name="T6" fmla="*/ 96 w 236"/>
                <a:gd name="T7" fmla="*/ 0 h 236"/>
                <a:gd name="T8" fmla="*/ 0 w 236"/>
                <a:gd name="T9" fmla="*/ 95 h 236"/>
                <a:gd name="T10" fmla="*/ 96 w 236"/>
                <a:gd name="T11" fmla="*/ 190 h 236"/>
                <a:gd name="T12" fmla="*/ 152 w 236"/>
                <a:gd name="T13" fmla="*/ 172 h 236"/>
                <a:gd name="T14" fmla="*/ 205 w 236"/>
                <a:gd name="T15" fmla="*/ 225 h 236"/>
                <a:gd name="T16" fmla="*/ 230 w 236"/>
                <a:gd name="T17" fmla="*/ 230 h 236"/>
                <a:gd name="T18" fmla="*/ 225 w 236"/>
                <a:gd name="T19" fmla="*/ 204 h 236"/>
                <a:gd name="T20" fmla="*/ 95 w 236"/>
                <a:gd name="T21" fmla="*/ 168 h 236"/>
                <a:gd name="T22" fmla="*/ 67 w 236"/>
                <a:gd name="T23" fmla="*/ 162 h 236"/>
                <a:gd name="T24" fmla="*/ 43 w 236"/>
                <a:gd name="T25" fmla="*/ 146 h 236"/>
                <a:gd name="T26" fmla="*/ 21 w 236"/>
                <a:gd name="T27" fmla="*/ 93 h 236"/>
                <a:gd name="T28" fmla="*/ 95 w 236"/>
                <a:gd name="T29" fmla="*/ 20 h 236"/>
                <a:gd name="T30" fmla="*/ 146 w 236"/>
                <a:gd name="T31" fmla="*/ 41 h 236"/>
                <a:gd name="T32" fmla="*/ 168 w 236"/>
                <a:gd name="T33" fmla="*/ 93 h 236"/>
                <a:gd name="T34" fmla="*/ 152 w 236"/>
                <a:gd name="T35" fmla="*/ 139 h 236"/>
                <a:gd name="T36" fmla="*/ 146 w 236"/>
                <a:gd name="T37" fmla="*/ 146 h 236"/>
                <a:gd name="T38" fmla="*/ 140 w 236"/>
                <a:gd name="T39" fmla="*/ 151 h 236"/>
                <a:gd name="T40" fmla="*/ 95 w 236"/>
                <a:gd name="T41" fmla="*/ 16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236">
                  <a:moveTo>
                    <a:pt x="225" y="204"/>
                  </a:moveTo>
                  <a:cubicBezTo>
                    <a:pt x="173" y="151"/>
                    <a:pt x="173" y="151"/>
                    <a:pt x="173" y="151"/>
                  </a:cubicBezTo>
                  <a:cubicBezTo>
                    <a:pt x="184" y="136"/>
                    <a:pt x="191" y="116"/>
                    <a:pt x="191" y="95"/>
                  </a:cubicBezTo>
                  <a:cubicBezTo>
                    <a:pt x="191" y="43"/>
                    <a:pt x="148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148"/>
                    <a:pt x="43" y="190"/>
                    <a:pt x="96" y="190"/>
                  </a:cubicBezTo>
                  <a:cubicBezTo>
                    <a:pt x="117" y="190"/>
                    <a:pt x="136" y="184"/>
                    <a:pt x="152" y="172"/>
                  </a:cubicBezTo>
                  <a:cubicBezTo>
                    <a:pt x="205" y="225"/>
                    <a:pt x="205" y="225"/>
                    <a:pt x="205" y="225"/>
                  </a:cubicBezTo>
                  <a:cubicBezTo>
                    <a:pt x="213" y="233"/>
                    <a:pt x="225" y="236"/>
                    <a:pt x="230" y="230"/>
                  </a:cubicBezTo>
                  <a:cubicBezTo>
                    <a:pt x="236" y="224"/>
                    <a:pt x="234" y="213"/>
                    <a:pt x="225" y="204"/>
                  </a:cubicBezTo>
                  <a:close/>
                  <a:moveTo>
                    <a:pt x="95" y="168"/>
                  </a:moveTo>
                  <a:cubicBezTo>
                    <a:pt x="85" y="168"/>
                    <a:pt x="75" y="166"/>
                    <a:pt x="67" y="162"/>
                  </a:cubicBezTo>
                  <a:cubicBezTo>
                    <a:pt x="58" y="158"/>
                    <a:pt x="50" y="152"/>
                    <a:pt x="43" y="146"/>
                  </a:cubicBezTo>
                  <a:cubicBezTo>
                    <a:pt x="29" y="132"/>
                    <a:pt x="21" y="113"/>
                    <a:pt x="21" y="93"/>
                  </a:cubicBezTo>
                  <a:cubicBezTo>
                    <a:pt x="21" y="53"/>
                    <a:pt x="54" y="20"/>
                    <a:pt x="95" y="20"/>
                  </a:cubicBezTo>
                  <a:cubicBezTo>
                    <a:pt x="114" y="20"/>
                    <a:pt x="133" y="27"/>
                    <a:pt x="146" y="41"/>
                  </a:cubicBezTo>
                  <a:cubicBezTo>
                    <a:pt x="160" y="55"/>
                    <a:pt x="168" y="73"/>
                    <a:pt x="168" y="93"/>
                  </a:cubicBezTo>
                  <a:cubicBezTo>
                    <a:pt x="168" y="109"/>
                    <a:pt x="162" y="126"/>
                    <a:pt x="152" y="139"/>
                  </a:cubicBezTo>
                  <a:cubicBezTo>
                    <a:pt x="150" y="142"/>
                    <a:pt x="148" y="144"/>
                    <a:pt x="146" y="146"/>
                  </a:cubicBezTo>
                  <a:cubicBezTo>
                    <a:pt x="144" y="148"/>
                    <a:pt x="142" y="150"/>
                    <a:pt x="140" y="151"/>
                  </a:cubicBezTo>
                  <a:cubicBezTo>
                    <a:pt x="127" y="162"/>
                    <a:pt x="111" y="168"/>
                    <a:pt x="95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29"/>
            <p:cNvSpPr/>
            <p:nvPr/>
          </p:nvSpPr>
          <p:spPr bwMode="auto">
            <a:xfrm>
              <a:off x="5284497" y="4232351"/>
              <a:ext cx="247564" cy="247564"/>
            </a:xfrm>
            <a:custGeom>
              <a:avLst/>
              <a:gdLst>
                <a:gd name="T0" fmla="*/ 100 w 117"/>
                <a:gd name="T1" fmla="*/ 17 h 117"/>
                <a:gd name="T2" fmla="*/ 59 w 117"/>
                <a:gd name="T3" fmla="*/ 0 h 117"/>
                <a:gd name="T4" fmla="*/ 0 w 117"/>
                <a:gd name="T5" fmla="*/ 59 h 117"/>
                <a:gd name="T6" fmla="*/ 17 w 117"/>
                <a:gd name="T7" fmla="*/ 100 h 117"/>
                <a:gd name="T8" fmla="*/ 59 w 117"/>
                <a:gd name="T9" fmla="*/ 117 h 117"/>
                <a:gd name="T10" fmla="*/ 100 w 117"/>
                <a:gd name="T11" fmla="*/ 100 h 117"/>
                <a:gd name="T12" fmla="*/ 117 w 117"/>
                <a:gd name="T13" fmla="*/ 59 h 117"/>
                <a:gd name="T14" fmla="*/ 100 w 117"/>
                <a:gd name="T15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17">
                  <a:moveTo>
                    <a:pt x="100" y="17"/>
                  </a:moveTo>
                  <a:cubicBezTo>
                    <a:pt x="89" y="6"/>
                    <a:pt x="74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74"/>
                    <a:pt x="6" y="89"/>
                    <a:pt x="17" y="100"/>
                  </a:cubicBezTo>
                  <a:cubicBezTo>
                    <a:pt x="28" y="111"/>
                    <a:pt x="43" y="117"/>
                    <a:pt x="59" y="117"/>
                  </a:cubicBezTo>
                  <a:cubicBezTo>
                    <a:pt x="74" y="117"/>
                    <a:pt x="89" y="111"/>
                    <a:pt x="100" y="100"/>
                  </a:cubicBezTo>
                  <a:cubicBezTo>
                    <a:pt x="111" y="89"/>
                    <a:pt x="117" y="74"/>
                    <a:pt x="117" y="59"/>
                  </a:cubicBezTo>
                  <a:cubicBezTo>
                    <a:pt x="117" y="43"/>
                    <a:pt x="111" y="28"/>
                    <a:pt x="10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59954" y="4218502"/>
            <a:ext cx="246469" cy="342276"/>
            <a:chOff x="8032306" y="5624901"/>
            <a:chExt cx="429201" cy="596039"/>
          </a:xfrm>
          <a:solidFill>
            <a:srgbClr val="7F7F7F"/>
          </a:solidFill>
        </p:grpSpPr>
        <p:sp>
          <p:nvSpPr>
            <p:cNvPr id="24" name="Freeform 276"/>
            <p:cNvSpPr/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77"/>
            <p:cNvSpPr/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03788" y="4601819"/>
            <a:ext cx="357598" cy="243439"/>
            <a:chOff x="5129769" y="2718710"/>
            <a:chExt cx="636402" cy="433238"/>
          </a:xfrm>
          <a:solidFill>
            <a:srgbClr val="7F7F7F"/>
          </a:solidFill>
        </p:grpSpPr>
        <p:sp>
          <p:nvSpPr>
            <p:cNvPr id="31" name="Freeform 230"/>
            <p:cNvSpPr/>
            <p:nvPr/>
          </p:nvSpPr>
          <p:spPr bwMode="auto">
            <a:xfrm>
              <a:off x="5129769" y="2718710"/>
              <a:ext cx="491093" cy="392874"/>
            </a:xfrm>
            <a:custGeom>
              <a:avLst/>
              <a:gdLst>
                <a:gd name="T0" fmla="*/ 66 w 232"/>
                <a:gd name="T1" fmla="*/ 110 h 186"/>
                <a:gd name="T2" fmla="*/ 66 w 232"/>
                <a:gd name="T3" fmla="*/ 59 h 186"/>
                <a:gd name="T4" fmla="*/ 81 w 232"/>
                <a:gd name="T5" fmla="*/ 44 h 186"/>
                <a:gd name="T6" fmla="*/ 210 w 232"/>
                <a:gd name="T7" fmla="*/ 44 h 186"/>
                <a:gd name="T8" fmla="*/ 232 w 232"/>
                <a:gd name="T9" fmla="*/ 0 h 186"/>
                <a:gd name="T10" fmla="*/ 81 w 232"/>
                <a:gd name="T11" fmla="*/ 0 h 186"/>
                <a:gd name="T12" fmla="*/ 22 w 232"/>
                <a:gd name="T13" fmla="*/ 59 h 186"/>
                <a:gd name="T14" fmla="*/ 22 w 232"/>
                <a:gd name="T15" fmla="*/ 110 h 186"/>
                <a:gd name="T16" fmla="*/ 0 w 232"/>
                <a:gd name="T17" fmla="*/ 110 h 186"/>
                <a:gd name="T18" fmla="*/ 44 w 232"/>
                <a:gd name="T19" fmla="*/ 186 h 186"/>
                <a:gd name="T20" fmla="*/ 88 w 232"/>
                <a:gd name="T21" fmla="*/ 110 h 186"/>
                <a:gd name="T22" fmla="*/ 66 w 232"/>
                <a:gd name="T23" fmla="*/ 11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86">
                  <a:moveTo>
                    <a:pt x="66" y="110"/>
                  </a:moveTo>
                  <a:cubicBezTo>
                    <a:pt x="66" y="59"/>
                    <a:pt x="66" y="59"/>
                    <a:pt x="66" y="59"/>
                  </a:cubicBezTo>
                  <a:cubicBezTo>
                    <a:pt x="66" y="51"/>
                    <a:pt x="73" y="44"/>
                    <a:pt x="81" y="44"/>
                  </a:cubicBezTo>
                  <a:cubicBezTo>
                    <a:pt x="210" y="44"/>
                    <a:pt x="210" y="44"/>
                    <a:pt x="210" y="44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49" y="0"/>
                    <a:pt x="22" y="26"/>
                    <a:pt x="22" y="59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88" y="110"/>
                    <a:pt x="88" y="110"/>
                    <a:pt x="88" y="110"/>
                  </a:cubicBezTo>
                  <a:lnTo>
                    <a:pt x="66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231"/>
            <p:cNvSpPr/>
            <p:nvPr/>
          </p:nvSpPr>
          <p:spPr bwMode="auto">
            <a:xfrm>
              <a:off x="5261624" y="2759074"/>
              <a:ext cx="504547" cy="392874"/>
            </a:xfrm>
            <a:custGeom>
              <a:avLst/>
              <a:gdLst>
                <a:gd name="T0" fmla="*/ 239 w 239"/>
                <a:gd name="T1" fmla="*/ 76 h 186"/>
                <a:gd name="T2" fmla="*/ 195 w 239"/>
                <a:gd name="T3" fmla="*/ 0 h 186"/>
                <a:gd name="T4" fmla="*/ 151 w 239"/>
                <a:gd name="T5" fmla="*/ 76 h 186"/>
                <a:gd name="T6" fmla="*/ 173 w 239"/>
                <a:gd name="T7" fmla="*/ 76 h 186"/>
                <a:gd name="T8" fmla="*/ 173 w 239"/>
                <a:gd name="T9" fmla="*/ 128 h 186"/>
                <a:gd name="T10" fmla="*/ 158 w 239"/>
                <a:gd name="T11" fmla="*/ 142 h 186"/>
                <a:gd name="T12" fmla="*/ 22 w 239"/>
                <a:gd name="T13" fmla="*/ 142 h 186"/>
                <a:gd name="T14" fmla="*/ 0 w 239"/>
                <a:gd name="T15" fmla="*/ 186 h 186"/>
                <a:gd name="T16" fmla="*/ 158 w 239"/>
                <a:gd name="T17" fmla="*/ 186 h 186"/>
                <a:gd name="T18" fmla="*/ 217 w 239"/>
                <a:gd name="T19" fmla="*/ 128 h 186"/>
                <a:gd name="T20" fmla="*/ 217 w 239"/>
                <a:gd name="T21" fmla="*/ 76 h 186"/>
                <a:gd name="T22" fmla="*/ 239 w 239"/>
                <a:gd name="T23" fmla="*/ 7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186">
                  <a:moveTo>
                    <a:pt x="239" y="76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73" y="76"/>
                    <a:pt x="173" y="76"/>
                    <a:pt x="173" y="76"/>
                  </a:cubicBezTo>
                  <a:cubicBezTo>
                    <a:pt x="173" y="128"/>
                    <a:pt x="173" y="128"/>
                    <a:pt x="173" y="128"/>
                  </a:cubicBezTo>
                  <a:cubicBezTo>
                    <a:pt x="173" y="136"/>
                    <a:pt x="166" y="142"/>
                    <a:pt x="158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158" y="186"/>
                    <a:pt x="158" y="186"/>
                    <a:pt x="158" y="186"/>
                  </a:cubicBezTo>
                  <a:cubicBezTo>
                    <a:pt x="191" y="186"/>
                    <a:pt x="217" y="160"/>
                    <a:pt x="217" y="128"/>
                  </a:cubicBezTo>
                  <a:cubicBezTo>
                    <a:pt x="217" y="76"/>
                    <a:pt x="217" y="76"/>
                    <a:pt x="217" y="76"/>
                  </a:cubicBezTo>
                  <a:lnTo>
                    <a:pt x="239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891161" y="2191674"/>
            <a:ext cx="2552809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91161" y="189665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24430" y="2852449"/>
            <a:ext cx="2552809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58039" y="255742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24430" y="4861338"/>
            <a:ext cx="2552809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58039" y="456631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891161" y="4446428"/>
            <a:ext cx="2552809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91161" y="415140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325955" y="1649784"/>
            <a:ext cx="1520939" cy="1850954"/>
            <a:chOff x="3309" y="1527"/>
            <a:chExt cx="1060" cy="1290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3511" y="1740"/>
              <a:ext cx="684" cy="1077"/>
            </a:xfrm>
            <a:custGeom>
              <a:avLst/>
              <a:gdLst>
                <a:gd name="T0" fmla="*/ 13 w 288"/>
                <a:gd name="T1" fmla="*/ 160 h 453"/>
                <a:gd name="T2" fmla="*/ 79 w 288"/>
                <a:gd name="T3" fmla="*/ 269 h 453"/>
                <a:gd name="T4" fmla="*/ 89 w 288"/>
                <a:gd name="T5" fmla="*/ 289 h 453"/>
                <a:gd name="T6" fmla="*/ 86 w 288"/>
                <a:gd name="T7" fmla="*/ 366 h 453"/>
                <a:gd name="T8" fmla="*/ 191 w 288"/>
                <a:gd name="T9" fmla="*/ 411 h 453"/>
                <a:gd name="T10" fmla="*/ 195 w 288"/>
                <a:gd name="T11" fmla="*/ 365 h 453"/>
                <a:gd name="T12" fmla="*/ 186 w 288"/>
                <a:gd name="T13" fmla="*/ 337 h 453"/>
                <a:gd name="T14" fmla="*/ 89 w 288"/>
                <a:gd name="T15" fmla="*/ 369 h 453"/>
                <a:gd name="T16" fmla="*/ 188 w 288"/>
                <a:gd name="T17" fmla="*/ 370 h 453"/>
                <a:gd name="T18" fmla="*/ 103 w 288"/>
                <a:gd name="T19" fmla="*/ 419 h 453"/>
                <a:gd name="T20" fmla="*/ 142 w 288"/>
                <a:gd name="T21" fmla="*/ 436 h 453"/>
                <a:gd name="T22" fmla="*/ 88 w 288"/>
                <a:gd name="T23" fmla="*/ 391 h 453"/>
                <a:gd name="T24" fmla="*/ 186 w 288"/>
                <a:gd name="T25" fmla="*/ 345 h 453"/>
                <a:gd name="T26" fmla="*/ 146 w 288"/>
                <a:gd name="T27" fmla="*/ 378 h 453"/>
                <a:gd name="T28" fmla="*/ 89 w 288"/>
                <a:gd name="T29" fmla="*/ 357 h 453"/>
                <a:gd name="T30" fmla="*/ 95 w 288"/>
                <a:gd name="T31" fmla="*/ 348 h 453"/>
                <a:gd name="T32" fmla="*/ 109 w 288"/>
                <a:gd name="T33" fmla="*/ 357 h 453"/>
                <a:gd name="T34" fmla="*/ 159 w 288"/>
                <a:gd name="T35" fmla="*/ 361 h 453"/>
                <a:gd name="T36" fmla="*/ 122 w 288"/>
                <a:gd name="T37" fmla="*/ 278 h 453"/>
                <a:gd name="T38" fmla="*/ 113 w 288"/>
                <a:gd name="T39" fmla="*/ 184 h 453"/>
                <a:gd name="T40" fmla="*/ 158 w 288"/>
                <a:gd name="T41" fmla="*/ 229 h 453"/>
                <a:gd name="T42" fmla="*/ 120 w 288"/>
                <a:gd name="T43" fmla="*/ 353 h 453"/>
                <a:gd name="T44" fmla="*/ 250 w 288"/>
                <a:gd name="T45" fmla="*/ 183 h 453"/>
                <a:gd name="T46" fmla="*/ 161 w 288"/>
                <a:gd name="T47" fmla="*/ 355 h 453"/>
                <a:gd name="T48" fmla="*/ 209 w 288"/>
                <a:gd name="T49" fmla="*/ 139 h 453"/>
                <a:gd name="T50" fmla="*/ 171 w 288"/>
                <a:gd name="T51" fmla="*/ 163 h 453"/>
                <a:gd name="T52" fmla="*/ 108 w 288"/>
                <a:gd name="T53" fmla="*/ 177 h 453"/>
                <a:gd name="T54" fmla="*/ 64 w 288"/>
                <a:gd name="T55" fmla="*/ 170 h 453"/>
                <a:gd name="T56" fmla="*/ 96 w 288"/>
                <a:gd name="T57" fmla="*/ 189 h 453"/>
                <a:gd name="T58" fmla="*/ 118 w 288"/>
                <a:gd name="T59" fmla="*/ 306 h 453"/>
                <a:gd name="T60" fmla="*/ 114 w 288"/>
                <a:gd name="T61" fmla="*/ 351 h 453"/>
                <a:gd name="T62" fmla="*/ 101 w 288"/>
                <a:gd name="T63" fmla="*/ 326 h 453"/>
                <a:gd name="T64" fmla="*/ 101 w 288"/>
                <a:gd name="T65" fmla="*/ 325 h 453"/>
                <a:gd name="T66" fmla="*/ 107 w 288"/>
                <a:gd name="T67" fmla="*/ 315 h 453"/>
                <a:gd name="T68" fmla="*/ 105 w 288"/>
                <a:gd name="T69" fmla="*/ 301 h 453"/>
                <a:gd name="T70" fmla="*/ 94 w 288"/>
                <a:gd name="T71" fmla="*/ 286 h 453"/>
                <a:gd name="T72" fmla="*/ 94 w 288"/>
                <a:gd name="T73" fmla="*/ 285 h 453"/>
                <a:gd name="T74" fmla="*/ 97 w 288"/>
                <a:gd name="T75" fmla="*/ 270 h 453"/>
                <a:gd name="T76" fmla="*/ 79 w 288"/>
                <a:gd name="T77" fmla="*/ 255 h 453"/>
                <a:gd name="T78" fmla="*/ 78 w 288"/>
                <a:gd name="T79" fmla="*/ 254 h 453"/>
                <a:gd name="T80" fmla="*/ 81 w 288"/>
                <a:gd name="T81" fmla="*/ 240 h 453"/>
                <a:gd name="T82" fmla="*/ 76 w 288"/>
                <a:gd name="T83" fmla="*/ 227 h 453"/>
                <a:gd name="T84" fmla="*/ 47 w 288"/>
                <a:gd name="T85" fmla="*/ 215 h 453"/>
                <a:gd name="T86" fmla="*/ 46 w 288"/>
                <a:gd name="T87" fmla="*/ 214 h 453"/>
                <a:gd name="T88" fmla="*/ 50 w 288"/>
                <a:gd name="T89" fmla="*/ 199 h 453"/>
                <a:gd name="T90" fmla="*/ 29 w 288"/>
                <a:gd name="T91" fmla="*/ 184 h 453"/>
                <a:gd name="T92" fmla="*/ 28 w 288"/>
                <a:gd name="T93" fmla="*/ 183 h 453"/>
                <a:gd name="T94" fmla="*/ 41 w 288"/>
                <a:gd name="T95" fmla="*/ 166 h 453"/>
                <a:gd name="T96" fmla="*/ 35 w 288"/>
                <a:gd name="T97" fmla="*/ 151 h 453"/>
                <a:gd name="T98" fmla="*/ 15 w 288"/>
                <a:gd name="T99" fmla="*/ 132 h 453"/>
                <a:gd name="T100" fmla="*/ 15 w 288"/>
                <a:gd name="T101" fmla="*/ 131 h 453"/>
                <a:gd name="T102" fmla="*/ 32 w 288"/>
                <a:gd name="T103" fmla="*/ 112 h 453"/>
                <a:gd name="T104" fmla="*/ 39 w 288"/>
                <a:gd name="T105" fmla="*/ 95 h 453"/>
                <a:gd name="T106" fmla="*/ 22 w 288"/>
                <a:gd name="T107" fmla="*/ 78 h 453"/>
                <a:gd name="T108" fmla="*/ 23 w 288"/>
                <a:gd name="T109" fmla="*/ 77 h 453"/>
                <a:gd name="T110" fmla="*/ 54 w 288"/>
                <a:gd name="T111" fmla="*/ 57 h 453"/>
                <a:gd name="T112" fmla="*/ 46 w 288"/>
                <a:gd name="T113" fmla="*/ 44 h 453"/>
                <a:gd name="T114" fmla="*/ 48 w 288"/>
                <a:gd name="T115" fmla="*/ 42 h 453"/>
                <a:gd name="T116" fmla="*/ 95 w 288"/>
                <a:gd name="T117" fmla="*/ 29 h 453"/>
                <a:gd name="T118" fmla="*/ 261 w 288"/>
                <a:gd name="T119" fmla="*/ 93 h 453"/>
                <a:gd name="T120" fmla="*/ 191 w 288"/>
                <a:gd name="T121" fmla="*/ 136 h 453"/>
                <a:gd name="T122" fmla="*/ 180 w 288"/>
                <a:gd name="T123" fmla="*/ 160 h 453"/>
                <a:gd name="T124" fmla="*/ 70 w 288"/>
                <a:gd name="T125" fmla="*/ 17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8" h="453">
                  <a:moveTo>
                    <a:pt x="211" y="30"/>
                  </a:moveTo>
                  <a:cubicBezTo>
                    <a:pt x="166" y="6"/>
                    <a:pt x="98" y="0"/>
                    <a:pt x="54" y="29"/>
                  </a:cubicBezTo>
                  <a:cubicBezTo>
                    <a:pt x="11" y="57"/>
                    <a:pt x="0" y="113"/>
                    <a:pt x="13" y="160"/>
                  </a:cubicBezTo>
                  <a:cubicBezTo>
                    <a:pt x="22" y="189"/>
                    <a:pt x="39" y="216"/>
                    <a:pt x="58" y="239"/>
                  </a:cubicBezTo>
                  <a:cubicBezTo>
                    <a:pt x="67" y="249"/>
                    <a:pt x="75" y="258"/>
                    <a:pt x="81" y="269"/>
                  </a:cubicBezTo>
                  <a:cubicBezTo>
                    <a:pt x="80" y="269"/>
                    <a:pt x="80" y="269"/>
                    <a:pt x="79" y="269"/>
                  </a:cubicBezTo>
                  <a:cubicBezTo>
                    <a:pt x="79" y="269"/>
                    <a:pt x="79" y="270"/>
                    <a:pt x="79" y="270"/>
                  </a:cubicBezTo>
                  <a:cubicBezTo>
                    <a:pt x="80" y="270"/>
                    <a:pt x="80" y="270"/>
                    <a:pt x="81" y="270"/>
                  </a:cubicBezTo>
                  <a:cubicBezTo>
                    <a:pt x="84" y="276"/>
                    <a:pt x="87" y="282"/>
                    <a:pt x="89" y="289"/>
                  </a:cubicBezTo>
                  <a:cubicBezTo>
                    <a:pt x="94" y="306"/>
                    <a:pt x="95" y="324"/>
                    <a:pt x="95" y="342"/>
                  </a:cubicBezTo>
                  <a:cubicBezTo>
                    <a:pt x="89" y="343"/>
                    <a:pt x="84" y="350"/>
                    <a:pt x="83" y="356"/>
                  </a:cubicBezTo>
                  <a:cubicBezTo>
                    <a:pt x="83" y="359"/>
                    <a:pt x="84" y="363"/>
                    <a:pt x="86" y="366"/>
                  </a:cubicBezTo>
                  <a:cubicBezTo>
                    <a:pt x="80" y="372"/>
                    <a:pt x="80" y="380"/>
                    <a:pt x="85" y="387"/>
                  </a:cubicBezTo>
                  <a:cubicBezTo>
                    <a:pt x="79" y="400"/>
                    <a:pt x="85" y="409"/>
                    <a:pt x="95" y="415"/>
                  </a:cubicBezTo>
                  <a:cubicBezTo>
                    <a:pt x="108" y="453"/>
                    <a:pt x="181" y="451"/>
                    <a:pt x="191" y="411"/>
                  </a:cubicBezTo>
                  <a:cubicBezTo>
                    <a:pt x="199" y="404"/>
                    <a:pt x="202" y="394"/>
                    <a:pt x="197" y="380"/>
                  </a:cubicBezTo>
                  <a:cubicBezTo>
                    <a:pt x="196" y="380"/>
                    <a:pt x="196" y="380"/>
                    <a:pt x="196" y="379"/>
                  </a:cubicBezTo>
                  <a:cubicBezTo>
                    <a:pt x="197" y="375"/>
                    <a:pt x="197" y="371"/>
                    <a:pt x="195" y="365"/>
                  </a:cubicBezTo>
                  <a:cubicBezTo>
                    <a:pt x="195" y="364"/>
                    <a:pt x="194" y="364"/>
                    <a:pt x="193" y="363"/>
                  </a:cubicBezTo>
                  <a:cubicBezTo>
                    <a:pt x="198" y="355"/>
                    <a:pt x="197" y="346"/>
                    <a:pt x="187" y="337"/>
                  </a:cubicBezTo>
                  <a:cubicBezTo>
                    <a:pt x="187" y="337"/>
                    <a:pt x="186" y="337"/>
                    <a:pt x="186" y="337"/>
                  </a:cubicBezTo>
                  <a:cubicBezTo>
                    <a:pt x="176" y="267"/>
                    <a:pt x="246" y="222"/>
                    <a:pt x="268" y="162"/>
                  </a:cubicBezTo>
                  <a:cubicBezTo>
                    <a:pt x="288" y="109"/>
                    <a:pt x="259" y="55"/>
                    <a:pt x="211" y="30"/>
                  </a:cubicBezTo>
                  <a:close/>
                  <a:moveTo>
                    <a:pt x="89" y="369"/>
                  </a:moveTo>
                  <a:cubicBezTo>
                    <a:pt x="90" y="370"/>
                    <a:pt x="91" y="371"/>
                    <a:pt x="92" y="371"/>
                  </a:cubicBezTo>
                  <a:cubicBezTo>
                    <a:pt x="107" y="388"/>
                    <a:pt x="148" y="386"/>
                    <a:pt x="166" y="382"/>
                  </a:cubicBezTo>
                  <a:cubicBezTo>
                    <a:pt x="174" y="381"/>
                    <a:pt x="182" y="376"/>
                    <a:pt x="188" y="370"/>
                  </a:cubicBezTo>
                  <a:cubicBezTo>
                    <a:pt x="196" y="415"/>
                    <a:pt x="79" y="404"/>
                    <a:pt x="89" y="369"/>
                  </a:cubicBezTo>
                  <a:close/>
                  <a:moveTo>
                    <a:pt x="142" y="436"/>
                  </a:moveTo>
                  <a:cubicBezTo>
                    <a:pt x="127" y="435"/>
                    <a:pt x="113" y="430"/>
                    <a:pt x="103" y="419"/>
                  </a:cubicBezTo>
                  <a:cubicBezTo>
                    <a:pt x="117" y="425"/>
                    <a:pt x="133" y="427"/>
                    <a:pt x="142" y="428"/>
                  </a:cubicBezTo>
                  <a:cubicBezTo>
                    <a:pt x="153" y="428"/>
                    <a:pt x="167" y="426"/>
                    <a:pt x="178" y="420"/>
                  </a:cubicBezTo>
                  <a:cubicBezTo>
                    <a:pt x="169" y="430"/>
                    <a:pt x="157" y="436"/>
                    <a:pt x="142" y="436"/>
                  </a:cubicBezTo>
                  <a:close/>
                  <a:moveTo>
                    <a:pt x="192" y="389"/>
                  </a:moveTo>
                  <a:cubicBezTo>
                    <a:pt x="195" y="412"/>
                    <a:pt x="165" y="421"/>
                    <a:pt x="145" y="421"/>
                  </a:cubicBezTo>
                  <a:cubicBezTo>
                    <a:pt x="125" y="421"/>
                    <a:pt x="87" y="418"/>
                    <a:pt x="88" y="391"/>
                  </a:cubicBezTo>
                  <a:cubicBezTo>
                    <a:pt x="98" y="401"/>
                    <a:pt x="116" y="404"/>
                    <a:pt x="128" y="405"/>
                  </a:cubicBezTo>
                  <a:cubicBezTo>
                    <a:pt x="145" y="407"/>
                    <a:pt x="180" y="405"/>
                    <a:pt x="192" y="389"/>
                  </a:cubicBezTo>
                  <a:close/>
                  <a:moveTo>
                    <a:pt x="186" y="345"/>
                  </a:moveTo>
                  <a:cubicBezTo>
                    <a:pt x="186" y="345"/>
                    <a:pt x="186" y="345"/>
                    <a:pt x="186" y="345"/>
                  </a:cubicBezTo>
                  <a:cubicBezTo>
                    <a:pt x="194" y="356"/>
                    <a:pt x="184" y="369"/>
                    <a:pt x="173" y="374"/>
                  </a:cubicBezTo>
                  <a:cubicBezTo>
                    <a:pt x="164" y="377"/>
                    <a:pt x="155" y="378"/>
                    <a:pt x="146" y="378"/>
                  </a:cubicBezTo>
                  <a:cubicBezTo>
                    <a:pt x="131" y="378"/>
                    <a:pt x="110" y="378"/>
                    <a:pt x="97" y="369"/>
                  </a:cubicBezTo>
                  <a:cubicBezTo>
                    <a:pt x="97" y="369"/>
                    <a:pt x="97" y="369"/>
                    <a:pt x="97" y="369"/>
                  </a:cubicBezTo>
                  <a:cubicBezTo>
                    <a:pt x="94" y="365"/>
                    <a:pt x="89" y="363"/>
                    <a:pt x="89" y="357"/>
                  </a:cubicBezTo>
                  <a:cubicBezTo>
                    <a:pt x="90" y="352"/>
                    <a:pt x="92" y="349"/>
                    <a:pt x="95" y="346"/>
                  </a:cubicBezTo>
                  <a:cubicBezTo>
                    <a:pt x="95" y="347"/>
                    <a:pt x="95" y="347"/>
                    <a:pt x="95" y="348"/>
                  </a:cubicBezTo>
                  <a:cubicBezTo>
                    <a:pt x="95" y="348"/>
                    <a:pt x="95" y="348"/>
                    <a:pt x="95" y="348"/>
                  </a:cubicBezTo>
                  <a:cubicBezTo>
                    <a:pt x="95" y="349"/>
                    <a:pt x="94" y="350"/>
                    <a:pt x="95" y="350"/>
                  </a:cubicBezTo>
                  <a:cubicBezTo>
                    <a:pt x="96" y="353"/>
                    <a:pt x="99" y="354"/>
                    <a:pt x="101" y="355"/>
                  </a:cubicBezTo>
                  <a:cubicBezTo>
                    <a:pt x="103" y="356"/>
                    <a:pt x="106" y="358"/>
                    <a:pt x="109" y="357"/>
                  </a:cubicBezTo>
                  <a:cubicBezTo>
                    <a:pt x="121" y="363"/>
                    <a:pt x="138" y="362"/>
                    <a:pt x="148" y="362"/>
                  </a:cubicBezTo>
                  <a:cubicBezTo>
                    <a:pt x="150" y="362"/>
                    <a:pt x="153" y="362"/>
                    <a:pt x="157" y="362"/>
                  </a:cubicBezTo>
                  <a:cubicBezTo>
                    <a:pt x="157" y="362"/>
                    <a:pt x="158" y="362"/>
                    <a:pt x="159" y="361"/>
                  </a:cubicBezTo>
                  <a:cubicBezTo>
                    <a:pt x="171" y="360"/>
                    <a:pt x="184" y="357"/>
                    <a:pt x="186" y="345"/>
                  </a:cubicBezTo>
                  <a:close/>
                  <a:moveTo>
                    <a:pt x="123" y="338"/>
                  </a:moveTo>
                  <a:cubicBezTo>
                    <a:pt x="127" y="319"/>
                    <a:pt x="124" y="295"/>
                    <a:pt x="122" y="278"/>
                  </a:cubicBezTo>
                  <a:cubicBezTo>
                    <a:pt x="119" y="252"/>
                    <a:pt x="114" y="228"/>
                    <a:pt x="107" y="204"/>
                  </a:cubicBezTo>
                  <a:cubicBezTo>
                    <a:pt x="105" y="199"/>
                    <a:pt x="104" y="192"/>
                    <a:pt x="102" y="186"/>
                  </a:cubicBezTo>
                  <a:cubicBezTo>
                    <a:pt x="106" y="185"/>
                    <a:pt x="109" y="184"/>
                    <a:pt x="113" y="184"/>
                  </a:cubicBezTo>
                  <a:cubicBezTo>
                    <a:pt x="129" y="181"/>
                    <a:pt x="146" y="178"/>
                    <a:pt x="162" y="173"/>
                  </a:cubicBezTo>
                  <a:cubicBezTo>
                    <a:pt x="164" y="173"/>
                    <a:pt x="166" y="172"/>
                    <a:pt x="169" y="171"/>
                  </a:cubicBezTo>
                  <a:cubicBezTo>
                    <a:pt x="164" y="190"/>
                    <a:pt x="161" y="210"/>
                    <a:pt x="158" y="229"/>
                  </a:cubicBezTo>
                  <a:cubicBezTo>
                    <a:pt x="152" y="271"/>
                    <a:pt x="151" y="313"/>
                    <a:pt x="153" y="356"/>
                  </a:cubicBezTo>
                  <a:cubicBezTo>
                    <a:pt x="147" y="356"/>
                    <a:pt x="142" y="355"/>
                    <a:pt x="137" y="355"/>
                  </a:cubicBezTo>
                  <a:cubicBezTo>
                    <a:pt x="131" y="355"/>
                    <a:pt x="125" y="354"/>
                    <a:pt x="120" y="353"/>
                  </a:cubicBezTo>
                  <a:cubicBezTo>
                    <a:pt x="121" y="350"/>
                    <a:pt x="122" y="347"/>
                    <a:pt x="123" y="344"/>
                  </a:cubicBezTo>
                  <a:cubicBezTo>
                    <a:pt x="123" y="342"/>
                    <a:pt x="124" y="340"/>
                    <a:pt x="123" y="338"/>
                  </a:cubicBezTo>
                  <a:close/>
                  <a:moveTo>
                    <a:pt x="250" y="183"/>
                  </a:moveTo>
                  <a:cubicBezTo>
                    <a:pt x="221" y="233"/>
                    <a:pt x="164" y="280"/>
                    <a:pt x="180" y="344"/>
                  </a:cubicBezTo>
                  <a:cubicBezTo>
                    <a:pt x="180" y="344"/>
                    <a:pt x="180" y="344"/>
                    <a:pt x="180" y="344"/>
                  </a:cubicBezTo>
                  <a:cubicBezTo>
                    <a:pt x="177" y="351"/>
                    <a:pt x="169" y="354"/>
                    <a:pt x="161" y="355"/>
                  </a:cubicBezTo>
                  <a:cubicBezTo>
                    <a:pt x="158" y="317"/>
                    <a:pt x="159" y="279"/>
                    <a:pt x="164" y="241"/>
                  </a:cubicBezTo>
                  <a:cubicBezTo>
                    <a:pt x="166" y="217"/>
                    <a:pt x="170" y="192"/>
                    <a:pt x="177" y="169"/>
                  </a:cubicBezTo>
                  <a:cubicBezTo>
                    <a:pt x="193" y="164"/>
                    <a:pt x="211" y="155"/>
                    <a:pt x="209" y="139"/>
                  </a:cubicBezTo>
                  <a:cubicBezTo>
                    <a:pt x="207" y="126"/>
                    <a:pt x="192" y="121"/>
                    <a:pt x="185" y="132"/>
                  </a:cubicBezTo>
                  <a:cubicBezTo>
                    <a:pt x="184" y="132"/>
                    <a:pt x="184" y="133"/>
                    <a:pt x="184" y="133"/>
                  </a:cubicBezTo>
                  <a:cubicBezTo>
                    <a:pt x="177" y="141"/>
                    <a:pt x="174" y="153"/>
                    <a:pt x="171" y="163"/>
                  </a:cubicBezTo>
                  <a:cubicBezTo>
                    <a:pt x="170" y="163"/>
                    <a:pt x="169" y="163"/>
                    <a:pt x="168" y="164"/>
                  </a:cubicBezTo>
                  <a:cubicBezTo>
                    <a:pt x="159" y="167"/>
                    <a:pt x="149" y="169"/>
                    <a:pt x="138" y="172"/>
                  </a:cubicBezTo>
                  <a:cubicBezTo>
                    <a:pt x="128" y="174"/>
                    <a:pt x="118" y="176"/>
                    <a:pt x="108" y="177"/>
                  </a:cubicBezTo>
                  <a:cubicBezTo>
                    <a:pt x="105" y="178"/>
                    <a:pt x="102" y="178"/>
                    <a:pt x="100" y="179"/>
                  </a:cubicBezTo>
                  <a:cubicBezTo>
                    <a:pt x="96" y="170"/>
                    <a:pt x="92" y="162"/>
                    <a:pt x="84" y="159"/>
                  </a:cubicBezTo>
                  <a:cubicBezTo>
                    <a:pt x="74" y="155"/>
                    <a:pt x="64" y="160"/>
                    <a:pt x="64" y="170"/>
                  </a:cubicBezTo>
                  <a:cubicBezTo>
                    <a:pt x="62" y="178"/>
                    <a:pt x="70" y="187"/>
                    <a:pt x="79" y="188"/>
                  </a:cubicBezTo>
                  <a:cubicBezTo>
                    <a:pt x="84" y="189"/>
                    <a:pt x="90" y="188"/>
                    <a:pt x="96" y="187"/>
                  </a:cubicBezTo>
                  <a:cubicBezTo>
                    <a:pt x="96" y="188"/>
                    <a:pt x="96" y="188"/>
                    <a:pt x="96" y="189"/>
                  </a:cubicBezTo>
                  <a:cubicBezTo>
                    <a:pt x="99" y="196"/>
                    <a:pt x="101" y="203"/>
                    <a:pt x="103" y="211"/>
                  </a:cubicBezTo>
                  <a:cubicBezTo>
                    <a:pt x="107" y="226"/>
                    <a:pt x="111" y="241"/>
                    <a:pt x="113" y="256"/>
                  </a:cubicBezTo>
                  <a:cubicBezTo>
                    <a:pt x="116" y="272"/>
                    <a:pt x="118" y="289"/>
                    <a:pt x="118" y="306"/>
                  </a:cubicBezTo>
                  <a:cubicBezTo>
                    <a:pt x="119" y="317"/>
                    <a:pt x="117" y="329"/>
                    <a:pt x="116" y="341"/>
                  </a:cubicBezTo>
                  <a:cubicBezTo>
                    <a:pt x="116" y="341"/>
                    <a:pt x="116" y="342"/>
                    <a:pt x="116" y="342"/>
                  </a:cubicBezTo>
                  <a:cubicBezTo>
                    <a:pt x="116" y="345"/>
                    <a:pt x="115" y="348"/>
                    <a:pt x="114" y="351"/>
                  </a:cubicBezTo>
                  <a:cubicBezTo>
                    <a:pt x="114" y="351"/>
                    <a:pt x="114" y="351"/>
                    <a:pt x="114" y="351"/>
                  </a:cubicBezTo>
                  <a:cubicBezTo>
                    <a:pt x="110" y="350"/>
                    <a:pt x="105" y="349"/>
                    <a:pt x="100" y="347"/>
                  </a:cubicBezTo>
                  <a:cubicBezTo>
                    <a:pt x="101" y="340"/>
                    <a:pt x="101" y="333"/>
                    <a:pt x="101" y="326"/>
                  </a:cubicBezTo>
                  <a:cubicBezTo>
                    <a:pt x="103" y="326"/>
                    <a:pt x="106" y="326"/>
                    <a:pt x="108" y="326"/>
                  </a:cubicBezTo>
                  <a:cubicBezTo>
                    <a:pt x="109" y="326"/>
                    <a:pt x="109" y="325"/>
                    <a:pt x="108" y="325"/>
                  </a:cubicBezTo>
                  <a:cubicBezTo>
                    <a:pt x="106" y="325"/>
                    <a:pt x="103" y="325"/>
                    <a:pt x="101" y="325"/>
                  </a:cubicBezTo>
                  <a:cubicBezTo>
                    <a:pt x="101" y="322"/>
                    <a:pt x="100" y="319"/>
                    <a:pt x="100" y="315"/>
                  </a:cubicBezTo>
                  <a:cubicBezTo>
                    <a:pt x="102" y="315"/>
                    <a:pt x="105" y="315"/>
                    <a:pt x="107" y="316"/>
                  </a:cubicBezTo>
                  <a:cubicBezTo>
                    <a:pt x="108" y="316"/>
                    <a:pt x="108" y="315"/>
                    <a:pt x="107" y="315"/>
                  </a:cubicBezTo>
                  <a:cubicBezTo>
                    <a:pt x="105" y="314"/>
                    <a:pt x="102" y="314"/>
                    <a:pt x="100" y="315"/>
                  </a:cubicBezTo>
                  <a:cubicBezTo>
                    <a:pt x="100" y="310"/>
                    <a:pt x="99" y="305"/>
                    <a:pt x="98" y="301"/>
                  </a:cubicBezTo>
                  <a:cubicBezTo>
                    <a:pt x="100" y="301"/>
                    <a:pt x="103" y="301"/>
                    <a:pt x="105" y="301"/>
                  </a:cubicBezTo>
                  <a:cubicBezTo>
                    <a:pt x="105" y="301"/>
                    <a:pt x="105" y="300"/>
                    <a:pt x="105" y="300"/>
                  </a:cubicBezTo>
                  <a:cubicBezTo>
                    <a:pt x="102" y="300"/>
                    <a:pt x="100" y="300"/>
                    <a:pt x="98" y="300"/>
                  </a:cubicBezTo>
                  <a:cubicBezTo>
                    <a:pt x="97" y="295"/>
                    <a:pt x="96" y="290"/>
                    <a:pt x="94" y="286"/>
                  </a:cubicBezTo>
                  <a:cubicBezTo>
                    <a:pt x="97" y="285"/>
                    <a:pt x="100" y="285"/>
                    <a:pt x="103" y="286"/>
                  </a:cubicBezTo>
                  <a:cubicBezTo>
                    <a:pt x="104" y="286"/>
                    <a:pt x="104" y="285"/>
                    <a:pt x="103" y="285"/>
                  </a:cubicBezTo>
                  <a:cubicBezTo>
                    <a:pt x="100" y="284"/>
                    <a:pt x="97" y="284"/>
                    <a:pt x="94" y="285"/>
                  </a:cubicBezTo>
                  <a:cubicBezTo>
                    <a:pt x="92" y="281"/>
                    <a:pt x="91" y="277"/>
                    <a:pt x="89" y="273"/>
                  </a:cubicBezTo>
                  <a:cubicBezTo>
                    <a:pt x="89" y="272"/>
                    <a:pt x="88" y="271"/>
                    <a:pt x="88" y="270"/>
                  </a:cubicBezTo>
                  <a:cubicBezTo>
                    <a:pt x="91" y="270"/>
                    <a:pt x="94" y="270"/>
                    <a:pt x="97" y="270"/>
                  </a:cubicBezTo>
                  <a:cubicBezTo>
                    <a:pt x="98" y="270"/>
                    <a:pt x="98" y="269"/>
                    <a:pt x="97" y="269"/>
                  </a:cubicBezTo>
                  <a:cubicBezTo>
                    <a:pt x="94" y="268"/>
                    <a:pt x="91" y="268"/>
                    <a:pt x="87" y="268"/>
                  </a:cubicBezTo>
                  <a:cubicBezTo>
                    <a:pt x="85" y="264"/>
                    <a:pt x="82" y="259"/>
                    <a:pt x="79" y="255"/>
                  </a:cubicBezTo>
                  <a:cubicBezTo>
                    <a:pt x="82" y="255"/>
                    <a:pt x="85" y="255"/>
                    <a:pt x="89" y="255"/>
                  </a:cubicBezTo>
                  <a:cubicBezTo>
                    <a:pt x="89" y="255"/>
                    <a:pt x="89" y="254"/>
                    <a:pt x="89" y="254"/>
                  </a:cubicBezTo>
                  <a:cubicBezTo>
                    <a:pt x="85" y="254"/>
                    <a:pt x="82" y="254"/>
                    <a:pt x="78" y="254"/>
                  </a:cubicBezTo>
                  <a:cubicBezTo>
                    <a:pt x="75" y="250"/>
                    <a:pt x="72" y="245"/>
                    <a:pt x="68" y="241"/>
                  </a:cubicBezTo>
                  <a:cubicBezTo>
                    <a:pt x="72" y="241"/>
                    <a:pt x="77" y="241"/>
                    <a:pt x="81" y="241"/>
                  </a:cubicBezTo>
                  <a:cubicBezTo>
                    <a:pt x="82" y="241"/>
                    <a:pt x="82" y="240"/>
                    <a:pt x="81" y="240"/>
                  </a:cubicBezTo>
                  <a:cubicBezTo>
                    <a:pt x="76" y="240"/>
                    <a:pt x="72" y="240"/>
                    <a:pt x="67" y="240"/>
                  </a:cubicBezTo>
                  <a:cubicBezTo>
                    <a:pt x="63" y="235"/>
                    <a:pt x="59" y="231"/>
                    <a:pt x="55" y="226"/>
                  </a:cubicBezTo>
                  <a:cubicBezTo>
                    <a:pt x="62" y="226"/>
                    <a:pt x="69" y="227"/>
                    <a:pt x="76" y="227"/>
                  </a:cubicBezTo>
                  <a:cubicBezTo>
                    <a:pt x="77" y="227"/>
                    <a:pt x="77" y="227"/>
                    <a:pt x="76" y="226"/>
                  </a:cubicBezTo>
                  <a:cubicBezTo>
                    <a:pt x="69" y="226"/>
                    <a:pt x="62" y="225"/>
                    <a:pt x="55" y="225"/>
                  </a:cubicBezTo>
                  <a:cubicBezTo>
                    <a:pt x="52" y="222"/>
                    <a:pt x="49" y="218"/>
                    <a:pt x="47" y="215"/>
                  </a:cubicBezTo>
                  <a:cubicBezTo>
                    <a:pt x="52" y="215"/>
                    <a:pt x="58" y="215"/>
                    <a:pt x="63" y="215"/>
                  </a:cubicBezTo>
                  <a:cubicBezTo>
                    <a:pt x="64" y="215"/>
                    <a:pt x="64" y="214"/>
                    <a:pt x="63" y="214"/>
                  </a:cubicBezTo>
                  <a:cubicBezTo>
                    <a:pt x="58" y="214"/>
                    <a:pt x="52" y="214"/>
                    <a:pt x="46" y="214"/>
                  </a:cubicBezTo>
                  <a:cubicBezTo>
                    <a:pt x="45" y="213"/>
                    <a:pt x="45" y="212"/>
                    <a:pt x="44" y="212"/>
                  </a:cubicBezTo>
                  <a:cubicBezTo>
                    <a:pt x="41" y="207"/>
                    <a:pt x="38" y="203"/>
                    <a:pt x="36" y="198"/>
                  </a:cubicBezTo>
                  <a:cubicBezTo>
                    <a:pt x="40" y="198"/>
                    <a:pt x="45" y="198"/>
                    <a:pt x="50" y="199"/>
                  </a:cubicBezTo>
                  <a:cubicBezTo>
                    <a:pt x="51" y="199"/>
                    <a:pt x="51" y="198"/>
                    <a:pt x="50" y="198"/>
                  </a:cubicBezTo>
                  <a:cubicBezTo>
                    <a:pt x="45" y="197"/>
                    <a:pt x="40" y="197"/>
                    <a:pt x="35" y="197"/>
                  </a:cubicBezTo>
                  <a:cubicBezTo>
                    <a:pt x="33" y="193"/>
                    <a:pt x="31" y="189"/>
                    <a:pt x="29" y="184"/>
                  </a:cubicBezTo>
                  <a:cubicBezTo>
                    <a:pt x="35" y="184"/>
                    <a:pt x="41" y="184"/>
                    <a:pt x="47" y="184"/>
                  </a:cubicBezTo>
                  <a:cubicBezTo>
                    <a:pt x="47" y="184"/>
                    <a:pt x="47" y="183"/>
                    <a:pt x="47" y="183"/>
                  </a:cubicBezTo>
                  <a:cubicBezTo>
                    <a:pt x="41" y="183"/>
                    <a:pt x="34" y="183"/>
                    <a:pt x="28" y="183"/>
                  </a:cubicBezTo>
                  <a:cubicBezTo>
                    <a:pt x="26" y="178"/>
                    <a:pt x="24" y="173"/>
                    <a:pt x="22" y="167"/>
                  </a:cubicBezTo>
                  <a:cubicBezTo>
                    <a:pt x="28" y="167"/>
                    <a:pt x="34" y="168"/>
                    <a:pt x="41" y="167"/>
                  </a:cubicBezTo>
                  <a:cubicBezTo>
                    <a:pt x="41" y="167"/>
                    <a:pt x="41" y="166"/>
                    <a:pt x="41" y="166"/>
                  </a:cubicBezTo>
                  <a:cubicBezTo>
                    <a:pt x="34" y="166"/>
                    <a:pt x="28" y="166"/>
                    <a:pt x="22" y="166"/>
                  </a:cubicBezTo>
                  <a:cubicBezTo>
                    <a:pt x="20" y="161"/>
                    <a:pt x="19" y="156"/>
                    <a:pt x="18" y="151"/>
                  </a:cubicBezTo>
                  <a:cubicBezTo>
                    <a:pt x="23" y="151"/>
                    <a:pt x="29" y="151"/>
                    <a:pt x="35" y="151"/>
                  </a:cubicBezTo>
                  <a:cubicBezTo>
                    <a:pt x="35" y="151"/>
                    <a:pt x="35" y="150"/>
                    <a:pt x="35" y="150"/>
                  </a:cubicBezTo>
                  <a:cubicBezTo>
                    <a:pt x="29" y="150"/>
                    <a:pt x="23" y="150"/>
                    <a:pt x="18" y="150"/>
                  </a:cubicBezTo>
                  <a:cubicBezTo>
                    <a:pt x="16" y="144"/>
                    <a:pt x="15" y="138"/>
                    <a:pt x="15" y="132"/>
                  </a:cubicBezTo>
                  <a:cubicBezTo>
                    <a:pt x="23" y="132"/>
                    <a:pt x="30" y="132"/>
                    <a:pt x="38" y="132"/>
                  </a:cubicBezTo>
                  <a:cubicBezTo>
                    <a:pt x="39" y="132"/>
                    <a:pt x="39" y="131"/>
                    <a:pt x="38" y="131"/>
                  </a:cubicBezTo>
                  <a:cubicBezTo>
                    <a:pt x="30" y="130"/>
                    <a:pt x="23" y="130"/>
                    <a:pt x="15" y="131"/>
                  </a:cubicBezTo>
                  <a:cubicBezTo>
                    <a:pt x="14" y="126"/>
                    <a:pt x="14" y="120"/>
                    <a:pt x="14" y="114"/>
                  </a:cubicBezTo>
                  <a:cubicBezTo>
                    <a:pt x="20" y="114"/>
                    <a:pt x="26" y="114"/>
                    <a:pt x="32" y="113"/>
                  </a:cubicBezTo>
                  <a:cubicBezTo>
                    <a:pt x="33" y="113"/>
                    <a:pt x="33" y="112"/>
                    <a:pt x="32" y="112"/>
                  </a:cubicBezTo>
                  <a:cubicBezTo>
                    <a:pt x="26" y="113"/>
                    <a:pt x="20" y="113"/>
                    <a:pt x="15" y="114"/>
                  </a:cubicBezTo>
                  <a:cubicBezTo>
                    <a:pt x="15" y="107"/>
                    <a:pt x="16" y="101"/>
                    <a:pt x="17" y="95"/>
                  </a:cubicBezTo>
                  <a:cubicBezTo>
                    <a:pt x="24" y="95"/>
                    <a:pt x="32" y="95"/>
                    <a:pt x="39" y="95"/>
                  </a:cubicBezTo>
                  <a:cubicBezTo>
                    <a:pt x="40" y="95"/>
                    <a:pt x="40" y="94"/>
                    <a:pt x="39" y="94"/>
                  </a:cubicBezTo>
                  <a:cubicBezTo>
                    <a:pt x="32" y="93"/>
                    <a:pt x="25" y="94"/>
                    <a:pt x="17" y="94"/>
                  </a:cubicBezTo>
                  <a:cubicBezTo>
                    <a:pt x="19" y="88"/>
                    <a:pt x="20" y="83"/>
                    <a:pt x="22" y="78"/>
                  </a:cubicBezTo>
                  <a:cubicBezTo>
                    <a:pt x="31" y="78"/>
                    <a:pt x="40" y="78"/>
                    <a:pt x="48" y="78"/>
                  </a:cubicBezTo>
                  <a:cubicBezTo>
                    <a:pt x="49" y="78"/>
                    <a:pt x="49" y="77"/>
                    <a:pt x="48" y="77"/>
                  </a:cubicBezTo>
                  <a:cubicBezTo>
                    <a:pt x="40" y="77"/>
                    <a:pt x="31" y="77"/>
                    <a:pt x="23" y="77"/>
                  </a:cubicBezTo>
                  <a:cubicBezTo>
                    <a:pt x="26" y="70"/>
                    <a:pt x="29" y="64"/>
                    <a:pt x="33" y="59"/>
                  </a:cubicBezTo>
                  <a:cubicBezTo>
                    <a:pt x="40" y="59"/>
                    <a:pt x="47" y="59"/>
                    <a:pt x="54" y="59"/>
                  </a:cubicBezTo>
                  <a:cubicBezTo>
                    <a:pt x="55" y="59"/>
                    <a:pt x="55" y="57"/>
                    <a:pt x="54" y="57"/>
                  </a:cubicBezTo>
                  <a:cubicBezTo>
                    <a:pt x="47" y="57"/>
                    <a:pt x="41" y="57"/>
                    <a:pt x="34" y="57"/>
                  </a:cubicBezTo>
                  <a:cubicBezTo>
                    <a:pt x="35" y="56"/>
                    <a:pt x="36" y="55"/>
                    <a:pt x="37" y="54"/>
                  </a:cubicBezTo>
                  <a:cubicBezTo>
                    <a:pt x="40" y="50"/>
                    <a:pt x="43" y="47"/>
                    <a:pt x="46" y="44"/>
                  </a:cubicBezTo>
                  <a:cubicBezTo>
                    <a:pt x="54" y="43"/>
                    <a:pt x="63" y="42"/>
                    <a:pt x="71" y="42"/>
                  </a:cubicBezTo>
                  <a:cubicBezTo>
                    <a:pt x="72" y="42"/>
                    <a:pt x="72" y="41"/>
                    <a:pt x="71" y="41"/>
                  </a:cubicBezTo>
                  <a:cubicBezTo>
                    <a:pt x="63" y="41"/>
                    <a:pt x="55" y="41"/>
                    <a:pt x="48" y="42"/>
                  </a:cubicBezTo>
                  <a:cubicBezTo>
                    <a:pt x="53" y="37"/>
                    <a:pt x="59" y="33"/>
                    <a:pt x="66" y="30"/>
                  </a:cubicBezTo>
                  <a:cubicBezTo>
                    <a:pt x="75" y="30"/>
                    <a:pt x="85" y="30"/>
                    <a:pt x="95" y="31"/>
                  </a:cubicBezTo>
                  <a:cubicBezTo>
                    <a:pt x="96" y="31"/>
                    <a:pt x="96" y="29"/>
                    <a:pt x="95" y="29"/>
                  </a:cubicBezTo>
                  <a:cubicBezTo>
                    <a:pt x="86" y="28"/>
                    <a:pt x="77" y="28"/>
                    <a:pt x="69" y="28"/>
                  </a:cubicBezTo>
                  <a:cubicBezTo>
                    <a:pt x="109" y="9"/>
                    <a:pt x="162" y="15"/>
                    <a:pt x="201" y="33"/>
                  </a:cubicBezTo>
                  <a:cubicBezTo>
                    <a:pt x="227" y="45"/>
                    <a:pt x="249" y="66"/>
                    <a:pt x="261" y="93"/>
                  </a:cubicBezTo>
                  <a:cubicBezTo>
                    <a:pt x="273" y="123"/>
                    <a:pt x="266" y="155"/>
                    <a:pt x="250" y="183"/>
                  </a:cubicBezTo>
                  <a:close/>
                  <a:moveTo>
                    <a:pt x="180" y="160"/>
                  </a:moveTo>
                  <a:cubicBezTo>
                    <a:pt x="183" y="152"/>
                    <a:pt x="187" y="144"/>
                    <a:pt x="191" y="136"/>
                  </a:cubicBezTo>
                  <a:cubicBezTo>
                    <a:pt x="203" y="139"/>
                    <a:pt x="205" y="143"/>
                    <a:pt x="197" y="149"/>
                  </a:cubicBezTo>
                  <a:cubicBezTo>
                    <a:pt x="195" y="152"/>
                    <a:pt x="192" y="155"/>
                    <a:pt x="188" y="156"/>
                  </a:cubicBezTo>
                  <a:cubicBezTo>
                    <a:pt x="186" y="158"/>
                    <a:pt x="183" y="159"/>
                    <a:pt x="180" y="160"/>
                  </a:cubicBezTo>
                  <a:close/>
                  <a:moveTo>
                    <a:pt x="93" y="180"/>
                  </a:moveTo>
                  <a:cubicBezTo>
                    <a:pt x="93" y="180"/>
                    <a:pt x="92" y="180"/>
                    <a:pt x="91" y="180"/>
                  </a:cubicBezTo>
                  <a:cubicBezTo>
                    <a:pt x="85" y="181"/>
                    <a:pt x="72" y="178"/>
                    <a:pt x="70" y="172"/>
                  </a:cubicBezTo>
                  <a:cubicBezTo>
                    <a:pt x="83" y="166"/>
                    <a:pt x="91" y="168"/>
                    <a:pt x="93" y="179"/>
                  </a:cubicBezTo>
                  <a:cubicBezTo>
                    <a:pt x="93" y="179"/>
                    <a:pt x="93" y="179"/>
                    <a:pt x="93" y="18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309" y="1959"/>
              <a:ext cx="162" cy="109"/>
            </a:xfrm>
            <a:custGeom>
              <a:avLst/>
              <a:gdLst>
                <a:gd name="T0" fmla="*/ 67 w 68"/>
                <a:gd name="T1" fmla="*/ 33 h 46"/>
                <a:gd name="T2" fmla="*/ 66 w 68"/>
                <a:gd name="T3" fmla="*/ 20 h 46"/>
                <a:gd name="T4" fmla="*/ 66 w 68"/>
                <a:gd name="T5" fmla="*/ 20 h 46"/>
                <a:gd name="T6" fmla="*/ 65 w 68"/>
                <a:gd name="T7" fmla="*/ 18 h 46"/>
                <a:gd name="T8" fmla="*/ 64 w 68"/>
                <a:gd name="T9" fmla="*/ 18 h 46"/>
                <a:gd name="T10" fmla="*/ 4 w 68"/>
                <a:gd name="T11" fmla="*/ 0 h 46"/>
                <a:gd name="T12" fmla="*/ 1 w 68"/>
                <a:gd name="T13" fmla="*/ 5 h 46"/>
                <a:gd name="T14" fmla="*/ 7 w 68"/>
                <a:gd name="T15" fmla="*/ 44 h 46"/>
                <a:gd name="T16" fmla="*/ 12 w 68"/>
                <a:gd name="T17" fmla="*/ 45 h 46"/>
                <a:gd name="T18" fmla="*/ 34 w 68"/>
                <a:gd name="T19" fmla="*/ 42 h 46"/>
                <a:gd name="T20" fmla="*/ 64 w 68"/>
                <a:gd name="T21" fmla="*/ 37 h 46"/>
                <a:gd name="T22" fmla="*/ 67 w 68"/>
                <a:gd name="T23" fmla="*/ 33 h 46"/>
                <a:gd name="T24" fmla="*/ 12 w 68"/>
                <a:gd name="T25" fmla="*/ 41 h 46"/>
                <a:gd name="T26" fmla="*/ 8 w 68"/>
                <a:gd name="T27" fmla="*/ 8 h 46"/>
                <a:gd name="T28" fmla="*/ 60 w 68"/>
                <a:gd name="T29" fmla="*/ 20 h 46"/>
                <a:gd name="T30" fmla="*/ 60 w 68"/>
                <a:gd name="T31" fmla="*/ 20 h 46"/>
                <a:gd name="T32" fmla="*/ 60 w 68"/>
                <a:gd name="T33" fmla="*/ 31 h 46"/>
                <a:gd name="T34" fmla="*/ 12 w 68"/>
                <a:gd name="T35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46">
                  <a:moveTo>
                    <a:pt x="67" y="33"/>
                  </a:moveTo>
                  <a:cubicBezTo>
                    <a:pt x="66" y="29"/>
                    <a:pt x="66" y="25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6" y="19"/>
                    <a:pt x="65" y="18"/>
                  </a:cubicBezTo>
                  <a:cubicBezTo>
                    <a:pt x="65" y="18"/>
                    <a:pt x="64" y="18"/>
                    <a:pt x="64" y="18"/>
                  </a:cubicBezTo>
                  <a:cubicBezTo>
                    <a:pt x="47" y="6"/>
                    <a:pt x="24" y="3"/>
                    <a:pt x="4" y="0"/>
                  </a:cubicBezTo>
                  <a:cubicBezTo>
                    <a:pt x="2" y="0"/>
                    <a:pt x="0" y="3"/>
                    <a:pt x="1" y="5"/>
                  </a:cubicBezTo>
                  <a:cubicBezTo>
                    <a:pt x="1" y="18"/>
                    <a:pt x="2" y="32"/>
                    <a:pt x="7" y="44"/>
                  </a:cubicBezTo>
                  <a:cubicBezTo>
                    <a:pt x="8" y="46"/>
                    <a:pt x="10" y="46"/>
                    <a:pt x="12" y="45"/>
                  </a:cubicBezTo>
                  <a:cubicBezTo>
                    <a:pt x="19" y="46"/>
                    <a:pt x="27" y="43"/>
                    <a:pt x="34" y="42"/>
                  </a:cubicBezTo>
                  <a:cubicBezTo>
                    <a:pt x="44" y="40"/>
                    <a:pt x="54" y="38"/>
                    <a:pt x="64" y="37"/>
                  </a:cubicBezTo>
                  <a:cubicBezTo>
                    <a:pt x="66" y="37"/>
                    <a:pt x="68" y="35"/>
                    <a:pt x="67" y="33"/>
                  </a:cubicBezTo>
                  <a:close/>
                  <a:moveTo>
                    <a:pt x="12" y="41"/>
                  </a:moveTo>
                  <a:cubicBezTo>
                    <a:pt x="11" y="30"/>
                    <a:pt x="9" y="19"/>
                    <a:pt x="8" y="8"/>
                  </a:cubicBezTo>
                  <a:cubicBezTo>
                    <a:pt x="25" y="13"/>
                    <a:pt x="43" y="16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4"/>
                    <a:pt x="60" y="28"/>
                    <a:pt x="60" y="31"/>
                  </a:cubicBezTo>
                  <a:cubicBezTo>
                    <a:pt x="45" y="33"/>
                    <a:pt x="26" y="34"/>
                    <a:pt x="12" y="4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452" y="1633"/>
              <a:ext cx="168" cy="172"/>
            </a:xfrm>
            <a:custGeom>
              <a:avLst/>
              <a:gdLst>
                <a:gd name="T0" fmla="*/ 71 w 71"/>
                <a:gd name="T1" fmla="*/ 57 h 72"/>
                <a:gd name="T2" fmla="*/ 40 w 71"/>
                <a:gd name="T3" fmla="*/ 3 h 72"/>
                <a:gd name="T4" fmla="*/ 36 w 71"/>
                <a:gd name="T5" fmla="*/ 1 h 72"/>
                <a:gd name="T6" fmla="*/ 33 w 71"/>
                <a:gd name="T7" fmla="*/ 1 h 72"/>
                <a:gd name="T8" fmla="*/ 2 w 71"/>
                <a:gd name="T9" fmla="*/ 29 h 72"/>
                <a:gd name="T10" fmla="*/ 4 w 71"/>
                <a:gd name="T11" fmla="*/ 33 h 72"/>
                <a:gd name="T12" fmla="*/ 44 w 71"/>
                <a:gd name="T13" fmla="*/ 64 h 72"/>
                <a:gd name="T14" fmla="*/ 69 w 71"/>
                <a:gd name="T15" fmla="*/ 62 h 72"/>
                <a:gd name="T16" fmla="*/ 71 w 71"/>
                <a:gd name="T17" fmla="*/ 57 h 72"/>
                <a:gd name="T18" fmla="*/ 45 w 71"/>
                <a:gd name="T19" fmla="*/ 56 h 72"/>
                <a:gd name="T20" fmla="*/ 33 w 71"/>
                <a:gd name="T21" fmla="*/ 46 h 72"/>
                <a:gd name="T22" fmla="*/ 8 w 71"/>
                <a:gd name="T23" fmla="*/ 31 h 72"/>
                <a:gd name="T24" fmla="*/ 36 w 71"/>
                <a:gd name="T25" fmla="*/ 9 h 72"/>
                <a:gd name="T26" fmla="*/ 62 w 71"/>
                <a:gd name="T27" fmla="*/ 58 h 72"/>
                <a:gd name="T28" fmla="*/ 45 w 71"/>
                <a:gd name="T29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71" y="57"/>
                  </a:moveTo>
                  <a:cubicBezTo>
                    <a:pt x="60" y="39"/>
                    <a:pt x="51" y="21"/>
                    <a:pt x="40" y="3"/>
                  </a:cubicBezTo>
                  <a:cubicBezTo>
                    <a:pt x="39" y="1"/>
                    <a:pt x="37" y="0"/>
                    <a:pt x="36" y="1"/>
                  </a:cubicBezTo>
                  <a:cubicBezTo>
                    <a:pt x="35" y="1"/>
                    <a:pt x="34" y="1"/>
                    <a:pt x="33" y="1"/>
                  </a:cubicBezTo>
                  <a:cubicBezTo>
                    <a:pt x="20" y="7"/>
                    <a:pt x="10" y="18"/>
                    <a:pt x="2" y="29"/>
                  </a:cubicBezTo>
                  <a:cubicBezTo>
                    <a:pt x="0" y="30"/>
                    <a:pt x="2" y="33"/>
                    <a:pt x="4" y="33"/>
                  </a:cubicBezTo>
                  <a:cubicBezTo>
                    <a:pt x="16" y="44"/>
                    <a:pt x="31" y="53"/>
                    <a:pt x="44" y="64"/>
                  </a:cubicBezTo>
                  <a:cubicBezTo>
                    <a:pt x="54" y="72"/>
                    <a:pt x="58" y="68"/>
                    <a:pt x="69" y="62"/>
                  </a:cubicBezTo>
                  <a:cubicBezTo>
                    <a:pt x="71" y="62"/>
                    <a:pt x="71" y="59"/>
                    <a:pt x="71" y="57"/>
                  </a:cubicBezTo>
                  <a:close/>
                  <a:moveTo>
                    <a:pt x="45" y="56"/>
                  </a:moveTo>
                  <a:cubicBezTo>
                    <a:pt x="41" y="53"/>
                    <a:pt x="37" y="49"/>
                    <a:pt x="33" y="46"/>
                  </a:cubicBezTo>
                  <a:cubicBezTo>
                    <a:pt x="25" y="41"/>
                    <a:pt x="17" y="35"/>
                    <a:pt x="8" y="31"/>
                  </a:cubicBezTo>
                  <a:cubicBezTo>
                    <a:pt x="16" y="22"/>
                    <a:pt x="26" y="16"/>
                    <a:pt x="36" y="9"/>
                  </a:cubicBezTo>
                  <a:cubicBezTo>
                    <a:pt x="44" y="25"/>
                    <a:pt x="53" y="41"/>
                    <a:pt x="62" y="58"/>
                  </a:cubicBezTo>
                  <a:cubicBezTo>
                    <a:pt x="56" y="60"/>
                    <a:pt x="52" y="60"/>
                    <a:pt x="45" y="5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701" y="1527"/>
              <a:ext cx="109" cy="185"/>
            </a:xfrm>
            <a:custGeom>
              <a:avLst/>
              <a:gdLst>
                <a:gd name="T0" fmla="*/ 44 w 46"/>
                <a:gd name="T1" fmla="*/ 4 h 78"/>
                <a:gd name="T2" fmla="*/ 41 w 46"/>
                <a:gd name="T3" fmla="*/ 1 h 78"/>
                <a:gd name="T4" fmla="*/ 4 w 46"/>
                <a:gd name="T5" fmla="*/ 4 h 78"/>
                <a:gd name="T6" fmla="*/ 2 w 46"/>
                <a:gd name="T7" fmla="*/ 11 h 78"/>
                <a:gd name="T8" fmla="*/ 1 w 46"/>
                <a:gd name="T9" fmla="*/ 13 h 78"/>
                <a:gd name="T10" fmla="*/ 14 w 46"/>
                <a:gd name="T11" fmla="*/ 73 h 78"/>
                <a:gd name="T12" fmla="*/ 18 w 46"/>
                <a:gd name="T13" fmla="*/ 76 h 78"/>
                <a:gd name="T14" fmla="*/ 41 w 46"/>
                <a:gd name="T15" fmla="*/ 61 h 78"/>
                <a:gd name="T16" fmla="*/ 43 w 46"/>
                <a:gd name="T17" fmla="*/ 30 h 78"/>
                <a:gd name="T18" fmla="*/ 44 w 46"/>
                <a:gd name="T19" fmla="*/ 4 h 78"/>
                <a:gd name="T20" fmla="*/ 36 w 46"/>
                <a:gd name="T21" fmla="*/ 25 h 78"/>
                <a:gd name="T22" fmla="*/ 34 w 46"/>
                <a:gd name="T23" fmla="*/ 51 h 78"/>
                <a:gd name="T24" fmla="*/ 21 w 46"/>
                <a:gd name="T25" fmla="*/ 68 h 78"/>
                <a:gd name="T26" fmla="*/ 4 w 46"/>
                <a:gd name="T27" fmla="*/ 12 h 78"/>
                <a:gd name="T28" fmla="*/ 28 w 46"/>
                <a:gd name="T29" fmla="*/ 10 h 78"/>
                <a:gd name="T30" fmla="*/ 36 w 46"/>
                <a:gd name="T3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78">
                  <a:moveTo>
                    <a:pt x="44" y="4"/>
                  </a:moveTo>
                  <a:cubicBezTo>
                    <a:pt x="44" y="3"/>
                    <a:pt x="42" y="2"/>
                    <a:pt x="41" y="1"/>
                  </a:cubicBezTo>
                  <a:cubicBezTo>
                    <a:pt x="30" y="0"/>
                    <a:pt x="16" y="4"/>
                    <a:pt x="4" y="4"/>
                  </a:cubicBezTo>
                  <a:cubicBezTo>
                    <a:pt x="1" y="4"/>
                    <a:pt x="0" y="8"/>
                    <a:pt x="2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6" y="33"/>
                    <a:pt x="12" y="52"/>
                    <a:pt x="14" y="73"/>
                  </a:cubicBezTo>
                  <a:cubicBezTo>
                    <a:pt x="15" y="75"/>
                    <a:pt x="17" y="76"/>
                    <a:pt x="18" y="76"/>
                  </a:cubicBezTo>
                  <a:cubicBezTo>
                    <a:pt x="34" y="76"/>
                    <a:pt x="39" y="78"/>
                    <a:pt x="41" y="61"/>
                  </a:cubicBezTo>
                  <a:cubicBezTo>
                    <a:pt x="42" y="51"/>
                    <a:pt x="43" y="41"/>
                    <a:pt x="43" y="30"/>
                  </a:cubicBezTo>
                  <a:cubicBezTo>
                    <a:pt x="44" y="22"/>
                    <a:pt x="46" y="12"/>
                    <a:pt x="44" y="4"/>
                  </a:cubicBezTo>
                  <a:close/>
                  <a:moveTo>
                    <a:pt x="36" y="25"/>
                  </a:moveTo>
                  <a:cubicBezTo>
                    <a:pt x="35" y="34"/>
                    <a:pt x="35" y="42"/>
                    <a:pt x="34" y="51"/>
                  </a:cubicBezTo>
                  <a:cubicBezTo>
                    <a:pt x="32" y="63"/>
                    <a:pt x="32" y="67"/>
                    <a:pt x="21" y="68"/>
                  </a:cubicBezTo>
                  <a:cubicBezTo>
                    <a:pt x="18" y="49"/>
                    <a:pt x="13" y="30"/>
                    <a:pt x="4" y="12"/>
                  </a:cubicBezTo>
                  <a:cubicBezTo>
                    <a:pt x="13" y="12"/>
                    <a:pt x="20" y="12"/>
                    <a:pt x="28" y="10"/>
                  </a:cubicBezTo>
                  <a:cubicBezTo>
                    <a:pt x="39" y="9"/>
                    <a:pt x="36" y="16"/>
                    <a:pt x="36" y="2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955" y="1546"/>
              <a:ext cx="167" cy="185"/>
            </a:xfrm>
            <a:custGeom>
              <a:avLst/>
              <a:gdLst>
                <a:gd name="T0" fmla="*/ 68 w 70"/>
                <a:gd name="T1" fmla="*/ 21 h 78"/>
                <a:gd name="T2" fmla="*/ 52 w 70"/>
                <a:gd name="T3" fmla="*/ 10 h 78"/>
                <a:gd name="T4" fmla="*/ 33 w 70"/>
                <a:gd name="T5" fmla="*/ 1 h 78"/>
                <a:gd name="T6" fmla="*/ 29 w 70"/>
                <a:gd name="T7" fmla="*/ 3 h 78"/>
                <a:gd name="T8" fmla="*/ 29 w 70"/>
                <a:gd name="T9" fmla="*/ 4 h 78"/>
                <a:gd name="T10" fmla="*/ 5 w 70"/>
                <a:gd name="T11" fmla="*/ 60 h 78"/>
                <a:gd name="T12" fmla="*/ 18 w 70"/>
                <a:gd name="T13" fmla="*/ 78 h 78"/>
                <a:gd name="T14" fmla="*/ 20 w 70"/>
                <a:gd name="T15" fmla="*/ 78 h 78"/>
                <a:gd name="T16" fmla="*/ 21 w 70"/>
                <a:gd name="T17" fmla="*/ 78 h 78"/>
                <a:gd name="T18" fmla="*/ 46 w 70"/>
                <a:gd name="T19" fmla="*/ 55 h 78"/>
                <a:gd name="T20" fmla="*/ 66 w 70"/>
                <a:gd name="T21" fmla="*/ 29 h 78"/>
                <a:gd name="T22" fmla="*/ 67 w 70"/>
                <a:gd name="T23" fmla="*/ 27 h 78"/>
                <a:gd name="T24" fmla="*/ 68 w 70"/>
                <a:gd name="T25" fmla="*/ 21 h 78"/>
                <a:gd name="T26" fmla="*/ 40 w 70"/>
                <a:gd name="T27" fmla="*/ 50 h 78"/>
                <a:gd name="T28" fmla="*/ 21 w 70"/>
                <a:gd name="T29" fmla="*/ 71 h 78"/>
                <a:gd name="T30" fmla="*/ 21 w 70"/>
                <a:gd name="T31" fmla="*/ 71 h 78"/>
                <a:gd name="T32" fmla="*/ 13 w 70"/>
                <a:gd name="T33" fmla="*/ 67 h 78"/>
                <a:gd name="T34" fmla="*/ 12 w 70"/>
                <a:gd name="T35" fmla="*/ 62 h 78"/>
                <a:gd name="T36" fmla="*/ 19 w 70"/>
                <a:gd name="T37" fmla="*/ 44 h 78"/>
                <a:gd name="T38" fmla="*/ 32 w 70"/>
                <a:gd name="T39" fmla="*/ 6 h 78"/>
                <a:gd name="T40" fmla="*/ 47 w 70"/>
                <a:gd name="T41" fmla="*/ 16 h 78"/>
                <a:gd name="T42" fmla="*/ 60 w 70"/>
                <a:gd name="T43" fmla="*/ 25 h 78"/>
                <a:gd name="T44" fmla="*/ 40 w 70"/>
                <a:gd name="T4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8">
                  <a:moveTo>
                    <a:pt x="68" y="21"/>
                  </a:moveTo>
                  <a:cubicBezTo>
                    <a:pt x="63" y="16"/>
                    <a:pt x="57" y="13"/>
                    <a:pt x="52" y="10"/>
                  </a:cubicBezTo>
                  <a:cubicBezTo>
                    <a:pt x="45" y="7"/>
                    <a:pt x="39" y="3"/>
                    <a:pt x="33" y="1"/>
                  </a:cubicBezTo>
                  <a:cubicBezTo>
                    <a:pt x="31" y="0"/>
                    <a:pt x="29" y="1"/>
                    <a:pt x="29" y="3"/>
                  </a:cubicBezTo>
                  <a:cubicBezTo>
                    <a:pt x="29" y="3"/>
                    <a:pt x="29" y="3"/>
                    <a:pt x="29" y="4"/>
                  </a:cubicBezTo>
                  <a:cubicBezTo>
                    <a:pt x="19" y="22"/>
                    <a:pt x="12" y="41"/>
                    <a:pt x="5" y="60"/>
                  </a:cubicBezTo>
                  <a:cubicBezTo>
                    <a:pt x="0" y="72"/>
                    <a:pt x="6" y="74"/>
                    <a:pt x="18" y="78"/>
                  </a:cubicBezTo>
                  <a:cubicBezTo>
                    <a:pt x="19" y="78"/>
                    <a:pt x="19" y="78"/>
                    <a:pt x="20" y="78"/>
                  </a:cubicBezTo>
                  <a:cubicBezTo>
                    <a:pt x="20" y="78"/>
                    <a:pt x="20" y="78"/>
                    <a:pt x="21" y="78"/>
                  </a:cubicBezTo>
                  <a:cubicBezTo>
                    <a:pt x="30" y="71"/>
                    <a:pt x="38" y="64"/>
                    <a:pt x="46" y="55"/>
                  </a:cubicBezTo>
                  <a:cubicBezTo>
                    <a:pt x="53" y="48"/>
                    <a:pt x="62" y="38"/>
                    <a:pt x="66" y="29"/>
                  </a:cubicBezTo>
                  <a:cubicBezTo>
                    <a:pt x="67" y="28"/>
                    <a:pt x="67" y="27"/>
                    <a:pt x="67" y="27"/>
                  </a:cubicBezTo>
                  <a:cubicBezTo>
                    <a:pt x="69" y="26"/>
                    <a:pt x="70" y="22"/>
                    <a:pt x="68" y="21"/>
                  </a:cubicBezTo>
                  <a:close/>
                  <a:moveTo>
                    <a:pt x="40" y="50"/>
                  </a:moveTo>
                  <a:cubicBezTo>
                    <a:pt x="34" y="57"/>
                    <a:pt x="27" y="64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18" y="69"/>
                    <a:pt x="16" y="68"/>
                    <a:pt x="13" y="67"/>
                  </a:cubicBezTo>
                  <a:cubicBezTo>
                    <a:pt x="9" y="66"/>
                    <a:pt x="8" y="65"/>
                    <a:pt x="12" y="62"/>
                  </a:cubicBezTo>
                  <a:cubicBezTo>
                    <a:pt x="13" y="57"/>
                    <a:pt x="17" y="50"/>
                    <a:pt x="19" y="44"/>
                  </a:cubicBezTo>
                  <a:cubicBezTo>
                    <a:pt x="24" y="32"/>
                    <a:pt x="29" y="19"/>
                    <a:pt x="32" y="6"/>
                  </a:cubicBezTo>
                  <a:cubicBezTo>
                    <a:pt x="37" y="9"/>
                    <a:pt x="42" y="13"/>
                    <a:pt x="47" y="16"/>
                  </a:cubicBezTo>
                  <a:cubicBezTo>
                    <a:pt x="51" y="19"/>
                    <a:pt x="55" y="22"/>
                    <a:pt x="60" y="25"/>
                  </a:cubicBezTo>
                  <a:cubicBezTo>
                    <a:pt x="53" y="32"/>
                    <a:pt x="47" y="42"/>
                    <a:pt x="40" y="5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4131" y="1712"/>
              <a:ext cx="188" cy="159"/>
            </a:xfrm>
            <a:custGeom>
              <a:avLst/>
              <a:gdLst>
                <a:gd name="T0" fmla="*/ 77 w 79"/>
                <a:gd name="T1" fmla="*/ 35 h 67"/>
                <a:gd name="T2" fmla="*/ 77 w 79"/>
                <a:gd name="T3" fmla="*/ 34 h 67"/>
                <a:gd name="T4" fmla="*/ 65 w 79"/>
                <a:gd name="T5" fmla="*/ 17 h 67"/>
                <a:gd name="T6" fmla="*/ 49 w 79"/>
                <a:gd name="T7" fmla="*/ 1 h 67"/>
                <a:gd name="T8" fmla="*/ 46 w 79"/>
                <a:gd name="T9" fmla="*/ 1 h 67"/>
                <a:gd name="T10" fmla="*/ 44 w 79"/>
                <a:gd name="T11" fmla="*/ 2 h 67"/>
                <a:gd name="T12" fmla="*/ 18 w 79"/>
                <a:gd name="T13" fmla="*/ 26 h 67"/>
                <a:gd name="T14" fmla="*/ 2 w 79"/>
                <a:gd name="T15" fmla="*/ 45 h 67"/>
                <a:gd name="T16" fmla="*/ 1 w 79"/>
                <a:gd name="T17" fmla="*/ 48 h 67"/>
                <a:gd name="T18" fmla="*/ 6 w 79"/>
                <a:gd name="T19" fmla="*/ 58 h 67"/>
                <a:gd name="T20" fmla="*/ 11 w 79"/>
                <a:gd name="T21" fmla="*/ 66 h 67"/>
                <a:gd name="T22" fmla="*/ 14 w 79"/>
                <a:gd name="T23" fmla="*/ 65 h 67"/>
                <a:gd name="T24" fmla="*/ 15 w 79"/>
                <a:gd name="T25" fmla="*/ 65 h 67"/>
                <a:gd name="T26" fmla="*/ 75 w 79"/>
                <a:gd name="T27" fmla="*/ 43 h 67"/>
                <a:gd name="T28" fmla="*/ 77 w 79"/>
                <a:gd name="T29" fmla="*/ 35 h 67"/>
                <a:gd name="T30" fmla="*/ 14 w 79"/>
                <a:gd name="T31" fmla="*/ 59 h 67"/>
                <a:gd name="T32" fmla="*/ 11 w 79"/>
                <a:gd name="T33" fmla="*/ 55 h 67"/>
                <a:gd name="T34" fmla="*/ 6 w 79"/>
                <a:gd name="T35" fmla="*/ 47 h 67"/>
                <a:gd name="T36" fmla="*/ 6 w 79"/>
                <a:gd name="T37" fmla="*/ 47 h 67"/>
                <a:gd name="T38" fmla="*/ 17 w 79"/>
                <a:gd name="T39" fmla="*/ 36 h 67"/>
                <a:gd name="T40" fmla="*/ 27 w 79"/>
                <a:gd name="T41" fmla="*/ 27 h 67"/>
                <a:gd name="T42" fmla="*/ 47 w 79"/>
                <a:gd name="T43" fmla="*/ 8 h 67"/>
                <a:gd name="T44" fmla="*/ 59 w 79"/>
                <a:gd name="T45" fmla="*/ 23 h 67"/>
                <a:gd name="T46" fmla="*/ 69 w 79"/>
                <a:gd name="T47" fmla="*/ 36 h 67"/>
                <a:gd name="T48" fmla="*/ 14 w 79"/>
                <a:gd name="T4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67">
                  <a:moveTo>
                    <a:pt x="77" y="35"/>
                  </a:moveTo>
                  <a:cubicBezTo>
                    <a:pt x="77" y="35"/>
                    <a:pt x="77" y="34"/>
                    <a:pt x="77" y="34"/>
                  </a:cubicBezTo>
                  <a:cubicBezTo>
                    <a:pt x="75" y="28"/>
                    <a:pt x="69" y="22"/>
                    <a:pt x="65" y="17"/>
                  </a:cubicBezTo>
                  <a:cubicBezTo>
                    <a:pt x="60" y="12"/>
                    <a:pt x="54" y="6"/>
                    <a:pt x="49" y="1"/>
                  </a:cubicBezTo>
                  <a:cubicBezTo>
                    <a:pt x="48" y="0"/>
                    <a:pt x="47" y="1"/>
                    <a:pt x="46" y="1"/>
                  </a:cubicBezTo>
                  <a:cubicBezTo>
                    <a:pt x="45" y="1"/>
                    <a:pt x="44" y="1"/>
                    <a:pt x="44" y="2"/>
                  </a:cubicBezTo>
                  <a:cubicBezTo>
                    <a:pt x="34" y="9"/>
                    <a:pt x="26" y="18"/>
                    <a:pt x="18" y="26"/>
                  </a:cubicBezTo>
                  <a:cubicBezTo>
                    <a:pt x="12" y="31"/>
                    <a:pt x="4" y="37"/>
                    <a:pt x="2" y="45"/>
                  </a:cubicBezTo>
                  <a:cubicBezTo>
                    <a:pt x="1" y="45"/>
                    <a:pt x="0" y="47"/>
                    <a:pt x="1" y="48"/>
                  </a:cubicBezTo>
                  <a:cubicBezTo>
                    <a:pt x="3" y="51"/>
                    <a:pt x="4" y="54"/>
                    <a:pt x="6" y="58"/>
                  </a:cubicBezTo>
                  <a:cubicBezTo>
                    <a:pt x="7" y="61"/>
                    <a:pt x="8" y="64"/>
                    <a:pt x="11" y="66"/>
                  </a:cubicBezTo>
                  <a:cubicBezTo>
                    <a:pt x="12" y="67"/>
                    <a:pt x="14" y="66"/>
                    <a:pt x="14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35" y="59"/>
                    <a:pt x="55" y="51"/>
                    <a:pt x="75" y="43"/>
                  </a:cubicBezTo>
                  <a:cubicBezTo>
                    <a:pt x="78" y="42"/>
                    <a:pt x="79" y="37"/>
                    <a:pt x="77" y="35"/>
                  </a:cubicBezTo>
                  <a:close/>
                  <a:moveTo>
                    <a:pt x="14" y="59"/>
                  </a:moveTo>
                  <a:cubicBezTo>
                    <a:pt x="13" y="58"/>
                    <a:pt x="12" y="56"/>
                    <a:pt x="11" y="55"/>
                  </a:cubicBezTo>
                  <a:cubicBezTo>
                    <a:pt x="10" y="52"/>
                    <a:pt x="8" y="50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2"/>
                    <a:pt x="13" y="39"/>
                    <a:pt x="17" y="36"/>
                  </a:cubicBezTo>
                  <a:cubicBezTo>
                    <a:pt x="20" y="33"/>
                    <a:pt x="24" y="30"/>
                    <a:pt x="27" y="27"/>
                  </a:cubicBezTo>
                  <a:cubicBezTo>
                    <a:pt x="34" y="20"/>
                    <a:pt x="41" y="14"/>
                    <a:pt x="47" y="8"/>
                  </a:cubicBezTo>
                  <a:cubicBezTo>
                    <a:pt x="51" y="13"/>
                    <a:pt x="55" y="18"/>
                    <a:pt x="59" y="23"/>
                  </a:cubicBezTo>
                  <a:cubicBezTo>
                    <a:pt x="62" y="27"/>
                    <a:pt x="65" y="33"/>
                    <a:pt x="69" y="36"/>
                  </a:cubicBezTo>
                  <a:cubicBezTo>
                    <a:pt x="51" y="43"/>
                    <a:pt x="32" y="50"/>
                    <a:pt x="14" y="5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4188" y="2033"/>
              <a:ext cx="181" cy="161"/>
            </a:xfrm>
            <a:custGeom>
              <a:avLst/>
              <a:gdLst>
                <a:gd name="T0" fmla="*/ 73 w 76"/>
                <a:gd name="T1" fmla="*/ 14 h 68"/>
                <a:gd name="T2" fmla="*/ 11 w 76"/>
                <a:gd name="T3" fmla="*/ 0 h 68"/>
                <a:gd name="T4" fmla="*/ 9 w 76"/>
                <a:gd name="T5" fmla="*/ 1 h 68"/>
                <a:gd name="T6" fmla="*/ 7 w 76"/>
                <a:gd name="T7" fmla="*/ 3 h 68"/>
                <a:gd name="T8" fmla="*/ 4 w 76"/>
                <a:gd name="T9" fmla="*/ 12 h 68"/>
                <a:gd name="T10" fmla="*/ 1 w 76"/>
                <a:gd name="T11" fmla="*/ 21 h 68"/>
                <a:gd name="T12" fmla="*/ 3 w 76"/>
                <a:gd name="T13" fmla="*/ 26 h 68"/>
                <a:gd name="T14" fmla="*/ 23 w 76"/>
                <a:gd name="T15" fmla="*/ 48 h 68"/>
                <a:gd name="T16" fmla="*/ 47 w 76"/>
                <a:gd name="T17" fmla="*/ 68 h 68"/>
                <a:gd name="T18" fmla="*/ 51 w 76"/>
                <a:gd name="T19" fmla="*/ 68 h 68"/>
                <a:gd name="T20" fmla="*/ 54 w 76"/>
                <a:gd name="T21" fmla="*/ 66 h 68"/>
                <a:gd name="T22" fmla="*/ 75 w 76"/>
                <a:gd name="T23" fmla="*/ 20 h 68"/>
                <a:gd name="T24" fmla="*/ 73 w 76"/>
                <a:gd name="T25" fmla="*/ 14 h 68"/>
                <a:gd name="T26" fmla="*/ 49 w 76"/>
                <a:gd name="T27" fmla="*/ 59 h 68"/>
                <a:gd name="T28" fmla="*/ 29 w 76"/>
                <a:gd name="T29" fmla="*/ 42 h 68"/>
                <a:gd name="T30" fmla="*/ 8 w 76"/>
                <a:gd name="T31" fmla="*/ 24 h 68"/>
                <a:gd name="T32" fmla="*/ 12 w 76"/>
                <a:gd name="T33" fmla="*/ 5 h 68"/>
                <a:gd name="T34" fmla="*/ 66 w 76"/>
                <a:gd name="T35" fmla="*/ 21 h 68"/>
                <a:gd name="T36" fmla="*/ 49 w 76"/>
                <a:gd name="T37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68">
                  <a:moveTo>
                    <a:pt x="73" y="14"/>
                  </a:moveTo>
                  <a:cubicBezTo>
                    <a:pt x="52" y="8"/>
                    <a:pt x="32" y="3"/>
                    <a:pt x="11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6"/>
                    <a:pt x="6" y="9"/>
                    <a:pt x="4" y="12"/>
                  </a:cubicBezTo>
                  <a:cubicBezTo>
                    <a:pt x="3" y="15"/>
                    <a:pt x="2" y="18"/>
                    <a:pt x="1" y="21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9" y="34"/>
                    <a:pt x="16" y="41"/>
                    <a:pt x="23" y="48"/>
                  </a:cubicBezTo>
                  <a:cubicBezTo>
                    <a:pt x="30" y="55"/>
                    <a:pt x="38" y="64"/>
                    <a:pt x="47" y="68"/>
                  </a:cubicBezTo>
                  <a:cubicBezTo>
                    <a:pt x="48" y="68"/>
                    <a:pt x="50" y="68"/>
                    <a:pt x="51" y="68"/>
                  </a:cubicBezTo>
                  <a:cubicBezTo>
                    <a:pt x="52" y="68"/>
                    <a:pt x="53" y="68"/>
                    <a:pt x="54" y="66"/>
                  </a:cubicBezTo>
                  <a:cubicBezTo>
                    <a:pt x="61" y="51"/>
                    <a:pt x="68" y="35"/>
                    <a:pt x="75" y="20"/>
                  </a:cubicBezTo>
                  <a:cubicBezTo>
                    <a:pt x="76" y="18"/>
                    <a:pt x="75" y="15"/>
                    <a:pt x="73" y="14"/>
                  </a:cubicBezTo>
                  <a:close/>
                  <a:moveTo>
                    <a:pt x="49" y="59"/>
                  </a:moveTo>
                  <a:cubicBezTo>
                    <a:pt x="43" y="53"/>
                    <a:pt x="35" y="48"/>
                    <a:pt x="29" y="42"/>
                  </a:cubicBezTo>
                  <a:cubicBezTo>
                    <a:pt x="22" y="36"/>
                    <a:pt x="15" y="30"/>
                    <a:pt x="8" y="24"/>
                  </a:cubicBezTo>
                  <a:cubicBezTo>
                    <a:pt x="11" y="19"/>
                    <a:pt x="13" y="11"/>
                    <a:pt x="12" y="5"/>
                  </a:cubicBezTo>
                  <a:cubicBezTo>
                    <a:pt x="30" y="11"/>
                    <a:pt x="48" y="15"/>
                    <a:pt x="66" y="21"/>
                  </a:cubicBezTo>
                  <a:cubicBezTo>
                    <a:pt x="60" y="33"/>
                    <a:pt x="54" y="46"/>
                    <a:pt x="49" y="5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4043" y="2297"/>
              <a:ext cx="171" cy="159"/>
            </a:xfrm>
            <a:custGeom>
              <a:avLst/>
              <a:gdLst>
                <a:gd name="T0" fmla="*/ 71 w 72"/>
                <a:gd name="T1" fmla="*/ 31 h 67"/>
                <a:gd name="T2" fmla="*/ 46 w 72"/>
                <a:gd name="T3" fmla="*/ 16 h 67"/>
                <a:gd name="T4" fmla="*/ 15 w 72"/>
                <a:gd name="T5" fmla="*/ 1 h 67"/>
                <a:gd name="T6" fmla="*/ 14 w 72"/>
                <a:gd name="T7" fmla="*/ 1 h 67"/>
                <a:gd name="T8" fmla="*/ 11 w 72"/>
                <a:gd name="T9" fmla="*/ 2 h 67"/>
                <a:gd name="T10" fmla="*/ 5 w 72"/>
                <a:gd name="T11" fmla="*/ 9 h 67"/>
                <a:gd name="T12" fmla="*/ 0 w 72"/>
                <a:gd name="T13" fmla="*/ 17 h 67"/>
                <a:gd name="T14" fmla="*/ 1 w 72"/>
                <a:gd name="T15" fmla="*/ 20 h 67"/>
                <a:gd name="T16" fmla="*/ 16 w 72"/>
                <a:gd name="T17" fmla="*/ 42 h 67"/>
                <a:gd name="T18" fmla="*/ 34 w 72"/>
                <a:gd name="T19" fmla="*/ 66 h 67"/>
                <a:gd name="T20" fmla="*/ 36 w 72"/>
                <a:gd name="T21" fmla="*/ 66 h 67"/>
                <a:gd name="T22" fmla="*/ 37 w 72"/>
                <a:gd name="T23" fmla="*/ 67 h 67"/>
                <a:gd name="T24" fmla="*/ 55 w 72"/>
                <a:gd name="T25" fmla="*/ 54 h 67"/>
                <a:gd name="T26" fmla="*/ 68 w 72"/>
                <a:gd name="T27" fmla="*/ 38 h 67"/>
                <a:gd name="T28" fmla="*/ 71 w 72"/>
                <a:gd name="T29" fmla="*/ 31 h 67"/>
                <a:gd name="T30" fmla="*/ 52 w 72"/>
                <a:gd name="T31" fmla="*/ 46 h 67"/>
                <a:gd name="T32" fmla="*/ 39 w 72"/>
                <a:gd name="T33" fmla="*/ 61 h 67"/>
                <a:gd name="T34" fmla="*/ 23 w 72"/>
                <a:gd name="T35" fmla="*/ 38 h 67"/>
                <a:gd name="T36" fmla="*/ 5 w 72"/>
                <a:gd name="T37" fmla="*/ 20 h 67"/>
                <a:gd name="T38" fmla="*/ 11 w 72"/>
                <a:gd name="T39" fmla="*/ 13 h 67"/>
                <a:gd name="T40" fmla="*/ 16 w 72"/>
                <a:gd name="T41" fmla="*/ 6 h 67"/>
                <a:gd name="T42" fmla="*/ 16 w 72"/>
                <a:gd name="T43" fmla="*/ 5 h 67"/>
                <a:gd name="T44" fmla="*/ 37 w 72"/>
                <a:gd name="T45" fmla="*/ 20 h 67"/>
                <a:gd name="T46" fmla="*/ 51 w 72"/>
                <a:gd name="T47" fmla="*/ 28 h 67"/>
                <a:gd name="T48" fmla="*/ 60 w 72"/>
                <a:gd name="T49" fmla="*/ 33 h 67"/>
                <a:gd name="T50" fmla="*/ 52 w 72"/>
                <a:gd name="T51" fmla="*/ 4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67">
                  <a:moveTo>
                    <a:pt x="71" y="31"/>
                  </a:moveTo>
                  <a:cubicBezTo>
                    <a:pt x="66" y="24"/>
                    <a:pt x="53" y="20"/>
                    <a:pt x="46" y="16"/>
                  </a:cubicBezTo>
                  <a:cubicBezTo>
                    <a:pt x="36" y="10"/>
                    <a:pt x="26" y="4"/>
                    <a:pt x="15" y="1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9" y="4"/>
                    <a:pt x="7" y="7"/>
                    <a:pt x="5" y="9"/>
                  </a:cubicBezTo>
                  <a:cubicBezTo>
                    <a:pt x="4" y="12"/>
                    <a:pt x="2" y="14"/>
                    <a:pt x="0" y="17"/>
                  </a:cubicBezTo>
                  <a:cubicBezTo>
                    <a:pt x="0" y="18"/>
                    <a:pt x="0" y="19"/>
                    <a:pt x="1" y="20"/>
                  </a:cubicBezTo>
                  <a:cubicBezTo>
                    <a:pt x="3" y="28"/>
                    <a:pt x="11" y="36"/>
                    <a:pt x="16" y="42"/>
                  </a:cubicBezTo>
                  <a:cubicBezTo>
                    <a:pt x="21" y="50"/>
                    <a:pt x="27" y="59"/>
                    <a:pt x="34" y="66"/>
                  </a:cubicBezTo>
                  <a:cubicBezTo>
                    <a:pt x="34" y="66"/>
                    <a:pt x="35" y="66"/>
                    <a:pt x="36" y="66"/>
                  </a:cubicBezTo>
                  <a:cubicBezTo>
                    <a:pt x="36" y="67"/>
                    <a:pt x="37" y="67"/>
                    <a:pt x="37" y="67"/>
                  </a:cubicBezTo>
                  <a:cubicBezTo>
                    <a:pt x="45" y="66"/>
                    <a:pt x="51" y="59"/>
                    <a:pt x="55" y="54"/>
                  </a:cubicBezTo>
                  <a:cubicBezTo>
                    <a:pt x="60" y="49"/>
                    <a:pt x="65" y="44"/>
                    <a:pt x="68" y="38"/>
                  </a:cubicBezTo>
                  <a:cubicBezTo>
                    <a:pt x="71" y="37"/>
                    <a:pt x="72" y="34"/>
                    <a:pt x="71" y="31"/>
                  </a:cubicBezTo>
                  <a:close/>
                  <a:moveTo>
                    <a:pt x="52" y="46"/>
                  </a:moveTo>
                  <a:cubicBezTo>
                    <a:pt x="48" y="51"/>
                    <a:pt x="44" y="57"/>
                    <a:pt x="39" y="61"/>
                  </a:cubicBezTo>
                  <a:cubicBezTo>
                    <a:pt x="35" y="53"/>
                    <a:pt x="28" y="45"/>
                    <a:pt x="23" y="38"/>
                  </a:cubicBezTo>
                  <a:cubicBezTo>
                    <a:pt x="18" y="32"/>
                    <a:pt x="12" y="23"/>
                    <a:pt x="5" y="20"/>
                  </a:cubicBezTo>
                  <a:cubicBezTo>
                    <a:pt x="7" y="18"/>
                    <a:pt x="9" y="15"/>
                    <a:pt x="11" y="13"/>
                  </a:cubicBezTo>
                  <a:cubicBezTo>
                    <a:pt x="13" y="11"/>
                    <a:pt x="15" y="9"/>
                    <a:pt x="16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23" y="11"/>
                    <a:pt x="30" y="15"/>
                    <a:pt x="37" y="20"/>
                  </a:cubicBezTo>
                  <a:cubicBezTo>
                    <a:pt x="42" y="22"/>
                    <a:pt x="46" y="25"/>
                    <a:pt x="51" y="28"/>
                  </a:cubicBezTo>
                  <a:cubicBezTo>
                    <a:pt x="53" y="30"/>
                    <a:pt x="57" y="31"/>
                    <a:pt x="60" y="33"/>
                  </a:cubicBezTo>
                  <a:cubicBezTo>
                    <a:pt x="57" y="37"/>
                    <a:pt x="55" y="42"/>
                    <a:pt x="52" y="4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3380" y="2199"/>
              <a:ext cx="171" cy="157"/>
            </a:xfrm>
            <a:custGeom>
              <a:avLst/>
              <a:gdLst>
                <a:gd name="T0" fmla="*/ 72 w 72"/>
                <a:gd name="T1" fmla="*/ 17 h 66"/>
                <a:gd name="T2" fmla="*/ 65 w 72"/>
                <a:gd name="T3" fmla="*/ 9 h 66"/>
                <a:gd name="T4" fmla="*/ 59 w 72"/>
                <a:gd name="T5" fmla="*/ 0 h 66"/>
                <a:gd name="T6" fmla="*/ 58 w 72"/>
                <a:gd name="T7" fmla="*/ 0 h 66"/>
                <a:gd name="T8" fmla="*/ 57 w 72"/>
                <a:gd name="T9" fmla="*/ 0 h 66"/>
                <a:gd name="T10" fmla="*/ 31 w 72"/>
                <a:gd name="T11" fmla="*/ 8 h 66"/>
                <a:gd name="T12" fmla="*/ 4 w 72"/>
                <a:gd name="T13" fmla="*/ 19 h 66"/>
                <a:gd name="T14" fmla="*/ 4 w 72"/>
                <a:gd name="T15" fmla="*/ 23 h 66"/>
                <a:gd name="T16" fmla="*/ 2 w 72"/>
                <a:gd name="T17" fmla="*/ 25 h 66"/>
                <a:gd name="T18" fmla="*/ 8 w 72"/>
                <a:gd name="T19" fmla="*/ 45 h 66"/>
                <a:gd name="T20" fmla="*/ 24 w 72"/>
                <a:gd name="T21" fmla="*/ 65 h 66"/>
                <a:gd name="T22" fmla="*/ 29 w 72"/>
                <a:gd name="T23" fmla="*/ 63 h 66"/>
                <a:gd name="T24" fmla="*/ 32 w 72"/>
                <a:gd name="T25" fmla="*/ 62 h 66"/>
                <a:gd name="T26" fmla="*/ 55 w 72"/>
                <a:gd name="T27" fmla="*/ 41 h 66"/>
                <a:gd name="T28" fmla="*/ 72 w 72"/>
                <a:gd name="T29" fmla="*/ 20 h 66"/>
                <a:gd name="T30" fmla="*/ 72 w 72"/>
                <a:gd name="T31" fmla="*/ 19 h 66"/>
                <a:gd name="T32" fmla="*/ 72 w 72"/>
                <a:gd name="T33" fmla="*/ 17 h 66"/>
                <a:gd name="T34" fmla="*/ 46 w 72"/>
                <a:gd name="T35" fmla="*/ 38 h 66"/>
                <a:gd name="T36" fmla="*/ 26 w 72"/>
                <a:gd name="T37" fmla="*/ 57 h 66"/>
                <a:gd name="T38" fmla="*/ 7 w 72"/>
                <a:gd name="T39" fmla="*/ 26 h 66"/>
                <a:gd name="T40" fmla="*/ 7 w 72"/>
                <a:gd name="T41" fmla="*/ 25 h 66"/>
                <a:gd name="T42" fmla="*/ 6 w 72"/>
                <a:gd name="T43" fmla="*/ 24 h 66"/>
                <a:gd name="T44" fmla="*/ 7 w 72"/>
                <a:gd name="T45" fmla="*/ 24 h 66"/>
                <a:gd name="T46" fmla="*/ 34 w 72"/>
                <a:gd name="T47" fmla="*/ 14 h 66"/>
                <a:gd name="T48" fmla="*/ 57 w 72"/>
                <a:gd name="T49" fmla="*/ 4 h 66"/>
                <a:gd name="T50" fmla="*/ 67 w 72"/>
                <a:gd name="T51" fmla="*/ 20 h 66"/>
                <a:gd name="T52" fmla="*/ 46 w 72"/>
                <a:gd name="T53" fmla="*/ 3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66">
                  <a:moveTo>
                    <a:pt x="72" y="17"/>
                  </a:moveTo>
                  <a:cubicBezTo>
                    <a:pt x="70" y="14"/>
                    <a:pt x="67" y="12"/>
                    <a:pt x="65" y="9"/>
                  </a:cubicBezTo>
                  <a:cubicBezTo>
                    <a:pt x="63" y="6"/>
                    <a:pt x="61" y="3"/>
                    <a:pt x="59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48" y="1"/>
                    <a:pt x="39" y="4"/>
                    <a:pt x="31" y="8"/>
                  </a:cubicBezTo>
                  <a:cubicBezTo>
                    <a:pt x="22" y="11"/>
                    <a:pt x="13" y="14"/>
                    <a:pt x="4" y="19"/>
                  </a:cubicBezTo>
                  <a:cubicBezTo>
                    <a:pt x="3" y="20"/>
                    <a:pt x="3" y="22"/>
                    <a:pt x="4" y="23"/>
                  </a:cubicBezTo>
                  <a:cubicBezTo>
                    <a:pt x="3" y="23"/>
                    <a:pt x="2" y="24"/>
                    <a:pt x="2" y="25"/>
                  </a:cubicBezTo>
                  <a:cubicBezTo>
                    <a:pt x="0" y="30"/>
                    <a:pt x="5" y="40"/>
                    <a:pt x="8" y="45"/>
                  </a:cubicBezTo>
                  <a:cubicBezTo>
                    <a:pt x="12" y="52"/>
                    <a:pt x="17" y="61"/>
                    <a:pt x="24" y="65"/>
                  </a:cubicBezTo>
                  <a:cubicBezTo>
                    <a:pt x="26" y="66"/>
                    <a:pt x="28" y="65"/>
                    <a:pt x="29" y="63"/>
                  </a:cubicBezTo>
                  <a:cubicBezTo>
                    <a:pt x="30" y="63"/>
                    <a:pt x="31" y="63"/>
                    <a:pt x="32" y="62"/>
                  </a:cubicBezTo>
                  <a:cubicBezTo>
                    <a:pt x="39" y="55"/>
                    <a:pt x="47" y="48"/>
                    <a:pt x="55" y="41"/>
                  </a:cubicBezTo>
                  <a:cubicBezTo>
                    <a:pt x="62" y="35"/>
                    <a:pt x="69" y="28"/>
                    <a:pt x="72" y="20"/>
                  </a:cubicBezTo>
                  <a:cubicBezTo>
                    <a:pt x="72" y="20"/>
                    <a:pt x="72" y="19"/>
                    <a:pt x="72" y="19"/>
                  </a:cubicBezTo>
                  <a:cubicBezTo>
                    <a:pt x="72" y="18"/>
                    <a:pt x="72" y="17"/>
                    <a:pt x="72" y="17"/>
                  </a:cubicBezTo>
                  <a:close/>
                  <a:moveTo>
                    <a:pt x="46" y="38"/>
                  </a:moveTo>
                  <a:cubicBezTo>
                    <a:pt x="39" y="43"/>
                    <a:pt x="32" y="49"/>
                    <a:pt x="26" y="57"/>
                  </a:cubicBezTo>
                  <a:cubicBezTo>
                    <a:pt x="19" y="47"/>
                    <a:pt x="9" y="38"/>
                    <a:pt x="7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16" y="22"/>
                    <a:pt x="25" y="18"/>
                    <a:pt x="34" y="14"/>
                  </a:cubicBezTo>
                  <a:cubicBezTo>
                    <a:pt x="42" y="11"/>
                    <a:pt x="50" y="8"/>
                    <a:pt x="57" y="4"/>
                  </a:cubicBezTo>
                  <a:cubicBezTo>
                    <a:pt x="58" y="10"/>
                    <a:pt x="62" y="16"/>
                    <a:pt x="67" y="20"/>
                  </a:cubicBezTo>
                  <a:cubicBezTo>
                    <a:pt x="60" y="26"/>
                    <a:pt x="53" y="32"/>
                    <a:pt x="46" y="3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525" y="2361"/>
              <a:ext cx="159" cy="159"/>
            </a:xfrm>
            <a:custGeom>
              <a:avLst/>
              <a:gdLst>
                <a:gd name="T0" fmla="*/ 66 w 67"/>
                <a:gd name="T1" fmla="*/ 12 h 67"/>
                <a:gd name="T2" fmla="*/ 60 w 67"/>
                <a:gd name="T3" fmla="*/ 6 h 67"/>
                <a:gd name="T4" fmla="*/ 52 w 67"/>
                <a:gd name="T5" fmla="*/ 0 h 67"/>
                <a:gd name="T6" fmla="*/ 49 w 67"/>
                <a:gd name="T7" fmla="*/ 1 h 67"/>
                <a:gd name="T8" fmla="*/ 47 w 67"/>
                <a:gd name="T9" fmla="*/ 1 h 67"/>
                <a:gd name="T10" fmla="*/ 1 w 67"/>
                <a:gd name="T11" fmla="*/ 34 h 67"/>
                <a:gd name="T12" fmla="*/ 2 w 67"/>
                <a:gd name="T13" fmla="*/ 40 h 67"/>
                <a:gd name="T14" fmla="*/ 15 w 67"/>
                <a:gd name="T15" fmla="*/ 56 h 67"/>
                <a:gd name="T16" fmla="*/ 38 w 67"/>
                <a:gd name="T17" fmla="*/ 67 h 67"/>
                <a:gd name="T18" fmla="*/ 41 w 67"/>
                <a:gd name="T19" fmla="*/ 62 h 67"/>
                <a:gd name="T20" fmla="*/ 45 w 67"/>
                <a:gd name="T21" fmla="*/ 61 h 67"/>
                <a:gd name="T22" fmla="*/ 66 w 67"/>
                <a:gd name="T23" fmla="*/ 14 h 67"/>
                <a:gd name="T24" fmla="*/ 66 w 67"/>
                <a:gd name="T25" fmla="*/ 13 h 67"/>
                <a:gd name="T26" fmla="*/ 66 w 67"/>
                <a:gd name="T27" fmla="*/ 12 h 67"/>
                <a:gd name="T28" fmla="*/ 38 w 67"/>
                <a:gd name="T29" fmla="*/ 58 h 67"/>
                <a:gd name="T30" fmla="*/ 38 w 67"/>
                <a:gd name="T31" fmla="*/ 60 h 67"/>
                <a:gd name="T32" fmla="*/ 21 w 67"/>
                <a:gd name="T33" fmla="*/ 52 h 67"/>
                <a:gd name="T34" fmla="*/ 7 w 67"/>
                <a:gd name="T35" fmla="*/ 40 h 67"/>
                <a:gd name="T36" fmla="*/ 50 w 67"/>
                <a:gd name="T37" fmla="*/ 4 h 67"/>
                <a:gd name="T38" fmla="*/ 50 w 67"/>
                <a:gd name="T39" fmla="*/ 4 h 67"/>
                <a:gd name="T40" fmla="*/ 56 w 67"/>
                <a:gd name="T41" fmla="*/ 11 h 67"/>
                <a:gd name="T42" fmla="*/ 61 w 67"/>
                <a:gd name="T43" fmla="*/ 15 h 67"/>
                <a:gd name="T44" fmla="*/ 38 w 67"/>
                <a:gd name="T45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67">
                  <a:moveTo>
                    <a:pt x="66" y="12"/>
                  </a:moveTo>
                  <a:cubicBezTo>
                    <a:pt x="65" y="9"/>
                    <a:pt x="62" y="8"/>
                    <a:pt x="60" y="6"/>
                  </a:cubicBezTo>
                  <a:cubicBezTo>
                    <a:pt x="57" y="5"/>
                    <a:pt x="55" y="2"/>
                    <a:pt x="52" y="0"/>
                  </a:cubicBezTo>
                  <a:cubicBezTo>
                    <a:pt x="51" y="0"/>
                    <a:pt x="49" y="0"/>
                    <a:pt x="49" y="1"/>
                  </a:cubicBezTo>
                  <a:cubicBezTo>
                    <a:pt x="48" y="1"/>
                    <a:pt x="48" y="1"/>
                    <a:pt x="47" y="1"/>
                  </a:cubicBezTo>
                  <a:cubicBezTo>
                    <a:pt x="32" y="12"/>
                    <a:pt x="15" y="22"/>
                    <a:pt x="1" y="34"/>
                  </a:cubicBezTo>
                  <a:cubicBezTo>
                    <a:pt x="0" y="36"/>
                    <a:pt x="0" y="38"/>
                    <a:pt x="2" y="40"/>
                  </a:cubicBezTo>
                  <a:cubicBezTo>
                    <a:pt x="3" y="46"/>
                    <a:pt x="10" y="52"/>
                    <a:pt x="15" y="56"/>
                  </a:cubicBezTo>
                  <a:cubicBezTo>
                    <a:pt x="21" y="61"/>
                    <a:pt x="30" y="67"/>
                    <a:pt x="38" y="67"/>
                  </a:cubicBezTo>
                  <a:cubicBezTo>
                    <a:pt x="41" y="67"/>
                    <a:pt x="42" y="64"/>
                    <a:pt x="41" y="62"/>
                  </a:cubicBezTo>
                  <a:cubicBezTo>
                    <a:pt x="42" y="62"/>
                    <a:pt x="44" y="62"/>
                    <a:pt x="45" y="61"/>
                  </a:cubicBezTo>
                  <a:cubicBezTo>
                    <a:pt x="54" y="47"/>
                    <a:pt x="61" y="30"/>
                    <a:pt x="66" y="14"/>
                  </a:cubicBezTo>
                  <a:cubicBezTo>
                    <a:pt x="66" y="14"/>
                    <a:pt x="66" y="14"/>
                    <a:pt x="66" y="13"/>
                  </a:cubicBezTo>
                  <a:cubicBezTo>
                    <a:pt x="67" y="13"/>
                    <a:pt x="67" y="12"/>
                    <a:pt x="66" y="12"/>
                  </a:cubicBezTo>
                  <a:close/>
                  <a:moveTo>
                    <a:pt x="38" y="58"/>
                  </a:moveTo>
                  <a:cubicBezTo>
                    <a:pt x="38" y="59"/>
                    <a:pt x="38" y="59"/>
                    <a:pt x="38" y="60"/>
                  </a:cubicBezTo>
                  <a:cubicBezTo>
                    <a:pt x="33" y="57"/>
                    <a:pt x="26" y="56"/>
                    <a:pt x="21" y="52"/>
                  </a:cubicBezTo>
                  <a:cubicBezTo>
                    <a:pt x="16" y="49"/>
                    <a:pt x="10" y="45"/>
                    <a:pt x="7" y="40"/>
                  </a:cubicBezTo>
                  <a:cubicBezTo>
                    <a:pt x="23" y="31"/>
                    <a:pt x="37" y="17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7"/>
                    <a:pt x="53" y="9"/>
                    <a:pt x="56" y="11"/>
                  </a:cubicBezTo>
                  <a:cubicBezTo>
                    <a:pt x="57" y="12"/>
                    <a:pt x="59" y="14"/>
                    <a:pt x="61" y="15"/>
                  </a:cubicBezTo>
                  <a:cubicBezTo>
                    <a:pt x="52" y="28"/>
                    <a:pt x="44" y="43"/>
                    <a:pt x="38" y="5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0821" y="1857180"/>
            <a:ext cx="1530357" cy="1643558"/>
          </a:xfrm>
          <a:prstGeom prst="rect">
            <a:avLst/>
          </a:prstGeom>
        </p:spPr>
      </p:pic>
      <p:grpSp>
        <p:nvGrpSpPr>
          <p:cNvPr id="21" name="Group 17"/>
          <p:cNvGrpSpPr>
            <a:grpSpLocks noChangeAspect="1"/>
          </p:cNvGrpSpPr>
          <p:nvPr/>
        </p:nvGrpSpPr>
        <p:grpSpPr bwMode="auto">
          <a:xfrm>
            <a:off x="9054607" y="1857180"/>
            <a:ext cx="1492108" cy="1537891"/>
            <a:chOff x="5391" y="1360"/>
            <a:chExt cx="717" cy="739"/>
          </a:xfrm>
        </p:grpSpPr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5391" y="1360"/>
              <a:ext cx="717" cy="739"/>
            </a:xfrm>
            <a:custGeom>
              <a:avLst/>
              <a:gdLst>
                <a:gd name="T0" fmla="*/ 254 w 300"/>
                <a:gd name="T1" fmla="*/ 79 h 310"/>
                <a:gd name="T2" fmla="*/ 185 w 300"/>
                <a:gd name="T3" fmla="*/ 6 h 310"/>
                <a:gd name="T4" fmla="*/ 93 w 300"/>
                <a:gd name="T5" fmla="*/ 17 h 310"/>
                <a:gd name="T6" fmla="*/ 36 w 300"/>
                <a:gd name="T7" fmla="*/ 105 h 310"/>
                <a:gd name="T8" fmla="*/ 73 w 300"/>
                <a:gd name="T9" fmla="*/ 306 h 310"/>
                <a:gd name="T10" fmla="*/ 115 w 300"/>
                <a:gd name="T11" fmla="*/ 291 h 310"/>
                <a:gd name="T12" fmla="*/ 298 w 300"/>
                <a:gd name="T13" fmla="*/ 137 h 310"/>
                <a:gd name="T14" fmla="*/ 130 w 300"/>
                <a:gd name="T15" fmla="*/ 40 h 310"/>
                <a:gd name="T16" fmla="*/ 68 w 300"/>
                <a:gd name="T17" fmla="*/ 82 h 310"/>
                <a:gd name="T18" fmla="*/ 120 w 300"/>
                <a:gd name="T19" fmla="*/ 47 h 310"/>
                <a:gd name="T20" fmla="*/ 67 w 300"/>
                <a:gd name="T21" fmla="*/ 73 h 310"/>
                <a:gd name="T22" fmla="*/ 120 w 300"/>
                <a:gd name="T23" fmla="*/ 47 h 310"/>
                <a:gd name="T24" fmla="*/ 186 w 300"/>
                <a:gd name="T25" fmla="*/ 10 h 310"/>
                <a:gd name="T26" fmla="*/ 254 w 300"/>
                <a:gd name="T27" fmla="*/ 72 h 310"/>
                <a:gd name="T28" fmla="*/ 134 w 300"/>
                <a:gd name="T29" fmla="*/ 146 h 310"/>
                <a:gd name="T30" fmla="*/ 65 w 300"/>
                <a:gd name="T31" fmla="*/ 207 h 310"/>
                <a:gd name="T32" fmla="*/ 60 w 300"/>
                <a:gd name="T33" fmla="*/ 199 h 310"/>
                <a:gd name="T34" fmla="*/ 55 w 300"/>
                <a:gd name="T35" fmla="*/ 191 h 310"/>
                <a:gd name="T36" fmla="*/ 52 w 300"/>
                <a:gd name="T37" fmla="*/ 186 h 310"/>
                <a:gd name="T38" fmla="*/ 49 w 300"/>
                <a:gd name="T39" fmla="*/ 182 h 310"/>
                <a:gd name="T40" fmla="*/ 43 w 300"/>
                <a:gd name="T41" fmla="*/ 173 h 310"/>
                <a:gd name="T42" fmla="*/ 38 w 300"/>
                <a:gd name="T43" fmla="*/ 165 h 310"/>
                <a:gd name="T44" fmla="*/ 34 w 300"/>
                <a:gd name="T45" fmla="*/ 157 h 310"/>
                <a:gd name="T46" fmla="*/ 29 w 300"/>
                <a:gd name="T47" fmla="*/ 150 h 310"/>
                <a:gd name="T48" fmla="*/ 53 w 300"/>
                <a:gd name="T49" fmla="*/ 117 h 310"/>
                <a:gd name="T50" fmla="*/ 70 w 300"/>
                <a:gd name="T51" fmla="*/ 95 h 310"/>
                <a:gd name="T52" fmla="*/ 13 w 300"/>
                <a:gd name="T53" fmla="*/ 130 h 310"/>
                <a:gd name="T54" fmla="*/ 192 w 300"/>
                <a:gd name="T55" fmla="*/ 141 h 310"/>
                <a:gd name="T56" fmla="*/ 154 w 300"/>
                <a:gd name="T57" fmla="*/ 167 h 310"/>
                <a:gd name="T58" fmla="*/ 176 w 300"/>
                <a:gd name="T59" fmla="*/ 124 h 310"/>
                <a:gd name="T60" fmla="*/ 11 w 300"/>
                <a:gd name="T61" fmla="*/ 154 h 310"/>
                <a:gd name="T62" fmla="*/ 18 w 300"/>
                <a:gd name="T63" fmla="*/ 144 h 310"/>
                <a:gd name="T64" fmla="*/ 16 w 300"/>
                <a:gd name="T65" fmla="*/ 166 h 310"/>
                <a:gd name="T66" fmla="*/ 16 w 300"/>
                <a:gd name="T67" fmla="*/ 167 h 310"/>
                <a:gd name="T68" fmla="*/ 24 w 300"/>
                <a:gd name="T69" fmla="*/ 153 h 310"/>
                <a:gd name="T70" fmla="*/ 23 w 300"/>
                <a:gd name="T71" fmla="*/ 168 h 310"/>
                <a:gd name="T72" fmla="*/ 25 w 300"/>
                <a:gd name="T73" fmla="*/ 186 h 310"/>
                <a:gd name="T74" fmla="*/ 28 w 300"/>
                <a:gd name="T75" fmla="*/ 161 h 310"/>
                <a:gd name="T76" fmla="*/ 27 w 300"/>
                <a:gd name="T77" fmla="*/ 188 h 310"/>
                <a:gd name="T78" fmla="*/ 35 w 300"/>
                <a:gd name="T79" fmla="*/ 172 h 310"/>
                <a:gd name="T80" fmla="*/ 28 w 300"/>
                <a:gd name="T81" fmla="*/ 192 h 310"/>
                <a:gd name="T82" fmla="*/ 40 w 300"/>
                <a:gd name="T83" fmla="*/ 220 h 310"/>
                <a:gd name="T84" fmla="*/ 51 w 300"/>
                <a:gd name="T85" fmla="*/ 196 h 310"/>
                <a:gd name="T86" fmla="*/ 47 w 300"/>
                <a:gd name="T87" fmla="*/ 236 h 310"/>
                <a:gd name="T88" fmla="*/ 62 w 300"/>
                <a:gd name="T89" fmla="*/ 216 h 310"/>
                <a:gd name="T90" fmla="*/ 64 w 300"/>
                <a:gd name="T91" fmla="*/ 217 h 310"/>
                <a:gd name="T92" fmla="*/ 52 w 300"/>
                <a:gd name="T93" fmla="*/ 249 h 310"/>
                <a:gd name="T94" fmla="*/ 64 w 300"/>
                <a:gd name="T95" fmla="*/ 275 h 310"/>
                <a:gd name="T96" fmla="*/ 64 w 300"/>
                <a:gd name="T97" fmla="*/ 276 h 310"/>
                <a:gd name="T98" fmla="*/ 78 w 300"/>
                <a:gd name="T99" fmla="*/ 244 h 310"/>
                <a:gd name="T100" fmla="*/ 71 w 300"/>
                <a:gd name="T101" fmla="*/ 288 h 310"/>
                <a:gd name="T102" fmla="*/ 81 w 300"/>
                <a:gd name="T103" fmla="*/ 297 h 310"/>
                <a:gd name="T104" fmla="*/ 94 w 300"/>
                <a:gd name="T105" fmla="*/ 290 h 310"/>
                <a:gd name="T106" fmla="*/ 109 w 300"/>
                <a:gd name="T107" fmla="*/ 288 h 310"/>
                <a:gd name="T108" fmla="*/ 114 w 300"/>
                <a:gd name="T109" fmla="*/ 286 h 310"/>
                <a:gd name="T110" fmla="*/ 111 w 300"/>
                <a:gd name="T111" fmla="*/ 280 h 310"/>
                <a:gd name="T112" fmla="*/ 105 w 300"/>
                <a:gd name="T113" fmla="*/ 271 h 310"/>
                <a:gd name="T114" fmla="*/ 98 w 300"/>
                <a:gd name="T115" fmla="*/ 260 h 310"/>
                <a:gd name="T116" fmla="*/ 90 w 300"/>
                <a:gd name="T117" fmla="*/ 247 h 310"/>
                <a:gd name="T118" fmla="*/ 83 w 300"/>
                <a:gd name="T119" fmla="*/ 235 h 310"/>
                <a:gd name="T120" fmla="*/ 150 w 300"/>
                <a:gd name="T121" fmla="*/ 169 h 310"/>
                <a:gd name="T122" fmla="*/ 189 w 300"/>
                <a:gd name="T123" fmla="*/ 129 h 310"/>
                <a:gd name="T124" fmla="*/ 202 w 300"/>
                <a:gd name="T125" fmla="*/ 21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0" h="310">
                  <a:moveTo>
                    <a:pt x="298" y="137"/>
                  </a:moveTo>
                  <a:cubicBezTo>
                    <a:pt x="298" y="137"/>
                    <a:pt x="298" y="137"/>
                    <a:pt x="298" y="137"/>
                  </a:cubicBezTo>
                  <a:cubicBezTo>
                    <a:pt x="291" y="124"/>
                    <a:pt x="280" y="114"/>
                    <a:pt x="272" y="103"/>
                  </a:cubicBezTo>
                  <a:cubicBezTo>
                    <a:pt x="266" y="94"/>
                    <a:pt x="262" y="85"/>
                    <a:pt x="254" y="79"/>
                  </a:cubicBezTo>
                  <a:cubicBezTo>
                    <a:pt x="255" y="78"/>
                    <a:pt x="256" y="77"/>
                    <a:pt x="256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73" y="75"/>
                    <a:pt x="242" y="45"/>
                    <a:pt x="239" y="42"/>
                  </a:cubicBezTo>
                  <a:cubicBezTo>
                    <a:pt x="228" y="29"/>
                    <a:pt x="205" y="0"/>
                    <a:pt x="185" y="6"/>
                  </a:cubicBezTo>
                  <a:cubicBezTo>
                    <a:pt x="184" y="5"/>
                    <a:pt x="183" y="5"/>
                    <a:pt x="182" y="6"/>
                  </a:cubicBezTo>
                  <a:cubicBezTo>
                    <a:pt x="166" y="16"/>
                    <a:pt x="151" y="26"/>
                    <a:pt x="135" y="36"/>
                  </a:cubicBezTo>
                  <a:cubicBezTo>
                    <a:pt x="129" y="28"/>
                    <a:pt x="118" y="11"/>
                    <a:pt x="107" y="10"/>
                  </a:cubicBezTo>
                  <a:cubicBezTo>
                    <a:pt x="103" y="10"/>
                    <a:pt x="97" y="15"/>
                    <a:pt x="93" y="17"/>
                  </a:cubicBezTo>
                  <a:cubicBezTo>
                    <a:pt x="85" y="22"/>
                    <a:pt x="77" y="28"/>
                    <a:pt x="69" y="34"/>
                  </a:cubicBezTo>
                  <a:cubicBezTo>
                    <a:pt x="60" y="41"/>
                    <a:pt x="44" y="49"/>
                    <a:pt x="42" y="60"/>
                  </a:cubicBezTo>
                  <a:cubicBezTo>
                    <a:pt x="39" y="71"/>
                    <a:pt x="50" y="84"/>
                    <a:pt x="57" y="91"/>
                  </a:cubicBezTo>
                  <a:cubicBezTo>
                    <a:pt x="50" y="95"/>
                    <a:pt x="43" y="100"/>
                    <a:pt x="36" y="105"/>
                  </a:cubicBezTo>
                  <a:cubicBezTo>
                    <a:pt x="27" y="112"/>
                    <a:pt x="11" y="120"/>
                    <a:pt x="6" y="130"/>
                  </a:cubicBezTo>
                  <a:cubicBezTo>
                    <a:pt x="0" y="135"/>
                    <a:pt x="4" y="146"/>
                    <a:pt x="6" y="151"/>
                  </a:cubicBezTo>
                  <a:cubicBezTo>
                    <a:pt x="10" y="168"/>
                    <a:pt x="18" y="184"/>
                    <a:pt x="25" y="200"/>
                  </a:cubicBezTo>
                  <a:cubicBezTo>
                    <a:pt x="40" y="235"/>
                    <a:pt x="54" y="273"/>
                    <a:pt x="73" y="306"/>
                  </a:cubicBezTo>
                  <a:cubicBezTo>
                    <a:pt x="72" y="308"/>
                    <a:pt x="75" y="310"/>
                    <a:pt x="77" y="309"/>
                  </a:cubicBezTo>
                  <a:cubicBezTo>
                    <a:pt x="87" y="297"/>
                    <a:pt x="99" y="298"/>
                    <a:pt x="113" y="293"/>
                  </a:cubicBezTo>
                  <a:cubicBezTo>
                    <a:pt x="114" y="293"/>
                    <a:pt x="115" y="292"/>
                    <a:pt x="115" y="291"/>
                  </a:cubicBezTo>
                  <a:cubicBezTo>
                    <a:pt x="115" y="291"/>
                    <a:pt x="115" y="291"/>
                    <a:pt x="115" y="291"/>
                  </a:cubicBezTo>
                  <a:cubicBezTo>
                    <a:pt x="132" y="283"/>
                    <a:pt x="144" y="269"/>
                    <a:pt x="157" y="257"/>
                  </a:cubicBezTo>
                  <a:cubicBezTo>
                    <a:pt x="174" y="243"/>
                    <a:pt x="191" y="230"/>
                    <a:pt x="209" y="217"/>
                  </a:cubicBezTo>
                  <a:cubicBezTo>
                    <a:pt x="240" y="194"/>
                    <a:pt x="272" y="171"/>
                    <a:pt x="298" y="141"/>
                  </a:cubicBezTo>
                  <a:cubicBezTo>
                    <a:pt x="300" y="140"/>
                    <a:pt x="299" y="138"/>
                    <a:pt x="298" y="137"/>
                  </a:cubicBezTo>
                  <a:close/>
                  <a:moveTo>
                    <a:pt x="52" y="56"/>
                  </a:moveTo>
                  <a:cubicBezTo>
                    <a:pt x="58" y="47"/>
                    <a:pt x="70" y="41"/>
                    <a:pt x="78" y="35"/>
                  </a:cubicBezTo>
                  <a:cubicBezTo>
                    <a:pt x="85" y="31"/>
                    <a:pt x="94" y="22"/>
                    <a:pt x="101" y="20"/>
                  </a:cubicBezTo>
                  <a:cubicBezTo>
                    <a:pt x="114" y="17"/>
                    <a:pt x="123" y="31"/>
                    <a:pt x="130" y="40"/>
                  </a:cubicBezTo>
                  <a:cubicBezTo>
                    <a:pt x="128" y="41"/>
                    <a:pt x="126" y="42"/>
                    <a:pt x="124" y="44"/>
                  </a:cubicBezTo>
                  <a:cubicBezTo>
                    <a:pt x="119" y="37"/>
                    <a:pt x="111" y="27"/>
                    <a:pt x="102" y="28"/>
                  </a:cubicBezTo>
                  <a:cubicBezTo>
                    <a:pt x="92" y="30"/>
                    <a:pt x="82" y="40"/>
                    <a:pt x="74" y="45"/>
                  </a:cubicBezTo>
                  <a:cubicBezTo>
                    <a:pt x="59" y="55"/>
                    <a:pt x="52" y="68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4"/>
                    <a:pt x="63" y="86"/>
                    <a:pt x="60" y="88"/>
                  </a:cubicBezTo>
                  <a:cubicBezTo>
                    <a:pt x="55" y="79"/>
                    <a:pt x="44" y="66"/>
                    <a:pt x="52" y="56"/>
                  </a:cubicBezTo>
                  <a:close/>
                  <a:moveTo>
                    <a:pt x="120" y="47"/>
                  </a:moveTo>
                  <a:cubicBezTo>
                    <a:pt x="107" y="55"/>
                    <a:pt x="95" y="63"/>
                    <a:pt x="83" y="72"/>
                  </a:cubicBezTo>
                  <a:cubicBezTo>
                    <a:pt x="79" y="74"/>
                    <a:pt x="75" y="77"/>
                    <a:pt x="72" y="80"/>
                  </a:cubicBezTo>
                  <a:cubicBezTo>
                    <a:pt x="71" y="80"/>
                    <a:pt x="71" y="80"/>
                    <a:pt x="71" y="79"/>
                  </a:cubicBezTo>
                  <a:cubicBezTo>
                    <a:pt x="70" y="77"/>
                    <a:pt x="68" y="75"/>
                    <a:pt x="67" y="73"/>
                  </a:cubicBezTo>
                  <a:cubicBezTo>
                    <a:pt x="65" y="69"/>
                    <a:pt x="65" y="60"/>
                    <a:pt x="68" y="56"/>
                  </a:cubicBezTo>
                  <a:cubicBezTo>
                    <a:pt x="71" y="52"/>
                    <a:pt x="80" y="47"/>
                    <a:pt x="84" y="45"/>
                  </a:cubicBezTo>
                  <a:cubicBezTo>
                    <a:pt x="90" y="40"/>
                    <a:pt x="95" y="36"/>
                    <a:pt x="103" y="36"/>
                  </a:cubicBezTo>
                  <a:cubicBezTo>
                    <a:pt x="111" y="36"/>
                    <a:pt x="114" y="41"/>
                    <a:pt x="120" y="47"/>
                  </a:cubicBezTo>
                  <a:close/>
                  <a:moveTo>
                    <a:pt x="51" y="102"/>
                  </a:moveTo>
                  <a:cubicBezTo>
                    <a:pt x="66" y="91"/>
                    <a:pt x="81" y="81"/>
                    <a:pt x="96" y="70"/>
                  </a:cubicBezTo>
                  <a:cubicBezTo>
                    <a:pt x="125" y="50"/>
                    <a:pt x="155" y="30"/>
                    <a:pt x="185" y="11"/>
                  </a:cubicBezTo>
                  <a:cubicBezTo>
                    <a:pt x="185" y="11"/>
                    <a:pt x="186" y="10"/>
                    <a:pt x="186" y="10"/>
                  </a:cubicBezTo>
                  <a:cubicBezTo>
                    <a:pt x="201" y="10"/>
                    <a:pt x="218" y="29"/>
                    <a:pt x="228" y="39"/>
                  </a:cubicBezTo>
                  <a:cubicBezTo>
                    <a:pt x="232" y="43"/>
                    <a:pt x="253" y="72"/>
                    <a:pt x="256" y="71"/>
                  </a:cubicBezTo>
                  <a:cubicBezTo>
                    <a:pt x="255" y="71"/>
                    <a:pt x="255" y="72"/>
                    <a:pt x="254" y="72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30" y="87"/>
                    <a:pt x="207" y="106"/>
                    <a:pt x="187" y="126"/>
                  </a:cubicBezTo>
                  <a:cubicBezTo>
                    <a:pt x="178" y="117"/>
                    <a:pt x="168" y="112"/>
                    <a:pt x="157" y="123"/>
                  </a:cubicBezTo>
                  <a:cubicBezTo>
                    <a:pt x="151" y="128"/>
                    <a:pt x="141" y="131"/>
                    <a:pt x="136" y="138"/>
                  </a:cubicBezTo>
                  <a:cubicBezTo>
                    <a:pt x="135" y="141"/>
                    <a:pt x="134" y="144"/>
                    <a:pt x="134" y="146"/>
                  </a:cubicBezTo>
                  <a:cubicBezTo>
                    <a:pt x="134" y="147"/>
                    <a:pt x="133" y="148"/>
                    <a:pt x="134" y="148"/>
                  </a:cubicBezTo>
                  <a:cubicBezTo>
                    <a:pt x="136" y="152"/>
                    <a:pt x="138" y="155"/>
                    <a:pt x="140" y="158"/>
                  </a:cubicBezTo>
                  <a:cubicBezTo>
                    <a:pt x="116" y="176"/>
                    <a:pt x="92" y="194"/>
                    <a:pt x="69" y="214"/>
                  </a:cubicBezTo>
                  <a:cubicBezTo>
                    <a:pt x="68" y="212"/>
                    <a:pt x="66" y="209"/>
                    <a:pt x="65" y="207"/>
                  </a:cubicBezTo>
                  <a:cubicBezTo>
                    <a:pt x="78" y="194"/>
                    <a:pt x="92" y="182"/>
                    <a:pt x="105" y="170"/>
                  </a:cubicBezTo>
                  <a:cubicBezTo>
                    <a:pt x="106" y="170"/>
                    <a:pt x="105" y="169"/>
                    <a:pt x="105" y="169"/>
                  </a:cubicBezTo>
                  <a:cubicBezTo>
                    <a:pt x="90" y="181"/>
                    <a:pt x="77" y="193"/>
                    <a:pt x="64" y="206"/>
                  </a:cubicBezTo>
                  <a:cubicBezTo>
                    <a:pt x="63" y="204"/>
                    <a:pt x="61" y="202"/>
                    <a:pt x="60" y="199"/>
                  </a:cubicBezTo>
                  <a:cubicBezTo>
                    <a:pt x="67" y="195"/>
                    <a:pt x="73" y="190"/>
                    <a:pt x="79" y="184"/>
                  </a:cubicBezTo>
                  <a:cubicBezTo>
                    <a:pt x="80" y="183"/>
                    <a:pt x="79" y="182"/>
                    <a:pt x="78" y="183"/>
                  </a:cubicBezTo>
                  <a:cubicBezTo>
                    <a:pt x="72" y="189"/>
                    <a:pt x="66" y="194"/>
                    <a:pt x="59" y="198"/>
                  </a:cubicBezTo>
                  <a:cubicBezTo>
                    <a:pt x="58" y="196"/>
                    <a:pt x="56" y="194"/>
                    <a:pt x="55" y="191"/>
                  </a:cubicBezTo>
                  <a:cubicBezTo>
                    <a:pt x="67" y="182"/>
                    <a:pt x="78" y="172"/>
                    <a:pt x="89" y="162"/>
                  </a:cubicBezTo>
                  <a:cubicBezTo>
                    <a:pt x="90" y="161"/>
                    <a:pt x="89" y="160"/>
                    <a:pt x="88" y="161"/>
                  </a:cubicBezTo>
                  <a:cubicBezTo>
                    <a:pt x="77" y="171"/>
                    <a:pt x="65" y="180"/>
                    <a:pt x="54" y="190"/>
                  </a:cubicBezTo>
                  <a:cubicBezTo>
                    <a:pt x="53" y="189"/>
                    <a:pt x="53" y="188"/>
                    <a:pt x="52" y="186"/>
                  </a:cubicBezTo>
                  <a:cubicBezTo>
                    <a:pt x="51" y="185"/>
                    <a:pt x="50" y="184"/>
                    <a:pt x="50" y="183"/>
                  </a:cubicBezTo>
                  <a:cubicBezTo>
                    <a:pt x="57" y="178"/>
                    <a:pt x="64" y="172"/>
                    <a:pt x="71" y="166"/>
                  </a:cubicBezTo>
                  <a:cubicBezTo>
                    <a:pt x="72" y="165"/>
                    <a:pt x="71" y="165"/>
                    <a:pt x="70" y="165"/>
                  </a:cubicBezTo>
                  <a:cubicBezTo>
                    <a:pt x="63" y="171"/>
                    <a:pt x="56" y="176"/>
                    <a:pt x="49" y="182"/>
                  </a:cubicBezTo>
                  <a:cubicBezTo>
                    <a:pt x="47" y="179"/>
                    <a:pt x="46" y="177"/>
                    <a:pt x="44" y="174"/>
                  </a:cubicBezTo>
                  <a:cubicBezTo>
                    <a:pt x="59" y="163"/>
                    <a:pt x="72" y="152"/>
                    <a:pt x="85" y="139"/>
                  </a:cubicBezTo>
                  <a:cubicBezTo>
                    <a:pt x="86" y="138"/>
                    <a:pt x="85" y="138"/>
                    <a:pt x="84" y="138"/>
                  </a:cubicBezTo>
                  <a:cubicBezTo>
                    <a:pt x="71" y="150"/>
                    <a:pt x="57" y="162"/>
                    <a:pt x="43" y="173"/>
                  </a:cubicBezTo>
                  <a:cubicBezTo>
                    <a:pt x="42" y="171"/>
                    <a:pt x="40" y="168"/>
                    <a:pt x="39" y="166"/>
                  </a:cubicBezTo>
                  <a:cubicBezTo>
                    <a:pt x="46" y="160"/>
                    <a:pt x="53" y="154"/>
                    <a:pt x="60" y="148"/>
                  </a:cubicBezTo>
                  <a:cubicBezTo>
                    <a:pt x="60" y="148"/>
                    <a:pt x="59" y="147"/>
                    <a:pt x="59" y="147"/>
                  </a:cubicBezTo>
                  <a:cubicBezTo>
                    <a:pt x="52" y="153"/>
                    <a:pt x="45" y="159"/>
                    <a:pt x="38" y="165"/>
                  </a:cubicBezTo>
                  <a:cubicBezTo>
                    <a:pt x="37" y="163"/>
                    <a:pt x="36" y="161"/>
                    <a:pt x="34" y="159"/>
                  </a:cubicBezTo>
                  <a:cubicBezTo>
                    <a:pt x="46" y="149"/>
                    <a:pt x="58" y="140"/>
                    <a:pt x="69" y="130"/>
                  </a:cubicBezTo>
                  <a:cubicBezTo>
                    <a:pt x="70" y="129"/>
                    <a:pt x="69" y="128"/>
                    <a:pt x="68" y="129"/>
                  </a:cubicBezTo>
                  <a:cubicBezTo>
                    <a:pt x="56" y="138"/>
                    <a:pt x="45" y="147"/>
                    <a:pt x="34" y="157"/>
                  </a:cubicBezTo>
                  <a:cubicBezTo>
                    <a:pt x="32" y="155"/>
                    <a:pt x="31" y="153"/>
                    <a:pt x="29" y="151"/>
                  </a:cubicBezTo>
                  <a:cubicBezTo>
                    <a:pt x="47" y="137"/>
                    <a:pt x="66" y="123"/>
                    <a:pt x="81" y="107"/>
                  </a:cubicBezTo>
                  <a:cubicBezTo>
                    <a:pt x="82" y="106"/>
                    <a:pt x="81" y="105"/>
                    <a:pt x="81" y="106"/>
                  </a:cubicBezTo>
                  <a:cubicBezTo>
                    <a:pt x="62" y="119"/>
                    <a:pt x="45" y="135"/>
                    <a:pt x="29" y="150"/>
                  </a:cubicBezTo>
                  <a:cubicBezTo>
                    <a:pt x="27" y="147"/>
                    <a:pt x="26" y="145"/>
                    <a:pt x="24" y="142"/>
                  </a:cubicBezTo>
                  <a:cubicBezTo>
                    <a:pt x="29" y="138"/>
                    <a:pt x="33" y="134"/>
                    <a:pt x="38" y="130"/>
                  </a:cubicBezTo>
                  <a:cubicBezTo>
                    <a:pt x="43" y="126"/>
                    <a:pt x="49" y="123"/>
                    <a:pt x="54" y="118"/>
                  </a:cubicBezTo>
                  <a:cubicBezTo>
                    <a:pt x="55" y="118"/>
                    <a:pt x="54" y="117"/>
                    <a:pt x="53" y="117"/>
                  </a:cubicBezTo>
                  <a:cubicBezTo>
                    <a:pt x="42" y="123"/>
                    <a:pt x="32" y="132"/>
                    <a:pt x="23" y="141"/>
                  </a:cubicBezTo>
                  <a:cubicBezTo>
                    <a:pt x="23" y="140"/>
                    <a:pt x="22" y="140"/>
                    <a:pt x="22" y="139"/>
                  </a:cubicBezTo>
                  <a:cubicBezTo>
                    <a:pt x="20" y="137"/>
                    <a:pt x="19" y="135"/>
                    <a:pt x="18" y="134"/>
                  </a:cubicBezTo>
                  <a:cubicBezTo>
                    <a:pt x="37" y="125"/>
                    <a:pt x="55" y="109"/>
                    <a:pt x="70" y="95"/>
                  </a:cubicBezTo>
                  <a:cubicBezTo>
                    <a:pt x="71" y="94"/>
                    <a:pt x="70" y="93"/>
                    <a:pt x="70" y="94"/>
                  </a:cubicBezTo>
                  <a:cubicBezTo>
                    <a:pt x="52" y="107"/>
                    <a:pt x="37" y="12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6" y="131"/>
                    <a:pt x="14" y="130"/>
                    <a:pt x="13" y="130"/>
                  </a:cubicBezTo>
                  <a:cubicBezTo>
                    <a:pt x="24" y="119"/>
                    <a:pt x="39" y="111"/>
                    <a:pt x="51" y="102"/>
                  </a:cubicBezTo>
                  <a:close/>
                  <a:moveTo>
                    <a:pt x="190" y="139"/>
                  </a:moveTo>
                  <a:cubicBezTo>
                    <a:pt x="191" y="140"/>
                    <a:pt x="192" y="140"/>
                    <a:pt x="192" y="140"/>
                  </a:cubicBezTo>
                  <a:cubicBezTo>
                    <a:pt x="192" y="140"/>
                    <a:pt x="192" y="140"/>
                    <a:pt x="192" y="141"/>
                  </a:cubicBezTo>
                  <a:cubicBezTo>
                    <a:pt x="190" y="148"/>
                    <a:pt x="182" y="154"/>
                    <a:pt x="176" y="158"/>
                  </a:cubicBezTo>
                  <a:cubicBezTo>
                    <a:pt x="172" y="162"/>
                    <a:pt x="165" y="168"/>
                    <a:pt x="159" y="169"/>
                  </a:cubicBezTo>
                  <a:cubicBezTo>
                    <a:pt x="158" y="169"/>
                    <a:pt x="158" y="168"/>
                    <a:pt x="157" y="168"/>
                  </a:cubicBezTo>
                  <a:cubicBezTo>
                    <a:pt x="156" y="167"/>
                    <a:pt x="155" y="167"/>
                    <a:pt x="154" y="167"/>
                  </a:cubicBezTo>
                  <a:cubicBezTo>
                    <a:pt x="153" y="163"/>
                    <a:pt x="149" y="160"/>
                    <a:pt x="146" y="157"/>
                  </a:cubicBezTo>
                  <a:cubicBezTo>
                    <a:pt x="143" y="154"/>
                    <a:pt x="141" y="151"/>
                    <a:pt x="138" y="148"/>
                  </a:cubicBezTo>
                  <a:cubicBezTo>
                    <a:pt x="138" y="138"/>
                    <a:pt x="153" y="134"/>
                    <a:pt x="158" y="128"/>
                  </a:cubicBezTo>
                  <a:cubicBezTo>
                    <a:pt x="164" y="123"/>
                    <a:pt x="168" y="119"/>
                    <a:pt x="176" y="124"/>
                  </a:cubicBezTo>
                  <a:cubicBezTo>
                    <a:pt x="182" y="128"/>
                    <a:pt x="186" y="134"/>
                    <a:pt x="190" y="139"/>
                  </a:cubicBezTo>
                  <a:close/>
                  <a:moveTo>
                    <a:pt x="11" y="140"/>
                  </a:moveTo>
                  <a:cubicBezTo>
                    <a:pt x="13" y="135"/>
                    <a:pt x="14" y="135"/>
                    <a:pt x="16" y="140"/>
                  </a:cubicBezTo>
                  <a:cubicBezTo>
                    <a:pt x="14" y="144"/>
                    <a:pt x="12" y="149"/>
                    <a:pt x="11" y="154"/>
                  </a:cubicBezTo>
                  <a:cubicBezTo>
                    <a:pt x="10" y="148"/>
                    <a:pt x="10" y="144"/>
                    <a:pt x="11" y="140"/>
                  </a:cubicBezTo>
                  <a:close/>
                  <a:moveTo>
                    <a:pt x="12" y="156"/>
                  </a:moveTo>
                  <a:cubicBezTo>
                    <a:pt x="13" y="151"/>
                    <a:pt x="15" y="146"/>
                    <a:pt x="17" y="142"/>
                  </a:cubicBezTo>
                  <a:cubicBezTo>
                    <a:pt x="18" y="142"/>
                    <a:pt x="18" y="143"/>
                    <a:pt x="18" y="144"/>
                  </a:cubicBezTo>
                  <a:cubicBezTo>
                    <a:pt x="20" y="146"/>
                    <a:pt x="21" y="148"/>
                    <a:pt x="22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1" y="154"/>
                    <a:pt x="20" y="156"/>
                    <a:pt x="19" y="159"/>
                  </a:cubicBezTo>
                  <a:cubicBezTo>
                    <a:pt x="18" y="162"/>
                    <a:pt x="16" y="164"/>
                    <a:pt x="16" y="166"/>
                  </a:cubicBezTo>
                  <a:cubicBezTo>
                    <a:pt x="15" y="163"/>
                    <a:pt x="13" y="159"/>
                    <a:pt x="12" y="156"/>
                  </a:cubicBezTo>
                  <a:close/>
                  <a:moveTo>
                    <a:pt x="16" y="167"/>
                  </a:moveTo>
                  <a:cubicBezTo>
                    <a:pt x="16" y="167"/>
                    <a:pt x="16" y="167"/>
                    <a:pt x="16" y="167"/>
                  </a:cubicBezTo>
                  <a:cubicBezTo>
                    <a:pt x="17" y="167"/>
                    <a:pt x="16" y="167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6"/>
                    <a:pt x="18" y="165"/>
                    <a:pt x="18" y="165"/>
                  </a:cubicBezTo>
                  <a:cubicBezTo>
                    <a:pt x="19" y="163"/>
                    <a:pt x="20" y="162"/>
                    <a:pt x="20" y="160"/>
                  </a:cubicBezTo>
                  <a:cubicBezTo>
                    <a:pt x="21" y="158"/>
                    <a:pt x="23" y="155"/>
                    <a:pt x="24" y="153"/>
                  </a:cubicBezTo>
                  <a:cubicBezTo>
                    <a:pt x="24" y="153"/>
                    <a:pt x="24" y="154"/>
                    <a:pt x="24" y="154"/>
                  </a:cubicBezTo>
                  <a:cubicBezTo>
                    <a:pt x="25" y="156"/>
                    <a:pt x="26" y="157"/>
                    <a:pt x="27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6" y="162"/>
                    <a:pt x="24" y="165"/>
                    <a:pt x="23" y="168"/>
                  </a:cubicBezTo>
                  <a:cubicBezTo>
                    <a:pt x="22" y="171"/>
                    <a:pt x="21" y="174"/>
                    <a:pt x="21" y="177"/>
                  </a:cubicBezTo>
                  <a:cubicBezTo>
                    <a:pt x="19" y="174"/>
                    <a:pt x="18" y="171"/>
                    <a:pt x="16" y="167"/>
                  </a:cubicBezTo>
                  <a:close/>
                  <a:moveTo>
                    <a:pt x="27" y="190"/>
                  </a:moveTo>
                  <a:cubicBezTo>
                    <a:pt x="26" y="189"/>
                    <a:pt x="26" y="187"/>
                    <a:pt x="25" y="186"/>
                  </a:cubicBezTo>
                  <a:cubicBezTo>
                    <a:pt x="25" y="184"/>
                    <a:pt x="23" y="181"/>
                    <a:pt x="21" y="178"/>
                  </a:cubicBezTo>
                  <a:cubicBezTo>
                    <a:pt x="21" y="178"/>
                    <a:pt x="21" y="178"/>
                    <a:pt x="21" y="177"/>
                  </a:cubicBezTo>
                  <a:cubicBezTo>
                    <a:pt x="23" y="175"/>
                    <a:pt x="24" y="172"/>
                    <a:pt x="25" y="169"/>
                  </a:cubicBezTo>
                  <a:cubicBezTo>
                    <a:pt x="26" y="166"/>
                    <a:pt x="27" y="163"/>
                    <a:pt x="28" y="161"/>
                  </a:cubicBezTo>
                  <a:cubicBezTo>
                    <a:pt x="30" y="163"/>
                    <a:pt x="32" y="166"/>
                    <a:pt x="34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74"/>
                    <a:pt x="31" y="178"/>
                    <a:pt x="29" y="182"/>
                  </a:cubicBezTo>
                  <a:cubicBezTo>
                    <a:pt x="29" y="184"/>
                    <a:pt x="28" y="186"/>
                    <a:pt x="27" y="188"/>
                  </a:cubicBezTo>
                  <a:cubicBezTo>
                    <a:pt x="27" y="188"/>
                    <a:pt x="27" y="189"/>
                    <a:pt x="27" y="190"/>
                  </a:cubicBezTo>
                  <a:close/>
                  <a:moveTo>
                    <a:pt x="28" y="192"/>
                  </a:moveTo>
                  <a:cubicBezTo>
                    <a:pt x="29" y="190"/>
                    <a:pt x="30" y="186"/>
                    <a:pt x="31" y="184"/>
                  </a:cubicBezTo>
                  <a:cubicBezTo>
                    <a:pt x="33" y="180"/>
                    <a:pt x="34" y="176"/>
                    <a:pt x="35" y="172"/>
                  </a:cubicBezTo>
                  <a:cubicBezTo>
                    <a:pt x="36" y="173"/>
                    <a:pt x="36" y="173"/>
                    <a:pt x="37" y="174"/>
                  </a:cubicBezTo>
                  <a:cubicBezTo>
                    <a:pt x="38" y="177"/>
                    <a:pt x="40" y="179"/>
                    <a:pt x="41" y="181"/>
                  </a:cubicBezTo>
                  <a:cubicBezTo>
                    <a:pt x="39" y="189"/>
                    <a:pt x="36" y="197"/>
                    <a:pt x="33" y="204"/>
                  </a:cubicBezTo>
                  <a:cubicBezTo>
                    <a:pt x="31" y="200"/>
                    <a:pt x="30" y="196"/>
                    <a:pt x="28" y="192"/>
                  </a:cubicBezTo>
                  <a:close/>
                  <a:moveTo>
                    <a:pt x="34" y="206"/>
                  </a:moveTo>
                  <a:cubicBezTo>
                    <a:pt x="37" y="198"/>
                    <a:pt x="40" y="191"/>
                    <a:pt x="43" y="183"/>
                  </a:cubicBezTo>
                  <a:cubicBezTo>
                    <a:pt x="45" y="187"/>
                    <a:pt x="47" y="190"/>
                    <a:pt x="49" y="193"/>
                  </a:cubicBezTo>
                  <a:cubicBezTo>
                    <a:pt x="46" y="202"/>
                    <a:pt x="42" y="211"/>
                    <a:pt x="40" y="220"/>
                  </a:cubicBezTo>
                  <a:cubicBezTo>
                    <a:pt x="38" y="215"/>
                    <a:pt x="36" y="210"/>
                    <a:pt x="34" y="206"/>
                  </a:cubicBezTo>
                  <a:close/>
                  <a:moveTo>
                    <a:pt x="44" y="230"/>
                  </a:moveTo>
                  <a:cubicBezTo>
                    <a:pt x="43" y="227"/>
                    <a:pt x="42" y="225"/>
                    <a:pt x="41" y="223"/>
                  </a:cubicBezTo>
                  <a:cubicBezTo>
                    <a:pt x="45" y="215"/>
                    <a:pt x="48" y="205"/>
                    <a:pt x="51" y="196"/>
                  </a:cubicBezTo>
                  <a:cubicBezTo>
                    <a:pt x="52" y="198"/>
                    <a:pt x="53" y="200"/>
                    <a:pt x="55" y="203"/>
                  </a:cubicBezTo>
                  <a:cubicBezTo>
                    <a:pt x="50" y="212"/>
                    <a:pt x="47" y="223"/>
                    <a:pt x="46" y="234"/>
                  </a:cubicBezTo>
                  <a:cubicBezTo>
                    <a:pt x="45" y="232"/>
                    <a:pt x="45" y="231"/>
                    <a:pt x="44" y="230"/>
                  </a:cubicBezTo>
                  <a:close/>
                  <a:moveTo>
                    <a:pt x="47" y="236"/>
                  </a:moveTo>
                  <a:cubicBezTo>
                    <a:pt x="49" y="225"/>
                    <a:pt x="52" y="215"/>
                    <a:pt x="56" y="205"/>
                  </a:cubicBezTo>
                  <a:cubicBezTo>
                    <a:pt x="58" y="207"/>
                    <a:pt x="59" y="209"/>
                    <a:pt x="61" y="212"/>
                  </a:cubicBezTo>
                  <a:cubicBezTo>
                    <a:pt x="61" y="213"/>
                    <a:pt x="62" y="214"/>
                    <a:pt x="63" y="215"/>
                  </a:cubicBezTo>
                  <a:cubicBezTo>
                    <a:pt x="62" y="215"/>
                    <a:pt x="62" y="215"/>
                    <a:pt x="62" y="216"/>
                  </a:cubicBezTo>
                  <a:cubicBezTo>
                    <a:pt x="58" y="226"/>
                    <a:pt x="55" y="236"/>
                    <a:pt x="51" y="247"/>
                  </a:cubicBezTo>
                  <a:cubicBezTo>
                    <a:pt x="50" y="243"/>
                    <a:pt x="48" y="240"/>
                    <a:pt x="47" y="236"/>
                  </a:cubicBezTo>
                  <a:close/>
                  <a:moveTo>
                    <a:pt x="52" y="249"/>
                  </a:moveTo>
                  <a:cubicBezTo>
                    <a:pt x="56" y="238"/>
                    <a:pt x="60" y="228"/>
                    <a:pt x="64" y="217"/>
                  </a:cubicBezTo>
                  <a:cubicBezTo>
                    <a:pt x="66" y="221"/>
                    <a:pt x="68" y="224"/>
                    <a:pt x="71" y="228"/>
                  </a:cubicBezTo>
                  <a:cubicBezTo>
                    <a:pt x="70" y="228"/>
                    <a:pt x="70" y="228"/>
                    <a:pt x="70" y="228"/>
                  </a:cubicBezTo>
                  <a:cubicBezTo>
                    <a:pt x="65" y="238"/>
                    <a:pt x="60" y="250"/>
                    <a:pt x="58" y="262"/>
                  </a:cubicBezTo>
                  <a:cubicBezTo>
                    <a:pt x="56" y="257"/>
                    <a:pt x="54" y="253"/>
                    <a:pt x="52" y="249"/>
                  </a:cubicBezTo>
                  <a:close/>
                  <a:moveTo>
                    <a:pt x="58" y="263"/>
                  </a:moveTo>
                  <a:cubicBezTo>
                    <a:pt x="63" y="252"/>
                    <a:pt x="67" y="241"/>
                    <a:pt x="72" y="230"/>
                  </a:cubicBezTo>
                  <a:cubicBezTo>
                    <a:pt x="74" y="233"/>
                    <a:pt x="76" y="236"/>
                    <a:pt x="77" y="239"/>
                  </a:cubicBezTo>
                  <a:cubicBezTo>
                    <a:pt x="72" y="251"/>
                    <a:pt x="68" y="263"/>
                    <a:pt x="64" y="275"/>
                  </a:cubicBezTo>
                  <a:cubicBezTo>
                    <a:pt x="62" y="271"/>
                    <a:pt x="60" y="267"/>
                    <a:pt x="58" y="263"/>
                  </a:cubicBezTo>
                  <a:close/>
                  <a:moveTo>
                    <a:pt x="77" y="300"/>
                  </a:moveTo>
                  <a:cubicBezTo>
                    <a:pt x="76" y="301"/>
                    <a:pt x="75" y="302"/>
                    <a:pt x="74" y="303"/>
                  </a:cubicBezTo>
                  <a:cubicBezTo>
                    <a:pt x="71" y="294"/>
                    <a:pt x="68" y="285"/>
                    <a:pt x="64" y="276"/>
                  </a:cubicBezTo>
                  <a:cubicBezTo>
                    <a:pt x="64" y="276"/>
                    <a:pt x="65" y="276"/>
                    <a:pt x="65" y="276"/>
                  </a:cubicBezTo>
                  <a:cubicBezTo>
                    <a:pt x="67" y="270"/>
                    <a:pt x="70" y="264"/>
                    <a:pt x="72" y="258"/>
                  </a:cubicBezTo>
                  <a:cubicBezTo>
                    <a:pt x="73" y="255"/>
                    <a:pt x="75" y="252"/>
                    <a:pt x="76" y="249"/>
                  </a:cubicBezTo>
                  <a:cubicBezTo>
                    <a:pt x="77" y="247"/>
                    <a:pt x="77" y="245"/>
                    <a:pt x="78" y="244"/>
                  </a:cubicBezTo>
                  <a:cubicBezTo>
                    <a:pt x="79" y="243"/>
                    <a:pt x="79" y="242"/>
                    <a:pt x="79" y="241"/>
                  </a:cubicBezTo>
                  <a:cubicBezTo>
                    <a:pt x="81" y="244"/>
                    <a:pt x="83" y="248"/>
                    <a:pt x="85" y="251"/>
                  </a:cubicBezTo>
                  <a:cubicBezTo>
                    <a:pt x="79" y="263"/>
                    <a:pt x="75" y="276"/>
                    <a:pt x="70" y="288"/>
                  </a:cubicBezTo>
                  <a:cubicBezTo>
                    <a:pt x="70" y="289"/>
                    <a:pt x="71" y="289"/>
                    <a:pt x="71" y="288"/>
                  </a:cubicBezTo>
                  <a:cubicBezTo>
                    <a:pt x="76" y="277"/>
                    <a:pt x="82" y="265"/>
                    <a:pt x="86" y="253"/>
                  </a:cubicBezTo>
                  <a:cubicBezTo>
                    <a:pt x="89" y="257"/>
                    <a:pt x="91" y="260"/>
                    <a:pt x="94" y="264"/>
                  </a:cubicBezTo>
                  <a:cubicBezTo>
                    <a:pt x="87" y="275"/>
                    <a:pt x="82" y="288"/>
                    <a:pt x="77" y="300"/>
                  </a:cubicBezTo>
                  <a:close/>
                  <a:moveTo>
                    <a:pt x="81" y="297"/>
                  </a:moveTo>
                  <a:cubicBezTo>
                    <a:pt x="87" y="287"/>
                    <a:pt x="91" y="276"/>
                    <a:pt x="95" y="266"/>
                  </a:cubicBezTo>
                  <a:cubicBezTo>
                    <a:pt x="97" y="270"/>
                    <a:pt x="99" y="273"/>
                    <a:pt x="101" y="276"/>
                  </a:cubicBezTo>
                  <a:cubicBezTo>
                    <a:pt x="101" y="276"/>
                    <a:pt x="101" y="276"/>
                    <a:pt x="101" y="276"/>
                  </a:cubicBezTo>
                  <a:cubicBezTo>
                    <a:pt x="98" y="281"/>
                    <a:pt x="96" y="286"/>
                    <a:pt x="94" y="290"/>
                  </a:cubicBezTo>
                  <a:cubicBezTo>
                    <a:pt x="89" y="292"/>
                    <a:pt x="85" y="294"/>
                    <a:pt x="81" y="297"/>
                  </a:cubicBezTo>
                  <a:close/>
                  <a:moveTo>
                    <a:pt x="96" y="290"/>
                  </a:moveTo>
                  <a:cubicBezTo>
                    <a:pt x="98" y="286"/>
                    <a:pt x="100" y="282"/>
                    <a:pt x="102" y="278"/>
                  </a:cubicBezTo>
                  <a:cubicBezTo>
                    <a:pt x="104" y="281"/>
                    <a:pt x="107" y="285"/>
                    <a:pt x="109" y="288"/>
                  </a:cubicBezTo>
                  <a:cubicBezTo>
                    <a:pt x="105" y="288"/>
                    <a:pt x="100" y="289"/>
                    <a:pt x="96" y="290"/>
                  </a:cubicBezTo>
                  <a:close/>
                  <a:moveTo>
                    <a:pt x="202" y="214"/>
                  </a:moveTo>
                  <a:cubicBezTo>
                    <a:pt x="188" y="224"/>
                    <a:pt x="174" y="235"/>
                    <a:pt x="161" y="246"/>
                  </a:cubicBezTo>
                  <a:cubicBezTo>
                    <a:pt x="145" y="259"/>
                    <a:pt x="131" y="274"/>
                    <a:pt x="114" y="286"/>
                  </a:cubicBezTo>
                  <a:cubicBezTo>
                    <a:pt x="113" y="285"/>
                    <a:pt x="112" y="283"/>
                    <a:pt x="111" y="281"/>
                  </a:cubicBezTo>
                  <a:cubicBezTo>
                    <a:pt x="129" y="267"/>
                    <a:pt x="146" y="252"/>
                    <a:pt x="162" y="236"/>
                  </a:cubicBezTo>
                  <a:cubicBezTo>
                    <a:pt x="163" y="235"/>
                    <a:pt x="162" y="234"/>
                    <a:pt x="161" y="235"/>
                  </a:cubicBezTo>
                  <a:cubicBezTo>
                    <a:pt x="144" y="250"/>
                    <a:pt x="127" y="265"/>
                    <a:pt x="111" y="280"/>
                  </a:cubicBezTo>
                  <a:cubicBezTo>
                    <a:pt x="109" y="277"/>
                    <a:pt x="107" y="275"/>
                    <a:pt x="105" y="272"/>
                  </a:cubicBezTo>
                  <a:cubicBezTo>
                    <a:pt x="115" y="263"/>
                    <a:pt x="124" y="255"/>
                    <a:pt x="134" y="247"/>
                  </a:cubicBezTo>
                  <a:cubicBezTo>
                    <a:pt x="135" y="247"/>
                    <a:pt x="134" y="246"/>
                    <a:pt x="133" y="246"/>
                  </a:cubicBezTo>
                  <a:cubicBezTo>
                    <a:pt x="123" y="254"/>
                    <a:pt x="114" y="262"/>
                    <a:pt x="105" y="271"/>
                  </a:cubicBezTo>
                  <a:cubicBezTo>
                    <a:pt x="103" y="267"/>
                    <a:pt x="101" y="264"/>
                    <a:pt x="99" y="261"/>
                  </a:cubicBezTo>
                  <a:cubicBezTo>
                    <a:pt x="107" y="253"/>
                    <a:pt x="117" y="246"/>
                    <a:pt x="126" y="239"/>
                  </a:cubicBezTo>
                  <a:cubicBezTo>
                    <a:pt x="127" y="239"/>
                    <a:pt x="126" y="238"/>
                    <a:pt x="126" y="239"/>
                  </a:cubicBezTo>
                  <a:cubicBezTo>
                    <a:pt x="116" y="245"/>
                    <a:pt x="107" y="252"/>
                    <a:pt x="98" y="260"/>
                  </a:cubicBezTo>
                  <a:cubicBezTo>
                    <a:pt x="96" y="256"/>
                    <a:pt x="93" y="252"/>
                    <a:pt x="91" y="248"/>
                  </a:cubicBezTo>
                  <a:cubicBezTo>
                    <a:pt x="103" y="239"/>
                    <a:pt x="115" y="230"/>
                    <a:pt x="127" y="220"/>
                  </a:cubicBezTo>
                  <a:cubicBezTo>
                    <a:pt x="127" y="220"/>
                    <a:pt x="126" y="219"/>
                    <a:pt x="126" y="219"/>
                  </a:cubicBezTo>
                  <a:cubicBezTo>
                    <a:pt x="114" y="228"/>
                    <a:pt x="102" y="238"/>
                    <a:pt x="90" y="247"/>
                  </a:cubicBezTo>
                  <a:cubicBezTo>
                    <a:pt x="88" y="244"/>
                    <a:pt x="86" y="240"/>
                    <a:pt x="83" y="236"/>
                  </a:cubicBezTo>
                  <a:cubicBezTo>
                    <a:pt x="93" y="230"/>
                    <a:pt x="103" y="223"/>
                    <a:pt x="111" y="215"/>
                  </a:cubicBezTo>
                  <a:cubicBezTo>
                    <a:pt x="112" y="215"/>
                    <a:pt x="111" y="214"/>
                    <a:pt x="111" y="214"/>
                  </a:cubicBezTo>
                  <a:cubicBezTo>
                    <a:pt x="101" y="221"/>
                    <a:pt x="92" y="228"/>
                    <a:pt x="83" y="235"/>
                  </a:cubicBezTo>
                  <a:cubicBezTo>
                    <a:pt x="79" y="229"/>
                    <a:pt x="75" y="224"/>
                    <a:pt x="71" y="218"/>
                  </a:cubicBezTo>
                  <a:cubicBezTo>
                    <a:pt x="72" y="218"/>
                    <a:pt x="72" y="217"/>
                    <a:pt x="72" y="217"/>
                  </a:cubicBezTo>
                  <a:cubicBezTo>
                    <a:pt x="96" y="199"/>
                    <a:pt x="119" y="180"/>
                    <a:pt x="143" y="162"/>
                  </a:cubicBezTo>
                  <a:cubicBezTo>
                    <a:pt x="145" y="165"/>
                    <a:pt x="147" y="167"/>
                    <a:pt x="150" y="169"/>
                  </a:cubicBezTo>
                  <a:cubicBezTo>
                    <a:pt x="157" y="187"/>
                    <a:pt x="196" y="152"/>
                    <a:pt x="198" y="141"/>
                  </a:cubicBezTo>
                  <a:cubicBezTo>
                    <a:pt x="198" y="140"/>
                    <a:pt x="197" y="139"/>
                    <a:pt x="195" y="139"/>
                  </a:cubicBezTo>
                  <a:cubicBezTo>
                    <a:pt x="196" y="138"/>
                    <a:pt x="196" y="137"/>
                    <a:pt x="195" y="135"/>
                  </a:cubicBezTo>
                  <a:cubicBezTo>
                    <a:pt x="193" y="133"/>
                    <a:pt x="191" y="131"/>
                    <a:pt x="189" y="129"/>
                  </a:cubicBezTo>
                  <a:cubicBezTo>
                    <a:pt x="210" y="114"/>
                    <a:pt x="229" y="98"/>
                    <a:pt x="249" y="83"/>
                  </a:cubicBezTo>
                  <a:cubicBezTo>
                    <a:pt x="257" y="91"/>
                    <a:pt x="262" y="101"/>
                    <a:pt x="269" y="110"/>
                  </a:cubicBezTo>
                  <a:cubicBezTo>
                    <a:pt x="276" y="119"/>
                    <a:pt x="284" y="129"/>
                    <a:pt x="293" y="137"/>
                  </a:cubicBezTo>
                  <a:cubicBezTo>
                    <a:pt x="267" y="167"/>
                    <a:pt x="234" y="191"/>
                    <a:pt x="202" y="2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5750" y="1656"/>
              <a:ext cx="81" cy="83"/>
            </a:xfrm>
            <a:custGeom>
              <a:avLst/>
              <a:gdLst>
                <a:gd name="T0" fmla="*/ 33 w 34"/>
                <a:gd name="T1" fmla="*/ 11 h 35"/>
                <a:gd name="T2" fmla="*/ 19 w 34"/>
                <a:gd name="T3" fmla="*/ 3 h 35"/>
                <a:gd name="T4" fmla="*/ 1 w 34"/>
                <a:gd name="T5" fmla="*/ 18 h 35"/>
                <a:gd name="T6" fmla="*/ 2 w 34"/>
                <a:gd name="T7" fmla="*/ 21 h 35"/>
                <a:gd name="T8" fmla="*/ 1 w 34"/>
                <a:gd name="T9" fmla="*/ 22 h 35"/>
                <a:gd name="T10" fmla="*/ 1 w 34"/>
                <a:gd name="T11" fmla="*/ 22 h 35"/>
                <a:gd name="T12" fmla="*/ 0 w 34"/>
                <a:gd name="T13" fmla="*/ 25 h 35"/>
                <a:gd name="T14" fmla="*/ 13 w 34"/>
                <a:gd name="T15" fmla="*/ 33 h 35"/>
                <a:gd name="T16" fmla="*/ 21 w 34"/>
                <a:gd name="T17" fmla="*/ 25 h 35"/>
                <a:gd name="T18" fmla="*/ 33 w 34"/>
                <a:gd name="T19" fmla="*/ 15 h 35"/>
                <a:gd name="T20" fmla="*/ 33 w 34"/>
                <a:gd name="T21" fmla="*/ 11 h 35"/>
                <a:gd name="T22" fmla="*/ 16 w 34"/>
                <a:gd name="T23" fmla="*/ 23 h 35"/>
                <a:gd name="T24" fmla="*/ 10 w 34"/>
                <a:gd name="T25" fmla="*/ 28 h 35"/>
                <a:gd name="T26" fmla="*/ 4 w 34"/>
                <a:gd name="T27" fmla="*/ 22 h 35"/>
                <a:gd name="T28" fmla="*/ 4 w 34"/>
                <a:gd name="T29" fmla="*/ 22 h 35"/>
                <a:gd name="T30" fmla="*/ 4 w 34"/>
                <a:gd name="T31" fmla="*/ 21 h 35"/>
                <a:gd name="T32" fmla="*/ 16 w 34"/>
                <a:gd name="T33" fmla="*/ 11 h 35"/>
                <a:gd name="T34" fmla="*/ 23 w 34"/>
                <a:gd name="T35" fmla="*/ 8 h 35"/>
                <a:gd name="T36" fmla="*/ 27 w 34"/>
                <a:gd name="T37" fmla="*/ 13 h 35"/>
                <a:gd name="T38" fmla="*/ 16 w 34"/>
                <a:gd name="T3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" h="35">
                  <a:moveTo>
                    <a:pt x="33" y="11"/>
                  </a:moveTo>
                  <a:cubicBezTo>
                    <a:pt x="29" y="7"/>
                    <a:pt x="25" y="0"/>
                    <a:pt x="19" y="3"/>
                  </a:cubicBezTo>
                  <a:cubicBezTo>
                    <a:pt x="13" y="6"/>
                    <a:pt x="5" y="13"/>
                    <a:pt x="1" y="18"/>
                  </a:cubicBezTo>
                  <a:cubicBezTo>
                    <a:pt x="1" y="19"/>
                    <a:pt x="1" y="21"/>
                    <a:pt x="2" y="21"/>
                  </a:cubicBezTo>
                  <a:cubicBezTo>
                    <a:pt x="2" y="21"/>
                    <a:pt x="1" y="21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3" y="29"/>
                    <a:pt x="8" y="35"/>
                    <a:pt x="13" y="33"/>
                  </a:cubicBezTo>
                  <a:cubicBezTo>
                    <a:pt x="16" y="31"/>
                    <a:pt x="19" y="27"/>
                    <a:pt x="21" y="25"/>
                  </a:cubicBezTo>
                  <a:cubicBezTo>
                    <a:pt x="25" y="22"/>
                    <a:pt x="29" y="18"/>
                    <a:pt x="33" y="15"/>
                  </a:cubicBezTo>
                  <a:cubicBezTo>
                    <a:pt x="34" y="14"/>
                    <a:pt x="34" y="12"/>
                    <a:pt x="33" y="11"/>
                  </a:cubicBezTo>
                  <a:close/>
                  <a:moveTo>
                    <a:pt x="16" y="23"/>
                  </a:moveTo>
                  <a:cubicBezTo>
                    <a:pt x="15" y="24"/>
                    <a:pt x="12" y="28"/>
                    <a:pt x="10" y="28"/>
                  </a:cubicBezTo>
                  <a:cubicBezTo>
                    <a:pt x="8" y="27"/>
                    <a:pt x="5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9" y="19"/>
                    <a:pt x="12" y="14"/>
                    <a:pt x="16" y="11"/>
                  </a:cubicBezTo>
                  <a:cubicBezTo>
                    <a:pt x="18" y="9"/>
                    <a:pt x="20" y="7"/>
                    <a:pt x="23" y="8"/>
                  </a:cubicBezTo>
                  <a:cubicBezTo>
                    <a:pt x="24" y="9"/>
                    <a:pt x="26" y="11"/>
                    <a:pt x="27" y="13"/>
                  </a:cubicBezTo>
                  <a:cubicBezTo>
                    <a:pt x="24" y="16"/>
                    <a:pt x="20" y="20"/>
                    <a:pt x="16" y="2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5575" y="1820"/>
              <a:ext cx="98" cy="77"/>
            </a:xfrm>
            <a:custGeom>
              <a:avLst/>
              <a:gdLst>
                <a:gd name="T0" fmla="*/ 40 w 41"/>
                <a:gd name="T1" fmla="*/ 0 h 32"/>
                <a:gd name="T2" fmla="*/ 1 w 41"/>
                <a:gd name="T3" fmla="*/ 30 h 32"/>
                <a:gd name="T4" fmla="*/ 1 w 41"/>
                <a:gd name="T5" fmla="*/ 31 h 32"/>
                <a:gd name="T6" fmla="*/ 41 w 41"/>
                <a:gd name="T7" fmla="*/ 1 h 32"/>
                <a:gd name="T8" fmla="*/ 40 w 4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0" y="0"/>
                  </a:moveTo>
                  <a:cubicBezTo>
                    <a:pt x="28" y="11"/>
                    <a:pt x="15" y="21"/>
                    <a:pt x="1" y="30"/>
                  </a:cubicBezTo>
                  <a:cubicBezTo>
                    <a:pt x="0" y="31"/>
                    <a:pt x="1" y="32"/>
                    <a:pt x="1" y="31"/>
                  </a:cubicBezTo>
                  <a:cubicBezTo>
                    <a:pt x="16" y="23"/>
                    <a:pt x="29" y="13"/>
                    <a:pt x="41" y="1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TextBox 76"/>
          <p:cNvSpPr txBox="1"/>
          <p:nvPr/>
        </p:nvSpPr>
        <p:spPr>
          <a:xfrm>
            <a:off x="1376301" y="387236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22739" y="4272473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5427488" y="387236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973926" y="4272473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9437519" y="387236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983957" y="4272473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4694680" y="587799"/>
            <a:ext cx="2959886" cy="4087896"/>
          </a:xfrm>
          <a:custGeom>
            <a:avLst/>
            <a:gdLst>
              <a:gd name="T0" fmla="*/ 475 w 478"/>
              <a:gd name="T1" fmla="*/ 459 h 609"/>
              <a:gd name="T2" fmla="*/ 469 w 478"/>
              <a:gd name="T3" fmla="*/ 244 h 609"/>
              <a:gd name="T4" fmla="*/ 466 w 478"/>
              <a:gd name="T5" fmla="*/ 136 h 609"/>
              <a:gd name="T6" fmla="*/ 458 w 478"/>
              <a:gd name="T7" fmla="*/ 68 h 609"/>
              <a:gd name="T8" fmla="*/ 432 w 478"/>
              <a:gd name="T9" fmla="*/ 51 h 609"/>
              <a:gd name="T10" fmla="*/ 433 w 478"/>
              <a:gd name="T11" fmla="*/ 42 h 609"/>
              <a:gd name="T12" fmla="*/ 433 w 478"/>
              <a:gd name="T13" fmla="*/ 42 h 609"/>
              <a:gd name="T14" fmla="*/ 383 w 478"/>
              <a:gd name="T15" fmla="*/ 3 h 609"/>
              <a:gd name="T16" fmla="*/ 235 w 478"/>
              <a:gd name="T17" fmla="*/ 15 h 609"/>
              <a:gd name="T18" fmla="*/ 89 w 478"/>
              <a:gd name="T19" fmla="*/ 31 h 609"/>
              <a:gd name="T20" fmla="*/ 25 w 478"/>
              <a:gd name="T21" fmla="*/ 38 h 609"/>
              <a:gd name="T22" fmla="*/ 3 w 478"/>
              <a:gd name="T23" fmla="*/ 51 h 609"/>
              <a:gd name="T24" fmla="*/ 0 w 478"/>
              <a:gd name="T25" fmla="*/ 55 h 609"/>
              <a:gd name="T26" fmla="*/ 6 w 478"/>
              <a:gd name="T27" fmla="*/ 486 h 609"/>
              <a:gd name="T28" fmla="*/ 6 w 478"/>
              <a:gd name="T29" fmla="*/ 537 h 609"/>
              <a:gd name="T30" fmla="*/ 9 w 478"/>
              <a:gd name="T31" fmla="*/ 580 h 609"/>
              <a:gd name="T32" fmla="*/ 48 w 478"/>
              <a:gd name="T33" fmla="*/ 606 h 609"/>
              <a:gd name="T34" fmla="*/ 143 w 478"/>
              <a:gd name="T35" fmla="*/ 605 h 609"/>
              <a:gd name="T36" fmla="*/ 249 w 478"/>
              <a:gd name="T37" fmla="*/ 604 h 609"/>
              <a:gd name="T38" fmla="*/ 356 w 478"/>
              <a:gd name="T39" fmla="*/ 603 h 609"/>
              <a:gd name="T40" fmla="*/ 450 w 478"/>
              <a:gd name="T41" fmla="*/ 601 h 609"/>
              <a:gd name="T42" fmla="*/ 478 w 478"/>
              <a:gd name="T43" fmla="*/ 566 h 609"/>
              <a:gd name="T44" fmla="*/ 475 w 478"/>
              <a:gd name="T45" fmla="*/ 459 h 609"/>
              <a:gd name="T46" fmla="*/ 469 w 478"/>
              <a:gd name="T47" fmla="*/ 572 h 609"/>
              <a:gd name="T48" fmla="*/ 380 w 478"/>
              <a:gd name="T49" fmla="*/ 594 h 609"/>
              <a:gd name="T50" fmla="*/ 281 w 478"/>
              <a:gd name="T51" fmla="*/ 595 h 609"/>
              <a:gd name="T52" fmla="*/ 95 w 478"/>
              <a:gd name="T53" fmla="*/ 596 h 609"/>
              <a:gd name="T54" fmla="*/ 17 w 478"/>
              <a:gd name="T55" fmla="*/ 574 h 609"/>
              <a:gd name="T56" fmla="*/ 15 w 478"/>
              <a:gd name="T57" fmla="*/ 525 h 609"/>
              <a:gd name="T58" fmla="*/ 15 w 478"/>
              <a:gd name="T59" fmla="*/ 478 h 609"/>
              <a:gd name="T60" fmla="*/ 10 w 478"/>
              <a:gd name="T61" fmla="*/ 55 h 609"/>
              <a:gd name="T62" fmla="*/ 9 w 478"/>
              <a:gd name="T63" fmla="*/ 54 h 609"/>
              <a:gd name="T64" fmla="*/ 65 w 478"/>
              <a:gd name="T65" fmla="*/ 41 h 609"/>
              <a:gd name="T66" fmla="*/ 113 w 478"/>
              <a:gd name="T67" fmla="*/ 35 h 609"/>
              <a:gd name="T68" fmla="*/ 216 w 478"/>
              <a:gd name="T69" fmla="*/ 24 h 609"/>
              <a:gd name="T70" fmla="*/ 318 w 478"/>
              <a:gd name="T71" fmla="*/ 13 h 609"/>
              <a:gd name="T72" fmla="*/ 426 w 478"/>
              <a:gd name="T73" fmla="*/ 28 h 609"/>
              <a:gd name="T74" fmla="*/ 400 w 478"/>
              <a:gd name="T75" fmla="*/ 19 h 609"/>
              <a:gd name="T76" fmla="*/ 282 w 478"/>
              <a:gd name="T77" fmla="*/ 33 h 609"/>
              <a:gd name="T78" fmla="*/ 33 w 478"/>
              <a:gd name="T79" fmla="*/ 61 h 609"/>
              <a:gd name="T80" fmla="*/ 33 w 478"/>
              <a:gd name="T81" fmla="*/ 70 h 609"/>
              <a:gd name="T82" fmla="*/ 403 w 478"/>
              <a:gd name="T83" fmla="*/ 58 h 609"/>
              <a:gd name="T84" fmla="*/ 442 w 478"/>
              <a:gd name="T85" fmla="*/ 65 h 609"/>
              <a:gd name="T86" fmla="*/ 456 w 478"/>
              <a:gd name="T87" fmla="*/ 105 h 609"/>
              <a:gd name="T88" fmla="*/ 459 w 478"/>
              <a:gd name="T89" fmla="*/ 204 h 609"/>
              <a:gd name="T90" fmla="*/ 464 w 478"/>
              <a:gd name="T91" fmla="*/ 391 h 609"/>
              <a:gd name="T92" fmla="*/ 466 w 478"/>
              <a:gd name="T93" fmla="*/ 479 h 609"/>
              <a:gd name="T94" fmla="*/ 468 w 478"/>
              <a:gd name="T95" fmla="*/ 526 h 609"/>
              <a:gd name="T96" fmla="*/ 469 w 478"/>
              <a:gd name="T97" fmla="*/ 572 h 609"/>
              <a:gd name="T98" fmla="*/ 424 w 478"/>
              <a:gd name="T99" fmla="*/ 50 h 609"/>
              <a:gd name="T100" fmla="*/ 394 w 478"/>
              <a:gd name="T101" fmla="*/ 49 h 609"/>
              <a:gd name="T102" fmla="*/ 275 w 478"/>
              <a:gd name="T103" fmla="*/ 53 h 609"/>
              <a:gd name="T104" fmla="*/ 139 w 478"/>
              <a:gd name="T105" fmla="*/ 57 h 609"/>
              <a:gd name="T106" fmla="*/ 227 w 478"/>
              <a:gd name="T107" fmla="*/ 47 h 609"/>
              <a:gd name="T108" fmla="*/ 321 w 478"/>
              <a:gd name="T109" fmla="*/ 36 h 609"/>
              <a:gd name="T110" fmla="*/ 368 w 478"/>
              <a:gd name="T111" fmla="*/ 31 h 609"/>
              <a:gd name="T112" fmla="*/ 391 w 478"/>
              <a:gd name="T113" fmla="*/ 28 h 609"/>
              <a:gd name="T114" fmla="*/ 424 w 478"/>
              <a:gd name="T115" fmla="*/ 5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8" h="609">
                <a:moveTo>
                  <a:pt x="475" y="459"/>
                </a:moveTo>
                <a:cubicBezTo>
                  <a:pt x="473" y="387"/>
                  <a:pt x="471" y="316"/>
                  <a:pt x="469" y="244"/>
                </a:cubicBezTo>
                <a:cubicBezTo>
                  <a:pt x="468" y="208"/>
                  <a:pt x="467" y="172"/>
                  <a:pt x="466" y="136"/>
                </a:cubicBezTo>
                <a:cubicBezTo>
                  <a:pt x="465" y="116"/>
                  <a:pt x="470" y="86"/>
                  <a:pt x="458" y="68"/>
                </a:cubicBezTo>
                <a:cubicBezTo>
                  <a:pt x="451" y="59"/>
                  <a:pt x="442" y="54"/>
                  <a:pt x="432" y="51"/>
                </a:cubicBezTo>
                <a:cubicBezTo>
                  <a:pt x="433" y="48"/>
                  <a:pt x="433" y="45"/>
                  <a:pt x="433" y="42"/>
                </a:cubicBezTo>
                <a:cubicBezTo>
                  <a:pt x="433" y="42"/>
                  <a:pt x="433" y="42"/>
                  <a:pt x="433" y="42"/>
                </a:cubicBezTo>
                <a:cubicBezTo>
                  <a:pt x="439" y="11"/>
                  <a:pt x="407" y="4"/>
                  <a:pt x="383" y="3"/>
                </a:cubicBezTo>
                <a:cubicBezTo>
                  <a:pt x="334" y="1"/>
                  <a:pt x="284" y="9"/>
                  <a:pt x="235" y="15"/>
                </a:cubicBezTo>
                <a:cubicBezTo>
                  <a:pt x="187" y="20"/>
                  <a:pt x="138" y="26"/>
                  <a:pt x="89" y="31"/>
                </a:cubicBezTo>
                <a:cubicBezTo>
                  <a:pt x="68" y="33"/>
                  <a:pt x="46" y="34"/>
                  <a:pt x="25" y="38"/>
                </a:cubicBezTo>
                <a:cubicBezTo>
                  <a:pt x="15" y="39"/>
                  <a:pt x="7" y="42"/>
                  <a:pt x="3" y="51"/>
                </a:cubicBezTo>
                <a:cubicBezTo>
                  <a:pt x="2" y="52"/>
                  <a:pt x="0" y="53"/>
                  <a:pt x="0" y="55"/>
                </a:cubicBezTo>
                <a:cubicBezTo>
                  <a:pt x="2" y="199"/>
                  <a:pt x="4" y="342"/>
                  <a:pt x="6" y="486"/>
                </a:cubicBezTo>
                <a:cubicBezTo>
                  <a:pt x="6" y="503"/>
                  <a:pt x="6" y="520"/>
                  <a:pt x="6" y="537"/>
                </a:cubicBezTo>
                <a:cubicBezTo>
                  <a:pt x="7" y="551"/>
                  <a:pt x="5" y="566"/>
                  <a:pt x="9" y="580"/>
                </a:cubicBezTo>
                <a:cubicBezTo>
                  <a:pt x="15" y="597"/>
                  <a:pt x="31" y="604"/>
                  <a:pt x="48" y="606"/>
                </a:cubicBezTo>
                <a:cubicBezTo>
                  <a:pt x="79" y="609"/>
                  <a:pt x="111" y="606"/>
                  <a:pt x="143" y="605"/>
                </a:cubicBezTo>
                <a:cubicBezTo>
                  <a:pt x="249" y="604"/>
                  <a:pt x="249" y="604"/>
                  <a:pt x="249" y="604"/>
                </a:cubicBezTo>
                <a:cubicBezTo>
                  <a:pt x="285" y="604"/>
                  <a:pt x="321" y="603"/>
                  <a:pt x="356" y="603"/>
                </a:cubicBezTo>
                <a:cubicBezTo>
                  <a:pt x="386" y="603"/>
                  <a:pt x="420" y="606"/>
                  <a:pt x="450" y="601"/>
                </a:cubicBezTo>
                <a:cubicBezTo>
                  <a:pt x="470" y="598"/>
                  <a:pt x="478" y="586"/>
                  <a:pt x="478" y="566"/>
                </a:cubicBezTo>
                <a:cubicBezTo>
                  <a:pt x="478" y="530"/>
                  <a:pt x="476" y="495"/>
                  <a:pt x="475" y="459"/>
                </a:cubicBezTo>
                <a:close/>
                <a:moveTo>
                  <a:pt x="469" y="572"/>
                </a:moveTo>
                <a:cubicBezTo>
                  <a:pt x="461" y="604"/>
                  <a:pt x="404" y="593"/>
                  <a:pt x="380" y="594"/>
                </a:cubicBezTo>
                <a:cubicBezTo>
                  <a:pt x="347" y="594"/>
                  <a:pt x="314" y="594"/>
                  <a:pt x="281" y="595"/>
                </a:cubicBezTo>
                <a:cubicBezTo>
                  <a:pt x="219" y="595"/>
                  <a:pt x="157" y="596"/>
                  <a:pt x="95" y="596"/>
                </a:cubicBezTo>
                <a:cubicBezTo>
                  <a:pt x="71" y="597"/>
                  <a:pt x="26" y="605"/>
                  <a:pt x="17" y="574"/>
                </a:cubicBezTo>
                <a:cubicBezTo>
                  <a:pt x="13" y="559"/>
                  <a:pt x="16" y="541"/>
                  <a:pt x="15" y="525"/>
                </a:cubicBezTo>
                <a:cubicBezTo>
                  <a:pt x="15" y="509"/>
                  <a:pt x="15" y="494"/>
                  <a:pt x="15" y="478"/>
                </a:cubicBezTo>
                <a:cubicBezTo>
                  <a:pt x="13" y="337"/>
                  <a:pt x="12" y="196"/>
                  <a:pt x="10" y="55"/>
                </a:cubicBezTo>
                <a:cubicBezTo>
                  <a:pt x="10" y="55"/>
                  <a:pt x="9" y="54"/>
                  <a:pt x="9" y="54"/>
                </a:cubicBezTo>
                <a:cubicBezTo>
                  <a:pt x="17" y="41"/>
                  <a:pt x="54" y="43"/>
                  <a:pt x="65" y="41"/>
                </a:cubicBezTo>
                <a:cubicBezTo>
                  <a:pt x="81" y="39"/>
                  <a:pt x="97" y="37"/>
                  <a:pt x="113" y="35"/>
                </a:cubicBezTo>
                <a:cubicBezTo>
                  <a:pt x="147" y="31"/>
                  <a:pt x="181" y="28"/>
                  <a:pt x="216" y="24"/>
                </a:cubicBezTo>
                <a:cubicBezTo>
                  <a:pt x="250" y="20"/>
                  <a:pt x="284" y="16"/>
                  <a:pt x="318" y="13"/>
                </a:cubicBezTo>
                <a:cubicBezTo>
                  <a:pt x="337" y="11"/>
                  <a:pt x="415" y="0"/>
                  <a:pt x="426" y="28"/>
                </a:cubicBezTo>
                <a:cubicBezTo>
                  <a:pt x="419" y="22"/>
                  <a:pt x="409" y="19"/>
                  <a:pt x="400" y="19"/>
                </a:cubicBezTo>
                <a:cubicBezTo>
                  <a:pt x="361" y="19"/>
                  <a:pt x="320" y="28"/>
                  <a:pt x="282" y="33"/>
                </a:cubicBezTo>
                <a:cubicBezTo>
                  <a:pt x="199" y="42"/>
                  <a:pt x="116" y="51"/>
                  <a:pt x="33" y="61"/>
                </a:cubicBezTo>
                <a:cubicBezTo>
                  <a:pt x="28" y="61"/>
                  <a:pt x="27" y="70"/>
                  <a:pt x="33" y="70"/>
                </a:cubicBezTo>
                <a:cubicBezTo>
                  <a:pt x="156" y="66"/>
                  <a:pt x="280" y="58"/>
                  <a:pt x="403" y="58"/>
                </a:cubicBezTo>
                <a:cubicBezTo>
                  <a:pt x="416" y="58"/>
                  <a:pt x="430" y="58"/>
                  <a:pt x="442" y="65"/>
                </a:cubicBezTo>
                <a:cubicBezTo>
                  <a:pt x="456" y="74"/>
                  <a:pt x="455" y="90"/>
                  <a:pt x="456" y="105"/>
                </a:cubicBezTo>
                <a:cubicBezTo>
                  <a:pt x="457" y="138"/>
                  <a:pt x="458" y="171"/>
                  <a:pt x="459" y="204"/>
                </a:cubicBezTo>
                <a:cubicBezTo>
                  <a:pt x="460" y="266"/>
                  <a:pt x="462" y="329"/>
                  <a:pt x="464" y="391"/>
                </a:cubicBezTo>
                <a:cubicBezTo>
                  <a:pt x="465" y="420"/>
                  <a:pt x="466" y="450"/>
                  <a:pt x="466" y="479"/>
                </a:cubicBezTo>
                <a:cubicBezTo>
                  <a:pt x="467" y="495"/>
                  <a:pt x="467" y="511"/>
                  <a:pt x="468" y="526"/>
                </a:cubicBezTo>
                <a:cubicBezTo>
                  <a:pt x="468" y="540"/>
                  <a:pt x="472" y="559"/>
                  <a:pt x="469" y="572"/>
                </a:cubicBezTo>
                <a:close/>
                <a:moveTo>
                  <a:pt x="424" y="50"/>
                </a:moveTo>
                <a:cubicBezTo>
                  <a:pt x="414" y="48"/>
                  <a:pt x="403" y="49"/>
                  <a:pt x="394" y="49"/>
                </a:cubicBezTo>
                <a:cubicBezTo>
                  <a:pt x="354" y="50"/>
                  <a:pt x="315" y="51"/>
                  <a:pt x="275" y="53"/>
                </a:cubicBezTo>
                <a:cubicBezTo>
                  <a:pt x="230" y="54"/>
                  <a:pt x="184" y="56"/>
                  <a:pt x="139" y="57"/>
                </a:cubicBezTo>
                <a:cubicBezTo>
                  <a:pt x="168" y="54"/>
                  <a:pt x="197" y="50"/>
                  <a:pt x="227" y="47"/>
                </a:cubicBezTo>
                <a:cubicBezTo>
                  <a:pt x="258" y="43"/>
                  <a:pt x="290" y="39"/>
                  <a:pt x="321" y="36"/>
                </a:cubicBezTo>
                <a:cubicBezTo>
                  <a:pt x="337" y="34"/>
                  <a:pt x="353" y="32"/>
                  <a:pt x="368" y="31"/>
                </a:cubicBezTo>
                <a:cubicBezTo>
                  <a:pt x="376" y="30"/>
                  <a:pt x="384" y="29"/>
                  <a:pt x="391" y="28"/>
                </a:cubicBezTo>
                <a:cubicBezTo>
                  <a:pt x="401" y="27"/>
                  <a:pt x="434" y="25"/>
                  <a:pt x="424" y="5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89496" y="1472069"/>
            <a:ext cx="2207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4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4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68624" y="2312115"/>
            <a:ext cx="270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694680" y="3008178"/>
            <a:ext cx="305078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728127" y="3324515"/>
            <a:ext cx="2843391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Please add a clear business template</a:t>
            </a:r>
          </a:p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for the title content you want to add  Please add aclear business </a:t>
            </a: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 flipH="1">
            <a:off x="7646990" y="4010026"/>
            <a:ext cx="1452563" cy="2659062"/>
            <a:chOff x="4817" y="2526"/>
            <a:chExt cx="915" cy="1675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4817" y="2526"/>
              <a:ext cx="915" cy="167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220" y="3952"/>
              <a:ext cx="76" cy="76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236" y="3973"/>
              <a:ext cx="38" cy="33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5389" y="3510"/>
              <a:ext cx="40" cy="24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13396" y="1469859"/>
            <a:ext cx="5846763" cy="4970463"/>
            <a:chOff x="295" y="780"/>
            <a:chExt cx="3683" cy="3131"/>
          </a:xfrm>
        </p:grpSpPr>
        <p:sp>
          <p:nvSpPr>
            <p:cNvPr id="9" name="Freeform 5"/>
            <p:cNvSpPr/>
            <p:nvPr/>
          </p:nvSpPr>
          <p:spPr bwMode="auto">
            <a:xfrm>
              <a:off x="295" y="780"/>
              <a:ext cx="3683" cy="3131"/>
            </a:xfrm>
            <a:custGeom>
              <a:avLst/>
              <a:gdLst>
                <a:gd name="T0" fmla="*/ 503 w 517"/>
                <a:gd name="T1" fmla="*/ 130 h 439"/>
                <a:gd name="T2" fmla="*/ 503 w 517"/>
                <a:gd name="T3" fmla="*/ 113 h 439"/>
                <a:gd name="T4" fmla="*/ 458 w 517"/>
                <a:gd name="T5" fmla="*/ 183 h 439"/>
                <a:gd name="T6" fmla="*/ 445 w 517"/>
                <a:gd name="T7" fmla="*/ 195 h 439"/>
                <a:gd name="T8" fmla="*/ 438 w 517"/>
                <a:gd name="T9" fmla="*/ 197 h 439"/>
                <a:gd name="T10" fmla="*/ 412 w 517"/>
                <a:gd name="T11" fmla="*/ 168 h 439"/>
                <a:gd name="T12" fmla="*/ 404 w 517"/>
                <a:gd name="T13" fmla="*/ 154 h 439"/>
                <a:gd name="T14" fmla="*/ 397 w 517"/>
                <a:gd name="T15" fmla="*/ 166 h 439"/>
                <a:gd name="T16" fmla="*/ 341 w 517"/>
                <a:gd name="T17" fmla="*/ 233 h 439"/>
                <a:gd name="T18" fmla="*/ 332 w 517"/>
                <a:gd name="T19" fmla="*/ 230 h 439"/>
                <a:gd name="T20" fmla="*/ 266 w 517"/>
                <a:gd name="T21" fmla="*/ 150 h 439"/>
                <a:gd name="T22" fmla="*/ 246 w 517"/>
                <a:gd name="T23" fmla="*/ 150 h 439"/>
                <a:gd name="T24" fmla="*/ 251 w 517"/>
                <a:gd name="T25" fmla="*/ 153 h 439"/>
                <a:gd name="T26" fmla="*/ 195 w 517"/>
                <a:gd name="T27" fmla="*/ 317 h 439"/>
                <a:gd name="T28" fmla="*/ 102 w 517"/>
                <a:gd name="T29" fmla="*/ 251 h 439"/>
                <a:gd name="T30" fmla="*/ 91 w 517"/>
                <a:gd name="T31" fmla="*/ 245 h 439"/>
                <a:gd name="T32" fmla="*/ 34 w 517"/>
                <a:gd name="T33" fmla="*/ 340 h 439"/>
                <a:gd name="T34" fmla="*/ 28 w 517"/>
                <a:gd name="T35" fmla="*/ 132 h 439"/>
                <a:gd name="T36" fmla="*/ 28 w 517"/>
                <a:gd name="T37" fmla="*/ 48 h 439"/>
                <a:gd name="T38" fmla="*/ 25 w 517"/>
                <a:gd name="T39" fmla="*/ 6 h 439"/>
                <a:gd name="T40" fmla="*/ 2 w 517"/>
                <a:gd name="T41" fmla="*/ 46 h 439"/>
                <a:gd name="T42" fmla="*/ 19 w 517"/>
                <a:gd name="T43" fmla="*/ 43 h 439"/>
                <a:gd name="T44" fmla="*/ 26 w 517"/>
                <a:gd name="T45" fmla="*/ 232 h 439"/>
                <a:gd name="T46" fmla="*/ 14 w 517"/>
                <a:gd name="T47" fmla="*/ 404 h 439"/>
                <a:gd name="T48" fmla="*/ 29 w 517"/>
                <a:gd name="T49" fmla="*/ 410 h 439"/>
                <a:gd name="T50" fmla="*/ 35 w 517"/>
                <a:gd name="T51" fmla="*/ 426 h 439"/>
                <a:gd name="T52" fmla="*/ 127 w 517"/>
                <a:gd name="T53" fmla="*/ 415 h 439"/>
                <a:gd name="T54" fmla="*/ 361 w 517"/>
                <a:gd name="T55" fmla="*/ 423 h 439"/>
                <a:gd name="T56" fmla="*/ 468 w 517"/>
                <a:gd name="T57" fmla="*/ 428 h 439"/>
                <a:gd name="T58" fmla="*/ 510 w 517"/>
                <a:gd name="T59" fmla="*/ 419 h 439"/>
                <a:gd name="T60" fmla="*/ 470 w 517"/>
                <a:gd name="T61" fmla="*/ 397 h 439"/>
                <a:gd name="T62" fmla="*/ 474 w 517"/>
                <a:gd name="T63" fmla="*/ 415 h 439"/>
                <a:gd name="T64" fmla="*/ 341 w 517"/>
                <a:gd name="T65" fmla="*/ 415 h 439"/>
                <a:gd name="T66" fmla="*/ 339 w 517"/>
                <a:gd name="T67" fmla="*/ 408 h 439"/>
                <a:gd name="T68" fmla="*/ 247 w 517"/>
                <a:gd name="T69" fmla="*/ 413 h 439"/>
                <a:gd name="T70" fmla="*/ 35 w 517"/>
                <a:gd name="T71" fmla="*/ 403 h 439"/>
                <a:gd name="T72" fmla="*/ 35 w 517"/>
                <a:gd name="T73" fmla="*/ 344 h 439"/>
                <a:gd name="T74" fmla="*/ 95 w 517"/>
                <a:gd name="T75" fmla="*/ 259 h 439"/>
                <a:gd name="T76" fmla="*/ 185 w 517"/>
                <a:gd name="T77" fmla="*/ 323 h 439"/>
                <a:gd name="T78" fmla="*/ 185 w 517"/>
                <a:gd name="T79" fmla="*/ 329 h 439"/>
                <a:gd name="T80" fmla="*/ 200 w 517"/>
                <a:gd name="T81" fmla="*/ 322 h 439"/>
                <a:gd name="T82" fmla="*/ 263 w 517"/>
                <a:gd name="T83" fmla="*/ 154 h 439"/>
                <a:gd name="T84" fmla="*/ 328 w 517"/>
                <a:gd name="T85" fmla="*/ 234 h 439"/>
                <a:gd name="T86" fmla="*/ 327 w 517"/>
                <a:gd name="T87" fmla="*/ 243 h 439"/>
                <a:gd name="T88" fmla="*/ 345 w 517"/>
                <a:gd name="T89" fmla="*/ 238 h 439"/>
                <a:gd name="T90" fmla="*/ 376 w 517"/>
                <a:gd name="T91" fmla="*/ 202 h 439"/>
                <a:gd name="T92" fmla="*/ 408 w 517"/>
                <a:gd name="T93" fmla="*/ 170 h 439"/>
                <a:gd name="T94" fmla="*/ 436 w 517"/>
                <a:gd name="T95" fmla="*/ 202 h 439"/>
                <a:gd name="T96" fmla="*/ 454 w 517"/>
                <a:gd name="T97" fmla="*/ 200 h 439"/>
                <a:gd name="T98" fmla="*/ 473 w 517"/>
                <a:gd name="T99" fmla="*/ 17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7" h="439">
                  <a:moveTo>
                    <a:pt x="473" y="173"/>
                  </a:moveTo>
                  <a:cubicBezTo>
                    <a:pt x="484" y="159"/>
                    <a:pt x="493" y="145"/>
                    <a:pt x="503" y="130"/>
                  </a:cubicBezTo>
                  <a:cubicBezTo>
                    <a:pt x="507" y="132"/>
                    <a:pt x="511" y="130"/>
                    <a:pt x="513" y="127"/>
                  </a:cubicBezTo>
                  <a:cubicBezTo>
                    <a:pt x="517" y="120"/>
                    <a:pt x="510" y="111"/>
                    <a:pt x="503" y="113"/>
                  </a:cubicBezTo>
                  <a:cubicBezTo>
                    <a:pt x="497" y="115"/>
                    <a:pt x="493" y="123"/>
                    <a:pt x="497" y="127"/>
                  </a:cubicBezTo>
                  <a:cubicBezTo>
                    <a:pt x="484" y="146"/>
                    <a:pt x="471" y="165"/>
                    <a:pt x="458" y="183"/>
                  </a:cubicBezTo>
                  <a:cubicBezTo>
                    <a:pt x="458" y="183"/>
                    <a:pt x="453" y="190"/>
                    <a:pt x="449" y="195"/>
                  </a:cubicBezTo>
                  <a:cubicBezTo>
                    <a:pt x="448" y="195"/>
                    <a:pt x="446" y="195"/>
                    <a:pt x="445" y="195"/>
                  </a:cubicBezTo>
                  <a:cubicBezTo>
                    <a:pt x="444" y="195"/>
                    <a:pt x="443" y="195"/>
                    <a:pt x="442" y="195"/>
                  </a:cubicBezTo>
                  <a:cubicBezTo>
                    <a:pt x="440" y="196"/>
                    <a:pt x="439" y="196"/>
                    <a:pt x="438" y="197"/>
                  </a:cubicBezTo>
                  <a:cubicBezTo>
                    <a:pt x="436" y="194"/>
                    <a:pt x="433" y="190"/>
                    <a:pt x="431" y="189"/>
                  </a:cubicBezTo>
                  <a:cubicBezTo>
                    <a:pt x="425" y="182"/>
                    <a:pt x="418" y="175"/>
                    <a:pt x="412" y="168"/>
                  </a:cubicBezTo>
                  <a:cubicBezTo>
                    <a:pt x="415" y="164"/>
                    <a:pt x="415" y="158"/>
                    <a:pt x="410" y="155"/>
                  </a:cubicBezTo>
                  <a:cubicBezTo>
                    <a:pt x="408" y="154"/>
                    <a:pt x="406" y="154"/>
                    <a:pt x="404" y="154"/>
                  </a:cubicBezTo>
                  <a:cubicBezTo>
                    <a:pt x="399" y="154"/>
                    <a:pt x="395" y="159"/>
                    <a:pt x="397" y="164"/>
                  </a:cubicBezTo>
                  <a:cubicBezTo>
                    <a:pt x="397" y="165"/>
                    <a:pt x="397" y="165"/>
                    <a:pt x="397" y="166"/>
                  </a:cubicBezTo>
                  <a:cubicBezTo>
                    <a:pt x="387" y="179"/>
                    <a:pt x="376" y="193"/>
                    <a:pt x="365" y="206"/>
                  </a:cubicBezTo>
                  <a:cubicBezTo>
                    <a:pt x="359" y="212"/>
                    <a:pt x="346" y="223"/>
                    <a:pt x="341" y="233"/>
                  </a:cubicBezTo>
                  <a:cubicBezTo>
                    <a:pt x="340" y="232"/>
                    <a:pt x="339" y="231"/>
                    <a:pt x="337" y="231"/>
                  </a:cubicBezTo>
                  <a:cubicBezTo>
                    <a:pt x="336" y="230"/>
                    <a:pt x="334" y="230"/>
                    <a:pt x="332" y="230"/>
                  </a:cubicBezTo>
                  <a:cubicBezTo>
                    <a:pt x="311" y="203"/>
                    <a:pt x="290" y="175"/>
                    <a:pt x="265" y="152"/>
                  </a:cubicBezTo>
                  <a:cubicBezTo>
                    <a:pt x="265" y="151"/>
                    <a:pt x="265" y="151"/>
                    <a:pt x="266" y="150"/>
                  </a:cubicBezTo>
                  <a:cubicBezTo>
                    <a:pt x="267" y="144"/>
                    <a:pt x="262" y="137"/>
                    <a:pt x="256" y="137"/>
                  </a:cubicBezTo>
                  <a:cubicBezTo>
                    <a:pt x="249" y="136"/>
                    <a:pt x="243" y="144"/>
                    <a:pt x="246" y="150"/>
                  </a:cubicBezTo>
                  <a:cubicBezTo>
                    <a:pt x="247" y="152"/>
                    <a:pt x="249" y="153"/>
                    <a:pt x="250" y="153"/>
                  </a:cubicBezTo>
                  <a:cubicBezTo>
                    <a:pt x="250" y="153"/>
                    <a:pt x="251" y="153"/>
                    <a:pt x="251" y="153"/>
                  </a:cubicBezTo>
                  <a:cubicBezTo>
                    <a:pt x="235" y="209"/>
                    <a:pt x="215" y="263"/>
                    <a:pt x="197" y="318"/>
                  </a:cubicBezTo>
                  <a:cubicBezTo>
                    <a:pt x="196" y="318"/>
                    <a:pt x="196" y="318"/>
                    <a:pt x="195" y="317"/>
                  </a:cubicBezTo>
                  <a:cubicBezTo>
                    <a:pt x="192" y="316"/>
                    <a:pt x="189" y="317"/>
                    <a:pt x="187" y="319"/>
                  </a:cubicBezTo>
                  <a:cubicBezTo>
                    <a:pt x="160" y="296"/>
                    <a:pt x="132" y="270"/>
                    <a:pt x="102" y="251"/>
                  </a:cubicBezTo>
                  <a:cubicBezTo>
                    <a:pt x="102" y="251"/>
                    <a:pt x="102" y="250"/>
                    <a:pt x="102" y="250"/>
                  </a:cubicBezTo>
                  <a:cubicBezTo>
                    <a:pt x="101" y="245"/>
                    <a:pt x="95" y="242"/>
                    <a:pt x="91" y="245"/>
                  </a:cubicBezTo>
                  <a:cubicBezTo>
                    <a:pt x="87" y="247"/>
                    <a:pt x="85" y="252"/>
                    <a:pt x="87" y="255"/>
                  </a:cubicBezTo>
                  <a:cubicBezTo>
                    <a:pt x="69" y="283"/>
                    <a:pt x="52" y="312"/>
                    <a:pt x="34" y="340"/>
                  </a:cubicBezTo>
                  <a:cubicBezTo>
                    <a:pt x="33" y="303"/>
                    <a:pt x="32" y="266"/>
                    <a:pt x="31" y="229"/>
                  </a:cubicBezTo>
                  <a:cubicBezTo>
                    <a:pt x="30" y="197"/>
                    <a:pt x="29" y="165"/>
                    <a:pt x="28" y="132"/>
                  </a:cubicBezTo>
                  <a:cubicBezTo>
                    <a:pt x="27" y="102"/>
                    <a:pt x="28" y="71"/>
                    <a:pt x="22" y="41"/>
                  </a:cubicBezTo>
                  <a:cubicBezTo>
                    <a:pt x="24" y="43"/>
                    <a:pt x="26" y="46"/>
                    <a:pt x="28" y="48"/>
                  </a:cubicBezTo>
                  <a:cubicBezTo>
                    <a:pt x="32" y="52"/>
                    <a:pt x="39" y="48"/>
                    <a:pt x="37" y="43"/>
                  </a:cubicBezTo>
                  <a:cubicBezTo>
                    <a:pt x="33" y="30"/>
                    <a:pt x="29" y="18"/>
                    <a:pt x="25" y="6"/>
                  </a:cubicBezTo>
                  <a:cubicBezTo>
                    <a:pt x="24" y="0"/>
                    <a:pt x="17" y="1"/>
                    <a:pt x="15" y="6"/>
                  </a:cubicBezTo>
                  <a:cubicBezTo>
                    <a:pt x="10" y="19"/>
                    <a:pt x="6" y="33"/>
                    <a:pt x="2" y="46"/>
                  </a:cubicBezTo>
                  <a:cubicBezTo>
                    <a:pt x="0" y="52"/>
                    <a:pt x="7" y="55"/>
                    <a:pt x="10" y="51"/>
                  </a:cubicBezTo>
                  <a:cubicBezTo>
                    <a:pt x="14" y="49"/>
                    <a:pt x="16" y="46"/>
                    <a:pt x="19" y="43"/>
                  </a:cubicBezTo>
                  <a:cubicBezTo>
                    <a:pt x="17" y="73"/>
                    <a:pt x="21" y="105"/>
                    <a:pt x="22" y="135"/>
                  </a:cubicBezTo>
                  <a:cubicBezTo>
                    <a:pt x="23" y="168"/>
                    <a:pt x="25" y="200"/>
                    <a:pt x="26" y="232"/>
                  </a:cubicBezTo>
                  <a:cubicBezTo>
                    <a:pt x="27" y="289"/>
                    <a:pt x="28" y="346"/>
                    <a:pt x="29" y="403"/>
                  </a:cubicBezTo>
                  <a:cubicBezTo>
                    <a:pt x="24" y="403"/>
                    <a:pt x="19" y="403"/>
                    <a:pt x="14" y="404"/>
                  </a:cubicBezTo>
                  <a:cubicBezTo>
                    <a:pt x="11" y="404"/>
                    <a:pt x="10" y="408"/>
                    <a:pt x="13" y="409"/>
                  </a:cubicBezTo>
                  <a:cubicBezTo>
                    <a:pt x="19" y="409"/>
                    <a:pt x="24" y="410"/>
                    <a:pt x="29" y="410"/>
                  </a:cubicBezTo>
                  <a:cubicBezTo>
                    <a:pt x="29" y="416"/>
                    <a:pt x="29" y="421"/>
                    <a:pt x="29" y="426"/>
                  </a:cubicBezTo>
                  <a:cubicBezTo>
                    <a:pt x="29" y="430"/>
                    <a:pt x="35" y="430"/>
                    <a:pt x="35" y="426"/>
                  </a:cubicBezTo>
                  <a:cubicBezTo>
                    <a:pt x="35" y="421"/>
                    <a:pt x="35" y="416"/>
                    <a:pt x="35" y="411"/>
                  </a:cubicBezTo>
                  <a:cubicBezTo>
                    <a:pt x="65" y="414"/>
                    <a:pt x="97" y="413"/>
                    <a:pt x="127" y="415"/>
                  </a:cubicBezTo>
                  <a:cubicBezTo>
                    <a:pt x="166" y="417"/>
                    <a:pt x="205" y="418"/>
                    <a:pt x="244" y="420"/>
                  </a:cubicBezTo>
                  <a:cubicBezTo>
                    <a:pt x="283" y="421"/>
                    <a:pt x="322" y="422"/>
                    <a:pt x="361" y="423"/>
                  </a:cubicBezTo>
                  <a:cubicBezTo>
                    <a:pt x="397" y="423"/>
                    <a:pt x="436" y="426"/>
                    <a:pt x="472" y="422"/>
                  </a:cubicBezTo>
                  <a:cubicBezTo>
                    <a:pt x="471" y="424"/>
                    <a:pt x="469" y="426"/>
                    <a:pt x="468" y="428"/>
                  </a:cubicBezTo>
                  <a:cubicBezTo>
                    <a:pt x="465" y="433"/>
                    <a:pt x="471" y="439"/>
                    <a:pt x="476" y="436"/>
                  </a:cubicBezTo>
                  <a:cubicBezTo>
                    <a:pt x="487" y="430"/>
                    <a:pt x="498" y="424"/>
                    <a:pt x="510" y="419"/>
                  </a:cubicBezTo>
                  <a:cubicBezTo>
                    <a:pt x="515" y="417"/>
                    <a:pt x="513" y="410"/>
                    <a:pt x="508" y="408"/>
                  </a:cubicBezTo>
                  <a:cubicBezTo>
                    <a:pt x="496" y="404"/>
                    <a:pt x="483" y="400"/>
                    <a:pt x="470" y="397"/>
                  </a:cubicBezTo>
                  <a:cubicBezTo>
                    <a:pt x="464" y="396"/>
                    <a:pt x="460" y="403"/>
                    <a:pt x="464" y="407"/>
                  </a:cubicBezTo>
                  <a:cubicBezTo>
                    <a:pt x="467" y="410"/>
                    <a:pt x="471" y="412"/>
                    <a:pt x="474" y="415"/>
                  </a:cubicBezTo>
                  <a:cubicBezTo>
                    <a:pt x="438" y="413"/>
                    <a:pt x="400" y="416"/>
                    <a:pt x="364" y="416"/>
                  </a:cubicBezTo>
                  <a:cubicBezTo>
                    <a:pt x="356" y="416"/>
                    <a:pt x="348" y="415"/>
                    <a:pt x="341" y="415"/>
                  </a:cubicBezTo>
                  <a:cubicBezTo>
                    <a:pt x="341" y="413"/>
                    <a:pt x="340" y="410"/>
                    <a:pt x="340" y="408"/>
                  </a:cubicBezTo>
                  <a:cubicBezTo>
                    <a:pt x="340" y="406"/>
                    <a:pt x="339" y="406"/>
                    <a:pt x="339" y="408"/>
                  </a:cubicBezTo>
                  <a:cubicBezTo>
                    <a:pt x="339" y="410"/>
                    <a:pt x="338" y="413"/>
                    <a:pt x="338" y="415"/>
                  </a:cubicBezTo>
                  <a:cubicBezTo>
                    <a:pt x="308" y="415"/>
                    <a:pt x="277" y="414"/>
                    <a:pt x="247" y="413"/>
                  </a:cubicBezTo>
                  <a:cubicBezTo>
                    <a:pt x="209" y="411"/>
                    <a:pt x="171" y="410"/>
                    <a:pt x="133" y="408"/>
                  </a:cubicBezTo>
                  <a:cubicBezTo>
                    <a:pt x="101" y="406"/>
                    <a:pt x="67" y="403"/>
                    <a:pt x="35" y="403"/>
                  </a:cubicBezTo>
                  <a:cubicBezTo>
                    <a:pt x="34" y="384"/>
                    <a:pt x="34" y="364"/>
                    <a:pt x="34" y="345"/>
                  </a:cubicBezTo>
                  <a:cubicBezTo>
                    <a:pt x="35" y="345"/>
                    <a:pt x="35" y="344"/>
                    <a:pt x="35" y="344"/>
                  </a:cubicBezTo>
                  <a:cubicBezTo>
                    <a:pt x="56" y="317"/>
                    <a:pt x="75" y="288"/>
                    <a:pt x="92" y="259"/>
                  </a:cubicBezTo>
                  <a:cubicBezTo>
                    <a:pt x="93" y="259"/>
                    <a:pt x="94" y="259"/>
                    <a:pt x="95" y="259"/>
                  </a:cubicBezTo>
                  <a:cubicBezTo>
                    <a:pt x="98" y="259"/>
                    <a:pt x="100" y="257"/>
                    <a:pt x="101" y="255"/>
                  </a:cubicBezTo>
                  <a:cubicBezTo>
                    <a:pt x="127" y="279"/>
                    <a:pt x="157" y="301"/>
                    <a:pt x="185" y="323"/>
                  </a:cubicBezTo>
                  <a:cubicBezTo>
                    <a:pt x="185" y="323"/>
                    <a:pt x="185" y="324"/>
                    <a:pt x="185" y="324"/>
                  </a:cubicBezTo>
                  <a:cubicBezTo>
                    <a:pt x="185" y="326"/>
                    <a:pt x="185" y="327"/>
                    <a:pt x="185" y="329"/>
                  </a:cubicBezTo>
                  <a:cubicBezTo>
                    <a:pt x="188" y="333"/>
                    <a:pt x="195" y="334"/>
                    <a:pt x="198" y="330"/>
                  </a:cubicBezTo>
                  <a:cubicBezTo>
                    <a:pt x="200" y="328"/>
                    <a:pt x="201" y="325"/>
                    <a:pt x="200" y="322"/>
                  </a:cubicBezTo>
                  <a:cubicBezTo>
                    <a:pt x="224" y="269"/>
                    <a:pt x="241" y="213"/>
                    <a:pt x="256" y="156"/>
                  </a:cubicBezTo>
                  <a:cubicBezTo>
                    <a:pt x="259" y="157"/>
                    <a:pt x="261" y="156"/>
                    <a:pt x="263" y="154"/>
                  </a:cubicBezTo>
                  <a:cubicBezTo>
                    <a:pt x="285" y="181"/>
                    <a:pt x="307" y="207"/>
                    <a:pt x="328" y="233"/>
                  </a:cubicBezTo>
                  <a:cubicBezTo>
                    <a:pt x="328" y="233"/>
                    <a:pt x="328" y="234"/>
                    <a:pt x="328" y="234"/>
                  </a:cubicBezTo>
                  <a:cubicBezTo>
                    <a:pt x="326" y="236"/>
                    <a:pt x="326" y="238"/>
                    <a:pt x="327" y="240"/>
                  </a:cubicBezTo>
                  <a:cubicBezTo>
                    <a:pt x="327" y="241"/>
                    <a:pt x="327" y="242"/>
                    <a:pt x="327" y="243"/>
                  </a:cubicBezTo>
                  <a:cubicBezTo>
                    <a:pt x="330" y="251"/>
                    <a:pt x="339" y="253"/>
                    <a:pt x="344" y="247"/>
                  </a:cubicBezTo>
                  <a:cubicBezTo>
                    <a:pt x="346" y="244"/>
                    <a:pt x="346" y="241"/>
                    <a:pt x="345" y="238"/>
                  </a:cubicBezTo>
                  <a:cubicBezTo>
                    <a:pt x="349" y="235"/>
                    <a:pt x="355" y="226"/>
                    <a:pt x="357" y="223"/>
                  </a:cubicBezTo>
                  <a:cubicBezTo>
                    <a:pt x="363" y="216"/>
                    <a:pt x="370" y="209"/>
                    <a:pt x="376" y="202"/>
                  </a:cubicBezTo>
                  <a:cubicBezTo>
                    <a:pt x="385" y="192"/>
                    <a:pt x="394" y="182"/>
                    <a:pt x="402" y="170"/>
                  </a:cubicBezTo>
                  <a:cubicBezTo>
                    <a:pt x="404" y="171"/>
                    <a:pt x="406" y="171"/>
                    <a:pt x="408" y="170"/>
                  </a:cubicBezTo>
                  <a:cubicBezTo>
                    <a:pt x="416" y="180"/>
                    <a:pt x="424" y="190"/>
                    <a:pt x="433" y="199"/>
                  </a:cubicBezTo>
                  <a:cubicBezTo>
                    <a:pt x="434" y="200"/>
                    <a:pt x="435" y="201"/>
                    <a:pt x="436" y="202"/>
                  </a:cubicBezTo>
                  <a:cubicBezTo>
                    <a:pt x="435" y="208"/>
                    <a:pt x="440" y="213"/>
                    <a:pt x="445" y="213"/>
                  </a:cubicBezTo>
                  <a:cubicBezTo>
                    <a:pt x="452" y="213"/>
                    <a:pt x="457" y="205"/>
                    <a:pt x="454" y="200"/>
                  </a:cubicBezTo>
                  <a:cubicBezTo>
                    <a:pt x="456" y="196"/>
                    <a:pt x="459" y="192"/>
                    <a:pt x="461" y="189"/>
                  </a:cubicBezTo>
                  <a:cubicBezTo>
                    <a:pt x="465" y="184"/>
                    <a:pt x="469" y="178"/>
                    <a:pt x="473" y="17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965" y="2634"/>
              <a:ext cx="42" cy="86"/>
            </a:xfrm>
            <a:custGeom>
              <a:avLst/>
              <a:gdLst>
                <a:gd name="T0" fmla="*/ 2 w 6"/>
                <a:gd name="T1" fmla="*/ 2 h 12"/>
                <a:gd name="T2" fmla="*/ 0 w 6"/>
                <a:gd name="T3" fmla="*/ 2 h 12"/>
                <a:gd name="T4" fmla="*/ 1 w 6"/>
                <a:gd name="T5" fmla="*/ 11 h 12"/>
                <a:gd name="T6" fmla="*/ 4 w 6"/>
                <a:gd name="T7" fmla="*/ 11 h 12"/>
                <a:gd name="T8" fmla="*/ 2 w 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2" y="2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2"/>
                    <a:pt x="3" y="12"/>
                    <a:pt x="4" y="11"/>
                  </a:cubicBezTo>
                  <a:cubicBezTo>
                    <a:pt x="6" y="8"/>
                    <a:pt x="4" y="4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979" y="2806"/>
              <a:ext cx="21" cy="71"/>
            </a:xfrm>
            <a:custGeom>
              <a:avLst/>
              <a:gdLst>
                <a:gd name="T0" fmla="*/ 3 w 3"/>
                <a:gd name="T1" fmla="*/ 5 h 10"/>
                <a:gd name="T2" fmla="*/ 3 w 3"/>
                <a:gd name="T3" fmla="*/ 1 h 10"/>
                <a:gd name="T4" fmla="*/ 0 w 3"/>
                <a:gd name="T5" fmla="*/ 1 h 10"/>
                <a:gd name="T6" fmla="*/ 0 w 3"/>
                <a:gd name="T7" fmla="*/ 5 h 10"/>
                <a:gd name="T8" fmla="*/ 1 w 3"/>
                <a:gd name="T9" fmla="*/ 9 h 10"/>
                <a:gd name="T10" fmla="*/ 2 w 3"/>
                <a:gd name="T11" fmla="*/ 9 h 10"/>
                <a:gd name="T12" fmla="*/ 3 w 3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0">
                  <a:moveTo>
                    <a:pt x="3" y="5"/>
                  </a:moveTo>
                  <a:cubicBezTo>
                    <a:pt x="3" y="4"/>
                    <a:pt x="3" y="3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3" y="8"/>
                    <a:pt x="3" y="7"/>
                    <a:pt x="3" y="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972" y="2941"/>
              <a:ext cx="35" cy="86"/>
            </a:xfrm>
            <a:custGeom>
              <a:avLst/>
              <a:gdLst>
                <a:gd name="T0" fmla="*/ 4 w 5"/>
                <a:gd name="T1" fmla="*/ 2 h 12"/>
                <a:gd name="T2" fmla="*/ 1 w 5"/>
                <a:gd name="T3" fmla="*/ 2 h 12"/>
                <a:gd name="T4" fmla="*/ 0 w 5"/>
                <a:gd name="T5" fmla="*/ 9 h 12"/>
                <a:gd name="T6" fmla="*/ 4 w 5"/>
                <a:gd name="T7" fmla="*/ 9 h 12"/>
                <a:gd name="T8" fmla="*/ 4 w 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4" y="2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12"/>
                    <a:pt x="4" y="12"/>
                    <a:pt x="4" y="9"/>
                  </a:cubicBezTo>
                  <a:cubicBezTo>
                    <a:pt x="5" y="7"/>
                    <a:pt x="4" y="4"/>
                    <a:pt x="4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972" y="3105"/>
              <a:ext cx="35" cy="79"/>
            </a:xfrm>
            <a:custGeom>
              <a:avLst/>
              <a:gdLst>
                <a:gd name="T0" fmla="*/ 4 w 5"/>
                <a:gd name="T1" fmla="*/ 1 h 11"/>
                <a:gd name="T2" fmla="*/ 1 w 5"/>
                <a:gd name="T3" fmla="*/ 1 h 11"/>
                <a:gd name="T4" fmla="*/ 1 w 5"/>
                <a:gd name="T5" fmla="*/ 10 h 11"/>
                <a:gd name="T6" fmla="*/ 4 w 5"/>
                <a:gd name="T7" fmla="*/ 10 h 11"/>
                <a:gd name="T8" fmla="*/ 4 w 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4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1" y="4"/>
                    <a:pt x="0" y="7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ubicBezTo>
                    <a:pt x="5" y="7"/>
                    <a:pt x="4" y="4"/>
                    <a:pt x="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972" y="3241"/>
              <a:ext cx="28" cy="85"/>
            </a:xfrm>
            <a:custGeom>
              <a:avLst/>
              <a:gdLst>
                <a:gd name="T0" fmla="*/ 4 w 4"/>
                <a:gd name="T1" fmla="*/ 6 h 12"/>
                <a:gd name="T2" fmla="*/ 4 w 4"/>
                <a:gd name="T3" fmla="*/ 1 h 12"/>
                <a:gd name="T4" fmla="*/ 1 w 4"/>
                <a:gd name="T5" fmla="*/ 1 h 12"/>
                <a:gd name="T6" fmla="*/ 1 w 4"/>
                <a:gd name="T7" fmla="*/ 6 h 12"/>
                <a:gd name="T8" fmla="*/ 1 w 4"/>
                <a:gd name="T9" fmla="*/ 11 h 12"/>
                <a:gd name="T10" fmla="*/ 4 w 4"/>
                <a:gd name="T11" fmla="*/ 11 h 12"/>
                <a:gd name="T12" fmla="*/ 4 w 4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">
                  <a:moveTo>
                    <a:pt x="4" y="6"/>
                  </a:moveTo>
                  <a:cubicBezTo>
                    <a:pt x="4" y="5"/>
                    <a:pt x="4" y="3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2" y="12"/>
                    <a:pt x="3" y="12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979" y="3398"/>
              <a:ext cx="28" cy="99"/>
            </a:xfrm>
            <a:custGeom>
              <a:avLst/>
              <a:gdLst>
                <a:gd name="T0" fmla="*/ 4 w 4"/>
                <a:gd name="T1" fmla="*/ 7 h 14"/>
                <a:gd name="T2" fmla="*/ 3 w 4"/>
                <a:gd name="T3" fmla="*/ 2 h 14"/>
                <a:gd name="T4" fmla="*/ 0 w 4"/>
                <a:gd name="T5" fmla="*/ 2 h 14"/>
                <a:gd name="T6" fmla="*/ 1 w 4"/>
                <a:gd name="T7" fmla="*/ 13 h 14"/>
                <a:gd name="T8" fmla="*/ 4 w 4"/>
                <a:gd name="T9" fmla="*/ 13 h 14"/>
                <a:gd name="T10" fmla="*/ 4 w 4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7"/>
                  </a:moveTo>
                  <a:cubicBezTo>
                    <a:pt x="4" y="5"/>
                    <a:pt x="3" y="4"/>
                    <a:pt x="3" y="2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0" y="10"/>
                    <a:pt x="1" y="13"/>
                  </a:cubicBezTo>
                  <a:cubicBezTo>
                    <a:pt x="2" y="14"/>
                    <a:pt x="4" y="14"/>
                    <a:pt x="4" y="13"/>
                  </a:cubicBezTo>
                  <a:cubicBezTo>
                    <a:pt x="4" y="11"/>
                    <a:pt x="4" y="9"/>
                    <a:pt x="4" y="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986" y="3555"/>
              <a:ext cx="21" cy="71"/>
            </a:xfrm>
            <a:custGeom>
              <a:avLst/>
              <a:gdLst>
                <a:gd name="T0" fmla="*/ 3 w 3"/>
                <a:gd name="T1" fmla="*/ 6 h 10"/>
                <a:gd name="T2" fmla="*/ 3 w 3"/>
                <a:gd name="T3" fmla="*/ 1 h 10"/>
                <a:gd name="T4" fmla="*/ 0 w 3"/>
                <a:gd name="T5" fmla="*/ 1 h 10"/>
                <a:gd name="T6" fmla="*/ 0 w 3"/>
                <a:gd name="T7" fmla="*/ 6 h 10"/>
                <a:gd name="T8" fmla="*/ 0 w 3"/>
                <a:gd name="T9" fmla="*/ 9 h 10"/>
                <a:gd name="T10" fmla="*/ 3 w 3"/>
                <a:gd name="T11" fmla="*/ 9 h 10"/>
                <a:gd name="T12" fmla="*/ 3 w 3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0">
                  <a:moveTo>
                    <a:pt x="3" y="6"/>
                  </a:moveTo>
                  <a:cubicBezTo>
                    <a:pt x="3" y="4"/>
                    <a:pt x="3" y="3"/>
                    <a:pt x="3" y="1"/>
                  </a:cubicBezTo>
                  <a:cubicBezTo>
                    <a:pt x="3" y="0"/>
                    <a:pt x="0" y="0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2" y="10"/>
                    <a:pt x="3" y="9"/>
                  </a:cubicBezTo>
                  <a:cubicBezTo>
                    <a:pt x="3" y="8"/>
                    <a:pt x="3" y="7"/>
                    <a:pt x="3" y="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670" y="3198"/>
              <a:ext cx="35" cy="64"/>
            </a:xfrm>
            <a:custGeom>
              <a:avLst/>
              <a:gdLst>
                <a:gd name="T0" fmla="*/ 4 w 5"/>
                <a:gd name="T1" fmla="*/ 6 h 9"/>
                <a:gd name="T2" fmla="*/ 3 w 5"/>
                <a:gd name="T3" fmla="*/ 2 h 9"/>
                <a:gd name="T4" fmla="*/ 1 w 5"/>
                <a:gd name="T5" fmla="*/ 1 h 9"/>
                <a:gd name="T6" fmla="*/ 2 w 5"/>
                <a:gd name="T7" fmla="*/ 8 h 9"/>
                <a:gd name="T8" fmla="*/ 4 w 5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6"/>
                  </a:moveTo>
                  <a:cubicBezTo>
                    <a:pt x="4" y="5"/>
                    <a:pt x="3" y="3"/>
                    <a:pt x="3" y="2"/>
                  </a:cubicBezTo>
                  <a:cubicBezTo>
                    <a:pt x="4" y="0"/>
                    <a:pt x="1" y="0"/>
                    <a:pt x="1" y="1"/>
                  </a:cubicBezTo>
                  <a:cubicBezTo>
                    <a:pt x="0" y="4"/>
                    <a:pt x="0" y="6"/>
                    <a:pt x="2" y="8"/>
                  </a:cubicBezTo>
                  <a:cubicBezTo>
                    <a:pt x="3" y="9"/>
                    <a:pt x="5" y="7"/>
                    <a:pt x="4" y="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677" y="3355"/>
              <a:ext cx="28" cy="100"/>
            </a:xfrm>
            <a:custGeom>
              <a:avLst/>
              <a:gdLst>
                <a:gd name="T0" fmla="*/ 4 w 4"/>
                <a:gd name="T1" fmla="*/ 8 h 14"/>
                <a:gd name="T2" fmla="*/ 3 w 4"/>
                <a:gd name="T3" fmla="*/ 2 h 14"/>
                <a:gd name="T4" fmla="*/ 1 w 4"/>
                <a:gd name="T5" fmla="*/ 2 h 14"/>
                <a:gd name="T6" fmla="*/ 0 w 4"/>
                <a:gd name="T7" fmla="*/ 8 h 14"/>
                <a:gd name="T8" fmla="*/ 1 w 4"/>
                <a:gd name="T9" fmla="*/ 13 h 14"/>
                <a:gd name="T10" fmla="*/ 3 w 4"/>
                <a:gd name="T11" fmla="*/ 13 h 14"/>
                <a:gd name="T12" fmla="*/ 4 w 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4" y="8"/>
                  </a:moveTo>
                  <a:cubicBezTo>
                    <a:pt x="4" y="6"/>
                    <a:pt x="4" y="4"/>
                    <a:pt x="3" y="2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2" y="14"/>
                    <a:pt x="3" y="14"/>
                    <a:pt x="3" y="13"/>
                  </a:cubicBezTo>
                  <a:cubicBezTo>
                    <a:pt x="4" y="12"/>
                    <a:pt x="4" y="10"/>
                    <a:pt x="4" y="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677" y="3533"/>
              <a:ext cx="43" cy="107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3 h 15"/>
                <a:gd name="T4" fmla="*/ 0 w 6"/>
                <a:gd name="T5" fmla="*/ 8 h 15"/>
                <a:gd name="T6" fmla="*/ 0 w 6"/>
                <a:gd name="T7" fmla="*/ 13 h 15"/>
                <a:gd name="T8" fmla="*/ 3 w 6"/>
                <a:gd name="T9" fmla="*/ 14 h 15"/>
                <a:gd name="T10" fmla="*/ 3 w 6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0"/>
                    <a:pt x="0" y="11"/>
                    <a:pt x="0" y="13"/>
                  </a:cubicBezTo>
                  <a:cubicBezTo>
                    <a:pt x="1" y="14"/>
                    <a:pt x="2" y="15"/>
                    <a:pt x="3" y="14"/>
                  </a:cubicBezTo>
                  <a:cubicBezTo>
                    <a:pt x="6" y="10"/>
                    <a:pt x="4" y="5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2147" y="1928"/>
              <a:ext cx="29" cy="100"/>
            </a:xfrm>
            <a:custGeom>
              <a:avLst/>
              <a:gdLst>
                <a:gd name="T0" fmla="*/ 4 w 4"/>
                <a:gd name="T1" fmla="*/ 2 h 14"/>
                <a:gd name="T2" fmla="*/ 1 w 4"/>
                <a:gd name="T3" fmla="*/ 2 h 14"/>
                <a:gd name="T4" fmla="*/ 1 w 4"/>
                <a:gd name="T5" fmla="*/ 12 h 14"/>
                <a:gd name="T6" fmla="*/ 4 w 4"/>
                <a:gd name="T7" fmla="*/ 12 h 14"/>
                <a:gd name="T8" fmla="*/ 4 w 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4">
                  <a:moveTo>
                    <a:pt x="4" y="2"/>
                  </a:moveTo>
                  <a:cubicBezTo>
                    <a:pt x="4" y="0"/>
                    <a:pt x="1" y="0"/>
                    <a:pt x="1" y="2"/>
                  </a:cubicBezTo>
                  <a:cubicBezTo>
                    <a:pt x="0" y="5"/>
                    <a:pt x="0" y="9"/>
                    <a:pt x="1" y="12"/>
                  </a:cubicBezTo>
                  <a:cubicBezTo>
                    <a:pt x="1" y="14"/>
                    <a:pt x="4" y="14"/>
                    <a:pt x="4" y="12"/>
                  </a:cubicBezTo>
                  <a:cubicBezTo>
                    <a:pt x="4" y="9"/>
                    <a:pt x="4" y="5"/>
                    <a:pt x="4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2154" y="2106"/>
              <a:ext cx="29" cy="122"/>
            </a:xfrm>
            <a:custGeom>
              <a:avLst/>
              <a:gdLst>
                <a:gd name="T0" fmla="*/ 2 w 4"/>
                <a:gd name="T1" fmla="*/ 2 h 17"/>
                <a:gd name="T2" fmla="*/ 0 w 4"/>
                <a:gd name="T3" fmla="*/ 2 h 17"/>
                <a:gd name="T4" fmla="*/ 1 w 4"/>
                <a:gd name="T5" fmla="*/ 15 h 17"/>
                <a:gd name="T6" fmla="*/ 3 w 4"/>
                <a:gd name="T7" fmla="*/ 15 h 17"/>
                <a:gd name="T8" fmla="*/ 2 w 4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2" y="2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7"/>
                    <a:pt x="0" y="11"/>
                    <a:pt x="1" y="15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4" y="11"/>
                    <a:pt x="3" y="6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2154" y="2342"/>
              <a:ext cx="29" cy="93"/>
            </a:xfrm>
            <a:custGeom>
              <a:avLst/>
              <a:gdLst>
                <a:gd name="T0" fmla="*/ 2 w 4"/>
                <a:gd name="T1" fmla="*/ 1 h 13"/>
                <a:gd name="T2" fmla="*/ 0 w 4"/>
                <a:gd name="T3" fmla="*/ 2 h 13"/>
                <a:gd name="T4" fmla="*/ 1 w 4"/>
                <a:gd name="T5" fmla="*/ 11 h 13"/>
                <a:gd name="T6" fmla="*/ 4 w 4"/>
                <a:gd name="T7" fmla="*/ 11 h 13"/>
                <a:gd name="T8" fmla="*/ 2 w 4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2" y="1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0" y="8"/>
                    <a:pt x="1" y="11"/>
                  </a:cubicBezTo>
                  <a:cubicBezTo>
                    <a:pt x="1" y="13"/>
                    <a:pt x="4" y="12"/>
                    <a:pt x="4" y="11"/>
                  </a:cubicBezTo>
                  <a:cubicBezTo>
                    <a:pt x="4" y="7"/>
                    <a:pt x="3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161" y="2549"/>
              <a:ext cx="29" cy="128"/>
            </a:xfrm>
            <a:custGeom>
              <a:avLst/>
              <a:gdLst>
                <a:gd name="T0" fmla="*/ 2 w 4"/>
                <a:gd name="T1" fmla="*/ 2 h 18"/>
                <a:gd name="T2" fmla="*/ 0 w 4"/>
                <a:gd name="T3" fmla="*/ 2 h 18"/>
                <a:gd name="T4" fmla="*/ 1 w 4"/>
                <a:gd name="T5" fmla="*/ 17 h 18"/>
                <a:gd name="T6" fmla="*/ 3 w 4"/>
                <a:gd name="T7" fmla="*/ 17 h 18"/>
                <a:gd name="T8" fmla="*/ 2 w 4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2" y="2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7"/>
                    <a:pt x="0" y="12"/>
                    <a:pt x="1" y="17"/>
                  </a:cubicBezTo>
                  <a:cubicBezTo>
                    <a:pt x="2" y="17"/>
                    <a:pt x="3" y="18"/>
                    <a:pt x="3" y="17"/>
                  </a:cubicBezTo>
                  <a:cubicBezTo>
                    <a:pt x="4" y="12"/>
                    <a:pt x="3" y="6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2161" y="2770"/>
              <a:ext cx="29" cy="85"/>
            </a:xfrm>
            <a:custGeom>
              <a:avLst/>
              <a:gdLst>
                <a:gd name="T0" fmla="*/ 3 w 4"/>
                <a:gd name="T1" fmla="*/ 1 h 12"/>
                <a:gd name="T2" fmla="*/ 1 w 4"/>
                <a:gd name="T3" fmla="*/ 2 h 12"/>
                <a:gd name="T4" fmla="*/ 0 w 4"/>
                <a:gd name="T5" fmla="*/ 10 h 12"/>
                <a:gd name="T6" fmla="*/ 2 w 4"/>
                <a:gd name="T7" fmla="*/ 11 h 12"/>
                <a:gd name="T8" fmla="*/ 3 w 4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3" y="1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1" y="5"/>
                    <a:pt x="1" y="8"/>
                    <a:pt x="0" y="10"/>
                  </a:cubicBezTo>
                  <a:cubicBezTo>
                    <a:pt x="0" y="12"/>
                    <a:pt x="2" y="12"/>
                    <a:pt x="2" y="11"/>
                  </a:cubicBezTo>
                  <a:cubicBezTo>
                    <a:pt x="4" y="8"/>
                    <a:pt x="4" y="5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2161" y="2955"/>
              <a:ext cx="22" cy="114"/>
            </a:xfrm>
            <a:custGeom>
              <a:avLst/>
              <a:gdLst>
                <a:gd name="T0" fmla="*/ 2 w 3"/>
                <a:gd name="T1" fmla="*/ 1 h 16"/>
                <a:gd name="T2" fmla="*/ 1 w 3"/>
                <a:gd name="T3" fmla="*/ 1 h 16"/>
                <a:gd name="T4" fmla="*/ 0 w 3"/>
                <a:gd name="T5" fmla="*/ 14 h 16"/>
                <a:gd name="T6" fmla="*/ 2 w 3"/>
                <a:gd name="T7" fmla="*/ 14 h 16"/>
                <a:gd name="T8" fmla="*/ 2 w 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6"/>
                    <a:pt x="2" y="16"/>
                    <a:pt x="2" y="14"/>
                  </a:cubicBezTo>
                  <a:cubicBezTo>
                    <a:pt x="3" y="10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2161" y="3162"/>
              <a:ext cx="29" cy="107"/>
            </a:xfrm>
            <a:custGeom>
              <a:avLst/>
              <a:gdLst>
                <a:gd name="T0" fmla="*/ 3 w 4"/>
                <a:gd name="T1" fmla="*/ 2 h 15"/>
                <a:gd name="T2" fmla="*/ 0 w 4"/>
                <a:gd name="T3" fmla="*/ 2 h 15"/>
                <a:gd name="T4" fmla="*/ 1 w 4"/>
                <a:gd name="T5" fmla="*/ 14 h 15"/>
                <a:gd name="T6" fmla="*/ 4 w 4"/>
                <a:gd name="T7" fmla="*/ 14 h 15"/>
                <a:gd name="T8" fmla="*/ 3 w 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3" y="2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6"/>
                    <a:pt x="0" y="10"/>
                    <a:pt x="1" y="14"/>
                  </a:cubicBezTo>
                  <a:cubicBezTo>
                    <a:pt x="1" y="15"/>
                    <a:pt x="4" y="15"/>
                    <a:pt x="4" y="14"/>
                  </a:cubicBezTo>
                  <a:cubicBezTo>
                    <a:pt x="4" y="10"/>
                    <a:pt x="3" y="6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2161" y="3369"/>
              <a:ext cx="15" cy="64"/>
            </a:xfrm>
            <a:custGeom>
              <a:avLst/>
              <a:gdLst>
                <a:gd name="T0" fmla="*/ 2 w 2"/>
                <a:gd name="T1" fmla="*/ 2 h 9"/>
                <a:gd name="T2" fmla="*/ 0 w 2"/>
                <a:gd name="T3" fmla="*/ 2 h 9"/>
                <a:gd name="T4" fmla="*/ 0 w 2"/>
                <a:gd name="T5" fmla="*/ 8 h 9"/>
                <a:gd name="T6" fmla="*/ 2 w 2"/>
                <a:gd name="T7" fmla="*/ 8 h 9"/>
                <a:gd name="T8" fmla="*/ 2 w 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2" y="2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9"/>
                    <a:pt x="2" y="9"/>
                    <a:pt x="2" y="8"/>
                  </a:cubicBezTo>
                  <a:cubicBezTo>
                    <a:pt x="2" y="6"/>
                    <a:pt x="2" y="4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2161" y="3526"/>
              <a:ext cx="36" cy="114"/>
            </a:xfrm>
            <a:custGeom>
              <a:avLst/>
              <a:gdLst>
                <a:gd name="T0" fmla="*/ 3 w 5"/>
                <a:gd name="T1" fmla="*/ 2 h 16"/>
                <a:gd name="T2" fmla="*/ 0 w 5"/>
                <a:gd name="T3" fmla="*/ 3 h 16"/>
                <a:gd name="T4" fmla="*/ 1 w 5"/>
                <a:gd name="T5" fmla="*/ 15 h 16"/>
                <a:gd name="T6" fmla="*/ 4 w 5"/>
                <a:gd name="T7" fmla="*/ 15 h 16"/>
                <a:gd name="T8" fmla="*/ 3 w 5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3" y="2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1" y="7"/>
                    <a:pt x="0" y="11"/>
                    <a:pt x="1" y="15"/>
                  </a:cubicBezTo>
                  <a:cubicBezTo>
                    <a:pt x="1" y="16"/>
                    <a:pt x="3" y="16"/>
                    <a:pt x="4" y="15"/>
                  </a:cubicBezTo>
                  <a:cubicBezTo>
                    <a:pt x="5" y="11"/>
                    <a:pt x="4" y="6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2689" y="2613"/>
              <a:ext cx="28" cy="78"/>
            </a:xfrm>
            <a:custGeom>
              <a:avLst/>
              <a:gdLst>
                <a:gd name="T0" fmla="*/ 3 w 4"/>
                <a:gd name="T1" fmla="*/ 1 h 11"/>
                <a:gd name="T2" fmla="*/ 1 w 4"/>
                <a:gd name="T3" fmla="*/ 1 h 11"/>
                <a:gd name="T4" fmla="*/ 1 w 4"/>
                <a:gd name="T5" fmla="*/ 10 h 11"/>
                <a:gd name="T6" fmla="*/ 3 w 4"/>
                <a:gd name="T7" fmla="*/ 10 h 11"/>
                <a:gd name="T8" fmla="*/ 3 w 4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4"/>
                    <a:pt x="0" y="7"/>
                    <a:pt x="1" y="10"/>
                  </a:cubicBezTo>
                  <a:cubicBezTo>
                    <a:pt x="1" y="11"/>
                    <a:pt x="3" y="11"/>
                    <a:pt x="3" y="10"/>
                  </a:cubicBezTo>
                  <a:cubicBezTo>
                    <a:pt x="4" y="7"/>
                    <a:pt x="3" y="4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2696" y="2791"/>
              <a:ext cx="21" cy="100"/>
            </a:xfrm>
            <a:custGeom>
              <a:avLst/>
              <a:gdLst>
                <a:gd name="T0" fmla="*/ 3 w 3"/>
                <a:gd name="T1" fmla="*/ 2 h 14"/>
                <a:gd name="T2" fmla="*/ 0 w 3"/>
                <a:gd name="T3" fmla="*/ 2 h 14"/>
                <a:gd name="T4" fmla="*/ 0 w 3"/>
                <a:gd name="T5" fmla="*/ 13 h 14"/>
                <a:gd name="T6" fmla="*/ 3 w 3"/>
                <a:gd name="T7" fmla="*/ 13 h 14"/>
                <a:gd name="T8" fmla="*/ 3 w 3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2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0" y="5"/>
                    <a:pt x="0" y="9"/>
                    <a:pt x="0" y="13"/>
                  </a:cubicBezTo>
                  <a:cubicBezTo>
                    <a:pt x="0" y="14"/>
                    <a:pt x="3" y="14"/>
                    <a:pt x="3" y="13"/>
                  </a:cubicBezTo>
                  <a:cubicBezTo>
                    <a:pt x="3" y="9"/>
                    <a:pt x="3" y="5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2696" y="3027"/>
              <a:ext cx="21" cy="114"/>
            </a:xfrm>
            <a:custGeom>
              <a:avLst/>
              <a:gdLst>
                <a:gd name="T0" fmla="*/ 2 w 3"/>
                <a:gd name="T1" fmla="*/ 1 h 16"/>
                <a:gd name="T2" fmla="*/ 1 w 3"/>
                <a:gd name="T3" fmla="*/ 1 h 16"/>
                <a:gd name="T4" fmla="*/ 1 w 3"/>
                <a:gd name="T5" fmla="*/ 15 h 16"/>
                <a:gd name="T6" fmla="*/ 2 w 3"/>
                <a:gd name="T7" fmla="*/ 15 h 16"/>
                <a:gd name="T8" fmla="*/ 2 w 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5"/>
                    <a:pt x="0" y="10"/>
                    <a:pt x="1" y="15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0"/>
                    <a:pt x="3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2696" y="3283"/>
              <a:ext cx="21" cy="86"/>
            </a:xfrm>
            <a:custGeom>
              <a:avLst/>
              <a:gdLst>
                <a:gd name="T0" fmla="*/ 2 w 3"/>
                <a:gd name="T1" fmla="*/ 1 h 12"/>
                <a:gd name="T2" fmla="*/ 1 w 3"/>
                <a:gd name="T3" fmla="*/ 1 h 12"/>
                <a:gd name="T4" fmla="*/ 0 w 3"/>
                <a:gd name="T5" fmla="*/ 11 h 12"/>
                <a:gd name="T6" fmla="*/ 3 w 3"/>
                <a:gd name="T7" fmla="*/ 11 h 12"/>
                <a:gd name="T8" fmla="*/ 2 w 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4"/>
                    <a:pt x="0" y="7"/>
                    <a:pt x="0" y="11"/>
                  </a:cubicBezTo>
                  <a:cubicBezTo>
                    <a:pt x="0" y="12"/>
                    <a:pt x="3" y="12"/>
                    <a:pt x="3" y="11"/>
                  </a:cubicBezTo>
                  <a:cubicBezTo>
                    <a:pt x="3" y="7"/>
                    <a:pt x="2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2689" y="3476"/>
              <a:ext cx="35" cy="121"/>
            </a:xfrm>
            <a:custGeom>
              <a:avLst/>
              <a:gdLst>
                <a:gd name="T0" fmla="*/ 4 w 5"/>
                <a:gd name="T1" fmla="*/ 1 h 17"/>
                <a:gd name="T2" fmla="*/ 1 w 5"/>
                <a:gd name="T3" fmla="*/ 1 h 17"/>
                <a:gd name="T4" fmla="*/ 1 w 5"/>
                <a:gd name="T5" fmla="*/ 16 h 17"/>
                <a:gd name="T6" fmla="*/ 4 w 5"/>
                <a:gd name="T7" fmla="*/ 16 h 17"/>
                <a:gd name="T8" fmla="*/ 4 w 5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4" y="1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1" y="6"/>
                    <a:pt x="0" y="11"/>
                    <a:pt x="1" y="16"/>
                  </a:cubicBezTo>
                  <a:cubicBezTo>
                    <a:pt x="2" y="17"/>
                    <a:pt x="3" y="17"/>
                    <a:pt x="4" y="16"/>
                  </a:cubicBezTo>
                  <a:cubicBezTo>
                    <a:pt x="5" y="11"/>
                    <a:pt x="4" y="6"/>
                    <a:pt x="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3159" y="2049"/>
              <a:ext cx="36" cy="129"/>
            </a:xfrm>
            <a:custGeom>
              <a:avLst/>
              <a:gdLst>
                <a:gd name="T0" fmla="*/ 4 w 5"/>
                <a:gd name="T1" fmla="*/ 2 h 18"/>
                <a:gd name="T2" fmla="*/ 2 w 5"/>
                <a:gd name="T3" fmla="*/ 1 h 18"/>
                <a:gd name="T4" fmla="*/ 2 w 5"/>
                <a:gd name="T5" fmla="*/ 16 h 18"/>
                <a:gd name="T6" fmla="*/ 5 w 5"/>
                <a:gd name="T7" fmla="*/ 16 h 18"/>
                <a:gd name="T8" fmla="*/ 4 w 5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8">
                  <a:moveTo>
                    <a:pt x="4" y="2"/>
                  </a:moveTo>
                  <a:cubicBezTo>
                    <a:pt x="4" y="0"/>
                    <a:pt x="2" y="0"/>
                    <a:pt x="2" y="1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2" y="18"/>
                    <a:pt x="5" y="18"/>
                    <a:pt x="5" y="16"/>
                  </a:cubicBezTo>
                  <a:cubicBezTo>
                    <a:pt x="4" y="11"/>
                    <a:pt x="4" y="7"/>
                    <a:pt x="4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3173" y="2320"/>
              <a:ext cx="14" cy="100"/>
            </a:xfrm>
            <a:custGeom>
              <a:avLst/>
              <a:gdLst>
                <a:gd name="T0" fmla="*/ 1 w 2"/>
                <a:gd name="T1" fmla="*/ 0 h 14"/>
                <a:gd name="T2" fmla="*/ 0 w 2"/>
                <a:gd name="T3" fmla="*/ 0 h 14"/>
                <a:gd name="T4" fmla="*/ 1 w 2"/>
                <a:gd name="T5" fmla="*/ 13 h 14"/>
                <a:gd name="T6" fmla="*/ 2 w 2"/>
                <a:gd name="T7" fmla="*/ 13 h 14"/>
                <a:gd name="T8" fmla="*/ 1 w 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5"/>
                    <a:pt x="0" y="9"/>
                    <a:pt x="1" y="13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8"/>
                    <a:pt x="1" y="5"/>
                    <a:pt x="1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3173" y="2520"/>
              <a:ext cx="22" cy="93"/>
            </a:xfrm>
            <a:custGeom>
              <a:avLst/>
              <a:gdLst>
                <a:gd name="T0" fmla="*/ 3 w 3"/>
                <a:gd name="T1" fmla="*/ 1 h 13"/>
                <a:gd name="T2" fmla="*/ 1 w 3"/>
                <a:gd name="T3" fmla="*/ 1 h 13"/>
                <a:gd name="T4" fmla="*/ 1 w 3"/>
                <a:gd name="T5" fmla="*/ 12 h 13"/>
                <a:gd name="T6" fmla="*/ 3 w 3"/>
                <a:gd name="T7" fmla="*/ 12 h 13"/>
                <a:gd name="T8" fmla="*/ 3 w 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1" y="13"/>
                    <a:pt x="3" y="13"/>
                    <a:pt x="3" y="12"/>
                  </a:cubicBezTo>
                  <a:cubicBezTo>
                    <a:pt x="3" y="8"/>
                    <a:pt x="3" y="5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3180" y="2727"/>
              <a:ext cx="15" cy="107"/>
            </a:xfrm>
            <a:custGeom>
              <a:avLst/>
              <a:gdLst>
                <a:gd name="T0" fmla="*/ 2 w 2"/>
                <a:gd name="T1" fmla="*/ 1 h 15"/>
                <a:gd name="T2" fmla="*/ 0 w 2"/>
                <a:gd name="T3" fmla="*/ 1 h 15"/>
                <a:gd name="T4" fmla="*/ 0 w 2"/>
                <a:gd name="T5" fmla="*/ 14 h 15"/>
                <a:gd name="T6" fmla="*/ 1 w 2"/>
                <a:gd name="T7" fmla="*/ 14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2" y="10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3159" y="2977"/>
              <a:ext cx="36" cy="92"/>
            </a:xfrm>
            <a:custGeom>
              <a:avLst/>
              <a:gdLst>
                <a:gd name="T0" fmla="*/ 2 w 5"/>
                <a:gd name="T1" fmla="*/ 1 h 13"/>
                <a:gd name="T2" fmla="*/ 1 w 5"/>
                <a:gd name="T3" fmla="*/ 1 h 13"/>
                <a:gd name="T4" fmla="*/ 3 w 5"/>
                <a:gd name="T5" fmla="*/ 12 h 13"/>
                <a:gd name="T6" fmla="*/ 4 w 5"/>
                <a:gd name="T7" fmla="*/ 12 h 13"/>
                <a:gd name="T8" fmla="*/ 2 w 5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2" y="1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3" y="5"/>
                    <a:pt x="3" y="8"/>
                    <a:pt x="3" y="12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5" y="8"/>
                    <a:pt x="4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3166" y="3176"/>
              <a:ext cx="21" cy="115"/>
            </a:xfrm>
            <a:custGeom>
              <a:avLst/>
              <a:gdLst>
                <a:gd name="T0" fmla="*/ 2 w 3"/>
                <a:gd name="T1" fmla="*/ 0 h 16"/>
                <a:gd name="T2" fmla="*/ 1 w 3"/>
                <a:gd name="T3" fmla="*/ 0 h 16"/>
                <a:gd name="T4" fmla="*/ 1 w 3"/>
                <a:gd name="T5" fmla="*/ 15 h 16"/>
                <a:gd name="T6" fmla="*/ 2 w 3"/>
                <a:gd name="T7" fmla="*/ 15 h 16"/>
                <a:gd name="T8" fmla="*/ 2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5"/>
                    <a:pt x="0" y="10"/>
                    <a:pt x="1" y="15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0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3159" y="3412"/>
              <a:ext cx="21" cy="114"/>
            </a:xfrm>
            <a:custGeom>
              <a:avLst/>
              <a:gdLst>
                <a:gd name="T0" fmla="*/ 3 w 3"/>
                <a:gd name="T1" fmla="*/ 1 h 16"/>
                <a:gd name="T2" fmla="*/ 1 w 3"/>
                <a:gd name="T3" fmla="*/ 1 h 16"/>
                <a:gd name="T4" fmla="*/ 1 w 3"/>
                <a:gd name="T5" fmla="*/ 15 h 16"/>
                <a:gd name="T6" fmla="*/ 2 w 3"/>
                <a:gd name="T7" fmla="*/ 15 h 16"/>
                <a:gd name="T8" fmla="*/ 3 w 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6"/>
                    <a:pt x="0" y="10"/>
                    <a:pt x="1" y="15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0"/>
                    <a:pt x="3" y="6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3152" y="3590"/>
              <a:ext cx="35" cy="114"/>
            </a:xfrm>
            <a:custGeom>
              <a:avLst/>
              <a:gdLst>
                <a:gd name="T0" fmla="*/ 4 w 5"/>
                <a:gd name="T1" fmla="*/ 1 h 16"/>
                <a:gd name="T2" fmla="*/ 2 w 5"/>
                <a:gd name="T3" fmla="*/ 1 h 16"/>
                <a:gd name="T4" fmla="*/ 2 w 5"/>
                <a:gd name="T5" fmla="*/ 14 h 16"/>
                <a:gd name="T6" fmla="*/ 5 w 5"/>
                <a:gd name="T7" fmla="*/ 14 h 16"/>
                <a:gd name="T8" fmla="*/ 4 w 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4" y="1"/>
                  </a:moveTo>
                  <a:cubicBezTo>
                    <a:pt x="4" y="0"/>
                    <a:pt x="2" y="0"/>
                    <a:pt x="2" y="1"/>
                  </a:cubicBezTo>
                  <a:cubicBezTo>
                    <a:pt x="1" y="5"/>
                    <a:pt x="0" y="10"/>
                    <a:pt x="2" y="14"/>
                  </a:cubicBezTo>
                  <a:cubicBezTo>
                    <a:pt x="2" y="16"/>
                    <a:pt x="5" y="16"/>
                    <a:pt x="5" y="14"/>
                  </a:cubicBezTo>
                  <a:cubicBezTo>
                    <a:pt x="5" y="10"/>
                    <a:pt x="4" y="6"/>
                    <a:pt x="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3487" y="2356"/>
              <a:ext cx="21" cy="114"/>
            </a:xfrm>
            <a:custGeom>
              <a:avLst/>
              <a:gdLst>
                <a:gd name="T0" fmla="*/ 3 w 3"/>
                <a:gd name="T1" fmla="*/ 2 h 16"/>
                <a:gd name="T2" fmla="*/ 0 w 3"/>
                <a:gd name="T3" fmla="*/ 2 h 16"/>
                <a:gd name="T4" fmla="*/ 0 w 3"/>
                <a:gd name="T5" fmla="*/ 14 h 16"/>
                <a:gd name="T6" fmla="*/ 3 w 3"/>
                <a:gd name="T7" fmla="*/ 14 h 16"/>
                <a:gd name="T8" fmla="*/ 3 w 3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2"/>
                  </a:moveTo>
                  <a:cubicBezTo>
                    <a:pt x="3" y="0"/>
                    <a:pt x="0" y="0"/>
                    <a:pt x="0" y="2"/>
                  </a:cubicBezTo>
                  <a:cubicBezTo>
                    <a:pt x="0" y="6"/>
                    <a:pt x="0" y="10"/>
                    <a:pt x="0" y="14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0"/>
                    <a:pt x="3" y="6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9"/>
            <p:cNvSpPr/>
            <p:nvPr/>
          </p:nvSpPr>
          <p:spPr bwMode="auto">
            <a:xfrm>
              <a:off x="3494" y="2592"/>
              <a:ext cx="21" cy="121"/>
            </a:xfrm>
            <a:custGeom>
              <a:avLst/>
              <a:gdLst>
                <a:gd name="T0" fmla="*/ 2 w 3"/>
                <a:gd name="T1" fmla="*/ 1 h 17"/>
                <a:gd name="T2" fmla="*/ 0 w 3"/>
                <a:gd name="T3" fmla="*/ 1 h 17"/>
                <a:gd name="T4" fmla="*/ 1 w 3"/>
                <a:gd name="T5" fmla="*/ 16 h 17"/>
                <a:gd name="T6" fmla="*/ 3 w 3"/>
                <a:gd name="T7" fmla="*/ 15 h 17"/>
                <a:gd name="T8" fmla="*/ 2 w 3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3" y="11"/>
                    <a:pt x="3" y="6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3508" y="2820"/>
              <a:ext cx="21" cy="114"/>
            </a:xfrm>
            <a:custGeom>
              <a:avLst/>
              <a:gdLst>
                <a:gd name="T0" fmla="*/ 2 w 3"/>
                <a:gd name="T1" fmla="*/ 1 h 16"/>
                <a:gd name="T2" fmla="*/ 1 w 3"/>
                <a:gd name="T3" fmla="*/ 1 h 16"/>
                <a:gd name="T4" fmla="*/ 1 w 3"/>
                <a:gd name="T5" fmla="*/ 15 h 16"/>
                <a:gd name="T6" fmla="*/ 2 w 3"/>
                <a:gd name="T7" fmla="*/ 15 h 16"/>
                <a:gd name="T8" fmla="*/ 2 w 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5"/>
                    <a:pt x="0" y="10"/>
                    <a:pt x="1" y="15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0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3515" y="3034"/>
              <a:ext cx="7" cy="93"/>
            </a:xfrm>
            <a:custGeom>
              <a:avLst/>
              <a:gdLst>
                <a:gd name="T0" fmla="*/ 1 w 1"/>
                <a:gd name="T1" fmla="*/ 1 h 13"/>
                <a:gd name="T2" fmla="*/ 0 w 1"/>
                <a:gd name="T3" fmla="*/ 1 h 13"/>
                <a:gd name="T4" fmla="*/ 0 w 1"/>
                <a:gd name="T5" fmla="*/ 12 h 13"/>
                <a:gd name="T6" fmla="*/ 1 w 1"/>
                <a:gd name="T7" fmla="*/ 12 h 13"/>
                <a:gd name="T8" fmla="*/ 1 w 1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5"/>
                    <a:pt x="0" y="9"/>
                    <a:pt x="0" y="12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" y="9"/>
                    <a:pt x="1" y="5"/>
                    <a:pt x="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3515" y="3226"/>
              <a:ext cx="29" cy="79"/>
            </a:xfrm>
            <a:custGeom>
              <a:avLst/>
              <a:gdLst>
                <a:gd name="T0" fmla="*/ 2 w 4"/>
                <a:gd name="T1" fmla="*/ 1 h 11"/>
                <a:gd name="T2" fmla="*/ 0 w 4"/>
                <a:gd name="T3" fmla="*/ 2 h 11"/>
                <a:gd name="T4" fmla="*/ 2 w 4"/>
                <a:gd name="T5" fmla="*/ 10 h 11"/>
                <a:gd name="T6" fmla="*/ 3 w 4"/>
                <a:gd name="T7" fmla="*/ 10 h 11"/>
                <a:gd name="T8" fmla="*/ 2 w 4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4"/>
                    <a:pt x="1" y="7"/>
                    <a:pt x="2" y="10"/>
                  </a:cubicBezTo>
                  <a:cubicBezTo>
                    <a:pt x="2" y="11"/>
                    <a:pt x="4" y="11"/>
                    <a:pt x="3" y="10"/>
                  </a:cubicBezTo>
                  <a:cubicBezTo>
                    <a:pt x="3" y="7"/>
                    <a:pt x="3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3508" y="3455"/>
              <a:ext cx="36" cy="142"/>
            </a:xfrm>
            <a:custGeom>
              <a:avLst/>
              <a:gdLst>
                <a:gd name="T0" fmla="*/ 3 w 5"/>
                <a:gd name="T1" fmla="*/ 1 h 20"/>
                <a:gd name="T2" fmla="*/ 0 w 5"/>
                <a:gd name="T3" fmla="*/ 18 h 20"/>
                <a:gd name="T4" fmla="*/ 2 w 5"/>
                <a:gd name="T5" fmla="*/ 19 h 20"/>
                <a:gd name="T6" fmla="*/ 5 w 5"/>
                <a:gd name="T7" fmla="*/ 1 h 20"/>
                <a:gd name="T8" fmla="*/ 3 w 5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0">
                  <a:moveTo>
                    <a:pt x="3" y="1"/>
                  </a:moveTo>
                  <a:cubicBezTo>
                    <a:pt x="2" y="7"/>
                    <a:pt x="0" y="13"/>
                    <a:pt x="0" y="18"/>
                  </a:cubicBezTo>
                  <a:cubicBezTo>
                    <a:pt x="0" y="20"/>
                    <a:pt x="2" y="20"/>
                    <a:pt x="2" y="19"/>
                  </a:cubicBezTo>
                  <a:cubicBezTo>
                    <a:pt x="4" y="13"/>
                    <a:pt x="4" y="7"/>
                    <a:pt x="5" y="1"/>
                  </a:cubicBezTo>
                  <a:cubicBezTo>
                    <a:pt x="5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3508" y="3633"/>
              <a:ext cx="36" cy="64"/>
            </a:xfrm>
            <a:custGeom>
              <a:avLst/>
              <a:gdLst>
                <a:gd name="T0" fmla="*/ 4 w 5"/>
                <a:gd name="T1" fmla="*/ 7 h 9"/>
                <a:gd name="T2" fmla="*/ 2 w 5"/>
                <a:gd name="T3" fmla="*/ 2 h 9"/>
                <a:gd name="T4" fmla="*/ 0 w 5"/>
                <a:gd name="T5" fmla="*/ 2 h 9"/>
                <a:gd name="T6" fmla="*/ 3 w 5"/>
                <a:gd name="T7" fmla="*/ 8 h 9"/>
                <a:gd name="T8" fmla="*/ 4 w 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7"/>
                  </a:moveTo>
                  <a:cubicBezTo>
                    <a:pt x="3" y="5"/>
                    <a:pt x="2" y="4"/>
                    <a:pt x="2" y="2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4"/>
                    <a:pt x="1" y="7"/>
                    <a:pt x="3" y="8"/>
                  </a:cubicBezTo>
                  <a:cubicBezTo>
                    <a:pt x="4" y="9"/>
                    <a:pt x="5" y="8"/>
                    <a:pt x="4" y="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3900" y="1778"/>
              <a:ext cx="36" cy="164"/>
            </a:xfrm>
            <a:custGeom>
              <a:avLst/>
              <a:gdLst>
                <a:gd name="T0" fmla="*/ 4 w 5"/>
                <a:gd name="T1" fmla="*/ 2 h 23"/>
                <a:gd name="T2" fmla="*/ 2 w 5"/>
                <a:gd name="T3" fmla="*/ 2 h 23"/>
                <a:gd name="T4" fmla="*/ 1 w 5"/>
                <a:gd name="T5" fmla="*/ 22 h 23"/>
                <a:gd name="T6" fmla="*/ 4 w 5"/>
                <a:gd name="T7" fmla="*/ 21 h 23"/>
                <a:gd name="T8" fmla="*/ 4 w 5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3">
                  <a:moveTo>
                    <a:pt x="4" y="2"/>
                  </a:moveTo>
                  <a:cubicBezTo>
                    <a:pt x="5" y="1"/>
                    <a:pt x="2" y="0"/>
                    <a:pt x="2" y="2"/>
                  </a:cubicBezTo>
                  <a:cubicBezTo>
                    <a:pt x="1" y="8"/>
                    <a:pt x="0" y="15"/>
                    <a:pt x="1" y="22"/>
                  </a:cubicBezTo>
                  <a:cubicBezTo>
                    <a:pt x="1" y="23"/>
                    <a:pt x="4" y="23"/>
                    <a:pt x="4" y="21"/>
                  </a:cubicBezTo>
                  <a:cubicBezTo>
                    <a:pt x="4" y="15"/>
                    <a:pt x="4" y="9"/>
                    <a:pt x="4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3900" y="2085"/>
              <a:ext cx="21" cy="121"/>
            </a:xfrm>
            <a:custGeom>
              <a:avLst/>
              <a:gdLst>
                <a:gd name="T0" fmla="*/ 2 w 3"/>
                <a:gd name="T1" fmla="*/ 1 h 17"/>
                <a:gd name="T2" fmla="*/ 1 w 3"/>
                <a:gd name="T3" fmla="*/ 1 h 17"/>
                <a:gd name="T4" fmla="*/ 0 w 3"/>
                <a:gd name="T5" fmla="*/ 15 h 17"/>
                <a:gd name="T6" fmla="*/ 3 w 3"/>
                <a:gd name="T7" fmla="*/ 15 h 17"/>
                <a:gd name="T8" fmla="*/ 2 w 3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6"/>
                    <a:pt x="0" y="10"/>
                    <a:pt x="0" y="15"/>
                  </a:cubicBezTo>
                  <a:cubicBezTo>
                    <a:pt x="0" y="17"/>
                    <a:pt x="2" y="17"/>
                    <a:pt x="3" y="15"/>
                  </a:cubicBezTo>
                  <a:cubicBezTo>
                    <a:pt x="3" y="10"/>
                    <a:pt x="2" y="6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3900" y="2335"/>
              <a:ext cx="21" cy="78"/>
            </a:xfrm>
            <a:custGeom>
              <a:avLst/>
              <a:gdLst>
                <a:gd name="T0" fmla="*/ 2 w 3"/>
                <a:gd name="T1" fmla="*/ 1 h 11"/>
                <a:gd name="T2" fmla="*/ 0 w 3"/>
                <a:gd name="T3" fmla="*/ 2 h 11"/>
                <a:gd name="T4" fmla="*/ 1 w 3"/>
                <a:gd name="T5" fmla="*/ 10 h 11"/>
                <a:gd name="T6" fmla="*/ 3 w 3"/>
                <a:gd name="T7" fmla="*/ 10 h 11"/>
                <a:gd name="T8" fmla="*/ 2 w 3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2" y="1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1" y="4"/>
                    <a:pt x="1" y="7"/>
                    <a:pt x="1" y="10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3" y="7"/>
                    <a:pt x="2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3886" y="2556"/>
              <a:ext cx="28" cy="135"/>
            </a:xfrm>
            <a:custGeom>
              <a:avLst/>
              <a:gdLst>
                <a:gd name="T0" fmla="*/ 2 w 4"/>
                <a:gd name="T1" fmla="*/ 1 h 19"/>
                <a:gd name="T2" fmla="*/ 1 w 4"/>
                <a:gd name="T3" fmla="*/ 1 h 19"/>
                <a:gd name="T4" fmla="*/ 0 w 4"/>
                <a:gd name="T5" fmla="*/ 18 h 19"/>
                <a:gd name="T6" fmla="*/ 2 w 4"/>
                <a:gd name="T7" fmla="*/ 18 h 19"/>
                <a:gd name="T8" fmla="*/ 2 w 4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2" y="7"/>
                    <a:pt x="1" y="12"/>
                    <a:pt x="0" y="18"/>
                  </a:cubicBezTo>
                  <a:cubicBezTo>
                    <a:pt x="0" y="19"/>
                    <a:pt x="2" y="19"/>
                    <a:pt x="2" y="18"/>
                  </a:cubicBezTo>
                  <a:cubicBezTo>
                    <a:pt x="4" y="13"/>
                    <a:pt x="3" y="6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3879" y="2827"/>
              <a:ext cx="14" cy="114"/>
            </a:xfrm>
            <a:custGeom>
              <a:avLst/>
              <a:gdLst>
                <a:gd name="T0" fmla="*/ 2 w 2"/>
                <a:gd name="T1" fmla="*/ 1 h 16"/>
                <a:gd name="T2" fmla="*/ 1 w 2"/>
                <a:gd name="T3" fmla="*/ 1 h 16"/>
                <a:gd name="T4" fmla="*/ 0 w 2"/>
                <a:gd name="T5" fmla="*/ 15 h 16"/>
                <a:gd name="T6" fmla="*/ 2 w 2"/>
                <a:gd name="T7" fmla="*/ 15 h 16"/>
                <a:gd name="T8" fmla="*/ 2 w 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6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0" y="16"/>
                    <a:pt x="2" y="16"/>
                    <a:pt x="2" y="15"/>
                  </a:cubicBezTo>
                  <a:cubicBezTo>
                    <a:pt x="2" y="10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3879" y="3034"/>
              <a:ext cx="14" cy="100"/>
            </a:xfrm>
            <a:custGeom>
              <a:avLst/>
              <a:gdLst>
                <a:gd name="T0" fmla="*/ 2 w 2"/>
                <a:gd name="T1" fmla="*/ 1 h 14"/>
                <a:gd name="T2" fmla="*/ 0 w 2"/>
                <a:gd name="T3" fmla="*/ 1 h 14"/>
                <a:gd name="T4" fmla="*/ 0 w 2"/>
                <a:gd name="T5" fmla="*/ 12 h 14"/>
                <a:gd name="T6" fmla="*/ 2 w 2"/>
                <a:gd name="T7" fmla="*/ 12 h 14"/>
                <a:gd name="T8" fmla="*/ 2 w 2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4">
                  <a:moveTo>
                    <a:pt x="2" y="1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5"/>
                    <a:pt x="0" y="9"/>
                    <a:pt x="0" y="12"/>
                  </a:cubicBezTo>
                  <a:cubicBezTo>
                    <a:pt x="0" y="14"/>
                    <a:pt x="2" y="14"/>
                    <a:pt x="2" y="12"/>
                  </a:cubicBezTo>
                  <a:cubicBezTo>
                    <a:pt x="2" y="9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3857" y="3255"/>
              <a:ext cx="36" cy="157"/>
            </a:xfrm>
            <a:custGeom>
              <a:avLst/>
              <a:gdLst>
                <a:gd name="T0" fmla="*/ 2 w 5"/>
                <a:gd name="T1" fmla="*/ 2 h 22"/>
                <a:gd name="T2" fmla="*/ 0 w 5"/>
                <a:gd name="T3" fmla="*/ 2 h 22"/>
                <a:gd name="T4" fmla="*/ 2 w 5"/>
                <a:gd name="T5" fmla="*/ 21 h 22"/>
                <a:gd name="T6" fmla="*/ 3 w 5"/>
                <a:gd name="T7" fmla="*/ 21 h 22"/>
                <a:gd name="T8" fmla="*/ 2 w 5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2">
                  <a:moveTo>
                    <a:pt x="2" y="2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8"/>
                    <a:pt x="0" y="15"/>
                    <a:pt x="2" y="21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5" y="15"/>
                    <a:pt x="3" y="8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3864" y="3497"/>
              <a:ext cx="29" cy="86"/>
            </a:xfrm>
            <a:custGeom>
              <a:avLst/>
              <a:gdLst>
                <a:gd name="T0" fmla="*/ 2 w 4"/>
                <a:gd name="T1" fmla="*/ 1 h 12"/>
                <a:gd name="T2" fmla="*/ 0 w 4"/>
                <a:gd name="T3" fmla="*/ 1 h 12"/>
                <a:gd name="T4" fmla="*/ 1 w 4"/>
                <a:gd name="T5" fmla="*/ 11 h 12"/>
                <a:gd name="T6" fmla="*/ 3 w 4"/>
                <a:gd name="T7" fmla="*/ 11 h 12"/>
                <a:gd name="T8" fmla="*/ 2 w 4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4"/>
                    <a:pt x="0" y="8"/>
                    <a:pt x="1" y="11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4" y="8"/>
                    <a:pt x="3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TextBox 76"/>
          <p:cNvSpPr txBox="1"/>
          <p:nvPr/>
        </p:nvSpPr>
        <p:spPr>
          <a:xfrm>
            <a:off x="7334434" y="278201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334434" y="3151345"/>
            <a:ext cx="378237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7334434" y="460073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334434" y="4970064"/>
            <a:ext cx="378237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ww.92ppt.ne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1910</Words>
  <Application>Microsoft Office PowerPoint</Application>
  <PresentationFormat>自定义</PresentationFormat>
  <Paragraphs>185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www.92ppt.net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zhaochunbo</dc:creator>
  <cp:lastModifiedBy>樊广庆</cp:lastModifiedBy>
  <cp:revision>18</cp:revision>
  <dcterms:created xsi:type="dcterms:W3CDTF">2017-05-03T08:27:00Z</dcterms:created>
  <dcterms:modified xsi:type="dcterms:W3CDTF">2023-09-04T04:19:20Z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