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6" r:id="rId2"/>
    <p:sldId id="257" r:id="rId3"/>
    <p:sldId id="276" r:id="rId4"/>
    <p:sldId id="264" r:id="rId5"/>
    <p:sldId id="262" r:id="rId6"/>
    <p:sldId id="277" r:id="rId7"/>
    <p:sldId id="265" r:id="rId8"/>
    <p:sldId id="275" r:id="rId9"/>
    <p:sldId id="278" r:id="rId10"/>
    <p:sldId id="258" r:id="rId11"/>
    <p:sldId id="263" r:id="rId12"/>
    <p:sldId id="279" r:id="rId13"/>
    <p:sldId id="273" r:id="rId14"/>
    <p:sldId id="274" r:id="rId15"/>
    <p:sldId id="280" r:id="rId16"/>
    <p:sldId id="281"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BD8A2"/>
    <a:srgbClr val="4B9B4D"/>
    <a:srgbClr val="F9FCEA"/>
    <a:srgbClr val="F8FDF7"/>
    <a:srgbClr val="FCFC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66" d="100"/>
          <a:sy n="66" d="100"/>
        </p:scale>
        <p:origin x="-632" y="-84"/>
      </p:cViewPr>
      <p:guideLst>
        <p:guide orient="horz" pos="2160"/>
        <p:guide pos="3840"/>
      </p:guideLst>
    </p:cSldViewPr>
  </p:slideViewPr>
  <p:notesTextViewPr>
    <p:cViewPr>
      <p:scale>
        <a:sx n="1" d="1"/>
        <a:sy n="1" d="1"/>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ED704D-2D80-4D15-BA67-C3CDADABCC74}" type="datetimeFigureOut">
              <a:rPr lang="zh-CN" altLang="en-US" smtClean="0"/>
              <a:t>2023/9/10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4B836F-20F9-448A-8F6B-D74DFB7DA38C}" type="slidenum">
              <a:rPr lang="zh-CN" altLang="en-US" smtClean="0"/>
              <a:t>‹#›</a:t>
            </a:fld>
            <a:endParaRPr lang="zh-CN" altLang="en-US"/>
          </a:p>
        </p:txBody>
      </p:sp>
    </p:spTree>
    <p:extLst>
      <p:ext uri="{BB962C8B-B14F-4D97-AF65-F5344CB8AC3E}">
        <p14:creationId xmlns:p14="http://schemas.microsoft.com/office/powerpoint/2010/main" val="35168799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0B313C-6B84-469A-A8BF-E1E0C9F599AB}" type="slidenum">
              <a:rPr lang="zh-CN" altLang="en-US" smtClean="0"/>
              <a:t>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BFEC4DAE-4541-43CA-A4FF-DC618A162F89}" type="slidenum">
              <a:rPr lang="zh-CN" altLang="en-US" smtClean="0"/>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5D51B13-E099-4216-9428-1F01761CA8A4}" type="datetimeFigureOut">
              <a:rPr lang="zh-CN" altLang="en-US" smtClean="0"/>
              <a:t>2023/9/10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D3C121-A32B-4951-8B7F-8AD0222CB5C7}" type="slidenum">
              <a:rPr lang="zh-CN" altLang="en-US" smtClean="0"/>
              <a:t>‹#›</a:t>
            </a:fld>
            <a:endParaRPr lang="zh-CN" altLang="en-US"/>
          </a:p>
        </p:txBody>
      </p:sp>
      <p:pic>
        <p:nvPicPr>
          <p:cNvPr id="7" name="图片 6"/>
          <p:cNvPicPr>
            <a:picLocks noChangeAspect="1"/>
          </p:cNvPicPr>
          <p:nvPr userDrawn="1"/>
        </p:nvPicPr>
        <p:blipFill>
          <a:blip r:embed="rId2"/>
          <a:stretch>
            <a:fillRect/>
          </a:stretch>
        </p:blipFill>
        <p:spPr>
          <a:xfrm>
            <a:off x="465" y="2658"/>
            <a:ext cx="12191535" cy="6857738"/>
          </a:xfrm>
          <a:prstGeom prst="rect">
            <a:avLst/>
          </a:prstGeom>
        </p:spPr>
      </p:pic>
      <p:sp>
        <p:nvSpPr>
          <p:cNvPr id="8" name="矩形 7"/>
          <p:cNvSpPr/>
          <p:nvPr userDrawn="1"/>
        </p:nvSpPr>
        <p:spPr>
          <a:xfrm>
            <a:off x="8795657" y="3602038"/>
            <a:ext cx="3396343" cy="2615391"/>
          </a:xfrm>
          <a:prstGeom prst="rect">
            <a:avLst/>
          </a:prstGeom>
          <a:solidFill>
            <a:srgbClr val="FCFC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5D51B13-E099-4216-9428-1F01761CA8A4}" type="datetimeFigureOut">
              <a:rPr lang="zh-CN" altLang="en-US" smtClean="0"/>
              <a:t>2023/9/10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D3C121-A32B-4951-8B7F-8AD0222CB5C7}"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5D51B13-E099-4216-9428-1F01761CA8A4}" type="datetimeFigureOut">
              <a:rPr lang="zh-CN" altLang="en-US" smtClean="0"/>
              <a:t>2023/9/10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D3C121-A32B-4951-8B7F-8AD0222CB5C7}"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5D51B13-E099-4216-9428-1F01761CA8A4}" type="datetimeFigureOut">
              <a:rPr lang="zh-CN" altLang="en-US" smtClean="0"/>
              <a:t>2023/9/10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D3C121-A32B-4951-8B7F-8AD0222CB5C7}"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5D51B13-E099-4216-9428-1F01761CA8A4}" type="datetimeFigureOut">
              <a:rPr lang="zh-CN" altLang="en-US" smtClean="0"/>
              <a:t>2023/9/10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8D3C121-A32B-4951-8B7F-8AD0222CB5C7}"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5D51B13-E099-4216-9428-1F01761CA8A4}" type="datetimeFigureOut">
              <a:rPr lang="zh-CN" altLang="en-US" smtClean="0"/>
              <a:t>2023/9/10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D3C121-A32B-4951-8B7F-8AD0222CB5C7}"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5D51B13-E099-4216-9428-1F01761CA8A4}" type="datetimeFigureOut">
              <a:rPr lang="zh-CN" altLang="en-US" smtClean="0"/>
              <a:t>2023/9/10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8D3C121-A32B-4951-8B7F-8AD0222CB5C7}"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5D51B13-E099-4216-9428-1F01761CA8A4}" type="datetimeFigureOut">
              <a:rPr lang="zh-CN" altLang="en-US" smtClean="0"/>
              <a:t>2023/9/10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8D3C121-A32B-4951-8B7F-8AD0222CB5C7}"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5D51B13-E099-4216-9428-1F01761CA8A4}" type="datetimeFigureOut">
              <a:rPr lang="zh-CN" altLang="en-US" smtClean="0"/>
              <a:t>2023/9/10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8D3C121-A32B-4951-8B7F-8AD0222CB5C7}"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5D51B13-E099-4216-9428-1F01761CA8A4}" type="datetimeFigureOut">
              <a:rPr lang="zh-CN" altLang="en-US" smtClean="0"/>
              <a:t>2023/9/10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D3C121-A32B-4951-8B7F-8AD0222CB5C7}"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5D51B13-E099-4216-9428-1F01761CA8A4}" type="datetimeFigureOut">
              <a:rPr lang="zh-CN" altLang="en-US" smtClean="0"/>
              <a:t>2023/9/10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8D3C121-A32B-4951-8B7F-8AD0222CB5C7}"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D51B13-E099-4216-9428-1F01761CA8A4}" type="datetimeFigureOut">
              <a:rPr lang="zh-CN" altLang="en-US" smtClean="0"/>
              <a:t>2023/9/10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D3C121-A32B-4951-8B7F-8AD0222CB5C7}" type="slidenum">
              <a:rPr lang="zh-CN" altLang="en-US" smtClean="0"/>
              <a:t>‹#›</a:t>
            </a:fld>
            <a:endParaRPr lang="zh-CN" altLang="en-US"/>
          </a:p>
        </p:txBody>
      </p:sp>
      <p:pic>
        <p:nvPicPr>
          <p:cNvPr id="7" name="图片 6"/>
          <p:cNvPicPr>
            <a:picLocks noChangeAspect="1"/>
          </p:cNvPicPr>
          <p:nvPr userDrawn="1"/>
        </p:nvPicPr>
        <p:blipFill>
          <a:blip r:embed="rId14"/>
          <a:stretch>
            <a:fillRect/>
          </a:stretch>
        </p:blipFill>
        <p:spPr>
          <a:xfrm>
            <a:off x="276980" y="2380"/>
            <a:ext cx="11915020" cy="685562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18880" y="2280558"/>
            <a:ext cx="7040880" cy="1014730"/>
          </a:xfrm>
          <a:prstGeom prst="rect">
            <a:avLst/>
          </a:prstGeom>
          <a:noFill/>
        </p:spPr>
        <p:txBody>
          <a:bodyPr wrap="none" rtlCol="0">
            <a:spAutoFit/>
          </a:bodyPr>
          <a:lstStyle/>
          <a:p>
            <a:pPr algn="ctr"/>
            <a:r>
              <a:rPr lang="zh-CN" altLang="en-US" sz="6000" dirty="0">
                <a:solidFill>
                  <a:srgbClr val="4B9B4D"/>
                </a:solidFill>
                <a:latin typeface="隶书" panose="02010509060101010101" pitchFamily="49" charset="-122"/>
                <a:ea typeface="隶书" panose="02010509060101010101" pitchFamily="49" charset="-122"/>
              </a:rPr>
              <a:t>花与酒日系手绘模板</a:t>
            </a:r>
          </a:p>
        </p:txBody>
      </p:sp>
      <p:grpSp>
        <p:nvGrpSpPr>
          <p:cNvPr id="5" name="组合 4"/>
          <p:cNvGrpSpPr/>
          <p:nvPr/>
        </p:nvGrpSpPr>
        <p:grpSpPr>
          <a:xfrm>
            <a:off x="5526314" y="4298976"/>
            <a:ext cx="1447800" cy="345133"/>
            <a:chOff x="3683000" y="4240918"/>
            <a:chExt cx="1447800" cy="345133"/>
          </a:xfrm>
        </p:grpSpPr>
        <p:sp>
          <p:nvSpPr>
            <p:cNvPr id="6" name="矩形: 圆角 5"/>
            <p:cNvSpPr/>
            <p:nvPr/>
          </p:nvSpPr>
          <p:spPr>
            <a:xfrm>
              <a:off x="36830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7" name="文本框 6"/>
            <p:cNvSpPr txBox="1"/>
            <p:nvPr/>
          </p:nvSpPr>
          <p:spPr>
            <a:xfrm>
              <a:off x="39041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工作总结</a:t>
              </a:r>
            </a:p>
          </p:txBody>
        </p:sp>
      </p:grpSp>
      <p:grpSp>
        <p:nvGrpSpPr>
          <p:cNvPr id="8" name="组合 7"/>
          <p:cNvGrpSpPr/>
          <p:nvPr/>
        </p:nvGrpSpPr>
        <p:grpSpPr>
          <a:xfrm>
            <a:off x="7215414" y="4298976"/>
            <a:ext cx="1447800" cy="345133"/>
            <a:chOff x="5372100" y="4240918"/>
            <a:chExt cx="1447800" cy="345133"/>
          </a:xfrm>
        </p:grpSpPr>
        <p:sp>
          <p:nvSpPr>
            <p:cNvPr id="9" name="矩形: 圆角 8"/>
            <p:cNvSpPr/>
            <p:nvPr/>
          </p:nvSpPr>
          <p:spPr>
            <a:xfrm>
              <a:off x="53721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0" name="文本框 9"/>
            <p:cNvSpPr txBox="1"/>
            <p:nvPr/>
          </p:nvSpPr>
          <p:spPr>
            <a:xfrm>
              <a:off x="55932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论文答辩</a:t>
              </a:r>
            </a:p>
          </p:txBody>
        </p:sp>
      </p:grpSp>
      <p:grpSp>
        <p:nvGrpSpPr>
          <p:cNvPr id="11" name="组合 10"/>
          <p:cNvGrpSpPr/>
          <p:nvPr/>
        </p:nvGrpSpPr>
        <p:grpSpPr>
          <a:xfrm>
            <a:off x="8904514" y="4298976"/>
            <a:ext cx="1447800" cy="345133"/>
            <a:chOff x="7061200" y="4240918"/>
            <a:chExt cx="1447800" cy="345133"/>
          </a:xfrm>
        </p:grpSpPr>
        <p:sp>
          <p:nvSpPr>
            <p:cNvPr id="12" name="矩形: 圆角 11"/>
            <p:cNvSpPr/>
            <p:nvPr/>
          </p:nvSpPr>
          <p:spPr>
            <a:xfrm>
              <a:off x="70612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3" name="文本框 12"/>
            <p:cNvSpPr txBox="1"/>
            <p:nvPr/>
          </p:nvSpPr>
          <p:spPr>
            <a:xfrm>
              <a:off x="7282399"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教育培训</a:t>
              </a:r>
            </a:p>
          </p:txBody>
        </p:sp>
      </p:grpSp>
      <p:sp>
        <p:nvSpPr>
          <p:cNvPr id="14" name="文本框 13"/>
          <p:cNvSpPr txBox="1"/>
          <p:nvPr/>
        </p:nvSpPr>
        <p:spPr>
          <a:xfrm>
            <a:off x="4769220" y="3296221"/>
            <a:ext cx="6334843" cy="738664"/>
          </a:xfrm>
          <a:prstGeom prst="rect">
            <a:avLst/>
          </a:prstGeom>
          <a:noFill/>
        </p:spPr>
        <p:txBody>
          <a:bodyPr wrap="square" rtlCol="0">
            <a:spAutoFit/>
          </a:bodyPr>
          <a:lstStyle/>
          <a:p>
            <a:pPr algn="ctr" defTabSz="1218565">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 </a:t>
            </a:r>
          </a:p>
        </p:txBody>
      </p:sp>
      <p:sp>
        <p:nvSpPr>
          <p:cNvPr id="15" name="文本框 23"/>
          <p:cNvSpPr txBox="1"/>
          <p:nvPr/>
        </p:nvSpPr>
        <p:spPr>
          <a:xfrm>
            <a:off x="96520" y="129411"/>
            <a:ext cx="3320448" cy="41242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en-US" altLang="zh-CN" sz="1600" dirty="0" smtClean="0">
                <a:solidFill>
                  <a:srgbClr val="404040"/>
                </a:solidFill>
                <a:latin typeface="微软雅黑" panose="020B0503020204020204" charset="-122"/>
                <a:ea typeface="微软雅黑" panose="020B0503020204020204" charset="-122"/>
              </a:rPr>
              <a:t>www.92ppt.net</a:t>
            </a:r>
            <a:endParaRPr sz="1600" dirty="0">
              <a:solidFill>
                <a:srgbClr val="40404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250"/>
                                        <p:tgtEl>
                                          <p:spTgt spid="14"/>
                                        </p:tgtEl>
                                      </p:cBhvr>
                                    </p:animEffect>
                                  </p:childTnLst>
                                </p:cTn>
                              </p:par>
                            </p:childTnLst>
                          </p:cTn>
                        </p:par>
                        <p:par>
                          <p:cTn id="12" fill="hold">
                            <p:stCondLst>
                              <p:cond delay="2250"/>
                            </p:stCondLst>
                            <p:childTnLst>
                              <p:par>
                                <p:cTn id="13" presetID="5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Scale>
                                      <p:cBhvr>
                                        <p:cTn id="1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5"/>
                                        </p:tgtEl>
                                        <p:attrNameLst>
                                          <p:attrName>ppt_x</p:attrName>
                                          <p:attrName>ppt_y</p:attrName>
                                        </p:attrNameLst>
                                      </p:cBhvr>
                                    </p:animMotion>
                                    <p:animEffect transition="in" filter="fade">
                                      <p:cBhvr>
                                        <p:cTn id="17" dur="1000"/>
                                        <p:tgtEl>
                                          <p:spTgt spid="5"/>
                                        </p:tgtEl>
                                      </p:cBhvr>
                                    </p:animEffect>
                                  </p:childTnLst>
                                </p:cTn>
                              </p:par>
                              <p:par>
                                <p:cTn id="18" presetID="52" presetClass="entr" presetSubtype="0" fill="hold" nodeType="withEffect">
                                  <p:stCondLst>
                                    <p:cond delay="250"/>
                                  </p:stCondLst>
                                  <p:childTnLst>
                                    <p:set>
                                      <p:cBhvr>
                                        <p:cTn id="19" dur="1" fill="hold">
                                          <p:stCondLst>
                                            <p:cond delay="0"/>
                                          </p:stCondLst>
                                        </p:cTn>
                                        <p:tgtEl>
                                          <p:spTgt spid="8"/>
                                        </p:tgtEl>
                                        <p:attrNameLst>
                                          <p:attrName>style.visibility</p:attrName>
                                        </p:attrNameLst>
                                      </p:cBhvr>
                                      <p:to>
                                        <p:strVal val="visible"/>
                                      </p:to>
                                    </p:set>
                                    <p:animScale>
                                      <p:cBhvr>
                                        <p:cTn id="2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8"/>
                                        </p:tgtEl>
                                        <p:attrNameLst>
                                          <p:attrName>ppt_x</p:attrName>
                                          <p:attrName>ppt_y</p:attrName>
                                        </p:attrNameLst>
                                      </p:cBhvr>
                                    </p:animMotion>
                                    <p:animEffect transition="in" filter="fade">
                                      <p:cBhvr>
                                        <p:cTn id="22" dur="1000"/>
                                        <p:tgtEl>
                                          <p:spTgt spid="8"/>
                                        </p:tgtEl>
                                      </p:cBhvr>
                                    </p:animEffect>
                                  </p:childTnLst>
                                </p:cTn>
                              </p:par>
                              <p:par>
                                <p:cTn id="23" presetID="52" presetClass="entr" presetSubtype="0" fill="hold" nodeType="withEffect">
                                  <p:stCondLst>
                                    <p:cond delay="500"/>
                                  </p:stCondLst>
                                  <p:childTnLst>
                                    <p:set>
                                      <p:cBhvr>
                                        <p:cTn id="24" dur="1" fill="hold">
                                          <p:stCondLst>
                                            <p:cond delay="0"/>
                                          </p:stCondLst>
                                        </p:cTn>
                                        <p:tgtEl>
                                          <p:spTgt spid="11"/>
                                        </p:tgtEl>
                                        <p:attrNameLst>
                                          <p:attrName>style.visibility</p:attrName>
                                        </p:attrNameLst>
                                      </p:cBhvr>
                                      <p:to>
                                        <p:strVal val="visible"/>
                                      </p:to>
                                    </p:set>
                                    <p:animScale>
                                      <p:cBhvr>
                                        <p:cTn id="2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1"/>
                                        </p:tgtEl>
                                        <p:attrNameLst>
                                          <p:attrName>ppt_x</p:attrName>
                                          <p:attrName>ppt_y</p:attrName>
                                        </p:attrNameLst>
                                      </p:cBhvr>
                                    </p:animMotion>
                                    <p:animEffect transition="in" filter="fade">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915809" y="2137411"/>
            <a:ext cx="2646878" cy="461665"/>
          </a:xfrm>
          <a:prstGeom prst="rect">
            <a:avLst/>
          </a:prstGeom>
          <a:noFill/>
        </p:spPr>
        <p:txBody>
          <a:bodyPr wrap="none" rtlCol="0">
            <a:spAutoFit/>
          </a:bodyPr>
          <a:lstStyle/>
          <a:p>
            <a:pPr algn="ctr"/>
            <a:r>
              <a:rPr lang="zh-CN" altLang="en-US" sz="2400" dirty="0">
                <a:latin typeface="隶书" panose="02010509060101010101" pitchFamily="49" charset="-122"/>
                <a:ea typeface="隶书" panose="02010509060101010101" pitchFamily="49" charset="-122"/>
                <a:sym typeface="+mn-ea"/>
              </a:rPr>
              <a:t>单击此处输入标题</a:t>
            </a:r>
            <a:endParaRPr lang="zh-CN" altLang="en-US" sz="2400" b="1" dirty="0">
              <a:latin typeface="隶书" panose="02010509060101010101" pitchFamily="49" charset="-122"/>
              <a:ea typeface="隶书" panose="02010509060101010101" pitchFamily="49" charset="-122"/>
              <a:sym typeface="+mn-ea"/>
            </a:endParaRPr>
          </a:p>
        </p:txBody>
      </p:sp>
      <p:sp>
        <p:nvSpPr>
          <p:cNvPr id="7" name="矩形 6"/>
          <p:cNvSpPr/>
          <p:nvPr/>
        </p:nvSpPr>
        <p:spPr>
          <a:xfrm>
            <a:off x="415290" y="2908300"/>
            <a:ext cx="5647690" cy="1200329"/>
          </a:xfrm>
          <a:prstGeom prst="rect">
            <a:avLst/>
          </a:prstGeom>
        </p:spPr>
        <p:txBody>
          <a:bodyPr wrap="square">
            <a:spAutoFit/>
          </a:bodyPr>
          <a:lstStyle/>
          <a:p>
            <a:pPr>
              <a:lnSpc>
                <a:spcPct val="150000"/>
              </a:lnSpc>
            </a:pPr>
            <a:r>
              <a:rPr lang="zh-CN" altLang="en-US" sz="1200" dirty="0">
                <a:latin typeface="隶书" panose="02010509060101010101" pitchFamily="49" charset="-122"/>
                <a:ea typeface="隶书" panose="02010509060101010101" pitchFamily="49" charset="-122"/>
                <a:sym typeface="+mn-ea"/>
              </a:rPr>
              <a:t>点击添加文本信息点击添加文本信息点击添加文本信息点击添加文本信息点击添加文本信息点击添加文本信息点击添加文本信息点击添加文本信息点击添加文本信息点击添加文本信息点击添加文本信息点击添加文本信息</a:t>
            </a:r>
            <a:endParaRPr lang="en-US" altLang="zh-CN" sz="1200" dirty="0">
              <a:latin typeface="隶书" panose="02010509060101010101" pitchFamily="49" charset="-122"/>
              <a:ea typeface="隶书" panose="02010509060101010101" pitchFamily="49" charset="-122"/>
              <a:cs typeface="Arial" panose="020B0604020202020204" pitchFamily="34" charset="0"/>
            </a:endParaRPr>
          </a:p>
          <a:p>
            <a:pPr fontAlgn="auto">
              <a:lnSpc>
                <a:spcPct val="150000"/>
              </a:lnSpc>
            </a:pPr>
            <a:endParaRPr lang="en-US" altLang="zh-CN" sz="1200" dirty="0">
              <a:latin typeface="隶书" panose="02010509060101010101" pitchFamily="49" charset="-122"/>
              <a:ea typeface="隶书" panose="02010509060101010101" pitchFamily="49" charset="-122"/>
              <a:cs typeface="Arial" panose="020B0604020202020204" pitchFamily="34" charset="0"/>
            </a:endParaRPr>
          </a:p>
        </p:txBody>
      </p:sp>
      <p:sp>
        <p:nvSpPr>
          <p:cNvPr id="8" name="圆角矩形 7"/>
          <p:cNvSpPr/>
          <p:nvPr/>
        </p:nvSpPr>
        <p:spPr>
          <a:xfrm>
            <a:off x="806648" y="4502273"/>
            <a:ext cx="1689192" cy="572191"/>
          </a:xfrm>
          <a:prstGeom prst="roundRect">
            <a:avLst>
              <a:gd name="adj" fmla="val 50000"/>
            </a:avLst>
          </a:prstGeom>
          <a:solidFill>
            <a:srgbClr val="4B9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微软雅黑" panose="020B0503020204020204" pitchFamily="34" charset="-122"/>
                <a:ea typeface="微软雅黑" panose="020B0503020204020204" pitchFamily="34" charset="-122"/>
              </a:rPr>
              <a:t>Right</a:t>
            </a:r>
          </a:p>
        </p:txBody>
      </p:sp>
      <p:sp>
        <p:nvSpPr>
          <p:cNvPr id="9" name="圆角矩形 8"/>
          <p:cNvSpPr/>
          <p:nvPr/>
        </p:nvSpPr>
        <p:spPr>
          <a:xfrm>
            <a:off x="3362834" y="4502273"/>
            <a:ext cx="1689192" cy="572191"/>
          </a:xfrm>
          <a:prstGeom prst="roundRect">
            <a:avLst>
              <a:gd name="adj" fmla="val 50000"/>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65000"/>
                    <a:lumOff val="35000"/>
                  </a:schemeClr>
                </a:solidFill>
                <a:latin typeface="微软雅黑" panose="020B0503020204020204" pitchFamily="34" charset="-122"/>
                <a:ea typeface="微软雅黑" panose="020B0503020204020204" pitchFamily="34" charset="-122"/>
              </a:rPr>
              <a:t>Left</a:t>
            </a:r>
          </a:p>
        </p:txBody>
      </p:sp>
      <p:sp>
        <p:nvSpPr>
          <p:cNvPr id="10" name="矩形 9"/>
          <p:cNvSpPr/>
          <p:nvPr/>
        </p:nvSpPr>
        <p:spPr>
          <a:xfrm>
            <a:off x="6294755" y="1731645"/>
            <a:ext cx="5636895" cy="387159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仿宋" panose="02010609060101010101" pitchFamily="49" charset="-122"/>
              <a:ea typeface="仿宋"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2"/>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500"/>
                                        <p:tgtEl>
                                          <p:spTgt spid="6"/>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up)">
                                      <p:cBhvr>
                                        <p:cTn id="14" dur="500"/>
                                        <p:tgtEl>
                                          <p:spTgt spid="7"/>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2000"/>
                            </p:stCondLst>
                            <p:childTnLst>
                              <p:par>
                                <p:cTn id="28" presetID="14" presetClass="entr" presetSubtype="10" fill="hold" grpId="1"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randombar(horizontal)">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bldLvl="0" animBg="1"/>
      <p:bldP spid="9" grpId="0" bldLvl="0" animBg="1"/>
      <p:bldP spid="10" grpId="0" animBg="1"/>
      <p:bldP spid="10" grpId="1"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6"/>
          <p:cNvSpPr>
            <a:spLocks noChangeShapeType="1"/>
          </p:cNvSpPr>
          <p:nvPr/>
        </p:nvSpPr>
        <p:spPr bwMode="auto">
          <a:xfrm>
            <a:off x="2400445" y="1923310"/>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 name="Line 7"/>
          <p:cNvSpPr>
            <a:spLocks noChangeShapeType="1"/>
          </p:cNvSpPr>
          <p:nvPr/>
        </p:nvSpPr>
        <p:spPr bwMode="auto">
          <a:xfrm>
            <a:off x="2400445" y="5193560"/>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 name="Line 8"/>
          <p:cNvSpPr>
            <a:spLocks noChangeShapeType="1"/>
          </p:cNvSpPr>
          <p:nvPr/>
        </p:nvSpPr>
        <p:spPr bwMode="auto">
          <a:xfrm>
            <a:off x="2400445" y="4726835"/>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 name="Line 9"/>
          <p:cNvSpPr>
            <a:spLocks noChangeShapeType="1"/>
          </p:cNvSpPr>
          <p:nvPr/>
        </p:nvSpPr>
        <p:spPr bwMode="auto">
          <a:xfrm>
            <a:off x="2400445" y="4260110"/>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 name="Line 10"/>
          <p:cNvSpPr>
            <a:spLocks noChangeShapeType="1"/>
          </p:cNvSpPr>
          <p:nvPr/>
        </p:nvSpPr>
        <p:spPr bwMode="auto">
          <a:xfrm>
            <a:off x="2400445" y="3791798"/>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 name="Line 11"/>
          <p:cNvSpPr>
            <a:spLocks noChangeShapeType="1"/>
          </p:cNvSpPr>
          <p:nvPr/>
        </p:nvSpPr>
        <p:spPr bwMode="auto">
          <a:xfrm>
            <a:off x="2400445" y="3325073"/>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Line 12"/>
          <p:cNvSpPr>
            <a:spLocks noChangeShapeType="1"/>
          </p:cNvSpPr>
          <p:nvPr/>
        </p:nvSpPr>
        <p:spPr bwMode="auto">
          <a:xfrm>
            <a:off x="2400445" y="2858348"/>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Line 13"/>
          <p:cNvSpPr>
            <a:spLocks noChangeShapeType="1"/>
          </p:cNvSpPr>
          <p:nvPr/>
        </p:nvSpPr>
        <p:spPr bwMode="auto">
          <a:xfrm>
            <a:off x="2400445" y="2390035"/>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 name="Rectangle 14"/>
          <p:cNvSpPr>
            <a:spLocks noChangeArrowheads="1"/>
          </p:cNvSpPr>
          <p:nvPr/>
        </p:nvSpPr>
        <p:spPr bwMode="auto">
          <a:xfrm>
            <a:off x="2617932" y="3166323"/>
            <a:ext cx="290513" cy="2032000"/>
          </a:xfrm>
          <a:prstGeom prst="rect">
            <a:avLst/>
          </a:prstGeom>
          <a:solidFill>
            <a:srgbClr val="ECECEC"/>
          </a:solidFill>
          <a:ln>
            <a:noFill/>
          </a:ln>
        </p:spPr>
        <p:txBody>
          <a:bodyPr vert="horz" wrap="square" lIns="91440" tIns="45720" rIns="91440" bIns="45720" numCol="1" anchor="t" anchorCtr="0" compatLnSpc="1"/>
          <a:lstStyle/>
          <a:p>
            <a:endParaRPr lang="zh-CN" altLang="en-US"/>
          </a:p>
        </p:txBody>
      </p:sp>
      <p:sp>
        <p:nvSpPr>
          <p:cNvPr id="11" name="Rectangle 15"/>
          <p:cNvSpPr>
            <a:spLocks noChangeArrowheads="1"/>
          </p:cNvSpPr>
          <p:nvPr/>
        </p:nvSpPr>
        <p:spPr bwMode="auto">
          <a:xfrm>
            <a:off x="2617932" y="3629873"/>
            <a:ext cx="290513" cy="1568450"/>
          </a:xfrm>
          <a:prstGeom prst="rect">
            <a:avLst/>
          </a:prstGeom>
          <a:solidFill>
            <a:schemeClr val="accent6">
              <a:lumMod val="40000"/>
              <a:lumOff val="60000"/>
            </a:schemeClr>
          </a:solidFill>
          <a:ln>
            <a:noFill/>
          </a:ln>
        </p:spPr>
        <p:txBody>
          <a:bodyPr vert="horz" wrap="square" lIns="91440" tIns="45720" rIns="91440" bIns="45720" numCol="1" anchor="t" anchorCtr="0" compatLnSpc="1"/>
          <a:lstStyle/>
          <a:p>
            <a:endParaRPr lang="zh-CN" altLang="en-US"/>
          </a:p>
        </p:txBody>
      </p:sp>
      <p:sp>
        <p:nvSpPr>
          <p:cNvPr id="12" name="Rectangle 16"/>
          <p:cNvSpPr>
            <a:spLocks noChangeArrowheads="1"/>
          </p:cNvSpPr>
          <p:nvPr/>
        </p:nvSpPr>
        <p:spPr bwMode="auto">
          <a:xfrm>
            <a:off x="2617932" y="4182323"/>
            <a:ext cx="290513" cy="1016000"/>
          </a:xfrm>
          <a:prstGeom prst="rect">
            <a:avLst/>
          </a:prstGeom>
          <a:solidFill>
            <a:srgbClr val="4B9B4D"/>
          </a:solidFill>
          <a:ln>
            <a:noFill/>
          </a:ln>
        </p:spPr>
        <p:txBody>
          <a:bodyPr vert="horz" wrap="square" lIns="91440" tIns="45720" rIns="91440" bIns="45720" numCol="1" anchor="t" anchorCtr="0" compatLnSpc="1"/>
          <a:lstStyle/>
          <a:p>
            <a:endParaRPr lang="zh-CN" altLang="en-US"/>
          </a:p>
        </p:txBody>
      </p:sp>
      <p:sp>
        <p:nvSpPr>
          <p:cNvPr id="13" name="Rectangle 17"/>
          <p:cNvSpPr>
            <a:spLocks noChangeArrowheads="1"/>
          </p:cNvSpPr>
          <p:nvPr/>
        </p:nvSpPr>
        <p:spPr bwMode="auto">
          <a:xfrm>
            <a:off x="3376757" y="3036149"/>
            <a:ext cx="290513" cy="2162175"/>
          </a:xfrm>
          <a:prstGeom prst="rect">
            <a:avLst/>
          </a:prstGeom>
          <a:solidFill>
            <a:srgbClr val="ECECEC"/>
          </a:solidFill>
          <a:ln>
            <a:noFill/>
          </a:ln>
        </p:spPr>
        <p:txBody>
          <a:bodyPr vert="horz" wrap="square" lIns="91440" tIns="45720" rIns="91440" bIns="45720" numCol="1" anchor="t" anchorCtr="0" compatLnSpc="1"/>
          <a:lstStyle/>
          <a:p>
            <a:endParaRPr lang="zh-CN" altLang="en-US"/>
          </a:p>
        </p:txBody>
      </p:sp>
      <p:sp>
        <p:nvSpPr>
          <p:cNvPr id="14" name="Rectangle 18"/>
          <p:cNvSpPr>
            <a:spLocks noChangeArrowheads="1"/>
          </p:cNvSpPr>
          <p:nvPr/>
        </p:nvSpPr>
        <p:spPr bwMode="auto">
          <a:xfrm>
            <a:off x="3376757" y="3593361"/>
            <a:ext cx="290513" cy="1604963"/>
          </a:xfrm>
          <a:prstGeom prst="rect">
            <a:avLst/>
          </a:prstGeom>
          <a:solidFill>
            <a:schemeClr val="accent6">
              <a:lumMod val="40000"/>
              <a:lumOff val="60000"/>
            </a:schemeClr>
          </a:solidFill>
          <a:ln>
            <a:noFill/>
          </a:ln>
        </p:spPr>
        <p:txBody>
          <a:bodyPr vert="horz" wrap="square" lIns="91440" tIns="45720" rIns="91440" bIns="45720" numCol="1" anchor="t" anchorCtr="0" compatLnSpc="1"/>
          <a:lstStyle/>
          <a:p>
            <a:endParaRPr lang="zh-CN" altLang="en-US"/>
          </a:p>
        </p:txBody>
      </p:sp>
      <p:sp>
        <p:nvSpPr>
          <p:cNvPr id="15" name="Rectangle 19"/>
          <p:cNvSpPr>
            <a:spLocks noChangeArrowheads="1"/>
          </p:cNvSpPr>
          <p:nvPr/>
        </p:nvSpPr>
        <p:spPr bwMode="auto">
          <a:xfrm>
            <a:off x="3376757" y="4614123"/>
            <a:ext cx="290513" cy="584200"/>
          </a:xfrm>
          <a:prstGeom prst="rect">
            <a:avLst/>
          </a:prstGeom>
          <a:solidFill>
            <a:srgbClr val="4B9B4D"/>
          </a:solidFill>
          <a:ln>
            <a:noFill/>
          </a:ln>
        </p:spPr>
        <p:txBody>
          <a:bodyPr vert="horz" wrap="square" lIns="91440" tIns="45720" rIns="91440" bIns="45720" numCol="1" anchor="t" anchorCtr="0" compatLnSpc="1"/>
          <a:lstStyle/>
          <a:p>
            <a:endParaRPr lang="zh-CN" altLang="en-US"/>
          </a:p>
        </p:txBody>
      </p:sp>
      <p:sp>
        <p:nvSpPr>
          <p:cNvPr id="16" name="Rectangle 20"/>
          <p:cNvSpPr>
            <a:spLocks noChangeArrowheads="1"/>
          </p:cNvSpPr>
          <p:nvPr/>
        </p:nvSpPr>
        <p:spPr bwMode="auto">
          <a:xfrm>
            <a:off x="4146695" y="3263161"/>
            <a:ext cx="290513" cy="1935163"/>
          </a:xfrm>
          <a:prstGeom prst="rect">
            <a:avLst/>
          </a:prstGeom>
          <a:solidFill>
            <a:srgbClr val="ECECEC"/>
          </a:solidFill>
          <a:ln>
            <a:noFill/>
          </a:ln>
        </p:spPr>
        <p:txBody>
          <a:bodyPr vert="horz" wrap="square" lIns="91440" tIns="45720" rIns="91440" bIns="45720" numCol="1" anchor="t" anchorCtr="0" compatLnSpc="1"/>
          <a:lstStyle/>
          <a:p>
            <a:endParaRPr lang="zh-CN" altLang="en-US"/>
          </a:p>
        </p:txBody>
      </p:sp>
      <p:sp>
        <p:nvSpPr>
          <p:cNvPr id="17" name="Rectangle 21"/>
          <p:cNvSpPr>
            <a:spLocks noChangeArrowheads="1"/>
          </p:cNvSpPr>
          <p:nvPr/>
        </p:nvSpPr>
        <p:spPr bwMode="auto">
          <a:xfrm>
            <a:off x="4146695" y="3968011"/>
            <a:ext cx="290513" cy="1230313"/>
          </a:xfrm>
          <a:prstGeom prst="rect">
            <a:avLst/>
          </a:prstGeom>
          <a:solidFill>
            <a:schemeClr val="accent6">
              <a:lumMod val="40000"/>
              <a:lumOff val="60000"/>
            </a:schemeClr>
          </a:solidFill>
          <a:ln>
            <a:noFill/>
          </a:ln>
        </p:spPr>
        <p:txBody>
          <a:bodyPr vert="horz" wrap="square" lIns="91440" tIns="45720" rIns="91440" bIns="45720" numCol="1" anchor="t" anchorCtr="0" compatLnSpc="1"/>
          <a:lstStyle/>
          <a:p>
            <a:endParaRPr lang="zh-CN" altLang="en-US"/>
          </a:p>
        </p:txBody>
      </p:sp>
      <p:sp>
        <p:nvSpPr>
          <p:cNvPr id="18" name="Rectangle 22"/>
          <p:cNvSpPr>
            <a:spLocks noChangeArrowheads="1"/>
          </p:cNvSpPr>
          <p:nvPr/>
        </p:nvSpPr>
        <p:spPr bwMode="auto">
          <a:xfrm>
            <a:off x="4146695" y="4428385"/>
            <a:ext cx="290513" cy="769938"/>
          </a:xfrm>
          <a:prstGeom prst="rect">
            <a:avLst/>
          </a:prstGeom>
          <a:solidFill>
            <a:srgbClr val="4B9B4D"/>
          </a:solidFill>
          <a:ln>
            <a:noFill/>
          </a:ln>
        </p:spPr>
        <p:txBody>
          <a:bodyPr vert="horz" wrap="square" lIns="91440" tIns="45720" rIns="91440" bIns="45720" numCol="1" anchor="t" anchorCtr="0" compatLnSpc="1"/>
          <a:lstStyle/>
          <a:p>
            <a:endParaRPr lang="zh-CN" altLang="en-US"/>
          </a:p>
        </p:txBody>
      </p:sp>
      <p:sp>
        <p:nvSpPr>
          <p:cNvPr id="19" name="Rectangle 23"/>
          <p:cNvSpPr>
            <a:spLocks noChangeArrowheads="1"/>
          </p:cNvSpPr>
          <p:nvPr/>
        </p:nvSpPr>
        <p:spPr bwMode="auto">
          <a:xfrm>
            <a:off x="4916632" y="2302723"/>
            <a:ext cx="290513" cy="2895600"/>
          </a:xfrm>
          <a:prstGeom prst="rect">
            <a:avLst/>
          </a:prstGeom>
          <a:solidFill>
            <a:srgbClr val="ECECEC"/>
          </a:solidFill>
          <a:ln>
            <a:noFill/>
          </a:ln>
        </p:spPr>
        <p:txBody>
          <a:bodyPr vert="horz" wrap="square" lIns="91440" tIns="45720" rIns="91440" bIns="45720" numCol="1" anchor="t" anchorCtr="0" compatLnSpc="1"/>
          <a:lstStyle/>
          <a:p>
            <a:endParaRPr lang="zh-CN" altLang="en-US"/>
          </a:p>
        </p:txBody>
      </p:sp>
      <p:sp>
        <p:nvSpPr>
          <p:cNvPr id="20" name="Rectangle 24"/>
          <p:cNvSpPr>
            <a:spLocks noChangeArrowheads="1"/>
          </p:cNvSpPr>
          <p:nvPr/>
        </p:nvSpPr>
        <p:spPr bwMode="auto">
          <a:xfrm>
            <a:off x="4916632" y="3488585"/>
            <a:ext cx="290513" cy="1709738"/>
          </a:xfrm>
          <a:prstGeom prst="rect">
            <a:avLst/>
          </a:prstGeom>
          <a:solidFill>
            <a:schemeClr val="accent6">
              <a:lumMod val="40000"/>
              <a:lumOff val="60000"/>
            </a:schemeClr>
          </a:solidFill>
          <a:ln>
            <a:noFill/>
          </a:ln>
        </p:spPr>
        <p:txBody>
          <a:bodyPr vert="horz" wrap="square" lIns="91440" tIns="45720" rIns="91440" bIns="45720" numCol="1" anchor="t" anchorCtr="0" compatLnSpc="1"/>
          <a:lstStyle/>
          <a:p>
            <a:endParaRPr lang="zh-CN" altLang="en-US"/>
          </a:p>
        </p:txBody>
      </p:sp>
      <p:sp>
        <p:nvSpPr>
          <p:cNvPr id="21" name="Rectangle 25"/>
          <p:cNvSpPr>
            <a:spLocks noChangeArrowheads="1"/>
          </p:cNvSpPr>
          <p:nvPr/>
        </p:nvSpPr>
        <p:spPr bwMode="auto">
          <a:xfrm>
            <a:off x="4916632" y="4144223"/>
            <a:ext cx="290513" cy="1054100"/>
          </a:xfrm>
          <a:prstGeom prst="rect">
            <a:avLst/>
          </a:prstGeom>
          <a:solidFill>
            <a:srgbClr val="4B9B4D"/>
          </a:solidFill>
          <a:ln>
            <a:noFill/>
          </a:ln>
        </p:spPr>
        <p:txBody>
          <a:bodyPr vert="horz" wrap="square" lIns="91440" tIns="45720" rIns="91440" bIns="45720" numCol="1" anchor="t" anchorCtr="0" compatLnSpc="1"/>
          <a:lstStyle/>
          <a:p>
            <a:endParaRPr lang="zh-CN" altLang="en-US"/>
          </a:p>
        </p:txBody>
      </p:sp>
      <p:sp>
        <p:nvSpPr>
          <p:cNvPr id="43" name="TextBox 42"/>
          <p:cNvSpPr txBox="1"/>
          <p:nvPr/>
        </p:nvSpPr>
        <p:spPr>
          <a:xfrm>
            <a:off x="2009558" y="5039574"/>
            <a:ext cx="284052" cy="307777"/>
          </a:xfrm>
          <a:prstGeom prst="rect">
            <a:avLst/>
          </a:prstGeom>
          <a:noFill/>
        </p:spPr>
        <p:txBody>
          <a:bodyPr wrap="none" rtlCol="0">
            <a:spAutoFit/>
          </a:bodyPr>
          <a:lstStyle/>
          <a:p>
            <a:r>
              <a:rPr lang="en-US" altLang="zh-CN" sz="1400">
                <a:solidFill>
                  <a:schemeClr val="tx1">
                    <a:lumMod val="65000"/>
                    <a:lumOff val="35000"/>
                  </a:schemeClr>
                </a:solidFill>
              </a:rPr>
              <a:t>0</a:t>
            </a:r>
            <a:endParaRPr lang="zh-CN" altLang="en-US" sz="1400">
              <a:solidFill>
                <a:schemeClr val="tx1">
                  <a:lumMod val="65000"/>
                  <a:lumOff val="35000"/>
                </a:schemeClr>
              </a:solidFill>
            </a:endParaRPr>
          </a:p>
        </p:txBody>
      </p:sp>
      <p:sp>
        <p:nvSpPr>
          <p:cNvPr id="44" name="TextBox 43"/>
          <p:cNvSpPr txBox="1"/>
          <p:nvPr/>
        </p:nvSpPr>
        <p:spPr>
          <a:xfrm>
            <a:off x="1775520" y="4572412"/>
            <a:ext cx="482824" cy="307777"/>
          </a:xfrm>
          <a:prstGeom prst="rect">
            <a:avLst/>
          </a:prstGeom>
          <a:noFill/>
        </p:spPr>
        <p:txBody>
          <a:bodyPr wrap="none" rtlCol="0">
            <a:spAutoFit/>
          </a:bodyPr>
          <a:lstStyle/>
          <a:p>
            <a:r>
              <a:rPr lang="en-US" altLang="zh-CN" sz="1400">
                <a:solidFill>
                  <a:schemeClr val="tx1">
                    <a:lumMod val="65000"/>
                    <a:lumOff val="35000"/>
                  </a:schemeClr>
                </a:solidFill>
              </a:rPr>
              <a:t>100</a:t>
            </a:r>
            <a:endParaRPr lang="zh-CN" altLang="en-US" sz="1400">
              <a:solidFill>
                <a:schemeClr val="tx1">
                  <a:lumMod val="65000"/>
                  <a:lumOff val="35000"/>
                </a:schemeClr>
              </a:solidFill>
            </a:endParaRPr>
          </a:p>
        </p:txBody>
      </p:sp>
      <p:sp>
        <p:nvSpPr>
          <p:cNvPr id="45" name="TextBox 44"/>
          <p:cNvSpPr txBox="1"/>
          <p:nvPr/>
        </p:nvSpPr>
        <p:spPr>
          <a:xfrm>
            <a:off x="1775520" y="4105247"/>
            <a:ext cx="482824" cy="307777"/>
          </a:xfrm>
          <a:prstGeom prst="rect">
            <a:avLst/>
          </a:prstGeom>
          <a:noFill/>
        </p:spPr>
        <p:txBody>
          <a:bodyPr wrap="none" rtlCol="0">
            <a:spAutoFit/>
          </a:bodyPr>
          <a:lstStyle/>
          <a:p>
            <a:r>
              <a:rPr lang="en-US" altLang="zh-CN" sz="1400">
                <a:solidFill>
                  <a:schemeClr val="tx1">
                    <a:lumMod val="65000"/>
                    <a:lumOff val="35000"/>
                  </a:schemeClr>
                </a:solidFill>
              </a:rPr>
              <a:t>200</a:t>
            </a:r>
            <a:endParaRPr lang="zh-CN" altLang="en-US" sz="1400">
              <a:solidFill>
                <a:schemeClr val="tx1">
                  <a:lumMod val="65000"/>
                  <a:lumOff val="35000"/>
                </a:schemeClr>
              </a:solidFill>
            </a:endParaRPr>
          </a:p>
        </p:txBody>
      </p:sp>
      <p:sp>
        <p:nvSpPr>
          <p:cNvPr id="46" name="TextBox 45"/>
          <p:cNvSpPr txBox="1"/>
          <p:nvPr/>
        </p:nvSpPr>
        <p:spPr>
          <a:xfrm>
            <a:off x="1775520" y="3638082"/>
            <a:ext cx="482824" cy="307777"/>
          </a:xfrm>
          <a:prstGeom prst="rect">
            <a:avLst/>
          </a:prstGeom>
          <a:noFill/>
        </p:spPr>
        <p:txBody>
          <a:bodyPr wrap="none" rtlCol="0">
            <a:spAutoFit/>
          </a:bodyPr>
          <a:lstStyle/>
          <a:p>
            <a:r>
              <a:rPr lang="en-US" altLang="zh-CN" sz="1400">
                <a:solidFill>
                  <a:schemeClr val="tx1">
                    <a:lumMod val="65000"/>
                    <a:lumOff val="35000"/>
                  </a:schemeClr>
                </a:solidFill>
              </a:rPr>
              <a:t>300</a:t>
            </a:r>
            <a:endParaRPr lang="zh-CN" altLang="en-US" sz="1400">
              <a:solidFill>
                <a:schemeClr val="tx1">
                  <a:lumMod val="65000"/>
                  <a:lumOff val="35000"/>
                </a:schemeClr>
              </a:solidFill>
            </a:endParaRPr>
          </a:p>
        </p:txBody>
      </p:sp>
      <p:sp>
        <p:nvSpPr>
          <p:cNvPr id="47" name="TextBox 46"/>
          <p:cNvSpPr txBox="1"/>
          <p:nvPr/>
        </p:nvSpPr>
        <p:spPr>
          <a:xfrm>
            <a:off x="1775520" y="3170917"/>
            <a:ext cx="482824" cy="307777"/>
          </a:xfrm>
          <a:prstGeom prst="rect">
            <a:avLst/>
          </a:prstGeom>
          <a:noFill/>
        </p:spPr>
        <p:txBody>
          <a:bodyPr wrap="none" rtlCol="0">
            <a:spAutoFit/>
          </a:bodyPr>
          <a:lstStyle/>
          <a:p>
            <a:r>
              <a:rPr lang="en-US" altLang="zh-CN" sz="1400">
                <a:solidFill>
                  <a:schemeClr val="tx1">
                    <a:lumMod val="65000"/>
                    <a:lumOff val="35000"/>
                  </a:schemeClr>
                </a:solidFill>
              </a:rPr>
              <a:t>400</a:t>
            </a:r>
            <a:endParaRPr lang="zh-CN" altLang="en-US" sz="1400">
              <a:solidFill>
                <a:schemeClr val="tx1">
                  <a:lumMod val="65000"/>
                  <a:lumOff val="35000"/>
                </a:schemeClr>
              </a:solidFill>
            </a:endParaRPr>
          </a:p>
        </p:txBody>
      </p:sp>
      <p:sp>
        <p:nvSpPr>
          <p:cNvPr id="48" name="TextBox 47"/>
          <p:cNvSpPr txBox="1"/>
          <p:nvPr/>
        </p:nvSpPr>
        <p:spPr>
          <a:xfrm>
            <a:off x="1775520" y="2703752"/>
            <a:ext cx="482824" cy="307777"/>
          </a:xfrm>
          <a:prstGeom prst="rect">
            <a:avLst/>
          </a:prstGeom>
          <a:noFill/>
        </p:spPr>
        <p:txBody>
          <a:bodyPr wrap="none" rtlCol="0">
            <a:spAutoFit/>
          </a:bodyPr>
          <a:lstStyle/>
          <a:p>
            <a:r>
              <a:rPr lang="en-US" altLang="zh-CN" sz="1400">
                <a:solidFill>
                  <a:schemeClr val="tx1">
                    <a:lumMod val="65000"/>
                    <a:lumOff val="35000"/>
                  </a:schemeClr>
                </a:solidFill>
              </a:rPr>
              <a:t>500</a:t>
            </a:r>
            <a:endParaRPr lang="zh-CN" altLang="en-US" sz="1400">
              <a:solidFill>
                <a:schemeClr val="tx1">
                  <a:lumMod val="65000"/>
                  <a:lumOff val="35000"/>
                </a:schemeClr>
              </a:solidFill>
            </a:endParaRPr>
          </a:p>
        </p:txBody>
      </p:sp>
      <p:sp>
        <p:nvSpPr>
          <p:cNvPr id="49" name="TextBox 48"/>
          <p:cNvSpPr txBox="1"/>
          <p:nvPr/>
        </p:nvSpPr>
        <p:spPr>
          <a:xfrm>
            <a:off x="1775520" y="2236587"/>
            <a:ext cx="482824" cy="307777"/>
          </a:xfrm>
          <a:prstGeom prst="rect">
            <a:avLst/>
          </a:prstGeom>
          <a:noFill/>
        </p:spPr>
        <p:txBody>
          <a:bodyPr wrap="none" rtlCol="0">
            <a:spAutoFit/>
          </a:bodyPr>
          <a:lstStyle/>
          <a:p>
            <a:r>
              <a:rPr lang="en-US" altLang="zh-CN" sz="1400">
                <a:solidFill>
                  <a:schemeClr val="tx1">
                    <a:lumMod val="65000"/>
                    <a:lumOff val="35000"/>
                  </a:schemeClr>
                </a:solidFill>
              </a:rPr>
              <a:t>600</a:t>
            </a:r>
            <a:endParaRPr lang="zh-CN" altLang="en-US" sz="1400">
              <a:solidFill>
                <a:schemeClr val="tx1">
                  <a:lumMod val="65000"/>
                  <a:lumOff val="35000"/>
                </a:schemeClr>
              </a:solidFill>
            </a:endParaRPr>
          </a:p>
        </p:txBody>
      </p:sp>
      <p:sp>
        <p:nvSpPr>
          <p:cNvPr id="50" name="TextBox 49"/>
          <p:cNvSpPr txBox="1"/>
          <p:nvPr/>
        </p:nvSpPr>
        <p:spPr>
          <a:xfrm>
            <a:off x="1775520" y="1769422"/>
            <a:ext cx="482824" cy="307777"/>
          </a:xfrm>
          <a:prstGeom prst="rect">
            <a:avLst/>
          </a:prstGeom>
          <a:noFill/>
        </p:spPr>
        <p:txBody>
          <a:bodyPr wrap="none" rtlCol="0">
            <a:spAutoFit/>
          </a:bodyPr>
          <a:lstStyle/>
          <a:p>
            <a:r>
              <a:rPr lang="en-US" altLang="zh-CN" sz="1400" dirty="0">
                <a:solidFill>
                  <a:schemeClr val="tx1">
                    <a:lumMod val="65000"/>
                    <a:lumOff val="35000"/>
                  </a:schemeClr>
                </a:solidFill>
              </a:rPr>
              <a:t>700</a:t>
            </a:r>
            <a:endParaRPr lang="zh-CN" altLang="en-US" sz="1400" dirty="0">
              <a:solidFill>
                <a:schemeClr val="tx1">
                  <a:lumMod val="65000"/>
                  <a:lumOff val="35000"/>
                </a:schemeClr>
              </a:solidFill>
            </a:endParaRPr>
          </a:p>
        </p:txBody>
      </p:sp>
      <p:sp>
        <p:nvSpPr>
          <p:cNvPr id="51" name="TextBox 50"/>
          <p:cNvSpPr txBox="1"/>
          <p:nvPr/>
        </p:nvSpPr>
        <p:spPr>
          <a:xfrm>
            <a:off x="2491318"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隶书" panose="02010509060101010101" pitchFamily="49" charset="-122"/>
                <a:ea typeface="隶书" panose="02010509060101010101" pitchFamily="49" charset="-122"/>
              </a:rPr>
              <a:t>标题</a:t>
            </a:r>
          </a:p>
        </p:txBody>
      </p:sp>
      <p:sp>
        <p:nvSpPr>
          <p:cNvPr id="52" name="TextBox 51"/>
          <p:cNvSpPr txBox="1"/>
          <p:nvPr/>
        </p:nvSpPr>
        <p:spPr>
          <a:xfrm>
            <a:off x="3250430"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隶书" panose="02010509060101010101" pitchFamily="49" charset="-122"/>
                <a:ea typeface="隶书" panose="02010509060101010101" pitchFamily="49" charset="-122"/>
              </a:rPr>
              <a:t>标题</a:t>
            </a:r>
          </a:p>
        </p:txBody>
      </p:sp>
      <p:sp>
        <p:nvSpPr>
          <p:cNvPr id="53" name="TextBox 52"/>
          <p:cNvSpPr txBox="1"/>
          <p:nvPr/>
        </p:nvSpPr>
        <p:spPr>
          <a:xfrm>
            <a:off x="4020081"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隶书" panose="02010509060101010101" pitchFamily="49" charset="-122"/>
                <a:ea typeface="隶书" panose="02010509060101010101" pitchFamily="49" charset="-122"/>
              </a:rPr>
              <a:t>标题</a:t>
            </a:r>
          </a:p>
        </p:txBody>
      </p:sp>
      <p:sp>
        <p:nvSpPr>
          <p:cNvPr id="54" name="TextBox 53"/>
          <p:cNvSpPr txBox="1"/>
          <p:nvPr/>
        </p:nvSpPr>
        <p:spPr>
          <a:xfrm>
            <a:off x="4790018"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隶书" panose="02010509060101010101" pitchFamily="49" charset="-122"/>
                <a:ea typeface="隶书" panose="02010509060101010101" pitchFamily="49" charset="-122"/>
              </a:rPr>
              <a:t>标题</a:t>
            </a:r>
          </a:p>
        </p:txBody>
      </p:sp>
      <p:grpSp>
        <p:nvGrpSpPr>
          <p:cNvPr id="60" name="组合 59"/>
          <p:cNvGrpSpPr/>
          <p:nvPr/>
        </p:nvGrpSpPr>
        <p:grpSpPr>
          <a:xfrm>
            <a:off x="6621752" y="1875217"/>
            <a:ext cx="3912898" cy="977191"/>
            <a:chOff x="6643371" y="1694755"/>
            <a:chExt cx="3912898" cy="977191"/>
          </a:xfrm>
        </p:grpSpPr>
        <p:sp>
          <p:nvSpPr>
            <p:cNvPr id="61" name="文本框 118"/>
            <p:cNvSpPr txBox="1"/>
            <p:nvPr/>
          </p:nvSpPr>
          <p:spPr>
            <a:xfrm>
              <a:off x="6643371" y="2094865"/>
              <a:ext cx="3912898" cy="5770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050" dirty="0">
                  <a:latin typeface="隶书" panose="02010509060101010101" pitchFamily="49" charset="-122"/>
                  <a:ea typeface="隶书" panose="02010509060101010101" pitchFamily="49" charset="-122"/>
                  <a:sym typeface="+mn-ea"/>
                </a:rPr>
                <a:t>点击添加文本信息点击添加文本信息点击添加文本信息点击添加文本信息点击添加文本信息点击添加文本信息</a:t>
              </a:r>
              <a:endParaRPr lang="zh-CN" altLang="en-US" dirty="0">
                <a:latin typeface="隶书" panose="02010509060101010101" pitchFamily="49" charset="-122"/>
                <a:ea typeface="隶书" panose="02010509060101010101" pitchFamily="49" charset="-122"/>
              </a:endParaRPr>
            </a:p>
          </p:txBody>
        </p:sp>
        <p:sp>
          <p:nvSpPr>
            <p:cNvPr id="62" name="文本框 119"/>
            <p:cNvSpPr txBox="1"/>
            <p:nvPr/>
          </p:nvSpPr>
          <p:spPr>
            <a:xfrm>
              <a:off x="6643371" y="1694755"/>
              <a:ext cx="182943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latin typeface="隶书" panose="02010509060101010101" pitchFamily="49" charset="-122"/>
                  <a:ea typeface="隶书" panose="02010509060101010101" pitchFamily="49" charset="-122"/>
                  <a:sym typeface="+mn-ea"/>
                </a:rPr>
                <a:t>单击输入标题</a:t>
              </a:r>
            </a:p>
          </p:txBody>
        </p:sp>
      </p:grpSp>
      <p:sp>
        <p:nvSpPr>
          <p:cNvPr id="63" name="矩形 62"/>
          <p:cNvSpPr/>
          <p:nvPr/>
        </p:nvSpPr>
        <p:spPr>
          <a:xfrm>
            <a:off x="6621752" y="3166323"/>
            <a:ext cx="3912897" cy="239610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组合 63"/>
          <p:cNvGrpSpPr/>
          <p:nvPr/>
        </p:nvGrpSpPr>
        <p:grpSpPr>
          <a:xfrm>
            <a:off x="6863719" y="4797864"/>
            <a:ext cx="521212" cy="518176"/>
            <a:chOff x="11127" y="7680"/>
            <a:chExt cx="1030" cy="1024"/>
          </a:xfrm>
        </p:grpSpPr>
        <p:sp>
          <p:nvSpPr>
            <p:cNvPr id="65" name="椭圆 64"/>
            <p:cNvSpPr/>
            <p:nvPr/>
          </p:nvSpPr>
          <p:spPr>
            <a:xfrm>
              <a:off x="11127" y="7680"/>
              <a:ext cx="1030" cy="1024"/>
            </a:xfrm>
            <a:prstGeom prst="ellipse">
              <a:avLst/>
            </a:prstGeom>
            <a:solidFill>
              <a:srgbClr val="4B9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46"/>
            <p:cNvSpPr>
              <a:spLocks noEditPoints="1"/>
            </p:cNvSpPr>
            <p:nvPr/>
          </p:nvSpPr>
          <p:spPr bwMode="auto">
            <a:xfrm>
              <a:off x="11395" y="7942"/>
              <a:ext cx="494" cy="501"/>
            </a:xfrm>
            <a:custGeom>
              <a:avLst/>
              <a:gdLst>
                <a:gd name="T0" fmla="*/ 67746 w 83"/>
                <a:gd name="T1" fmla="*/ 42968 h 90"/>
                <a:gd name="T2" fmla="*/ 55429 w 83"/>
                <a:gd name="T3" fmla="*/ 46038 h 90"/>
                <a:gd name="T4" fmla="*/ 24635 w 83"/>
                <a:gd name="T5" fmla="*/ 76729 h 90"/>
                <a:gd name="T6" fmla="*/ 0 w 83"/>
                <a:gd name="T7" fmla="*/ 150389 h 90"/>
                <a:gd name="T8" fmla="*/ 126254 w 83"/>
                <a:gd name="T9" fmla="*/ 276225 h 90"/>
                <a:gd name="T10" fmla="*/ 255588 w 83"/>
                <a:gd name="T11" fmla="*/ 150389 h 90"/>
                <a:gd name="T12" fmla="*/ 230953 w 83"/>
                <a:gd name="T13" fmla="*/ 76729 h 90"/>
                <a:gd name="T14" fmla="*/ 206318 w 83"/>
                <a:gd name="T15" fmla="*/ 52176 h 90"/>
                <a:gd name="T16" fmla="*/ 194001 w 83"/>
                <a:gd name="T17" fmla="*/ 49107 h 90"/>
                <a:gd name="T18" fmla="*/ 181683 w 83"/>
                <a:gd name="T19" fmla="*/ 55245 h 90"/>
                <a:gd name="T20" fmla="*/ 184762 w 83"/>
                <a:gd name="T21" fmla="*/ 82868 h 90"/>
                <a:gd name="T22" fmla="*/ 200159 w 83"/>
                <a:gd name="T23" fmla="*/ 98213 h 90"/>
                <a:gd name="T24" fmla="*/ 215556 w 83"/>
                <a:gd name="T25" fmla="*/ 150389 h 90"/>
                <a:gd name="T26" fmla="*/ 190921 w 83"/>
                <a:gd name="T27" fmla="*/ 211773 h 90"/>
                <a:gd name="T28" fmla="*/ 126254 w 83"/>
                <a:gd name="T29" fmla="*/ 239395 h 90"/>
                <a:gd name="T30" fmla="*/ 64667 w 83"/>
                <a:gd name="T31" fmla="*/ 211773 h 90"/>
                <a:gd name="T32" fmla="*/ 40032 w 83"/>
                <a:gd name="T33" fmla="*/ 150389 h 90"/>
                <a:gd name="T34" fmla="*/ 55429 w 83"/>
                <a:gd name="T35" fmla="*/ 98213 h 90"/>
                <a:gd name="T36" fmla="*/ 76984 w 83"/>
                <a:gd name="T37" fmla="*/ 76729 h 90"/>
                <a:gd name="T38" fmla="*/ 83143 w 83"/>
                <a:gd name="T39" fmla="*/ 52176 h 90"/>
                <a:gd name="T40" fmla="*/ 67746 w 83"/>
                <a:gd name="T41" fmla="*/ 42968 h 90"/>
                <a:gd name="T42" fmla="*/ 129334 w 83"/>
                <a:gd name="T43" fmla="*/ 0 h 90"/>
                <a:gd name="T44" fmla="*/ 107778 w 83"/>
                <a:gd name="T45" fmla="*/ 21484 h 90"/>
                <a:gd name="T46" fmla="*/ 107778 w 83"/>
                <a:gd name="T47" fmla="*/ 147320 h 90"/>
                <a:gd name="T48" fmla="*/ 129334 w 83"/>
                <a:gd name="T49" fmla="*/ 168804 h 90"/>
                <a:gd name="T50" fmla="*/ 147810 w 83"/>
                <a:gd name="T51" fmla="*/ 147320 h 90"/>
                <a:gd name="T52" fmla="*/ 147810 w 83"/>
                <a:gd name="T53" fmla="*/ 21484 h 90"/>
                <a:gd name="T54" fmla="*/ 129334 w 83"/>
                <a:gd name="T55" fmla="*/ 0 h 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3" h="90">
                  <a:moveTo>
                    <a:pt x="22" y="14"/>
                  </a:moveTo>
                  <a:cubicBezTo>
                    <a:pt x="20" y="14"/>
                    <a:pt x="19" y="14"/>
                    <a:pt x="18" y="15"/>
                  </a:cubicBezTo>
                  <a:cubicBezTo>
                    <a:pt x="14" y="18"/>
                    <a:pt x="11" y="21"/>
                    <a:pt x="8" y="25"/>
                  </a:cubicBezTo>
                  <a:cubicBezTo>
                    <a:pt x="3" y="31"/>
                    <a:pt x="0" y="40"/>
                    <a:pt x="0" y="49"/>
                  </a:cubicBezTo>
                  <a:cubicBezTo>
                    <a:pt x="0" y="72"/>
                    <a:pt x="19" y="90"/>
                    <a:pt x="41" y="90"/>
                  </a:cubicBezTo>
                  <a:cubicBezTo>
                    <a:pt x="64" y="90"/>
                    <a:pt x="83" y="72"/>
                    <a:pt x="83" y="49"/>
                  </a:cubicBezTo>
                  <a:cubicBezTo>
                    <a:pt x="83" y="40"/>
                    <a:pt x="80" y="31"/>
                    <a:pt x="75" y="25"/>
                  </a:cubicBezTo>
                  <a:cubicBezTo>
                    <a:pt x="72" y="22"/>
                    <a:pt x="70" y="19"/>
                    <a:pt x="67" y="17"/>
                  </a:cubicBezTo>
                  <a:cubicBezTo>
                    <a:pt x="66" y="16"/>
                    <a:pt x="65" y="16"/>
                    <a:pt x="63" y="16"/>
                  </a:cubicBezTo>
                  <a:cubicBezTo>
                    <a:pt x="62" y="16"/>
                    <a:pt x="60" y="16"/>
                    <a:pt x="59" y="18"/>
                  </a:cubicBezTo>
                  <a:cubicBezTo>
                    <a:pt x="56" y="21"/>
                    <a:pt x="57" y="25"/>
                    <a:pt x="60" y="27"/>
                  </a:cubicBezTo>
                  <a:cubicBezTo>
                    <a:pt x="61" y="28"/>
                    <a:pt x="63" y="30"/>
                    <a:pt x="65" y="32"/>
                  </a:cubicBezTo>
                  <a:cubicBezTo>
                    <a:pt x="68" y="37"/>
                    <a:pt x="70" y="43"/>
                    <a:pt x="70" y="49"/>
                  </a:cubicBezTo>
                  <a:cubicBezTo>
                    <a:pt x="70" y="57"/>
                    <a:pt x="67" y="64"/>
                    <a:pt x="62" y="69"/>
                  </a:cubicBezTo>
                  <a:cubicBezTo>
                    <a:pt x="57" y="75"/>
                    <a:pt x="49" y="78"/>
                    <a:pt x="41" y="78"/>
                  </a:cubicBezTo>
                  <a:cubicBezTo>
                    <a:pt x="34" y="78"/>
                    <a:pt x="26" y="75"/>
                    <a:pt x="21" y="69"/>
                  </a:cubicBezTo>
                  <a:cubicBezTo>
                    <a:pt x="16" y="64"/>
                    <a:pt x="13" y="57"/>
                    <a:pt x="13" y="49"/>
                  </a:cubicBezTo>
                  <a:cubicBezTo>
                    <a:pt x="13" y="43"/>
                    <a:pt x="15" y="37"/>
                    <a:pt x="18" y="32"/>
                  </a:cubicBezTo>
                  <a:cubicBezTo>
                    <a:pt x="20" y="29"/>
                    <a:pt x="23" y="27"/>
                    <a:pt x="25" y="25"/>
                  </a:cubicBezTo>
                  <a:cubicBezTo>
                    <a:pt x="28" y="24"/>
                    <a:pt x="29" y="20"/>
                    <a:pt x="27" y="17"/>
                  </a:cubicBezTo>
                  <a:cubicBezTo>
                    <a:pt x="26" y="15"/>
                    <a:pt x="24" y="14"/>
                    <a:pt x="22" y="14"/>
                  </a:cubicBezTo>
                  <a:moveTo>
                    <a:pt x="42" y="0"/>
                  </a:moveTo>
                  <a:cubicBezTo>
                    <a:pt x="38" y="0"/>
                    <a:pt x="35" y="3"/>
                    <a:pt x="35" y="7"/>
                  </a:cubicBezTo>
                  <a:cubicBezTo>
                    <a:pt x="35" y="48"/>
                    <a:pt x="35" y="48"/>
                    <a:pt x="35" y="48"/>
                  </a:cubicBezTo>
                  <a:cubicBezTo>
                    <a:pt x="35" y="52"/>
                    <a:pt x="38" y="55"/>
                    <a:pt x="42" y="55"/>
                  </a:cubicBezTo>
                  <a:cubicBezTo>
                    <a:pt x="45" y="55"/>
                    <a:pt x="48" y="52"/>
                    <a:pt x="48" y="48"/>
                  </a:cubicBezTo>
                  <a:cubicBezTo>
                    <a:pt x="48" y="7"/>
                    <a:pt x="48" y="7"/>
                    <a:pt x="48" y="7"/>
                  </a:cubicBezTo>
                  <a:cubicBezTo>
                    <a:pt x="48" y="3"/>
                    <a:pt x="45" y="0"/>
                    <a:pt x="42" y="0"/>
                  </a:cubicBezTo>
                </a:path>
              </a:pathLst>
            </a:custGeom>
            <a:solidFill>
              <a:schemeClr val="bg1"/>
            </a:solidFill>
            <a:ln>
              <a:noFill/>
            </a:ln>
          </p:spPr>
          <p:txBody>
            <a:bodyPr lIns="68580" tIns="34290" rIns="68580" bIns="34290"/>
            <a:lstStyle/>
            <a:p>
              <a:pPr eaLnBrk="0" fontAlgn="base" hangingPunct="0">
                <a:spcBef>
                  <a:spcPct val="0"/>
                </a:spcBef>
                <a:spcAft>
                  <a:spcPct val="0"/>
                </a:spcAft>
                <a:defRPr/>
              </a:pPr>
              <a:endParaRPr lang="zh-CN" altLang="en-US" sz="1400" kern="0">
                <a:solidFill>
                  <a:srgbClr val="000000"/>
                </a:solidFill>
                <a:latin typeface="Calibri" panose="020F0502020204030204" charset="0"/>
                <a:ea typeface="宋体" panose="02010600030101010101" pitchFamily="2" charset="-122"/>
              </a:endParaRPr>
            </a:p>
          </p:txBody>
        </p:sp>
      </p:grpSp>
      <p:grpSp>
        <p:nvGrpSpPr>
          <p:cNvPr id="67" name="组合 66"/>
          <p:cNvGrpSpPr/>
          <p:nvPr/>
        </p:nvGrpSpPr>
        <p:grpSpPr>
          <a:xfrm>
            <a:off x="7731439" y="4797864"/>
            <a:ext cx="521212" cy="518176"/>
            <a:chOff x="12511" y="7680"/>
            <a:chExt cx="1030" cy="1024"/>
          </a:xfrm>
        </p:grpSpPr>
        <p:sp>
          <p:nvSpPr>
            <p:cNvPr id="68" name="椭圆 67"/>
            <p:cNvSpPr/>
            <p:nvPr/>
          </p:nvSpPr>
          <p:spPr>
            <a:xfrm>
              <a:off x="12511" y="7680"/>
              <a:ext cx="1030" cy="1024"/>
            </a:xfrm>
            <a:prstGeom prst="ellipse">
              <a:avLst/>
            </a:prstGeom>
            <a:solidFill>
              <a:srgbClr val="4B9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62"/>
            <p:cNvSpPr>
              <a:spLocks noEditPoints="1"/>
            </p:cNvSpPr>
            <p:nvPr/>
          </p:nvSpPr>
          <p:spPr bwMode="auto">
            <a:xfrm>
              <a:off x="12801" y="7942"/>
              <a:ext cx="450" cy="445"/>
            </a:xfrm>
            <a:custGeom>
              <a:avLst/>
              <a:gdLst>
                <a:gd name="T0" fmla="*/ 21530 w 80"/>
                <a:gd name="T1" fmla="*/ 212477 h 83"/>
                <a:gd name="T2" fmla="*/ 15379 w 80"/>
                <a:gd name="T3" fmla="*/ 209397 h 83"/>
                <a:gd name="T4" fmla="*/ 15379 w 80"/>
                <a:gd name="T5" fmla="*/ 169366 h 83"/>
                <a:gd name="T6" fmla="*/ 18455 w 80"/>
                <a:gd name="T7" fmla="*/ 160127 h 83"/>
                <a:gd name="T8" fmla="*/ 30758 w 80"/>
                <a:gd name="T9" fmla="*/ 157048 h 83"/>
                <a:gd name="T10" fmla="*/ 36909 w 80"/>
                <a:gd name="T11" fmla="*/ 163207 h 83"/>
                <a:gd name="T12" fmla="*/ 30758 w 80"/>
                <a:gd name="T13" fmla="*/ 166286 h 83"/>
                <a:gd name="T14" fmla="*/ 27682 w 80"/>
                <a:gd name="T15" fmla="*/ 169366 h 83"/>
                <a:gd name="T16" fmla="*/ 27682 w 80"/>
                <a:gd name="T17" fmla="*/ 169366 h 83"/>
                <a:gd name="T18" fmla="*/ 27682 w 80"/>
                <a:gd name="T19" fmla="*/ 209397 h 83"/>
                <a:gd name="T20" fmla="*/ 21530 w 80"/>
                <a:gd name="T21" fmla="*/ 212477 h 83"/>
                <a:gd name="T22" fmla="*/ 36909 w 80"/>
                <a:gd name="T23" fmla="*/ 138572 h 83"/>
                <a:gd name="T24" fmla="*/ 0 w 80"/>
                <a:gd name="T25" fmla="*/ 175524 h 83"/>
                <a:gd name="T26" fmla="*/ 0 w 80"/>
                <a:gd name="T27" fmla="*/ 221715 h 83"/>
                <a:gd name="T28" fmla="*/ 36909 w 80"/>
                <a:gd name="T29" fmla="*/ 255588 h 83"/>
                <a:gd name="T30" fmla="*/ 73819 w 80"/>
                <a:gd name="T31" fmla="*/ 221715 h 83"/>
                <a:gd name="T32" fmla="*/ 73819 w 80"/>
                <a:gd name="T33" fmla="*/ 175524 h 83"/>
                <a:gd name="T34" fmla="*/ 36909 w 80"/>
                <a:gd name="T35" fmla="*/ 138572 h 83"/>
                <a:gd name="T36" fmla="*/ 107652 w 80"/>
                <a:gd name="T37" fmla="*/ 160127 h 83"/>
                <a:gd name="T38" fmla="*/ 101501 w 80"/>
                <a:gd name="T39" fmla="*/ 153969 h 83"/>
                <a:gd name="T40" fmla="*/ 101501 w 80"/>
                <a:gd name="T41" fmla="*/ 98540 h 83"/>
                <a:gd name="T42" fmla="*/ 107652 w 80"/>
                <a:gd name="T43" fmla="*/ 89302 h 83"/>
                <a:gd name="T44" fmla="*/ 116879 w 80"/>
                <a:gd name="T45" fmla="*/ 83143 h 83"/>
                <a:gd name="T46" fmla="*/ 123031 w 80"/>
                <a:gd name="T47" fmla="*/ 89302 h 83"/>
                <a:gd name="T48" fmla="*/ 116879 w 80"/>
                <a:gd name="T49" fmla="*/ 95461 h 83"/>
                <a:gd name="T50" fmla="*/ 116879 w 80"/>
                <a:gd name="T51" fmla="*/ 95461 h 83"/>
                <a:gd name="T52" fmla="*/ 113804 w 80"/>
                <a:gd name="T53" fmla="*/ 95461 h 83"/>
                <a:gd name="T54" fmla="*/ 113804 w 80"/>
                <a:gd name="T55" fmla="*/ 98540 h 83"/>
                <a:gd name="T56" fmla="*/ 113804 w 80"/>
                <a:gd name="T57" fmla="*/ 153969 h 83"/>
                <a:gd name="T58" fmla="*/ 107652 w 80"/>
                <a:gd name="T59" fmla="*/ 160127 h 83"/>
                <a:gd name="T60" fmla="*/ 123031 w 80"/>
                <a:gd name="T61" fmla="*/ 64667 h 83"/>
                <a:gd name="T62" fmla="*/ 86122 w 80"/>
                <a:gd name="T63" fmla="*/ 101619 h 83"/>
                <a:gd name="T64" fmla="*/ 86122 w 80"/>
                <a:gd name="T65" fmla="*/ 221715 h 83"/>
                <a:gd name="T66" fmla="*/ 123031 w 80"/>
                <a:gd name="T67" fmla="*/ 255588 h 83"/>
                <a:gd name="T68" fmla="*/ 156865 w 80"/>
                <a:gd name="T69" fmla="*/ 221715 h 83"/>
                <a:gd name="T70" fmla="*/ 156865 w 80"/>
                <a:gd name="T71" fmla="*/ 101619 h 83"/>
                <a:gd name="T72" fmla="*/ 123031 w 80"/>
                <a:gd name="T73" fmla="*/ 64667 h 83"/>
                <a:gd name="T74" fmla="*/ 196850 w 80"/>
                <a:gd name="T75" fmla="*/ 113937 h 83"/>
                <a:gd name="T76" fmla="*/ 193774 w 80"/>
                <a:gd name="T77" fmla="*/ 107778 h 83"/>
                <a:gd name="T78" fmla="*/ 193774 w 80"/>
                <a:gd name="T79" fmla="*/ 36952 h 83"/>
                <a:gd name="T80" fmla="*/ 196850 w 80"/>
                <a:gd name="T81" fmla="*/ 24635 h 83"/>
                <a:gd name="T82" fmla="*/ 206077 w 80"/>
                <a:gd name="T83" fmla="*/ 18476 h 83"/>
                <a:gd name="T84" fmla="*/ 212228 w 80"/>
                <a:gd name="T85" fmla="*/ 24635 h 83"/>
                <a:gd name="T86" fmla="*/ 206077 w 80"/>
                <a:gd name="T87" fmla="*/ 30794 h 83"/>
                <a:gd name="T88" fmla="*/ 206077 w 80"/>
                <a:gd name="T89" fmla="*/ 30794 h 83"/>
                <a:gd name="T90" fmla="*/ 203001 w 80"/>
                <a:gd name="T91" fmla="*/ 36952 h 83"/>
                <a:gd name="T92" fmla="*/ 203001 w 80"/>
                <a:gd name="T93" fmla="*/ 107778 h 83"/>
                <a:gd name="T94" fmla="*/ 196850 w 80"/>
                <a:gd name="T95" fmla="*/ 113937 h 83"/>
                <a:gd name="T96" fmla="*/ 212228 w 80"/>
                <a:gd name="T97" fmla="*/ 0 h 83"/>
                <a:gd name="T98" fmla="*/ 175319 w 80"/>
                <a:gd name="T99" fmla="*/ 36952 h 83"/>
                <a:gd name="T100" fmla="*/ 175319 w 80"/>
                <a:gd name="T101" fmla="*/ 221715 h 83"/>
                <a:gd name="T102" fmla="*/ 212228 w 80"/>
                <a:gd name="T103" fmla="*/ 255588 h 83"/>
                <a:gd name="T104" fmla="*/ 246062 w 80"/>
                <a:gd name="T105" fmla="*/ 221715 h 83"/>
                <a:gd name="T106" fmla="*/ 246062 w 80"/>
                <a:gd name="T107" fmla="*/ 36952 h 83"/>
                <a:gd name="T108" fmla="*/ 212228 w 80"/>
                <a:gd name="T109" fmla="*/ 0 h 8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80" h="83">
                  <a:moveTo>
                    <a:pt x="7" y="69"/>
                  </a:moveTo>
                  <a:cubicBezTo>
                    <a:pt x="6" y="69"/>
                    <a:pt x="5" y="69"/>
                    <a:pt x="5" y="68"/>
                  </a:cubicBezTo>
                  <a:cubicBezTo>
                    <a:pt x="5" y="55"/>
                    <a:pt x="5" y="55"/>
                    <a:pt x="5" y="55"/>
                  </a:cubicBezTo>
                  <a:cubicBezTo>
                    <a:pt x="5" y="54"/>
                    <a:pt x="6" y="53"/>
                    <a:pt x="6" y="52"/>
                  </a:cubicBezTo>
                  <a:cubicBezTo>
                    <a:pt x="7" y="52"/>
                    <a:pt x="8" y="51"/>
                    <a:pt x="10" y="51"/>
                  </a:cubicBezTo>
                  <a:cubicBezTo>
                    <a:pt x="11" y="51"/>
                    <a:pt x="12" y="52"/>
                    <a:pt x="12" y="53"/>
                  </a:cubicBezTo>
                  <a:cubicBezTo>
                    <a:pt x="12" y="54"/>
                    <a:pt x="11" y="54"/>
                    <a:pt x="10" y="54"/>
                  </a:cubicBezTo>
                  <a:cubicBezTo>
                    <a:pt x="9" y="54"/>
                    <a:pt x="9" y="55"/>
                    <a:pt x="9" y="55"/>
                  </a:cubicBezTo>
                  <a:cubicBezTo>
                    <a:pt x="9" y="55"/>
                    <a:pt x="9" y="55"/>
                    <a:pt x="9" y="55"/>
                  </a:cubicBezTo>
                  <a:cubicBezTo>
                    <a:pt x="9" y="68"/>
                    <a:pt x="9" y="68"/>
                    <a:pt x="9" y="68"/>
                  </a:cubicBezTo>
                  <a:cubicBezTo>
                    <a:pt x="9" y="69"/>
                    <a:pt x="8" y="69"/>
                    <a:pt x="7" y="69"/>
                  </a:cubicBezTo>
                  <a:moveTo>
                    <a:pt x="12" y="45"/>
                  </a:moveTo>
                  <a:cubicBezTo>
                    <a:pt x="6" y="45"/>
                    <a:pt x="0" y="50"/>
                    <a:pt x="0" y="57"/>
                  </a:cubicBezTo>
                  <a:cubicBezTo>
                    <a:pt x="0" y="72"/>
                    <a:pt x="0" y="72"/>
                    <a:pt x="0" y="72"/>
                  </a:cubicBezTo>
                  <a:cubicBezTo>
                    <a:pt x="0" y="78"/>
                    <a:pt x="6" y="83"/>
                    <a:pt x="12" y="83"/>
                  </a:cubicBezTo>
                  <a:cubicBezTo>
                    <a:pt x="18" y="83"/>
                    <a:pt x="24" y="78"/>
                    <a:pt x="24" y="72"/>
                  </a:cubicBezTo>
                  <a:cubicBezTo>
                    <a:pt x="24" y="57"/>
                    <a:pt x="24" y="57"/>
                    <a:pt x="24" y="57"/>
                  </a:cubicBezTo>
                  <a:cubicBezTo>
                    <a:pt x="24" y="50"/>
                    <a:pt x="18" y="45"/>
                    <a:pt x="12" y="45"/>
                  </a:cubicBezTo>
                  <a:moveTo>
                    <a:pt x="35" y="52"/>
                  </a:moveTo>
                  <a:cubicBezTo>
                    <a:pt x="34" y="52"/>
                    <a:pt x="33" y="51"/>
                    <a:pt x="33" y="50"/>
                  </a:cubicBezTo>
                  <a:cubicBezTo>
                    <a:pt x="33" y="32"/>
                    <a:pt x="33" y="32"/>
                    <a:pt x="33" y="32"/>
                  </a:cubicBezTo>
                  <a:cubicBezTo>
                    <a:pt x="33" y="30"/>
                    <a:pt x="34" y="29"/>
                    <a:pt x="35" y="29"/>
                  </a:cubicBezTo>
                  <a:cubicBezTo>
                    <a:pt x="35" y="28"/>
                    <a:pt x="36" y="27"/>
                    <a:pt x="38" y="27"/>
                  </a:cubicBezTo>
                  <a:cubicBezTo>
                    <a:pt x="39" y="27"/>
                    <a:pt x="40" y="28"/>
                    <a:pt x="40" y="29"/>
                  </a:cubicBezTo>
                  <a:cubicBezTo>
                    <a:pt x="40" y="30"/>
                    <a:pt x="39" y="31"/>
                    <a:pt x="38" y="31"/>
                  </a:cubicBezTo>
                  <a:cubicBezTo>
                    <a:pt x="38" y="31"/>
                    <a:pt x="38" y="31"/>
                    <a:pt x="38" y="31"/>
                  </a:cubicBezTo>
                  <a:cubicBezTo>
                    <a:pt x="38" y="31"/>
                    <a:pt x="37" y="31"/>
                    <a:pt x="37" y="31"/>
                  </a:cubicBezTo>
                  <a:cubicBezTo>
                    <a:pt x="37" y="31"/>
                    <a:pt x="37" y="32"/>
                    <a:pt x="37" y="32"/>
                  </a:cubicBezTo>
                  <a:cubicBezTo>
                    <a:pt x="37" y="50"/>
                    <a:pt x="37" y="50"/>
                    <a:pt x="37" y="50"/>
                  </a:cubicBezTo>
                  <a:cubicBezTo>
                    <a:pt x="37" y="51"/>
                    <a:pt x="36" y="52"/>
                    <a:pt x="35" y="52"/>
                  </a:cubicBezTo>
                  <a:moveTo>
                    <a:pt x="40" y="21"/>
                  </a:moveTo>
                  <a:cubicBezTo>
                    <a:pt x="33" y="21"/>
                    <a:pt x="28" y="27"/>
                    <a:pt x="28" y="33"/>
                  </a:cubicBezTo>
                  <a:cubicBezTo>
                    <a:pt x="28" y="72"/>
                    <a:pt x="28" y="72"/>
                    <a:pt x="28" y="72"/>
                  </a:cubicBezTo>
                  <a:cubicBezTo>
                    <a:pt x="28" y="78"/>
                    <a:pt x="33" y="83"/>
                    <a:pt x="40" y="83"/>
                  </a:cubicBezTo>
                  <a:cubicBezTo>
                    <a:pt x="46" y="83"/>
                    <a:pt x="51" y="78"/>
                    <a:pt x="51" y="72"/>
                  </a:cubicBezTo>
                  <a:cubicBezTo>
                    <a:pt x="51" y="33"/>
                    <a:pt x="51" y="33"/>
                    <a:pt x="51" y="33"/>
                  </a:cubicBezTo>
                  <a:cubicBezTo>
                    <a:pt x="51" y="27"/>
                    <a:pt x="46" y="21"/>
                    <a:pt x="40" y="21"/>
                  </a:cubicBezTo>
                  <a:moveTo>
                    <a:pt x="64" y="37"/>
                  </a:moveTo>
                  <a:cubicBezTo>
                    <a:pt x="63" y="37"/>
                    <a:pt x="63" y="36"/>
                    <a:pt x="63" y="35"/>
                  </a:cubicBezTo>
                  <a:cubicBezTo>
                    <a:pt x="63" y="12"/>
                    <a:pt x="63" y="12"/>
                    <a:pt x="63" y="12"/>
                  </a:cubicBezTo>
                  <a:cubicBezTo>
                    <a:pt x="62" y="10"/>
                    <a:pt x="63" y="8"/>
                    <a:pt x="64" y="8"/>
                  </a:cubicBezTo>
                  <a:cubicBezTo>
                    <a:pt x="64" y="7"/>
                    <a:pt x="66" y="6"/>
                    <a:pt x="67" y="6"/>
                  </a:cubicBezTo>
                  <a:cubicBezTo>
                    <a:pt x="68" y="6"/>
                    <a:pt x="69" y="7"/>
                    <a:pt x="69" y="8"/>
                  </a:cubicBezTo>
                  <a:cubicBezTo>
                    <a:pt x="69" y="9"/>
                    <a:pt x="68" y="10"/>
                    <a:pt x="67" y="10"/>
                  </a:cubicBezTo>
                  <a:cubicBezTo>
                    <a:pt x="67" y="10"/>
                    <a:pt x="67" y="10"/>
                    <a:pt x="67" y="10"/>
                  </a:cubicBezTo>
                  <a:cubicBezTo>
                    <a:pt x="67" y="10"/>
                    <a:pt x="66" y="10"/>
                    <a:pt x="66" y="12"/>
                  </a:cubicBezTo>
                  <a:cubicBezTo>
                    <a:pt x="66" y="35"/>
                    <a:pt x="66" y="35"/>
                    <a:pt x="66" y="35"/>
                  </a:cubicBezTo>
                  <a:cubicBezTo>
                    <a:pt x="66" y="36"/>
                    <a:pt x="65" y="37"/>
                    <a:pt x="64" y="37"/>
                  </a:cubicBezTo>
                  <a:moveTo>
                    <a:pt x="69" y="0"/>
                  </a:moveTo>
                  <a:cubicBezTo>
                    <a:pt x="62" y="0"/>
                    <a:pt x="57" y="5"/>
                    <a:pt x="57" y="12"/>
                  </a:cubicBezTo>
                  <a:cubicBezTo>
                    <a:pt x="57" y="72"/>
                    <a:pt x="57" y="72"/>
                    <a:pt x="57" y="72"/>
                  </a:cubicBezTo>
                  <a:cubicBezTo>
                    <a:pt x="57" y="78"/>
                    <a:pt x="62" y="83"/>
                    <a:pt x="69" y="83"/>
                  </a:cubicBezTo>
                  <a:cubicBezTo>
                    <a:pt x="75" y="83"/>
                    <a:pt x="80" y="78"/>
                    <a:pt x="80" y="72"/>
                  </a:cubicBezTo>
                  <a:cubicBezTo>
                    <a:pt x="80" y="12"/>
                    <a:pt x="80" y="12"/>
                    <a:pt x="80" y="12"/>
                  </a:cubicBezTo>
                  <a:cubicBezTo>
                    <a:pt x="80" y="5"/>
                    <a:pt x="75" y="0"/>
                    <a:pt x="69" y="0"/>
                  </a:cubicBezTo>
                </a:path>
              </a:pathLst>
            </a:custGeom>
            <a:solidFill>
              <a:schemeClr val="bg1"/>
            </a:solidFill>
            <a:ln>
              <a:noFill/>
            </a:ln>
          </p:spPr>
          <p:txBody>
            <a:bodyPr lIns="68580" tIns="34290" rIns="68580" bIns="34290"/>
            <a:lstStyle/>
            <a:p>
              <a:pPr eaLnBrk="0" fontAlgn="base" hangingPunct="0">
                <a:spcBef>
                  <a:spcPct val="0"/>
                </a:spcBef>
                <a:spcAft>
                  <a:spcPct val="0"/>
                </a:spcAft>
                <a:defRPr/>
              </a:pPr>
              <a:endParaRPr lang="zh-CN" altLang="en-US" sz="1400" kern="0">
                <a:solidFill>
                  <a:srgbClr val="000000"/>
                </a:solidFill>
                <a:latin typeface="Calibri" panose="020F0502020204030204" charset="0"/>
                <a:ea typeface="宋体" panose="02010600030101010101" pitchFamily="2" charset="-122"/>
              </a:endParaRPr>
            </a:p>
          </p:txBody>
        </p:sp>
      </p:grpSp>
      <p:grpSp>
        <p:nvGrpSpPr>
          <p:cNvPr id="70" name="Group 10"/>
          <p:cNvGrpSpPr/>
          <p:nvPr/>
        </p:nvGrpSpPr>
        <p:grpSpPr>
          <a:xfrm>
            <a:off x="8599159" y="4797640"/>
            <a:ext cx="518400" cy="518400"/>
            <a:chOff x="6284697" y="2507428"/>
            <a:chExt cx="765519" cy="765519"/>
          </a:xfrm>
        </p:grpSpPr>
        <p:sp>
          <p:nvSpPr>
            <p:cNvPr id="71" name="Oval 11"/>
            <p:cNvSpPr/>
            <p:nvPr/>
          </p:nvSpPr>
          <p:spPr>
            <a:xfrm>
              <a:off x="6284697" y="2507428"/>
              <a:ext cx="765519" cy="765519"/>
            </a:xfrm>
            <a:prstGeom prst="ellipse">
              <a:avLst/>
            </a:prstGeom>
            <a:solidFill>
              <a:srgbClr val="4B9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sp>
          <p:nvSpPr>
            <p:cNvPr id="72"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73" name="Group 13"/>
          <p:cNvGrpSpPr/>
          <p:nvPr/>
        </p:nvGrpSpPr>
        <p:grpSpPr>
          <a:xfrm>
            <a:off x="9464066" y="4797640"/>
            <a:ext cx="518400" cy="518400"/>
            <a:chOff x="5744854" y="3490222"/>
            <a:chExt cx="765519" cy="765519"/>
          </a:xfrm>
        </p:grpSpPr>
        <p:sp>
          <p:nvSpPr>
            <p:cNvPr id="74" name="Oval 14"/>
            <p:cNvSpPr/>
            <p:nvPr/>
          </p:nvSpPr>
          <p:spPr>
            <a:xfrm>
              <a:off x="5744854" y="3490222"/>
              <a:ext cx="765519" cy="765519"/>
            </a:xfrm>
            <a:prstGeom prst="ellipse">
              <a:avLst/>
            </a:prstGeom>
            <a:solidFill>
              <a:srgbClr val="4B9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lumMod val="65000"/>
                    <a:lumOff val="35000"/>
                  </a:schemeClr>
                </a:solidFill>
              </a:endParaRPr>
            </a:p>
          </p:txBody>
        </p:sp>
        <p:grpSp>
          <p:nvGrpSpPr>
            <p:cNvPr id="75" name="Group 15"/>
            <p:cNvGrpSpPr/>
            <p:nvPr/>
          </p:nvGrpSpPr>
          <p:grpSpPr>
            <a:xfrm>
              <a:off x="5900374" y="3655628"/>
              <a:ext cx="464344" cy="464344"/>
              <a:chOff x="4439444" y="2582069"/>
              <a:chExt cx="464344" cy="464344"/>
            </a:xfrm>
            <a:solidFill>
              <a:schemeClr val="bg1"/>
            </a:solidFill>
          </p:grpSpPr>
          <p:sp>
            <p:nvSpPr>
              <p:cNvPr id="76"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7"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8"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28270" hangingPunct="0"/>
                <a:endParaRPr lang="en-US" sz="800" dirty="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79" name="组合 78"/>
          <p:cNvGrpSpPr/>
          <p:nvPr/>
        </p:nvGrpSpPr>
        <p:grpSpPr>
          <a:xfrm>
            <a:off x="6769868" y="3407623"/>
            <a:ext cx="1829436" cy="1219565"/>
            <a:chOff x="6643371" y="1694755"/>
            <a:chExt cx="1829436" cy="1219565"/>
          </a:xfrm>
        </p:grpSpPr>
        <p:sp>
          <p:nvSpPr>
            <p:cNvPr id="80" name="文本框 118"/>
            <p:cNvSpPr txBox="1"/>
            <p:nvPr/>
          </p:nvSpPr>
          <p:spPr>
            <a:xfrm>
              <a:off x="6643371" y="2094865"/>
              <a:ext cx="1702423" cy="8194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050" dirty="0">
                  <a:latin typeface="隶书" panose="02010509060101010101" pitchFamily="49" charset="-122"/>
                  <a:ea typeface="隶书" panose="02010509060101010101" pitchFamily="49" charset="-122"/>
                  <a:sym typeface="+mn-ea"/>
                </a:rPr>
                <a:t>点击添加文本信息点击添加文本信息点击添加文本信息点击添加文本信息 </a:t>
              </a:r>
              <a:endParaRPr lang="zh-CN" altLang="en-US" dirty="0">
                <a:latin typeface="隶书" panose="02010509060101010101" pitchFamily="49" charset="-122"/>
                <a:ea typeface="隶书" panose="02010509060101010101" pitchFamily="49" charset="-122"/>
              </a:endParaRPr>
            </a:p>
          </p:txBody>
        </p:sp>
        <p:sp>
          <p:nvSpPr>
            <p:cNvPr id="81" name="文本框 119"/>
            <p:cNvSpPr txBox="1"/>
            <p:nvPr/>
          </p:nvSpPr>
          <p:spPr>
            <a:xfrm>
              <a:off x="6643371" y="1694755"/>
              <a:ext cx="182943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latin typeface="隶书" panose="02010509060101010101" pitchFamily="49" charset="-122"/>
                  <a:ea typeface="隶书" panose="02010509060101010101" pitchFamily="49" charset="-122"/>
                  <a:sym typeface="+mn-ea"/>
                </a:rPr>
                <a:t>输入标题</a:t>
              </a:r>
            </a:p>
          </p:txBody>
        </p:sp>
      </p:grpSp>
      <p:grpSp>
        <p:nvGrpSpPr>
          <p:cNvPr id="82" name="组合 81"/>
          <p:cNvGrpSpPr/>
          <p:nvPr/>
        </p:nvGrpSpPr>
        <p:grpSpPr>
          <a:xfrm>
            <a:off x="8680781" y="3390643"/>
            <a:ext cx="1829436" cy="1219565"/>
            <a:chOff x="6643371" y="1694755"/>
            <a:chExt cx="1829436" cy="1219565"/>
          </a:xfrm>
        </p:grpSpPr>
        <p:sp>
          <p:nvSpPr>
            <p:cNvPr id="83" name="文本框 118"/>
            <p:cNvSpPr txBox="1"/>
            <p:nvPr/>
          </p:nvSpPr>
          <p:spPr>
            <a:xfrm>
              <a:off x="6643371" y="2094865"/>
              <a:ext cx="1702423" cy="8194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050" dirty="0">
                  <a:latin typeface="隶书" panose="02010509060101010101" pitchFamily="49" charset="-122"/>
                  <a:ea typeface="隶书" panose="02010509060101010101" pitchFamily="49" charset="-122"/>
                  <a:sym typeface="+mn-ea"/>
                </a:rPr>
                <a:t>点击添加文本信息点击添加文本信息点击添加文本信息点击添加文本信息 </a:t>
              </a:r>
              <a:endParaRPr lang="zh-CN" altLang="en-US" dirty="0">
                <a:latin typeface="隶书" panose="02010509060101010101" pitchFamily="49" charset="-122"/>
                <a:ea typeface="隶书" panose="02010509060101010101" pitchFamily="49" charset="-122"/>
              </a:endParaRPr>
            </a:p>
          </p:txBody>
        </p:sp>
        <p:sp>
          <p:nvSpPr>
            <p:cNvPr id="84" name="文本框 119"/>
            <p:cNvSpPr txBox="1"/>
            <p:nvPr/>
          </p:nvSpPr>
          <p:spPr>
            <a:xfrm>
              <a:off x="6643371" y="1694755"/>
              <a:ext cx="1829436"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b="1" dirty="0">
                  <a:latin typeface="隶书" panose="02010509060101010101" pitchFamily="49" charset="-122"/>
                  <a:ea typeface="隶书" panose="02010509060101010101" pitchFamily="49" charset="-122"/>
                  <a:sym typeface="+mn-ea"/>
                </a:rPr>
                <a:t>输入标题</a:t>
              </a:r>
            </a:p>
          </p:txBody>
        </p:sp>
      </p:grpSp>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childTnLst>
                                </p:cTn>
                              </p:par>
                            </p:childTnLst>
                          </p:cTn>
                        </p:par>
                        <p:par>
                          <p:cTn id="42" fill="hold">
                            <p:stCondLst>
                              <p:cond delay="1000"/>
                            </p:stCondLst>
                            <p:childTnLst>
                              <p:par>
                                <p:cTn id="43" presetID="22" presetClass="entr" presetSubtype="8"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ipe(left)">
                                      <p:cBhvr>
                                        <p:cTn id="45" dur="500"/>
                                        <p:tgtEl>
                                          <p:spTgt spid="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500"/>
                                        <p:tgtEl>
                                          <p:spTgt spid="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left)">
                                      <p:cBhvr>
                                        <p:cTn id="60" dur="500"/>
                                        <p:tgtEl>
                                          <p:spTgt spid="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ipe(left)">
                                      <p:cBhvr>
                                        <p:cTn id="63" dur="500"/>
                                        <p:tgtEl>
                                          <p:spTgt spid="4"/>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left)">
                                      <p:cBhvr>
                                        <p:cTn id="66" dur="500"/>
                                        <p:tgtEl>
                                          <p:spTgt spid="3"/>
                                        </p:tgtEl>
                                      </p:cBhvr>
                                    </p:animEffect>
                                  </p:childTnLst>
                                </p:cTn>
                              </p:par>
                            </p:childTnLst>
                          </p:cTn>
                        </p:par>
                        <p:par>
                          <p:cTn id="67" fill="hold">
                            <p:stCondLst>
                              <p:cond delay="1500"/>
                            </p:stCondLst>
                            <p:childTnLst>
                              <p:par>
                                <p:cTn id="68" presetID="22" presetClass="entr" presetSubtype="4"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down)">
                                      <p:cBhvr>
                                        <p:cTn id="70" dur="500"/>
                                        <p:tgtEl>
                                          <p:spTgt spid="10"/>
                                        </p:tgtEl>
                                      </p:cBhvr>
                                    </p:animEffect>
                                  </p:childTnLst>
                                </p:cTn>
                              </p:par>
                            </p:childTnLst>
                          </p:cTn>
                        </p:par>
                        <p:par>
                          <p:cTn id="71" fill="hold">
                            <p:stCondLst>
                              <p:cond delay="2000"/>
                            </p:stCondLst>
                            <p:childTnLst>
                              <p:par>
                                <p:cTn id="72" presetID="22" presetClass="entr" presetSubtype="4" fill="hold" grpId="0" nodeType="after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wipe(down)">
                                      <p:cBhvr>
                                        <p:cTn id="74" dur="500"/>
                                        <p:tgtEl>
                                          <p:spTgt spid="11"/>
                                        </p:tgtEl>
                                      </p:cBhvr>
                                    </p:animEffect>
                                  </p:childTnLst>
                                </p:cTn>
                              </p:par>
                            </p:childTnLst>
                          </p:cTn>
                        </p:par>
                        <p:par>
                          <p:cTn id="75" fill="hold">
                            <p:stCondLst>
                              <p:cond delay="2500"/>
                            </p:stCondLst>
                            <p:childTnLst>
                              <p:par>
                                <p:cTn id="76" presetID="22" presetClass="entr" presetSubtype="4"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wipe(down)">
                                      <p:cBhvr>
                                        <p:cTn id="78" dur="500"/>
                                        <p:tgtEl>
                                          <p:spTgt spid="12"/>
                                        </p:tgtEl>
                                      </p:cBhvr>
                                    </p:animEffect>
                                  </p:childTnLst>
                                </p:cTn>
                              </p:par>
                            </p:childTnLst>
                          </p:cTn>
                        </p:par>
                        <p:par>
                          <p:cTn id="79" fill="hold">
                            <p:stCondLst>
                              <p:cond delay="3000"/>
                            </p:stCondLst>
                            <p:childTnLst>
                              <p:par>
                                <p:cTn id="80" presetID="22" presetClass="entr" presetSubtype="4"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wipe(down)">
                                      <p:cBhvr>
                                        <p:cTn id="82" dur="500"/>
                                        <p:tgtEl>
                                          <p:spTgt spid="13"/>
                                        </p:tgtEl>
                                      </p:cBhvr>
                                    </p:animEffect>
                                  </p:childTnLst>
                                </p:cTn>
                              </p:par>
                            </p:childTnLst>
                          </p:cTn>
                        </p:par>
                        <p:par>
                          <p:cTn id="83" fill="hold">
                            <p:stCondLst>
                              <p:cond delay="3500"/>
                            </p:stCondLst>
                            <p:childTnLst>
                              <p:par>
                                <p:cTn id="84" presetID="22" presetClass="entr" presetSubtype="4" fill="hold" grpId="0" nodeType="after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wipe(down)">
                                      <p:cBhvr>
                                        <p:cTn id="86" dur="500"/>
                                        <p:tgtEl>
                                          <p:spTgt spid="14"/>
                                        </p:tgtEl>
                                      </p:cBhvr>
                                    </p:animEffect>
                                  </p:childTnLst>
                                </p:cTn>
                              </p:par>
                            </p:childTnLst>
                          </p:cTn>
                        </p:par>
                        <p:par>
                          <p:cTn id="87" fill="hold">
                            <p:stCondLst>
                              <p:cond delay="4000"/>
                            </p:stCondLst>
                            <p:childTnLst>
                              <p:par>
                                <p:cTn id="88" presetID="22" presetClass="entr" presetSubtype="4" fill="hold" grpId="0" nodeType="after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wipe(down)">
                                      <p:cBhvr>
                                        <p:cTn id="90" dur="500"/>
                                        <p:tgtEl>
                                          <p:spTgt spid="15"/>
                                        </p:tgtEl>
                                      </p:cBhvr>
                                    </p:animEffect>
                                  </p:childTnLst>
                                </p:cTn>
                              </p:par>
                            </p:childTnLst>
                          </p:cTn>
                        </p:par>
                        <p:par>
                          <p:cTn id="91" fill="hold">
                            <p:stCondLst>
                              <p:cond delay="4500"/>
                            </p:stCondLst>
                            <p:childTnLst>
                              <p:par>
                                <p:cTn id="92" presetID="22" presetClass="entr" presetSubtype="4" fill="hold" grpId="0"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down)">
                                      <p:cBhvr>
                                        <p:cTn id="94" dur="500"/>
                                        <p:tgtEl>
                                          <p:spTgt spid="16"/>
                                        </p:tgtEl>
                                      </p:cBhvr>
                                    </p:animEffect>
                                  </p:childTnLst>
                                </p:cTn>
                              </p:par>
                            </p:childTnLst>
                          </p:cTn>
                        </p:par>
                        <p:par>
                          <p:cTn id="95" fill="hold">
                            <p:stCondLst>
                              <p:cond delay="5000"/>
                            </p:stCondLst>
                            <p:childTnLst>
                              <p:par>
                                <p:cTn id="96" presetID="22" presetClass="entr" presetSubtype="4" fill="hold" grpId="0" nodeType="after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wipe(down)">
                                      <p:cBhvr>
                                        <p:cTn id="98" dur="500"/>
                                        <p:tgtEl>
                                          <p:spTgt spid="17"/>
                                        </p:tgtEl>
                                      </p:cBhvr>
                                    </p:animEffect>
                                  </p:childTnLst>
                                </p:cTn>
                              </p:par>
                            </p:childTnLst>
                          </p:cTn>
                        </p:par>
                        <p:par>
                          <p:cTn id="99" fill="hold">
                            <p:stCondLst>
                              <p:cond delay="5500"/>
                            </p:stCondLst>
                            <p:childTnLst>
                              <p:par>
                                <p:cTn id="100" presetID="22" presetClass="entr" presetSubtype="4" fill="hold" grpId="0" nodeType="after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childTnLst>
                          </p:cTn>
                        </p:par>
                        <p:par>
                          <p:cTn id="103" fill="hold">
                            <p:stCondLst>
                              <p:cond delay="6000"/>
                            </p:stCondLst>
                            <p:childTnLst>
                              <p:par>
                                <p:cTn id="104" presetID="22" presetClass="entr" presetSubtype="4" fill="hold" grpId="0" nodeType="after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wipe(down)">
                                      <p:cBhvr>
                                        <p:cTn id="106" dur="500"/>
                                        <p:tgtEl>
                                          <p:spTgt spid="19"/>
                                        </p:tgtEl>
                                      </p:cBhvr>
                                    </p:animEffect>
                                  </p:childTnLst>
                                </p:cTn>
                              </p:par>
                            </p:childTnLst>
                          </p:cTn>
                        </p:par>
                        <p:par>
                          <p:cTn id="107" fill="hold">
                            <p:stCondLst>
                              <p:cond delay="6500"/>
                            </p:stCondLst>
                            <p:childTnLst>
                              <p:par>
                                <p:cTn id="108" presetID="22" presetClass="entr" presetSubtype="4" fill="hold" grpId="0" nodeType="afterEffect">
                                  <p:stCondLst>
                                    <p:cond delay="0"/>
                                  </p:stCondLst>
                                  <p:childTnLst>
                                    <p:set>
                                      <p:cBhvr>
                                        <p:cTn id="109" dur="1" fill="hold">
                                          <p:stCondLst>
                                            <p:cond delay="0"/>
                                          </p:stCondLst>
                                        </p:cTn>
                                        <p:tgtEl>
                                          <p:spTgt spid="20"/>
                                        </p:tgtEl>
                                        <p:attrNameLst>
                                          <p:attrName>style.visibility</p:attrName>
                                        </p:attrNameLst>
                                      </p:cBhvr>
                                      <p:to>
                                        <p:strVal val="visible"/>
                                      </p:to>
                                    </p:set>
                                    <p:animEffect transition="in" filter="wipe(down)">
                                      <p:cBhvr>
                                        <p:cTn id="110" dur="500"/>
                                        <p:tgtEl>
                                          <p:spTgt spid="20"/>
                                        </p:tgtEl>
                                      </p:cBhvr>
                                    </p:animEffect>
                                  </p:childTnLst>
                                </p:cTn>
                              </p:par>
                            </p:childTnLst>
                          </p:cTn>
                        </p:par>
                        <p:par>
                          <p:cTn id="111" fill="hold">
                            <p:stCondLst>
                              <p:cond delay="7000"/>
                            </p:stCondLst>
                            <p:childTnLst>
                              <p:par>
                                <p:cTn id="112" presetID="22" presetClass="entr" presetSubtype="4" fill="hold" grpId="0" nodeType="afterEffect">
                                  <p:stCondLst>
                                    <p:cond delay="0"/>
                                  </p:stCondLst>
                                  <p:childTnLst>
                                    <p:set>
                                      <p:cBhvr>
                                        <p:cTn id="113" dur="1" fill="hold">
                                          <p:stCondLst>
                                            <p:cond delay="0"/>
                                          </p:stCondLst>
                                        </p:cTn>
                                        <p:tgtEl>
                                          <p:spTgt spid="21"/>
                                        </p:tgtEl>
                                        <p:attrNameLst>
                                          <p:attrName>style.visibility</p:attrName>
                                        </p:attrNameLst>
                                      </p:cBhvr>
                                      <p:to>
                                        <p:strVal val="visible"/>
                                      </p:to>
                                    </p:set>
                                    <p:animEffect transition="in" filter="wipe(down)">
                                      <p:cBhvr>
                                        <p:cTn id="114" dur="500"/>
                                        <p:tgtEl>
                                          <p:spTgt spid="21"/>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4" fill="hold" nodeType="click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wipe(down)">
                                      <p:cBhvr>
                                        <p:cTn id="119" dur="500"/>
                                        <p:tgtEl>
                                          <p:spTgt spid="60"/>
                                        </p:tgtEl>
                                      </p:cBhvr>
                                    </p:animEffect>
                                  </p:childTnLst>
                                </p:cTn>
                              </p:par>
                              <p:par>
                                <p:cTn id="120" presetID="22" presetClass="entr" presetSubtype="4" fill="hold" nodeType="withEffect">
                                  <p:stCondLst>
                                    <p:cond delay="0"/>
                                  </p:stCondLst>
                                  <p:childTnLst>
                                    <p:set>
                                      <p:cBhvr>
                                        <p:cTn id="121" dur="1" fill="hold">
                                          <p:stCondLst>
                                            <p:cond delay="0"/>
                                          </p:stCondLst>
                                        </p:cTn>
                                        <p:tgtEl>
                                          <p:spTgt spid="64"/>
                                        </p:tgtEl>
                                        <p:attrNameLst>
                                          <p:attrName>style.visibility</p:attrName>
                                        </p:attrNameLst>
                                      </p:cBhvr>
                                      <p:to>
                                        <p:strVal val="visible"/>
                                      </p:to>
                                    </p:set>
                                    <p:animEffect transition="in" filter="wipe(down)">
                                      <p:cBhvr>
                                        <p:cTn id="122" dur="500"/>
                                        <p:tgtEl>
                                          <p:spTgt spid="64"/>
                                        </p:tgtEl>
                                      </p:cBhvr>
                                    </p:animEffect>
                                  </p:childTnLst>
                                </p:cTn>
                              </p:par>
                              <p:par>
                                <p:cTn id="123" presetID="22" presetClass="entr" presetSubtype="4" fill="hold" nodeType="withEffect">
                                  <p:stCondLst>
                                    <p:cond delay="0"/>
                                  </p:stCondLst>
                                  <p:childTnLst>
                                    <p:set>
                                      <p:cBhvr>
                                        <p:cTn id="124" dur="1" fill="hold">
                                          <p:stCondLst>
                                            <p:cond delay="0"/>
                                          </p:stCondLst>
                                        </p:cTn>
                                        <p:tgtEl>
                                          <p:spTgt spid="67"/>
                                        </p:tgtEl>
                                        <p:attrNameLst>
                                          <p:attrName>style.visibility</p:attrName>
                                        </p:attrNameLst>
                                      </p:cBhvr>
                                      <p:to>
                                        <p:strVal val="visible"/>
                                      </p:to>
                                    </p:set>
                                    <p:animEffect transition="in" filter="wipe(down)">
                                      <p:cBhvr>
                                        <p:cTn id="125" dur="500"/>
                                        <p:tgtEl>
                                          <p:spTgt spid="67"/>
                                        </p:tgtEl>
                                      </p:cBhvr>
                                    </p:animEffect>
                                  </p:childTnLst>
                                </p:cTn>
                              </p:par>
                              <p:par>
                                <p:cTn id="126" presetID="22" presetClass="entr" presetSubtype="4" fill="hold" nodeType="withEffect">
                                  <p:stCondLst>
                                    <p:cond delay="0"/>
                                  </p:stCondLst>
                                  <p:childTnLst>
                                    <p:set>
                                      <p:cBhvr>
                                        <p:cTn id="127" dur="1" fill="hold">
                                          <p:stCondLst>
                                            <p:cond delay="0"/>
                                          </p:stCondLst>
                                        </p:cTn>
                                        <p:tgtEl>
                                          <p:spTgt spid="70"/>
                                        </p:tgtEl>
                                        <p:attrNameLst>
                                          <p:attrName>style.visibility</p:attrName>
                                        </p:attrNameLst>
                                      </p:cBhvr>
                                      <p:to>
                                        <p:strVal val="visible"/>
                                      </p:to>
                                    </p:set>
                                    <p:animEffect transition="in" filter="wipe(down)">
                                      <p:cBhvr>
                                        <p:cTn id="128" dur="500"/>
                                        <p:tgtEl>
                                          <p:spTgt spid="70"/>
                                        </p:tgtEl>
                                      </p:cBhvr>
                                    </p:animEffect>
                                  </p:childTnLst>
                                </p:cTn>
                              </p:par>
                              <p:par>
                                <p:cTn id="129" presetID="22" presetClass="entr" presetSubtype="4" fill="hold" nodeType="withEffect">
                                  <p:stCondLst>
                                    <p:cond delay="0"/>
                                  </p:stCondLst>
                                  <p:childTnLst>
                                    <p:set>
                                      <p:cBhvr>
                                        <p:cTn id="130" dur="1" fill="hold">
                                          <p:stCondLst>
                                            <p:cond delay="0"/>
                                          </p:stCondLst>
                                        </p:cTn>
                                        <p:tgtEl>
                                          <p:spTgt spid="73"/>
                                        </p:tgtEl>
                                        <p:attrNameLst>
                                          <p:attrName>style.visibility</p:attrName>
                                        </p:attrNameLst>
                                      </p:cBhvr>
                                      <p:to>
                                        <p:strVal val="visible"/>
                                      </p:to>
                                    </p:set>
                                    <p:animEffect transition="in" filter="wipe(down)">
                                      <p:cBhvr>
                                        <p:cTn id="131" dur="500"/>
                                        <p:tgtEl>
                                          <p:spTgt spid="73"/>
                                        </p:tgtEl>
                                      </p:cBhvr>
                                    </p:animEffect>
                                  </p:childTnLst>
                                </p:cTn>
                              </p:par>
                              <p:par>
                                <p:cTn id="132" presetID="22" presetClass="entr" presetSubtype="4" fill="hold" nodeType="withEffect">
                                  <p:stCondLst>
                                    <p:cond delay="0"/>
                                  </p:stCondLst>
                                  <p:childTnLst>
                                    <p:set>
                                      <p:cBhvr>
                                        <p:cTn id="133" dur="1" fill="hold">
                                          <p:stCondLst>
                                            <p:cond delay="0"/>
                                          </p:stCondLst>
                                        </p:cTn>
                                        <p:tgtEl>
                                          <p:spTgt spid="79"/>
                                        </p:tgtEl>
                                        <p:attrNameLst>
                                          <p:attrName>style.visibility</p:attrName>
                                        </p:attrNameLst>
                                      </p:cBhvr>
                                      <p:to>
                                        <p:strVal val="visible"/>
                                      </p:to>
                                    </p:set>
                                    <p:animEffect transition="in" filter="wipe(down)">
                                      <p:cBhvr>
                                        <p:cTn id="134" dur="500"/>
                                        <p:tgtEl>
                                          <p:spTgt spid="79"/>
                                        </p:tgtEl>
                                      </p:cBhvr>
                                    </p:animEffect>
                                  </p:childTnLst>
                                </p:cTn>
                              </p:par>
                              <p:par>
                                <p:cTn id="135" presetID="22" presetClass="entr" presetSubtype="4" fill="hold" nodeType="withEffect">
                                  <p:stCondLst>
                                    <p:cond delay="0"/>
                                  </p:stCondLst>
                                  <p:childTnLst>
                                    <p:set>
                                      <p:cBhvr>
                                        <p:cTn id="136" dur="1" fill="hold">
                                          <p:stCondLst>
                                            <p:cond delay="0"/>
                                          </p:stCondLst>
                                        </p:cTn>
                                        <p:tgtEl>
                                          <p:spTgt spid="82"/>
                                        </p:tgtEl>
                                        <p:attrNameLst>
                                          <p:attrName>style.visibility</p:attrName>
                                        </p:attrNameLst>
                                      </p:cBhvr>
                                      <p:to>
                                        <p:strVal val="visible"/>
                                      </p:to>
                                    </p:set>
                                    <p:animEffect transition="in" filter="wipe(down)">
                                      <p:cBhvr>
                                        <p:cTn id="137" dur="500"/>
                                        <p:tgtEl>
                                          <p:spTgt spid="82"/>
                                        </p:tgtEl>
                                      </p:cBhvr>
                                    </p:animEffect>
                                  </p:childTnLst>
                                </p:cTn>
                              </p:par>
                              <p:par>
                                <p:cTn id="138" presetID="22" presetClass="entr" presetSubtype="4" fill="hold" grpId="0" nodeType="withEffect">
                                  <p:stCondLst>
                                    <p:cond delay="0"/>
                                  </p:stCondLst>
                                  <p:childTnLst>
                                    <p:set>
                                      <p:cBhvr>
                                        <p:cTn id="139" dur="1" fill="hold">
                                          <p:stCondLst>
                                            <p:cond delay="0"/>
                                          </p:stCondLst>
                                        </p:cTn>
                                        <p:tgtEl>
                                          <p:spTgt spid="63"/>
                                        </p:tgtEl>
                                        <p:attrNameLst>
                                          <p:attrName>style.visibility</p:attrName>
                                        </p:attrNameLst>
                                      </p:cBhvr>
                                      <p:to>
                                        <p:strVal val="visible"/>
                                      </p:to>
                                    </p:set>
                                    <p:animEffect transition="in" filter="wipe(down)">
                                      <p:cBhvr>
                                        <p:cTn id="140"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43" grpId="0"/>
      <p:bldP spid="44" grpId="0"/>
      <p:bldP spid="45" grpId="0"/>
      <p:bldP spid="46" grpId="0"/>
      <p:bldP spid="47" grpId="0"/>
      <p:bldP spid="48" grpId="0"/>
      <p:bldP spid="49" grpId="0"/>
      <p:bldP spid="50" grpId="0"/>
      <p:bldP spid="51" grpId="0"/>
      <p:bldP spid="52" grpId="0"/>
      <p:bldP spid="53" grpId="0"/>
      <p:bldP spid="54" grpId="0"/>
      <p:bldP spid="6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38660" y="2280558"/>
            <a:ext cx="4801314" cy="1015663"/>
          </a:xfrm>
          <a:prstGeom prst="rect">
            <a:avLst/>
          </a:prstGeom>
          <a:noFill/>
        </p:spPr>
        <p:txBody>
          <a:bodyPr wrap="none" rtlCol="0">
            <a:spAutoFit/>
          </a:bodyPr>
          <a:lstStyle/>
          <a:p>
            <a:pPr algn="ctr"/>
            <a:r>
              <a:rPr lang="zh-CN" altLang="en-US" sz="6000" dirty="0">
                <a:solidFill>
                  <a:srgbClr val="4B9B4D"/>
                </a:solidFill>
                <a:latin typeface="隶书" panose="02010509060101010101" pitchFamily="49" charset="-122"/>
                <a:ea typeface="隶书" panose="02010509060101010101" pitchFamily="49" charset="-122"/>
              </a:rPr>
              <a:t>点击添加标题</a:t>
            </a:r>
          </a:p>
        </p:txBody>
      </p:sp>
      <p:grpSp>
        <p:nvGrpSpPr>
          <p:cNvPr id="5" name="组合 4"/>
          <p:cNvGrpSpPr/>
          <p:nvPr/>
        </p:nvGrpSpPr>
        <p:grpSpPr>
          <a:xfrm>
            <a:off x="5526314" y="4298976"/>
            <a:ext cx="1447800" cy="345133"/>
            <a:chOff x="3683000" y="4240918"/>
            <a:chExt cx="1447800" cy="345133"/>
          </a:xfrm>
        </p:grpSpPr>
        <p:sp>
          <p:nvSpPr>
            <p:cNvPr id="6" name="矩形: 圆角 5"/>
            <p:cNvSpPr/>
            <p:nvPr/>
          </p:nvSpPr>
          <p:spPr>
            <a:xfrm>
              <a:off x="36830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7" name="文本框 6"/>
            <p:cNvSpPr txBox="1"/>
            <p:nvPr/>
          </p:nvSpPr>
          <p:spPr>
            <a:xfrm>
              <a:off x="39041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工作总结</a:t>
              </a:r>
            </a:p>
          </p:txBody>
        </p:sp>
      </p:grpSp>
      <p:grpSp>
        <p:nvGrpSpPr>
          <p:cNvPr id="8" name="组合 7"/>
          <p:cNvGrpSpPr/>
          <p:nvPr/>
        </p:nvGrpSpPr>
        <p:grpSpPr>
          <a:xfrm>
            <a:off x="7215414" y="4298976"/>
            <a:ext cx="1447800" cy="345133"/>
            <a:chOff x="5372100" y="4240918"/>
            <a:chExt cx="1447800" cy="345133"/>
          </a:xfrm>
        </p:grpSpPr>
        <p:sp>
          <p:nvSpPr>
            <p:cNvPr id="9" name="矩形: 圆角 8"/>
            <p:cNvSpPr/>
            <p:nvPr/>
          </p:nvSpPr>
          <p:spPr>
            <a:xfrm>
              <a:off x="53721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0" name="文本框 9"/>
            <p:cNvSpPr txBox="1"/>
            <p:nvPr/>
          </p:nvSpPr>
          <p:spPr>
            <a:xfrm>
              <a:off x="55932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论文答辩</a:t>
              </a:r>
            </a:p>
          </p:txBody>
        </p:sp>
      </p:grpSp>
      <p:grpSp>
        <p:nvGrpSpPr>
          <p:cNvPr id="11" name="组合 10"/>
          <p:cNvGrpSpPr/>
          <p:nvPr/>
        </p:nvGrpSpPr>
        <p:grpSpPr>
          <a:xfrm>
            <a:off x="8904514" y="4298976"/>
            <a:ext cx="1447800" cy="345133"/>
            <a:chOff x="7061200" y="4240918"/>
            <a:chExt cx="1447800" cy="345133"/>
          </a:xfrm>
        </p:grpSpPr>
        <p:sp>
          <p:nvSpPr>
            <p:cNvPr id="12" name="矩形: 圆角 11"/>
            <p:cNvSpPr/>
            <p:nvPr/>
          </p:nvSpPr>
          <p:spPr>
            <a:xfrm>
              <a:off x="70612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3" name="文本框 12"/>
            <p:cNvSpPr txBox="1"/>
            <p:nvPr/>
          </p:nvSpPr>
          <p:spPr>
            <a:xfrm>
              <a:off x="7282399"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教育培训</a:t>
              </a:r>
            </a:p>
          </p:txBody>
        </p:sp>
      </p:grpSp>
      <p:sp>
        <p:nvSpPr>
          <p:cNvPr id="14" name="文本框 13"/>
          <p:cNvSpPr txBox="1"/>
          <p:nvPr/>
        </p:nvSpPr>
        <p:spPr>
          <a:xfrm>
            <a:off x="4769220" y="3296221"/>
            <a:ext cx="6334843" cy="738664"/>
          </a:xfrm>
          <a:prstGeom prst="rect">
            <a:avLst/>
          </a:prstGeom>
          <a:noFill/>
        </p:spPr>
        <p:txBody>
          <a:bodyPr wrap="square" rtlCol="0">
            <a:spAutoFit/>
          </a:bodyPr>
          <a:lstStyle/>
          <a:p>
            <a:pPr algn="ctr" defTabSz="1218565">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250"/>
                                        <p:tgtEl>
                                          <p:spTgt spid="14"/>
                                        </p:tgtEl>
                                      </p:cBhvr>
                                    </p:animEffect>
                                  </p:childTnLst>
                                </p:cTn>
                              </p:par>
                            </p:childTnLst>
                          </p:cTn>
                        </p:par>
                        <p:par>
                          <p:cTn id="12" fill="hold">
                            <p:stCondLst>
                              <p:cond delay="2250"/>
                            </p:stCondLst>
                            <p:childTnLst>
                              <p:par>
                                <p:cTn id="13" presetID="5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Scale>
                                      <p:cBhvr>
                                        <p:cTn id="1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5"/>
                                        </p:tgtEl>
                                        <p:attrNameLst>
                                          <p:attrName>ppt_x</p:attrName>
                                          <p:attrName>ppt_y</p:attrName>
                                        </p:attrNameLst>
                                      </p:cBhvr>
                                    </p:animMotion>
                                    <p:animEffect transition="in" filter="fade">
                                      <p:cBhvr>
                                        <p:cTn id="17" dur="1000"/>
                                        <p:tgtEl>
                                          <p:spTgt spid="5"/>
                                        </p:tgtEl>
                                      </p:cBhvr>
                                    </p:animEffect>
                                  </p:childTnLst>
                                </p:cTn>
                              </p:par>
                              <p:par>
                                <p:cTn id="18" presetID="52" presetClass="entr" presetSubtype="0" fill="hold" nodeType="withEffect">
                                  <p:stCondLst>
                                    <p:cond delay="250"/>
                                  </p:stCondLst>
                                  <p:childTnLst>
                                    <p:set>
                                      <p:cBhvr>
                                        <p:cTn id="19" dur="1" fill="hold">
                                          <p:stCondLst>
                                            <p:cond delay="0"/>
                                          </p:stCondLst>
                                        </p:cTn>
                                        <p:tgtEl>
                                          <p:spTgt spid="8"/>
                                        </p:tgtEl>
                                        <p:attrNameLst>
                                          <p:attrName>style.visibility</p:attrName>
                                        </p:attrNameLst>
                                      </p:cBhvr>
                                      <p:to>
                                        <p:strVal val="visible"/>
                                      </p:to>
                                    </p:set>
                                    <p:animScale>
                                      <p:cBhvr>
                                        <p:cTn id="2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8"/>
                                        </p:tgtEl>
                                        <p:attrNameLst>
                                          <p:attrName>ppt_x</p:attrName>
                                          <p:attrName>ppt_y</p:attrName>
                                        </p:attrNameLst>
                                      </p:cBhvr>
                                    </p:animMotion>
                                    <p:animEffect transition="in" filter="fade">
                                      <p:cBhvr>
                                        <p:cTn id="22" dur="1000"/>
                                        <p:tgtEl>
                                          <p:spTgt spid="8"/>
                                        </p:tgtEl>
                                      </p:cBhvr>
                                    </p:animEffect>
                                  </p:childTnLst>
                                </p:cTn>
                              </p:par>
                              <p:par>
                                <p:cTn id="23" presetID="52" presetClass="entr" presetSubtype="0" fill="hold" nodeType="withEffect">
                                  <p:stCondLst>
                                    <p:cond delay="500"/>
                                  </p:stCondLst>
                                  <p:childTnLst>
                                    <p:set>
                                      <p:cBhvr>
                                        <p:cTn id="24" dur="1" fill="hold">
                                          <p:stCondLst>
                                            <p:cond delay="0"/>
                                          </p:stCondLst>
                                        </p:cTn>
                                        <p:tgtEl>
                                          <p:spTgt spid="11"/>
                                        </p:tgtEl>
                                        <p:attrNameLst>
                                          <p:attrName>style.visibility</p:attrName>
                                        </p:attrNameLst>
                                      </p:cBhvr>
                                      <p:to>
                                        <p:strVal val="visible"/>
                                      </p:to>
                                    </p:set>
                                    <p:animScale>
                                      <p:cBhvr>
                                        <p:cTn id="2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1"/>
                                        </p:tgtEl>
                                        <p:attrNameLst>
                                          <p:attrName>ppt_x</p:attrName>
                                          <p:attrName>ppt_y</p:attrName>
                                        </p:attrNameLst>
                                      </p:cBhvr>
                                    </p:animMotion>
                                    <p:animEffect transition="in" filter="fade">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6596336" y="4426299"/>
            <a:ext cx="1148651" cy="1148651"/>
          </a:xfrm>
          <a:prstGeom prst="ellipse">
            <a:avLst/>
          </a:prstGeom>
          <a:solidFill>
            <a:srgbClr val="4B9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5" name="椭圆 4"/>
          <p:cNvSpPr/>
          <p:nvPr/>
        </p:nvSpPr>
        <p:spPr>
          <a:xfrm>
            <a:off x="7249454" y="4426299"/>
            <a:ext cx="1148651" cy="1148651"/>
          </a:xfrm>
          <a:prstGeom prst="ellipse">
            <a:avLst/>
          </a:prstGeom>
          <a:solidFill>
            <a:schemeClr val="bg1">
              <a:lumMod val="8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anose="020B0503020204020204" pitchFamily="34" charset="-122"/>
              <a:ea typeface="微软雅黑" panose="020B0503020204020204" pitchFamily="34" charset="-122"/>
            </a:endParaRPr>
          </a:p>
        </p:txBody>
      </p:sp>
      <p:sp>
        <p:nvSpPr>
          <p:cNvPr id="6" name="文本框 5"/>
          <p:cNvSpPr txBox="1"/>
          <p:nvPr/>
        </p:nvSpPr>
        <p:spPr>
          <a:xfrm>
            <a:off x="6714365" y="4708237"/>
            <a:ext cx="1593205" cy="584775"/>
          </a:xfrm>
          <a:prstGeom prst="rect">
            <a:avLst/>
          </a:prstGeom>
          <a:noFill/>
        </p:spPr>
        <p:txBody>
          <a:bodyPr wrap="square" rtlCol="0">
            <a:spAutoFit/>
          </a:bodyPr>
          <a:lstStyle/>
          <a:p>
            <a:pPr algn="ctr"/>
            <a:r>
              <a:rPr lang="en-US" altLang="zh-CN" sz="32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S  +  </a:t>
            </a:r>
            <a:r>
              <a:rPr lang="en-US" altLang="zh-CN" sz="3200" dirty="0">
                <a:solidFill>
                  <a:srgbClr val="4B9B4D"/>
                </a:solidFill>
                <a:latin typeface="微软雅黑" panose="020B0503020204020204" pitchFamily="34" charset="-122"/>
                <a:ea typeface="微软雅黑" panose="020B0503020204020204" pitchFamily="34" charset="-122"/>
                <a:cs typeface="Open Sans" panose="020B0606030504020204" pitchFamily="34" charset="0"/>
              </a:rPr>
              <a:t>C</a:t>
            </a:r>
          </a:p>
        </p:txBody>
      </p:sp>
      <p:grpSp>
        <p:nvGrpSpPr>
          <p:cNvPr id="9" name="组合 8"/>
          <p:cNvGrpSpPr/>
          <p:nvPr/>
        </p:nvGrpSpPr>
        <p:grpSpPr>
          <a:xfrm>
            <a:off x="6162675" y="2236150"/>
            <a:ext cx="3636588" cy="1908211"/>
            <a:chOff x="6096000" y="4234841"/>
            <a:chExt cx="3636588" cy="1908211"/>
          </a:xfrm>
        </p:grpSpPr>
        <p:sp>
          <p:nvSpPr>
            <p:cNvPr id="10" name="TextBox 31"/>
            <p:cNvSpPr txBox="1"/>
            <p:nvPr/>
          </p:nvSpPr>
          <p:spPr>
            <a:xfrm>
              <a:off x="6096000" y="4234841"/>
              <a:ext cx="2856700" cy="523218"/>
            </a:xfrm>
            <a:prstGeom prst="rect">
              <a:avLst/>
            </a:prstGeom>
            <a:noFill/>
            <a:effectLst/>
          </p:spPr>
          <p:txBody>
            <a:bodyPr wrap="square" lIns="91438" tIns="45719" rIns="91438" bIns="4571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itchFamily="65" charset="-122"/>
                </a:defRPr>
              </a:lvl1pPr>
            </a:lstStyle>
            <a:p>
              <a:pPr algn="ctr" defTabSz="913765"/>
              <a:endParaRPr lang="zh-CN" altLang="en-US" sz="2800" b="1" dirty="0">
                <a:solidFill>
                  <a:schemeClr val="tx1"/>
                </a:solidFill>
                <a:effectLst/>
                <a:latin typeface="隶书" panose="02010509060101010101" pitchFamily="49" charset="-122"/>
                <a:ea typeface="隶书" panose="02010509060101010101" pitchFamily="49" charset="-122"/>
              </a:endParaRPr>
            </a:p>
          </p:txBody>
        </p:sp>
        <p:sp>
          <p:nvSpPr>
            <p:cNvPr id="11" name="矩形 10"/>
            <p:cNvSpPr/>
            <p:nvPr/>
          </p:nvSpPr>
          <p:spPr>
            <a:xfrm>
              <a:off x="6340485" y="4758059"/>
              <a:ext cx="3392103" cy="1384993"/>
            </a:xfrm>
            <a:prstGeom prst="rect">
              <a:avLst/>
            </a:prstGeom>
          </p:spPr>
          <p:txBody>
            <a:bodyPr wrap="square" lIns="91438" tIns="45719" rIns="91438" bIns="45719">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a:t>
              </a:r>
            </a:p>
          </p:txBody>
        </p:sp>
      </p:gr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491" y="2236150"/>
            <a:ext cx="5120640" cy="32004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in)">
                                      <p:cBhvr>
                                        <p:cTn id="11" dur="1000"/>
                                        <p:tgtEl>
                                          <p:spTgt spid="4"/>
                                        </p:tgtEl>
                                      </p:cBhvr>
                                    </p:animEffect>
                                  </p:childTnLst>
                                </p:cTn>
                              </p:par>
                            </p:childTnLst>
                          </p:cTn>
                        </p:par>
                        <p:par>
                          <p:cTn id="12" fill="hold">
                            <p:stCondLst>
                              <p:cond delay="1500"/>
                            </p:stCondLst>
                            <p:childTnLst>
                              <p:par>
                                <p:cTn id="13" presetID="6"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ircle(in)">
                                      <p:cBhvr>
                                        <p:cTn id="15" dur="1000"/>
                                        <p:tgtEl>
                                          <p:spTgt spid="5"/>
                                        </p:tgtEl>
                                      </p:cBhvr>
                                    </p:animEffect>
                                  </p:childTnLst>
                                </p:cTn>
                              </p:par>
                            </p:childTnLst>
                          </p:cTn>
                        </p:par>
                        <p:par>
                          <p:cTn id="16" fill="hold">
                            <p:stCondLst>
                              <p:cond delay="2500"/>
                            </p:stCondLst>
                            <p:childTnLst>
                              <p:par>
                                <p:cTn id="17" presetID="6"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ircle(in)">
                                      <p:cBhvr>
                                        <p:cTn id="19" dur="1000"/>
                                        <p:tgtEl>
                                          <p:spTgt spid="6"/>
                                        </p:tgtEl>
                                      </p:cBhvr>
                                    </p:animEffect>
                                  </p:childTnLst>
                                </p:cTn>
                              </p:par>
                            </p:childTnLst>
                          </p:cTn>
                        </p:par>
                        <p:par>
                          <p:cTn id="20" fill="hold">
                            <p:stCondLst>
                              <p:cond delay="3500"/>
                            </p:stCondLst>
                            <p:childTnLst>
                              <p:par>
                                <p:cTn id="21" presetID="42"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7d195523061f1c0" descr="e7d195523061f1c0cef09ac28eaae964ec9988a5cce77c8b8C1E4685C6E6B40CD7615480512384A61EE159C6FE0045D14B61E85D0A95589D558B81FFC809322ACC20DC2254D928200A3EA0841B8B1814961BE795024DFDEF45878460D5EEC04B3DB4C246007153409DEDE37CA726A66AF19B77CE744E11CADCFB09B3408DEC1F688348922E38CCEE" hidden="1"/>
          <p:cNvSpPr txBox="1"/>
          <p:nvPr/>
        </p:nvSpPr>
        <p:spPr>
          <a:xfrm>
            <a:off x="-353609" y="1803401"/>
            <a:ext cx="329585" cy="1016000"/>
          </a:xfrm>
          <a:prstGeom prst="rect">
            <a:avLst/>
          </a:prstGeom>
          <a:noFill/>
        </p:spPr>
        <p:txBody>
          <a:bodyPr vert="wordArtVert" lIns="91412" tIns="45706" rIns="91412" bIns="45706" rtlCol="0">
            <a:spAutoFit/>
          </a:bodyPr>
          <a:lstStyle/>
          <a:p>
            <a:r>
              <a:rPr lang="en-US" altLang="zh-CN" sz="135" dirty="0"/>
              <a:t>e7d195523061f1c0cef09ac28eaae964ec9988a5cce77c8b8C1E4685C6E6B40CD7615480512384A61EE159C6FE0045D14B61E85D0A95589D558B81FFC809322ACC20DC2254D928200A3EA0841B8B1814961BE795024DFDEF45878460D5EEC04B3DB4C246007153409DEDE37CA726A66AF19B77CE744E11CADCFB09B3408DEC1F688348922E38CCEE</a:t>
            </a:r>
            <a:endParaRPr lang="zh-CN" altLang="en-US" sz="135" dirty="0"/>
          </a:p>
        </p:txBody>
      </p:sp>
      <p:grpSp>
        <p:nvGrpSpPr>
          <p:cNvPr id="3" name="组合 2"/>
          <p:cNvGrpSpPr/>
          <p:nvPr/>
        </p:nvGrpSpPr>
        <p:grpSpPr>
          <a:xfrm>
            <a:off x="1390859" y="2179913"/>
            <a:ext cx="3569749" cy="3570849"/>
            <a:chOff x="1389407" y="2179913"/>
            <a:chExt cx="3570850" cy="3570848"/>
          </a:xfrm>
          <a:solidFill>
            <a:srgbClr val="4B9B4D"/>
          </a:solidFill>
        </p:grpSpPr>
        <p:sp>
          <p:nvSpPr>
            <p:cNvPr id="5" name="菱形 4"/>
            <p:cNvSpPr/>
            <p:nvPr/>
          </p:nvSpPr>
          <p:spPr>
            <a:xfrm>
              <a:off x="1389407" y="2179913"/>
              <a:ext cx="3570850" cy="3570848"/>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Freeform 50"/>
            <p:cNvSpPr>
              <a:spLocks noEditPoints="1"/>
            </p:cNvSpPr>
            <p:nvPr/>
          </p:nvSpPr>
          <p:spPr bwMode="auto">
            <a:xfrm>
              <a:off x="2826233" y="3295548"/>
              <a:ext cx="693844" cy="567612"/>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grpFill/>
            <a:ln w="0">
              <a:noFill/>
              <a:prstDash val="solid"/>
              <a:round/>
            </a:ln>
          </p:spPr>
          <p:txBody>
            <a:bodyPr vert="horz" wrap="square" lIns="121882" tIns="60941" rIns="121882" bIns="60941" numCol="1" anchor="t" anchorCtr="0" compatLnSpc="1"/>
            <a:lstStyle/>
            <a:p>
              <a:endParaRPr lang="zh-CN" altLang="en-US" sz="2400"/>
            </a:p>
          </p:txBody>
        </p:sp>
        <p:sp>
          <p:nvSpPr>
            <p:cNvPr id="7" name="文本框 6"/>
            <p:cNvSpPr txBox="1"/>
            <p:nvPr/>
          </p:nvSpPr>
          <p:spPr>
            <a:xfrm>
              <a:off x="2180709" y="3644569"/>
              <a:ext cx="1984892" cy="954107"/>
            </a:xfrm>
            <a:prstGeom prst="rect">
              <a:avLst/>
            </a:prstGeom>
            <a:noFill/>
          </p:spPr>
          <p:txBody>
            <a:bodyPr wrap="square" rtlCol="0">
              <a:spAutoFit/>
            </a:bodyPr>
            <a:lstStyle/>
            <a:p>
              <a:pPr algn="ctr"/>
              <a:r>
                <a:rPr lang="zh-CN" altLang="en-US" sz="2800" dirty="0">
                  <a:solidFill>
                    <a:schemeClr val="bg1"/>
                  </a:solidFill>
                  <a:latin typeface="隶书" panose="02010509060101010101" pitchFamily="49" charset="-122"/>
                  <a:ea typeface="隶书" panose="02010509060101010101" pitchFamily="49" charset="-122"/>
                  <a:sym typeface="+mn-ea"/>
                </a:rPr>
                <a:t>单击此处输入标题</a:t>
              </a:r>
              <a:endParaRPr lang="zh-CN" altLang="en-US" sz="2800" b="1" dirty="0">
                <a:solidFill>
                  <a:schemeClr val="bg1"/>
                </a:solidFill>
                <a:latin typeface="隶书" panose="02010509060101010101" pitchFamily="49" charset="-122"/>
                <a:ea typeface="隶书" panose="02010509060101010101" pitchFamily="49" charset="-122"/>
                <a:sym typeface="+mn-ea"/>
              </a:endParaRPr>
            </a:p>
          </p:txBody>
        </p:sp>
      </p:grpSp>
      <p:cxnSp>
        <p:nvCxnSpPr>
          <p:cNvPr id="11" name="直接连接符 10"/>
          <p:cNvCxnSpPr/>
          <p:nvPr/>
        </p:nvCxnSpPr>
        <p:spPr>
          <a:xfrm>
            <a:off x="4277736" y="2765903"/>
            <a:ext cx="876030" cy="0"/>
          </a:xfrm>
          <a:prstGeom prst="line">
            <a:avLst/>
          </a:prstGeom>
          <a:ln>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277736" y="5164770"/>
            <a:ext cx="876030" cy="0"/>
          </a:xfrm>
          <a:prstGeom prst="line">
            <a:avLst/>
          </a:prstGeom>
          <a:ln>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259828" y="3965336"/>
            <a:ext cx="876030" cy="0"/>
          </a:xfrm>
          <a:prstGeom prst="line">
            <a:avLst/>
          </a:prstGeom>
          <a:ln>
            <a:solidFill>
              <a:schemeClr val="bg1">
                <a:lumMod val="7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组合 20"/>
          <p:cNvGrpSpPr/>
          <p:nvPr/>
        </p:nvGrpSpPr>
        <p:grpSpPr>
          <a:xfrm>
            <a:off x="5401480" y="2171780"/>
            <a:ext cx="1187880" cy="1188247"/>
            <a:chOff x="5401264" y="2171781"/>
            <a:chExt cx="1188247" cy="1188246"/>
          </a:xfrm>
        </p:grpSpPr>
        <p:sp>
          <p:nvSpPr>
            <p:cNvPr id="9" name="菱形 8"/>
            <p:cNvSpPr/>
            <p:nvPr/>
          </p:nvSpPr>
          <p:spPr>
            <a:xfrm>
              <a:off x="5401264" y="2171781"/>
              <a:ext cx="1188247" cy="1188246"/>
            </a:xfrm>
            <a:prstGeom prst="diamond">
              <a:avLst/>
            </a:prstGeom>
            <a:solidFill>
              <a:srgbClr val="4B9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Freeform 8"/>
            <p:cNvSpPr>
              <a:spLocks noEditPoints="1"/>
            </p:cNvSpPr>
            <p:nvPr/>
          </p:nvSpPr>
          <p:spPr bwMode="auto">
            <a:xfrm>
              <a:off x="5767672" y="2538189"/>
              <a:ext cx="455430" cy="455430"/>
            </a:xfrm>
            <a:custGeom>
              <a:avLst/>
              <a:gdLst>
                <a:gd name="T0" fmla="*/ 274 w 740"/>
                <a:gd name="T1" fmla="*/ 555 h 740"/>
                <a:gd name="T2" fmla="*/ 283 w 740"/>
                <a:gd name="T3" fmla="*/ 562 h 740"/>
                <a:gd name="T4" fmla="*/ 286 w 740"/>
                <a:gd name="T5" fmla="*/ 571 h 740"/>
                <a:gd name="T6" fmla="*/ 283 w 740"/>
                <a:gd name="T7" fmla="*/ 580 h 740"/>
                <a:gd name="T8" fmla="*/ 231 w 740"/>
                <a:gd name="T9" fmla="*/ 634 h 740"/>
                <a:gd name="T10" fmla="*/ 223 w 740"/>
                <a:gd name="T11" fmla="*/ 638 h 740"/>
                <a:gd name="T12" fmla="*/ 214 w 740"/>
                <a:gd name="T13" fmla="*/ 638 h 740"/>
                <a:gd name="T14" fmla="*/ 205 w 740"/>
                <a:gd name="T15" fmla="*/ 631 h 740"/>
                <a:gd name="T16" fmla="*/ 202 w 740"/>
                <a:gd name="T17" fmla="*/ 622 h 740"/>
                <a:gd name="T18" fmla="*/ 205 w 740"/>
                <a:gd name="T19" fmla="*/ 613 h 740"/>
                <a:gd name="T20" fmla="*/ 257 w 740"/>
                <a:gd name="T21" fmla="*/ 559 h 740"/>
                <a:gd name="T22" fmla="*/ 265 w 740"/>
                <a:gd name="T23" fmla="*/ 555 h 740"/>
                <a:gd name="T24" fmla="*/ 252 w 740"/>
                <a:gd name="T25" fmla="*/ 470 h 740"/>
                <a:gd name="T26" fmla="*/ 262 w 740"/>
                <a:gd name="T27" fmla="*/ 474 h 740"/>
                <a:gd name="T28" fmla="*/ 269 w 740"/>
                <a:gd name="T29" fmla="*/ 482 h 740"/>
                <a:gd name="T30" fmla="*/ 269 w 740"/>
                <a:gd name="T31" fmla="*/ 491 h 740"/>
                <a:gd name="T32" fmla="*/ 263 w 740"/>
                <a:gd name="T33" fmla="*/ 499 h 740"/>
                <a:gd name="T34" fmla="*/ 93 w 740"/>
                <a:gd name="T35" fmla="*/ 669 h 740"/>
                <a:gd name="T36" fmla="*/ 84 w 740"/>
                <a:gd name="T37" fmla="*/ 672 h 740"/>
                <a:gd name="T38" fmla="*/ 74 w 740"/>
                <a:gd name="T39" fmla="*/ 669 h 740"/>
                <a:gd name="T40" fmla="*/ 68 w 740"/>
                <a:gd name="T41" fmla="*/ 660 h 740"/>
                <a:gd name="T42" fmla="*/ 68 w 740"/>
                <a:gd name="T43" fmla="*/ 651 h 740"/>
                <a:gd name="T44" fmla="*/ 72 w 740"/>
                <a:gd name="T45" fmla="*/ 643 h 740"/>
                <a:gd name="T46" fmla="*/ 244 w 740"/>
                <a:gd name="T47" fmla="*/ 473 h 740"/>
                <a:gd name="T48" fmla="*/ 252 w 740"/>
                <a:gd name="T49" fmla="*/ 470 h 740"/>
                <a:gd name="T50" fmla="*/ 173 w 740"/>
                <a:gd name="T51" fmla="*/ 455 h 740"/>
                <a:gd name="T52" fmla="*/ 182 w 740"/>
                <a:gd name="T53" fmla="*/ 461 h 740"/>
                <a:gd name="T54" fmla="*/ 185 w 740"/>
                <a:gd name="T55" fmla="*/ 470 h 740"/>
                <a:gd name="T56" fmla="*/ 182 w 740"/>
                <a:gd name="T57" fmla="*/ 479 h 740"/>
                <a:gd name="T58" fmla="*/ 163 w 740"/>
                <a:gd name="T59" fmla="*/ 499 h 740"/>
                <a:gd name="T60" fmla="*/ 156 w 740"/>
                <a:gd name="T61" fmla="*/ 503 h 740"/>
                <a:gd name="T62" fmla="*/ 146 w 740"/>
                <a:gd name="T63" fmla="*/ 503 h 740"/>
                <a:gd name="T64" fmla="*/ 138 w 740"/>
                <a:gd name="T65" fmla="*/ 498 h 740"/>
                <a:gd name="T66" fmla="*/ 135 w 740"/>
                <a:gd name="T67" fmla="*/ 487 h 740"/>
                <a:gd name="T68" fmla="*/ 137 w 740"/>
                <a:gd name="T69" fmla="*/ 479 h 740"/>
                <a:gd name="T70" fmla="*/ 156 w 740"/>
                <a:gd name="T71" fmla="*/ 458 h 740"/>
                <a:gd name="T72" fmla="*/ 164 w 740"/>
                <a:gd name="T73" fmla="*/ 455 h 740"/>
                <a:gd name="T74" fmla="*/ 673 w 740"/>
                <a:gd name="T75" fmla="*/ 91 h 740"/>
                <a:gd name="T76" fmla="*/ 421 w 740"/>
                <a:gd name="T77" fmla="*/ 680 h 740"/>
                <a:gd name="T78" fmla="*/ 650 w 740"/>
                <a:gd name="T79" fmla="*/ 67 h 740"/>
                <a:gd name="T80" fmla="*/ 299 w 740"/>
                <a:gd name="T81" fmla="*/ 418 h 740"/>
                <a:gd name="T82" fmla="*/ 723 w 740"/>
                <a:gd name="T83" fmla="*/ 0 h 740"/>
                <a:gd name="T84" fmla="*/ 732 w 740"/>
                <a:gd name="T85" fmla="*/ 3 h 740"/>
                <a:gd name="T86" fmla="*/ 739 w 740"/>
                <a:gd name="T87" fmla="*/ 12 h 740"/>
                <a:gd name="T88" fmla="*/ 739 w 740"/>
                <a:gd name="T89" fmla="*/ 21 h 740"/>
                <a:gd name="T90" fmla="*/ 737 w 740"/>
                <a:gd name="T91" fmla="*/ 24 h 740"/>
                <a:gd name="T92" fmla="*/ 435 w 740"/>
                <a:gd name="T93" fmla="*/ 729 h 740"/>
                <a:gd name="T94" fmla="*/ 435 w 740"/>
                <a:gd name="T95" fmla="*/ 729 h 740"/>
                <a:gd name="T96" fmla="*/ 430 w 740"/>
                <a:gd name="T97" fmla="*/ 737 h 740"/>
                <a:gd name="T98" fmla="*/ 421 w 740"/>
                <a:gd name="T99" fmla="*/ 740 h 740"/>
                <a:gd name="T100" fmla="*/ 410 w 740"/>
                <a:gd name="T101" fmla="*/ 736 h 740"/>
                <a:gd name="T102" fmla="*/ 405 w 740"/>
                <a:gd name="T103" fmla="*/ 727 h 740"/>
                <a:gd name="T104" fmla="*/ 290 w 740"/>
                <a:gd name="T105" fmla="*/ 449 h 740"/>
                <a:gd name="T106" fmla="*/ 12 w 740"/>
                <a:gd name="T107" fmla="*/ 335 h 740"/>
                <a:gd name="T108" fmla="*/ 4 w 740"/>
                <a:gd name="T109" fmla="*/ 329 h 740"/>
                <a:gd name="T110" fmla="*/ 0 w 740"/>
                <a:gd name="T111" fmla="*/ 320 h 740"/>
                <a:gd name="T112" fmla="*/ 3 w 740"/>
                <a:gd name="T113" fmla="*/ 311 h 740"/>
                <a:gd name="T114" fmla="*/ 10 w 740"/>
                <a:gd name="T115" fmla="*/ 304 h 740"/>
                <a:gd name="T116" fmla="*/ 11 w 740"/>
                <a:gd name="T117" fmla="*/ 304 h 740"/>
                <a:gd name="T118" fmla="*/ 715 w 740"/>
                <a:gd name="T119" fmla="*/ 2 h 740"/>
                <a:gd name="T120" fmla="*/ 719 w 740"/>
                <a:gd name="T121" fmla="*/ 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0" h="740">
                  <a:moveTo>
                    <a:pt x="269" y="554"/>
                  </a:moveTo>
                  <a:lnTo>
                    <a:pt x="274" y="555"/>
                  </a:lnTo>
                  <a:lnTo>
                    <a:pt x="279" y="558"/>
                  </a:lnTo>
                  <a:lnTo>
                    <a:pt x="283" y="562"/>
                  </a:lnTo>
                  <a:lnTo>
                    <a:pt x="284" y="566"/>
                  </a:lnTo>
                  <a:lnTo>
                    <a:pt x="286" y="571"/>
                  </a:lnTo>
                  <a:lnTo>
                    <a:pt x="286" y="576"/>
                  </a:lnTo>
                  <a:lnTo>
                    <a:pt x="283" y="580"/>
                  </a:lnTo>
                  <a:lnTo>
                    <a:pt x="281" y="583"/>
                  </a:lnTo>
                  <a:lnTo>
                    <a:pt x="231" y="634"/>
                  </a:lnTo>
                  <a:lnTo>
                    <a:pt x="227" y="637"/>
                  </a:lnTo>
                  <a:lnTo>
                    <a:pt x="223" y="638"/>
                  </a:lnTo>
                  <a:lnTo>
                    <a:pt x="219" y="639"/>
                  </a:lnTo>
                  <a:lnTo>
                    <a:pt x="214" y="638"/>
                  </a:lnTo>
                  <a:lnTo>
                    <a:pt x="209" y="635"/>
                  </a:lnTo>
                  <a:lnTo>
                    <a:pt x="205" y="631"/>
                  </a:lnTo>
                  <a:lnTo>
                    <a:pt x="203" y="627"/>
                  </a:lnTo>
                  <a:lnTo>
                    <a:pt x="202" y="622"/>
                  </a:lnTo>
                  <a:lnTo>
                    <a:pt x="202" y="617"/>
                  </a:lnTo>
                  <a:lnTo>
                    <a:pt x="205" y="613"/>
                  </a:lnTo>
                  <a:lnTo>
                    <a:pt x="207" y="610"/>
                  </a:lnTo>
                  <a:lnTo>
                    <a:pt x="257" y="559"/>
                  </a:lnTo>
                  <a:lnTo>
                    <a:pt x="261" y="557"/>
                  </a:lnTo>
                  <a:lnTo>
                    <a:pt x="265" y="555"/>
                  </a:lnTo>
                  <a:lnTo>
                    <a:pt x="269" y="554"/>
                  </a:lnTo>
                  <a:close/>
                  <a:moveTo>
                    <a:pt x="252" y="470"/>
                  </a:moveTo>
                  <a:lnTo>
                    <a:pt x="257" y="472"/>
                  </a:lnTo>
                  <a:lnTo>
                    <a:pt x="262" y="474"/>
                  </a:lnTo>
                  <a:lnTo>
                    <a:pt x="266" y="477"/>
                  </a:lnTo>
                  <a:lnTo>
                    <a:pt x="269" y="482"/>
                  </a:lnTo>
                  <a:lnTo>
                    <a:pt x="269" y="487"/>
                  </a:lnTo>
                  <a:lnTo>
                    <a:pt x="269" y="491"/>
                  </a:lnTo>
                  <a:lnTo>
                    <a:pt x="266" y="496"/>
                  </a:lnTo>
                  <a:lnTo>
                    <a:pt x="263" y="499"/>
                  </a:lnTo>
                  <a:lnTo>
                    <a:pt x="96" y="667"/>
                  </a:lnTo>
                  <a:lnTo>
                    <a:pt x="93" y="669"/>
                  </a:lnTo>
                  <a:lnTo>
                    <a:pt x="88" y="672"/>
                  </a:lnTo>
                  <a:lnTo>
                    <a:pt x="84" y="672"/>
                  </a:lnTo>
                  <a:lnTo>
                    <a:pt x="79" y="672"/>
                  </a:lnTo>
                  <a:lnTo>
                    <a:pt x="74" y="669"/>
                  </a:lnTo>
                  <a:lnTo>
                    <a:pt x="71" y="665"/>
                  </a:lnTo>
                  <a:lnTo>
                    <a:pt x="68" y="660"/>
                  </a:lnTo>
                  <a:lnTo>
                    <a:pt x="67" y="655"/>
                  </a:lnTo>
                  <a:lnTo>
                    <a:pt x="68" y="651"/>
                  </a:lnTo>
                  <a:lnTo>
                    <a:pt x="70" y="647"/>
                  </a:lnTo>
                  <a:lnTo>
                    <a:pt x="72" y="643"/>
                  </a:lnTo>
                  <a:lnTo>
                    <a:pt x="240" y="476"/>
                  </a:lnTo>
                  <a:lnTo>
                    <a:pt x="244" y="473"/>
                  </a:lnTo>
                  <a:lnTo>
                    <a:pt x="248" y="472"/>
                  </a:lnTo>
                  <a:lnTo>
                    <a:pt x="252" y="470"/>
                  </a:lnTo>
                  <a:close/>
                  <a:moveTo>
                    <a:pt x="168" y="453"/>
                  </a:moveTo>
                  <a:lnTo>
                    <a:pt x="173" y="455"/>
                  </a:lnTo>
                  <a:lnTo>
                    <a:pt x="178" y="457"/>
                  </a:lnTo>
                  <a:lnTo>
                    <a:pt x="182" y="461"/>
                  </a:lnTo>
                  <a:lnTo>
                    <a:pt x="184" y="465"/>
                  </a:lnTo>
                  <a:lnTo>
                    <a:pt x="185" y="470"/>
                  </a:lnTo>
                  <a:lnTo>
                    <a:pt x="185" y="476"/>
                  </a:lnTo>
                  <a:lnTo>
                    <a:pt x="182" y="479"/>
                  </a:lnTo>
                  <a:lnTo>
                    <a:pt x="180" y="482"/>
                  </a:lnTo>
                  <a:lnTo>
                    <a:pt x="163" y="499"/>
                  </a:lnTo>
                  <a:lnTo>
                    <a:pt x="160" y="502"/>
                  </a:lnTo>
                  <a:lnTo>
                    <a:pt x="156" y="503"/>
                  </a:lnTo>
                  <a:lnTo>
                    <a:pt x="151" y="504"/>
                  </a:lnTo>
                  <a:lnTo>
                    <a:pt x="146" y="503"/>
                  </a:lnTo>
                  <a:lnTo>
                    <a:pt x="142" y="500"/>
                  </a:lnTo>
                  <a:lnTo>
                    <a:pt x="138" y="498"/>
                  </a:lnTo>
                  <a:lnTo>
                    <a:pt x="135" y="493"/>
                  </a:lnTo>
                  <a:lnTo>
                    <a:pt x="135" y="487"/>
                  </a:lnTo>
                  <a:lnTo>
                    <a:pt x="135" y="483"/>
                  </a:lnTo>
                  <a:lnTo>
                    <a:pt x="137" y="479"/>
                  </a:lnTo>
                  <a:lnTo>
                    <a:pt x="139" y="476"/>
                  </a:lnTo>
                  <a:lnTo>
                    <a:pt x="156" y="458"/>
                  </a:lnTo>
                  <a:lnTo>
                    <a:pt x="160" y="456"/>
                  </a:lnTo>
                  <a:lnTo>
                    <a:pt x="164" y="455"/>
                  </a:lnTo>
                  <a:lnTo>
                    <a:pt x="168" y="453"/>
                  </a:lnTo>
                  <a:close/>
                  <a:moveTo>
                    <a:pt x="673" y="91"/>
                  </a:moveTo>
                  <a:lnTo>
                    <a:pt x="322" y="441"/>
                  </a:lnTo>
                  <a:lnTo>
                    <a:pt x="421" y="680"/>
                  </a:lnTo>
                  <a:lnTo>
                    <a:pt x="673" y="91"/>
                  </a:lnTo>
                  <a:close/>
                  <a:moveTo>
                    <a:pt x="650" y="67"/>
                  </a:moveTo>
                  <a:lnTo>
                    <a:pt x="61" y="320"/>
                  </a:lnTo>
                  <a:lnTo>
                    <a:pt x="299" y="418"/>
                  </a:lnTo>
                  <a:lnTo>
                    <a:pt x="650" y="67"/>
                  </a:lnTo>
                  <a:close/>
                  <a:moveTo>
                    <a:pt x="723" y="0"/>
                  </a:moveTo>
                  <a:lnTo>
                    <a:pt x="728" y="2"/>
                  </a:lnTo>
                  <a:lnTo>
                    <a:pt x="732" y="3"/>
                  </a:lnTo>
                  <a:lnTo>
                    <a:pt x="736" y="7"/>
                  </a:lnTo>
                  <a:lnTo>
                    <a:pt x="739" y="12"/>
                  </a:lnTo>
                  <a:lnTo>
                    <a:pt x="740" y="17"/>
                  </a:lnTo>
                  <a:lnTo>
                    <a:pt x="739" y="21"/>
                  </a:lnTo>
                  <a:lnTo>
                    <a:pt x="737" y="24"/>
                  </a:lnTo>
                  <a:lnTo>
                    <a:pt x="737" y="24"/>
                  </a:lnTo>
                  <a:lnTo>
                    <a:pt x="436" y="729"/>
                  </a:lnTo>
                  <a:lnTo>
                    <a:pt x="435" y="729"/>
                  </a:lnTo>
                  <a:lnTo>
                    <a:pt x="435" y="729"/>
                  </a:lnTo>
                  <a:lnTo>
                    <a:pt x="435" y="729"/>
                  </a:lnTo>
                  <a:lnTo>
                    <a:pt x="432" y="733"/>
                  </a:lnTo>
                  <a:lnTo>
                    <a:pt x="430" y="737"/>
                  </a:lnTo>
                  <a:lnTo>
                    <a:pt x="425" y="739"/>
                  </a:lnTo>
                  <a:lnTo>
                    <a:pt x="421" y="740"/>
                  </a:lnTo>
                  <a:lnTo>
                    <a:pt x="415" y="739"/>
                  </a:lnTo>
                  <a:lnTo>
                    <a:pt x="410" y="736"/>
                  </a:lnTo>
                  <a:lnTo>
                    <a:pt x="406" y="732"/>
                  </a:lnTo>
                  <a:lnTo>
                    <a:pt x="405" y="727"/>
                  </a:lnTo>
                  <a:lnTo>
                    <a:pt x="404" y="727"/>
                  </a:lnTo>
                  <a:lnTo>
                    <a:pt x="290" y="449"/>
                  </a:lnTo>
                  <a:lnTo>
                    <a:pt x="12" y="335"/>
                  </a:lnTo>
                  <a:lnTo>
                    <a:pt x="12" y="335"/>
                  </a:lnTo>
                  <a:lnTo>
                    <a:pt x="7" y="333"/>
                  </a:lnTo>
                  <a:lnTo>
                    <a:pt x="4" y="329"/>
                  </a:lnTo>
                  <a:lnTo>
                    <a:pt x="2" y="325"/>
                  </a:lnTo>
                  <a:lnTo>
                    <a:pt x="0" y="320"/>
                  </a:lnTo>
                  <a:lnTo>
                    <a:pt x="0" y="314"/>
                  </a:lnTo>
                  <a:lnTo>
                    <a:pt x="3" y="311"/>
                  </a:lnTo>
                  <a:lnTo>
                    <a:pt x="6" y="307"/>
                  </a:lnTo>
                  <a:lnTo>
                    <a:pt x="10" y="304"/>
                  </a:lnTo>
                  <a:lnTo>
                    <a:pt x="10" y="304"/>
                  </a:lnTo>
                  <a:lnTo>
                    <a:pt x="11" y="304"/>
                  </a:lnTo>
                  <a:lnTo>
                    <a:pt x="11" y="304"/>
                  </a:lnTo>
                  <a:lnTo>
                    <a:pt x="715" y="2"/>
                  </a:lnTo>
                  <a:lnTo>
                    <a:pt x="715" y="2"/>
                  </a:lnTo>
                  <a:lnTo>
                    <a:pt x="719" y="0"/>
                  </a:lnTo>
                  <a:lnTo>
                    <a:pt x="723" y="0"/>
                  </a:lnTo>
                  <a:close/>
                </a:path>
              </a:pathLst>
            </a:custGeom>
            <a:solidFill>
              <a:schemeClr val="bg1"/>
            </a:solidFill>
            <a:ln w="0">
              <a:noFill/>
              <a:prstDash val="solid"/>
              <a:round/>
            </a:ln>
          </p:spPr>
          <p:txBody>
            <a:bodyPr vert="horz" wrap="square" lIns="121882" tIns="60941" rIns="121882" bIns="60941" numCol="1" anchor="t" anchorCtr="0" compatLnSpc="1"/>
            <a:lstStyle/>
            <a:p>
              <a:endParaRPr lang="zh-CN" altLang="en-US" sz="2400"/>
            </a:p>
          </p:txBody>
        </p:sp>
      </p:grpSp>
      <p:grpSp>
        <p:nvGrpSpPr>
          <p:cNvPr id="20" name="组合 22"/>
          <p:cNvGrpSpPr/>
          <p:nvPr/>
        </p:nvGrpSpPr>
        <p:grpSpPr>
          <a:xfrm>
            <a:off x="5401480" y="4570646"/>
            <a:ext cx="1187880" cy="1188247"/>
            <a:chOff x="5401264" y="4570647"/>
            <a:chExt cx="1188247" cy="1188246"/>
          </a:xfrm>
        </p:grpSpPr>
        <p:sp>
          <p:nvSpPr>
            <p:cNvPr id="10" name="菱形 9"/>
            <p:cNvSpPr/>
            <p:nvPr/>
          </p:nvSpPr>
          <p:spPr>
            <a:xfrm>
              <a:off x="5401264" y="4570647"/>
              <a:ext cx="1188247" cy="1188246"/>
            </a:xfrm>
            <a:prstGeom prst="diamond">
              <a:avLst/>
            </a:prstGeom>
            <a:solidFill>
              <a:srgbClr val="4B9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Freeform 13"/>
            <p:cNvSpPr>
              <a:spLocks noEditPoints="1"/>
            </p:cNvSpPr>
            <p:nvPr/>
          </p:nvSpPr>
          <p:spPr bwMode="auto">
            <a:xfrm>
              <a:off x="5767979" y="4937362"/>
              <a:ext cx="454816" cy="454816"/>
            </a:xfrm>
            <a:custGeom>
              <a:avLst/>
              <a:gdLst>
                <a:gd name="T0" fmla="*/ 338 w 739"/>
                <a:gd name="T1" fmla="*/ 383 h 739"/>
                <a:gd name="T2" fmla="*/ 401 w 739"/>
                <a:gd name="T3" fmla="*/ 383 h 739"/>
                <a:gd name="T4" fmla="*/ 524 w 739"/>
                <a:gd name="T5" fmla="*/ 303 h 739"/>
                <a:gd name="T6" fmla="*/ 406 w 739"/>
                <a:gd name="T7" fmla="*/ 425 h 739"/>
                <a:gd name="T8" fmla="*/ 504 w 739"/>
                <a:gd name="T9" fmla="*/ 470 h 739"/>
                <a:gd name="T10" fmla="*/ 215 w 739"/>
                <a:gd name="T11" fmla="*/ 303 h 739"/>
                <a:gd name="T12" fmla="*/ 257 w 739"/>
                <a:gd name="T13" fmla="*/ 494 h 739"/>
                <a:gd name="T14" fmla="*/ 317 w 739"/>
                <a:gd name="T15" fmla="*/ 411 h 739"/>
                <a:gd name="T16" fmla="*/ 369 w 739"/>
                <a:gd name="T17" fmla="*/ 201 h 739"/>
                <a:gd name="T18" fmla="*/ 321 w 739"/>
                <a:gd name="T19" fmla="*/ 323 h 739"/>
                <a:gd name="T20" fmla="*/ 418 w 739"/>
                <a:gd name="T21" fmla="*/ 323 h 739"/>
                <a:gd name="T22" fmla="*/ 369 w 739"/>
                <a:gd name="T23" fmla="*/ 201 h 739"/>
                <a:gd name="T24" fmla="*/ 537 w 739"/>
                <a:gd name="T25" fmla="*/ 256 h 739"/>
                <a:gd name="T26" fmla="*/ 537 w 739"/>
                <a:gd name="T27" fmla="*/ 483 h 739"/>
                <a:gd name="T28" fmla="*/ 329 w 739"/>
                <a:gd name="T29" fmla="*/ 566 h 739"/>
                <a:gd name="T30" fmla="*/ 172 w 739"/>
                <a:gd name="T31" fmla="*/ 411 h 739"/>
                <a:gd name="T32" fmla="*/ 257 w 739"/>
                <a:gd name="T33" fmla="*/ 202 h 739"/>
                <a:gd name="T34" fmla="*/ 314 w 739"/>
                <a:gd name="T35" fmla="*/ 79 h 739"/>
                <a:gd name="T36" fmla="*/ 215 w 739"/>
                <a:gd name="T37" fmla="*/ 125 h 739"/>
                <a:gd name="T38" fmla="*/ 102 w 739"/>
                <a:gd name="T39" fmla="*/ 162 h 739"/>
                <a:gd name="T40" fmla="*/ 105 w 739"/>
                <a:gd name="T41" fmla="*/ 260 h 739"/>
                <a:gd name="T42" fmla="*/ 33 w 739"/>
                <a:gd name="T43" fmla="*/ 411 h 739"/>
                <a:gd name="T44" fmla="*/ 105 w 739"/>
                <a:gd name="T45" fmla="*/ 479 h 739"/>
                <a:gd name="T46" fmla="*/ 161 w 739"/>
                <a:gd name="T47" fmla="*/ 636 h 739"/>
                <a:gd name="T48" fmla="*/ 215 w 739"/>
                <a:gd name="T49" fmla="*/ 614 h 739"/>
                <a:gd name="T50" fmla="*/ 314 w 739"/>
                <a:gd name="T51" fmla="*/ 659 h 739"/>
                <a:gd name="T52" fmla="*/ 424 w 739"/>
                <a:gd name="T53" fmla="*/ 659 h 739"/>
                <a:gd name="T54" fmla="*/ 524 w 739"/>
                <a:gd name="T55" fmla="*/ 614 h 739"/>
                <a:gd name="T56" fmla="*/ 578 w 739"/>
                <a:gd name="T57" fmla="*/ 636 h 739"/>
                <a:gd name="T58" fmla="*/ 634 w 739"/>
                <a:gd name="T59" fmla="*/ 479 h 739"/>
                <a:gd name="T60" fmla="*/ 706 w 739"/>
                <a:gd name="T61" fmla="*/ 411 h 739"/>
                <a:gd name="T62" fmla="*/ 634 w 739"/>
                <a:gd name="T63" fmla="*/ 260 h 739"/>
                <a:gd name="T64" fmla="*/ 636 w 739"/>
                <a:gd name="T65" fmla="*/ 162 h 739"/>
                <a:gd name="T66" fmla="*/ 524 w 739"/>
                <a:gd name="T67" fmla="*/ 125 h 739"/>
                <a:gd name="T68" fmla="*/ 424 w 739"/>
                <a:gd name="T69" fmla="*/ 79 h 739"/>
                <a:gd name="T70" fmla="*/ 419 w 739"/>
                <a:gd name="T71" fmla="*/ 0 h 739"/>
                <a:gd name="T72" fmla="*/ 492 w 739"/>
                <a:gd name="T73" fmla="*/ 74 h 739"/>
                <a:gd name="T74" fmla="*/ 585 w 739"/>
                <a:gd name="T75" fmla="*/ 68 h 739"/>
                <a:gd name="T76" fmla="*/ 669 w 739"/>
                <a:gd name="T77" fmla="*/ 168 h 739"/>
                <a:gd name="T78" fmla="*/ 723 w 739"/>
                <a:gd name="T79" fmla="*/ 299 h 739"/>
                <a:gd name="T80" fmla="*/ 731 w 739"/>
                <a:gd name="T81" fmla="*/ 434 h 739"/>
                <a:gd name="T82" fmla="*/ 665 w 739"/>
                <a:gd name="T83" fmla="*/ 561 h 739"/>
                <a:gd name="T84" fmla="*/ 591 w 739"/>
                <a:gd name="T85" fmla="*/ 669 h 739"/>
                <a:gd name="T86" fmla="*/ 529 w 739"/>
                <a:gd name="T87" fmla="*/ 646 h 739"/>
                <a:gd name="T88" fmla="*/ 427 w 739"/>
                <a:gd name="T89" fmla="*/ 737 h 739"/>
                <a:gd name="T90" fmla="*/ 295 w 739"/>
                <a:gd name="T91" fmla="*/ 714 h 739"/>
                <a:gd name="T92" fmla="*/ 164 w 739"/>
                <a:gd name="T93" fmla="*/ 671 h 739"/>
                <a:gd name="T94" fmla="*/ 68 w 739"/>
                <a:gd name="T95" fmla="*/ 587 h 739"/>
                <a:gd name="T96" fmla="*/ 60 w 739"/>
                <a:gd name="T97" fmla="*/ 453 h 739"/>
                <a:gd name="T98" fmla="*/ 0 w 739"/>
                <a:gd name="T99" fmla="*/ 320 h 739"/>
                <a:gd name="T100" fmla="*/ 74 w 739"/>
                <a:gd name="T101" fmla="*/ 247 h 739"/>
                <a:gd name="T102" fmla="*/ 74 w 739"/>
                <a:gd name="T103" fmla="*/ 144 h 739"/>
                <a:gd name="T104" fmla="*/ 172 w 739"/>
                <a:gd name="T105" fmla="*/ 70 h 739"/>
                <a:gd name="T106" fmla="*/ 299 w 739"/>
                <a:gd name="T107" fmla="*/ 15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39" h="739">
                  <a:moveTo>
                    <a:pt x="369" y="336"/>
                  </a:moveTo>
                  <a:lnTo>
                    <a:pt x="356" y="339"/>
                  </a:lnTo>
                  <a:lnTo>
                    <a:pt x="346" y="345"/>
                  </a:lnTo>
                  <a:lnTo>
                    <a:pt x="338" y="357"/>
                  </a:lnTo>
                  <a:lnTo>
                    <a:pt x="335" y="370"/>
                  </a:lnTo>
                  <a:lnTo>
                    <a:pt x="338" y="383"/>
                  </a:lnTo>
                  <a:lnTo>
                    <a:pt x="346" y="394"/>
                  </a:lnTo>
                  <a:lnTo>
                    <a:pt x="356" y="400"/>
                  </a:lnTo>
                  <a:lnTo>
                    <a:pt x="369" y="403"/>
                  </a:lnTo>
                  <a:lnTo>
                    <a:pt x="382" y="400"/>
                  </a:lnTo>
                  <a:lnTo>
                    <a:pt x="393" y="394"/>
                  </a:lnTo>
                  <a:lnTo>
                    <a:pt x="401" y="383"/>
                  </a:lnTo>
                  <a:lnTo>
                    <a:pt x="403" y="370"/>
                  </a:lnTo>
                  <a:lnTo>
                    <a:pt x="401" y="357"/>
                  </a:lnTo>
                  <a:lnTo>
                    <a:pt x="393" y="345"/>
                  </a:lnTo>
                  <a:lnTo>
                    <a:pt x="382" y="339"/>
                  </a:lnTo>
                  <a:lnTo>
                    <a:pt x="369" y="336"/>
                  </a:lnTo>
                  <a:close/>
                  <a:moveTo>
                    <a:pt x="524" y="303"/>
                  </a:moveTo>
                  <a:lnTo>
                    <a:pt x="434" y="353"/>
                  </a:lnTo>
                  <a:lnTo>
                    <a:pt x="436" y="361"/>
                  </a:lnTo>
                  <a:lnTo>
                    <a:pt x="436" y="370"/>
                  </a:lnTo>
                  <a:lnTo>
                    <a:pt x="432" y="392"/>
                  </a:lnTo>
                  <a:lnTo>
                    <a:pt x="422" y="411"/>
                  </a:lnTo>
                  <a:lnTo>
                    <a:pt x="406" y="425"/>
                  </a:lnTo>
                  <a:lnTo>
                    <a:pt x="386" y="434"/>
                  </a:lnTo>
                  <a:lnTo>
                    <a:pt x="386" y="536"/>
                  </a:lnTo>
                  <a:lnTo>
                    <a:pt x="422" y="530"/>
                  </a:lnTo>
                  <a:lnTo>
                    <a:pt x="453" y="515"/>
                  </a:lnTo>
                  <a:lnTo>
                    <a:pt x="481" y="494"/>
                  </a:lnTo>
                  <a:lnTo>
                    <a:pt x="504" y="470"/>
                  </a:lnTo>
                  <a:lnTo>
                    <a:pt x="523" y="439"/>
                  </a:lnTo>
                  <a:lnTo>
                    <a:pt x="533" y="405"/>
                  </a:lnTo>
                  <a:lnTo>
                    <a:pt x="537" y="370"/>
                  </a:lnTo>
                  <a:lnTo>
                    <a:pt x="533" y="335"/>
                  </a:lnTo>
                  <a:lnTo>
                    <a:pt x="524" y="303"/>
                  </a:lnTo>
                  <a:close/>
                  <a:moveTo>
                    <a:pt x="215" y="303"/>
                  </a:moveTo>
                  <a:lnTo>
                    <a:pt x="204" y="335"/>
                  </a:lnTo>
                  <a:lnTo>
                    <a:pt x="202" y="370"/>
                  </a:lnTo>
                  <a:lnTo>
                    <a:pt x="206" y="405"/>
                  </a:lnTo>
                  <a:lnTo>
                    <a:pt x="216" y="439"/>
                  </a:lnTo>
                  <a:lnTo>
                    <a:pt x="235" y="470"/>
                  </a:lnTo>
                  <a:lnTo>
                    <a:pt x="257" y="494"/>
                  </a:lnTo>
                  <a:lnTo>
                    <a:pt x="286" y="515"/>
                  </a:lnTo>
                  <a:lnTo>
                    <a:pt x="317" y="530"/>
                  </a:lnTo>
                  <a:lnTo>
                    <a:pt x="352" y="536"/>
                  </a:lnTo>
                  <a:lnTo>
                    <a:pt x="352" y="434"/>
                  </a:lnTo>
                  <a:lnTo>
                    <a:pt x="333" y="425"/>
                  </a:lnTo>
                  <a:lnTo>
                    <a:pt x="317" y="411"/>
                  </a:lnTo>
                  <a:lnTo>
                    <a:pt x="305" y="392"/>
                  </a:lnTo>
                  <a:lnTo>
                    <a:pt x="303" y="370"/>
                  </a:lnTo>
                  <a:lnTo>
                    <a:pt x="303" y="361"/>
                  </a:lnTo>
                  <a:lnTo>
                    <a:pt x="304" y="353"/>
                  </a:lnTo>
                  <a:lnTo>
                    <a:pt x="215" y="303"/>
                  </a:lnTo>
                  <a:close/>
                  <a:moveTo>
                    <a:pt x="369" y="201"/>
                  </a:moveTo>
                  <a:lnTo>
                    <a:pt x="335" y="205"/>
                  </a:lnTo>
                  <a:lnTo>
                    <a:pt x="305" y="214"/>
                  </a:lnTo>
                  <a:lnTo>
                    <a:pt x="276" y="230"/>
                  </a:lnTo>
                  <a:lnTo>
                    <a:pt x="252" y="250"/>
                  </a:lnTo>
                  <a:lnTo>
                    <a:pt x="232" y="273"/>
                  </a:lnTo>
                  <a:lnTo>
                    <a:pt x="321" y="323"/>
                  </a:lnTo>
                  <a:lnTo>
                    <a:pt x="334" y="312"/>
                  </a:lnTo>
                  <a:lnTo>
                    <a:pt x="351" y="305"/>
                  </a:lnTo>
                  <a:lnTo>
                    <a:pt x="369" y="302"/>
                  </a:lnTo>
                  <a:lnTo>
                    <a:pt x="388" y="305"/>
                  </a:lnTo>
                  <a:lnTo>
                    <a:pt x="403" y="312"/>
                  </a:lnTo>
                  <a:lnTo>
                    <a:pt x="418" y="323"/>
                  </a:lnTo>
                  <a:lnTo>
                    <a:pt x="507" y="273"/>
                  </a:lnTo>
                  <a:lnTo>
                    <a:pt x="487" y="250"/>
                  </a:lnTo>
                  <a:lnTo>
                    <a:pt x="462" y="230"/>
                  </a:lnTo>
                  <a:lnTo>
                    <a:pt x="434" y="214"/>
                  </a:lnTo>
                  <a:lnTo>
                    <a:pt x="402" y="205"/>
                  </a:lnTo>
                  <a:lnTo>
                    <a:pt x="369" y="201"/>
                  </a:lnTo>
                  <a:close/>
                  <a:moveTo>
                    <a:pt x="369" y="168"/>
                  </a:moveTo>
                  <a:lnTo>
                    <a:pt x="410" y="172"/>
                  </a:lnTo>
                  <a:lnTo>
                    <a:pt x="448" y="184"/>
                  </a:lnTo>
                  <a:lnTo>
                    <a:pt x="482" y="202"/>
                  </a:lnTo>
                  <a:lnTo>
                    <a:pt x="512" y="227"/>
                  </a:lnTo>
                  <a:lnTo>
                    <a:pt x="537" y="256"/>
                  </a:lnTo>
                  <a:lnTo>
                    <a:pt x="555" y="292"/>
                  </a:lnTo>
                  <a:lnTo>
                    <a:pt x="567" y="329"/>
                  </a:lnTo>
                  <a:lnTo>
                    <a:pt x="571" y="370"/>
                  </a:lnTo>
                  <a:lnTo>
                    <a:pt x="567" y="411"/>
                  </a:lnTo>
                  <a:lnTo>
                    <a:pt x="555" y="449"/>
                  </a:lnTo>
                  <a:lnTo>
                    <a:pt x="537" y="483"/>
                  </a:lnTo>
                  <a:lnTo>
                    <a:pt x="512" y="511"/>
                  </a:lnTo>
                  <a:lnTo>
                    <a:pt x="482" y="536"/>
                  </a:lnTo>
                  <a:lnTo>
                    <a:pt x="448" y="555"/>
                  </a:lnTo>
                  <a:lnTo>
                    <a:pt x="410" y="566"/>
                  </a:lnTo>
                  <a:lnTo>
                    <a:pt x="369" y="572"/>
                  </a:lnTo>
                  <a:lnTo>
                    <a:pt x="329" y="566"/>
                  </a:lnTo>
                  <a:lnTo>
                    <a:pt x="291" y="555"/>
                  </a:lnTo>
                  <a:lnTo>
                    <a:pt x="257" y="536"/>
                  </a:lnTo>
                  <a:lnTo>
                    <a:pt x="227" y="511"/>
                  </a:lnTo>
                  <a:lnTo>
                    <a:pt x="202" y="483"/>
                  </a:lnTo>
                  <a:lnTo>
                    <a:pt x="183" y="449"/>
                  </a:lnTo>
                  <a:lnTo>
                    <a:pt x="172" y="411"/>
                  </a:lnTo>
                  <a:lnTo>
                    <a:pt x="168" y="370"/>
                  </a:lnTo>
                  <a:lnTo>
                    <a:pt x="172" y="329"/>
                  </a:lnTo>
                  <a:lnTo>
                    <a:pt x="183" y="292"/>
                  </a:lnTo>
                  <a:lnTo>
                    <a:pt x="202" y="256"/>
                  </a:lnTo>
                  <a:lnTo>
                    <a:pt x="227" y="227"/>
                  </a:lnTo>
                  <a:lnTo>
                    <a:pt x="257" y="202"/>
                  </a:lnTo>
                  <a:lnTo>
                    <a:pt x="291" y="184"/>
                  </a:lnTo>
                  <a:lnTo>
                    <a:pt x="329" y="172"/>
                  </a:lnTo>
                  <a:lnTo>
                    <a:pt x="369" y="168"/>
                  </a:lnTo>
                  <a:close/>
                  <a:moveTo>
                    <a:pt x="327" y="34"/>
                  </a:moveTo>
                  <a:lnTo>
                    <a:pt x="318" y="69"/>
                  </a:lnTo>
                  <a:lnTo>
                    <a:pt x="314" y="79"/>
                  </a:lnTo>
                  <a:lnTo>
                    <a:pt x="305" y="87"/>
                  </a:lnTo>
                  <a:lnTo>
                    <a:pt x="295" y="93"/>
                  </a:lnTo>
                  <a:lnTo>
                    <a:pt x="259" y="104"/>
                  </a:lnTo>
                  <a:lnTo>
                    <a:pt x="227" y="121"/>
                  </a:lnTo>
                  <a:lnTo>
                    <a:pt x="220" y="124"/>
                  </a:lnTo>
                  <a:lnTo>
                    <a:pt x="215" y="125"/>
                  </a:lnTo>
                  <a:lnTo>
                    <a:pt x="210" y="127"/>
                  </a:lnTo>
                  <a:lnTo>
                    <a:pt x="203" y="125"/>
                  </a:lnTo>
                  <a:lnTo>
                    <a:pt x="198" y="124"/>
                  </a:lnTo>
                  <a:lnTo>
                    <a:pt x="193" y="121"/>
                  </a:lnTo>
                  <a:lnTo>
                    <a:pt x="161" y="103"/>
                  </a:lnTo>
                  <a:lnTo>
                    <a:pt x="102" y="162"/>
                  </a:lnTo>
                  <a:lnTo>
                    <a:pt x="102" y="162"/>
                  </a:lnTo>
                  <a:lnTo>
                    <a:pt x="121" y="192"/>
                  </a:lnTo>
                  <a:lnTo>
                    <a:pt x="125" y="204"/>
                  </a:lnTo>
                  <a:lnTo>
                    <a:pt x="125" y="216"/>
                  </a:lnTo>
                  <a:lnTo>
                    <a:pt x="121" y="226"/>
                  </a:lnTo>
                  <a:lnTo>
                    <a:pt x="105" y="260"/>
                  </a:lnTo>
                  <a:lnTo>
                    <a:pt x="92" y="295"/>
                  </a:lnTo>
                  <a:lnTo>
                    <a:pt x="87" y="306"/>
                  </a:lnTo>
                  <a:lnTo>
                    <a:pt x="79" y="315"/>
                  </a:lnTo>
                  <a:lnTo>
                    <a:pt x="68" y="319"/>
                  </a:lnTo>
                  <a:lnTo>
                    <a:pt x="33" y="328"/>
                  </a:lnTo>
                  <a:lnTo>
                    <a:pt x="33" y="411"/>
                  </a:lnTo>
                  <a:lnTo>
                    <a:pt x="34" y="411"/>
                  </a:lnTo>
                  <a:lnTo>
                    <a:pt x="68" y="420"/>
                  </a:lnTo>
                  <a:lnTo>
                    <a:pt x="79" y="425"/>
                  </a:lnTo>
                  <a:lnTo>
                    <a:pt x="87" y="433"/>
                  </a:lnTo>
                  <a:lnTo>
                    <a:pt x="92" y="443"/>
                  </a:lnTo>
                  <a:lnTo>
                    <a:pt x="105" y="479"/>
                  </a:lnTo>
                  <a:lnTo>
                    <a:pt x="121" y="513"/>
                  </a:lnTo>
                  <a:lnTo>
                    <a:pt x="125" y="525"/>
                  </a:lnTo>
                  <a:lnTo>
                    <a:pt x="125" y="536"/>
                  </a:lnTo>
                  <a:lnTo>
                    <a:pt x="121" y="547"/>
                  </a:lnTo>
                  <a:lnTo>
                    <a:pt x="102" y="578"/>
                  </a:lnTo>
                  <a:lnTo>
                    <a:pt x="161" y="636"/>
                  </a:lnTo>
                  <a:lnTo>
                    <a:pt x="161" y="636"/>
                  </a:lnTo>
                  <a:lnTo>
                    <a:pt x="193" y="617"/>
                  </a:lnTo>
                  <a:lnTo>
                    <a:pt x="198" y="615"/>
                  </a:lnTo>
                  <a:lnTo>
                    <a:pt x="203" y="614"/>
                  </a:lnTo>
                  <a:lnTo>
                    <a:pt x="210" y="614"/>
                  </a:lnTo>
                  <a:lnTo>
                    <a:pt x="215" y="614"/>
                  </a:lnTo>
                  <a:lnTo>
                    <a:pt x="220" y="615"/>
                  </a:lnTo>
                  <a:lnTo>
                    <a:pt x="227" y="617"/>
                  </a:lnTo>
                  <a:lnTo>
                    <a:pt x="259" y="634"/>
                  </a:lnTo>
                  <a:lnTo>
                    <a:pt x="295" y="646"/>
                  </a:lnTo>
                  <a:lnTo>
                    <a:pt x="305" y="652"/>
                  </a:lnTo>
                  <a:lnTo>
                    <a:pt x="314" y="659"/>
                  </a:lnTo>
                  <a:lnTo>
                    <a:pt x="318" y="670"/>
                  </a:lnTo>
                  <a:lnTo>
                    <a:pt x="327" y="705"/>
                  </a:lnTo>
                  <a:lnTo>
                    <a:pt x="411" y="705"/>
                  </a:lnTo>
                  <a:lnTo>
                    <a:pt x="411" y="705"/>
                  </a:lnTo>
                  <a:lnTo>
                    <a:pt x="419" y="670"/>
                  </a:lnTo>
                  <a:lnTo>
                    <a:pt x="424" y="659"/>
                  </a:lnTo>
                  <a:lnTo>
                    <a:pt x="432" y="652"/>
                  </a:lnTo>
                  <a:lnTo>
                    <a:pt x="444" y="646"/>
                  </a:lnTo>
                  <a:lnTo>
                    <a:pt x="479" y="634"/>
                  </a:lnTo>
                  <a:lnTo>
                    <a:pt x="512" y="617"/>
                  </a:lnTo>
                  <a:lnTo>
                    <a:pt x="517" y="615"/>
                  </a:lnTo>
                  <a:lnTo>
                    <a:pt x="524" y="614"/>
                  </a:lnTo>
                  <a:lnTo>
                    <a:pt x="529" y="614"/>
                  </a:lnTo>
                  <a:lnTo>
                    <a:pt x="536" y="614"/>
                  </a:lnTo>
                  <a:lnTo>
                    <a:pt x="541" y="615"/>
                  </a:lnTo>
                  <a:lnTo>
                    <a:pt x="546" y="617"/>
                  </a:lnTo>
                  <a:lnTo>
                    <a:pt x="578" y="636"/>
                  </a:lnTo>
                  <a:lnTo>
                    <a:pt x="578" y="636"/>
                  </a:lnTo>
                  <a:lnTo>
                    <a:pt x="636" y="578"/>
                  </a:lnTo>
                  <a:lnTo>
                    <a:pt x="618" y="547"/>
                  </a:lnTo>
                  <a:lnTo>
                    <a:pt x="613" y="536"/>
                  </a:lnTo>
                  <a:lnTo>
                    <a:pt x="613" y="525"/>
                  </a:lnTo>
                  <a:lnTo>
                    <a:pt x="617" y="513"/>
                  </a:lnTo>
                  <a:lnTo>
                    <a:pt x="634" y="479"/>
                  </a:lnTo>
                  <a:lnTo>
                    <a:pt x="646" y="443"/>
                  </a:lnTo>
                  <a:lnTo>
                    <a:pt x="651" y="433"/>
                  </a:lnTo>
                  <a:lnTo>
                    <a:pt x="660" y="425"/>
                  </a:lnTo>
                  <a:lnTo>
                    <a:pt x="670" y="420"/>
                  </a:lnTo>
                  <a:lnTo>
                    <a:pt x="704" y="411"/>
                  </a:lnTo>
                  <a:lnTo>
                    <a:pt x="706" y="411"/>
                  </a:lnTo>
                  <a:lnTo>
                    <a:pt x="706" y="328"/>
                  </a:lnTo>
                  <a:lnTo>
                    <a:pt x="670" y="319"/>
                  </a:lnTo>
                  <a:lnTo>
                    <a:pt x="660" y="315"/>
                  </a:lnTo>
                  <a:lnTo>
                    <a:pt x="651" y="306"/>
                  </a:lnTo>
                  <a:lnTo>
                    <a:pt x="646" y="295"/>
                  </a:lnTo>
                  <a:lnTo>
                    <a:pt x="634" y="260"/>
                  </a:lnTo>
                  <a:lnTo>
                    <a:pt x="617" y="226"/>
                  </a:lnTo>
                  <a:lnTo>
                    <a:pt x="613" y="216"/>
                  </a:lnTo>
                  <a:lnTo>
                    <a:pt x="613" y="204"/>
                  </a:lnTo>
                  <a:lnTo>
                    <a:pt x="618" y="192"/>
                  </a:lnTo>
                  <a:lnTo>
                    <a:pt x="636" y="162"/>
                  </a:lnTo>
                  <a:lnTo>
                    <a:pt x="636" y="162"/>
                  </a:lnTo>
                  <a:lnTo>
                    <a:pt x="578" y="103"/>
                  </a:lnTo>
                  <a:lnTo>
                    <a:pt x="546" y="121"/>
                  </a:lnTo>
                  <a:lnTo>
                    <a:pt x="541" y="124"/>
                  </a:lnTo>
                  <a:lnTo>
                    <a:pt x="536" y="125"/>
                  </a:lnTo>
                  <a:lnTo>
                    <a:pt x="529" y="127"/>
                  </a:lnTo>
                  <a:lnTo>
                    <a:pt x="524" y="125"/>
                  </a:lnTo>
                  <a:lnTo>
                    <a:pt x="517" y="124"/>
                  </a:lnTo>
                  <a:lnTo>
                    <a:pt x="512" y="121"/>
                  </a:lnTo>
                  <a:lnTo>
                    <a:pt x="479" y="104"/>
                  </a:lnTo>
                  <a:lnTo>
                    <a:pt x="444" y="93"/>
                  </a:lnTo>
                  <a:lnTo>
                    <a:pt x="432" y="87"/>
                  </a:lnTo>
                  <a:lnTo>
                    <a:pt x="424" y="79"/>
                  </a:lnTo>
                  <a:lnTo>
                    <a:pt x="419" y="69"/>
                  </a:lnTo>
                  <a:lnTo>
                    <a:pt x="411" y="34"/>
                  </a:lnTo>
                  <a:lnTo>
                    <a:pt x="411" y="34"/>
                  </a:lnTo>
                  <a:lnTo>
                    <a:pt x="327" y="34"/>
                  </a:lnTo>
                  <a:close/>
                  <a:moveTo>
                    <a:pt x="320" y="0"/>
                  </a:moveTo>
                  <a:lnTo>
                    <a:pt x="419" y="0"/>
                  </a:lnTo>
                  <a:lnTo>
                    <a:pt x="427" y="2"/>
                  </a:lnTo>
                  <a:lnTo>
                    <a:pt x="435" y="7"/>
                  </a:lnTo>
                  <a:lnTo>
                    <a:pt x="440" y="15"/>
                  </a:lnTo>
                  <a:lnTo>
                    <a:pt x="443" y="24"/>
                  </a:lnTo>
                  <a:lnTo>
                    <a:pt x="452" y="60"/>
                  </a:lnTo>
                  <a:lnTo>
                    <a:pt x="492" y="74"/>
                  </a:lnTo>
                  <a:lnTo>
                    <a:pt x="529" y="93"/>
                  </a:lnTo>
                  <a:lnTo>
                    <a:pt x="560" y="73"/>
                  </a:lnTo>
                  <a:lnTo>
                    <a:pt x="567" y="70"/>
                  </a:lnTo>
                  <a:lnTo>
                    <a:pt x="574" y="68"/>
                  </a:lnTo>
                  <a:lnTo>
                    <a:pt x="580" y="68"/>
                  </a:lnTo>
                  <a:lnTo>
                    <a:pt x="585" y="68"/>
                  </a:lnTo>
                  <a:lnTo>
                    <a:pt x="591" y="70"/>
                  </a:lnTo>
                  <a:lnTo>
                    <a:pt x="596" y="73"/>
                  </a:lnTo>
                  <a:lnTo>
                    <a:pt x="665" y="144"/>
                  </a:lnTo>
                  <a:lnTo>
                    <a:pt x="670" y="151"/>
                  </a:lnTo>
                  <a:lnTo>
                    <a:pt x="672" y="159"/>
                  </a:lnTo>
                  <a:lnTo>
                    <a:pt x="669" y="168"/>
                  </a:lnTo>
                  <a:lnTo>
                    <a:pt x="665" y="178"/>
                  </a:lnTo>
                  <a:lnTo>
                    <a:pt x="647" y="209"/>
                  </a:lnTo>
                  <a:lnTo>
                    <a:pt x="665" y="247"/>
                  </a:lnTo>
                  <a:lnTo>
                    <a:pt x="678" y="286"/>
                  </a:lnTo>
                  <a:lnTo>
                    <a:pt x="714" y="295"/>
                  </a:lnTo>
                  <a:lnTo>
                    <a:pt x="723" y="299"/>
                  </a:lnTo>
                  <a:lnTo>
                    <a:pt x="731" y="305"/>
                  </a:lnTo>
                  <a:lnTo>
                    <a:pt x="737" y="311"/>
                  </a:lnTo>
                  <a:lnTo>
                    <a:pt x="739" y="320"/>
                  </a:lnTo>
                  <a:lnTo>
                    <a:pt x="739" y="418"/>
                  </a:lnTo>
                  <a:lnTo>
                    <a:pt x="737" y="428"/>
                  </a:lnTo>
                  <a:lnTo>
                    <a:pt x="731" y="434"/>
                  </a:lnTo>
                  <a:lnTo>
                    <a:pt x="723" y="439"/>
                  </a:lnTo>
                  <a:lnTo>
                    <a:pt x="714" y="443"/>
                  </a:lnTo>
                  <a:lnTo>
                    <a:pt x="678" y="453"/>
                  </a:lnTo>
                  <a:lnTo>
                    <a:pt x="665" y="492"/>
                  </a:lnTo>
                  <a:lnTo>
                    <a:pt x="647" y="530"/>
                  </a:lnTo>
                  <a:lnTo>
                    <a:pt x="665" y="561"/>
                  </a:lnTo>
                  <a:lnTo>
                    <a:pt x="669" y="570"/>
                  </a:lnTo>
                  <a:lnTo>
                    <a:pt x="672" y="580"/>
                  </a:lnTo>
                  <a:lnTo>
                    <a:pt x="670" y="587"/>
                  </a:lnTo>
                  <a:lnTo>
                    <a:pt x="665" y="597"/>
                  </a:lnTo>
                  <a:lnTo>
                    <a:pt x="596" y="666"/>
                  </a:lnTo>
                  <a:lnTo>
                    <a:pt x="591" y="669"/>
                  </a:lnTo>
                  <a:lnTo>
                    <a:pt x="587" y="671"/>
                  </a:lnTo>
                  <a:lnTo>
                    <a:pt x="581" y="671"/>
                  </a:lnTo>
                  <a:lnTo>
                    <a:pt x="574" y="671"/>
                  </a:lnTo>
                  <a:lnTo>
                    <a:pt x="567" y="669"/>
                  </a:lnTo>
                  <a:lnTo>
                    <a:pt x="560" y="666"/>
                  </a:lnTo>
                  <a:lnTo>
                    <a:pt x="529" y="646"/>
                  </a:lnTo>
                  <a:lnTo>
                    <a:pt x="492" y="665"/>
                  </a:lnTo>
                  <a:lnTo>
                    <a:pt x="452" y="679"/>
                  </a:lnTo>
                  <a:lnTo>
                    <a:pt x="443" y="714"/>
                  </a:lnTo>
                  <a:lnTo>
                    <a:pt x="440" y="724"/>
                  </a:lnTo>
                  <a:lnTo>
                    <a:pt x="435" y="731"/>
                  </a:lnTo>
                  <a:lnTo>
                    <a:pt x="427" y="737"/>
                  </a:lnTo>
                  <a:lnTo>
                    <a:pt x="419" y="739"/>
                  </a:lnTo>
                  <a:lnTo>
                    <a:pt x="320" y="739"/>
                  </a:lnTo>
                  <a:lnTo>
                    <a:pt x="310" y="737"/>
                  </a:lnTo>
                  <a:lnTo>
                    <a:pt x="304" y="731"/>
                  </a:lnTo>
                  <a:lnTo>
                    <a:pt x="299" y="724"/>
                  </a:lnTo>
                  <a:lnTo>
                    <a:pt x="295" y="714"/>
                  </a:lnTo>
                  <a:lnTo>
                    <a:pt x="287" y="679"/>
                  </a:lnTo>
                  <a:lnTo>
                    <a:pt x="246" y="665"/>
                  </a:lnTo>
                  <a:lnTo>
                    <a:pt x="210" y="646"/>
                  </a:lnTo>
                  <a:lnTo>
                    <a:pt x="177" y="666"/>
                  </a:lnTo>
                  <a:lnTo>
                    <a:pt x="170" y="669"/>
                  </a:lnTo>
                  <a:lnTo>
                    <a:pt x="164" y="671"/>
                  </a:lnTo>
                  <a:lnTo>
                    <a:pt x="157" y="671"/>
                  </a:lnTo>
                  <a:lnTo>
                    <a:pt x="152" y="671"/>
                  </a:lnTo>
                  <a:lnTo>
                    <a:pt x="147" y="669"/>
                  </a:lnTo>
                  <a:lnTo>
                    <a:pt x="143" y="666"/>
                  </a:lnTo>
                  <a:lnTo>
                    <a:pt x="74" y="597"/>
                  </a:lnTo>
                  <a:lnTo>
                    <a:pt x="68" y="587"/>
                  </a:lnTo>
                  <a:lnTo>
                    <a:pt x="67" y="580"/>
                  </a:lnTo>
                  <a:lnTo>
                    <a:pt x="70" y="570"/>
                  </a:lnTo>
                  <a:lnTo>
                    <a:pt x="74" y="561"/>
                  </a:lnTo>
                  <a:lnTo>
                    <a:pt x="92" y="530"/>
                  </a:lnTo>
                  <a:lnTo>
                    <a:pt x="74" y="492"/>
                  </a:lnTo>
                  <a:lnTo>
                    <a:pt x="60" y="453"/>
                  </a:lnTo>
                  <a:lnTo>
                    <a:pt x="24" y="443"/>
                  </a:lnTo>
                  <a:lnTo>
                    <a:pt x="16" y="439"/>
                  </a:lnTo>
                  <a:lnTo>
                    <a:pt x="8" y="434"/>
                  </a:lnTo>
                  <a:lnTo>
                    <a:pt x="2" y="428"/>
                  </a:lnTo>
                  <a:lnTo>
                    <a:pt x="0" y="418"/>
                  </a:lnTo>
                  <a:lnTo>
                    <a:pt x="0" y="320"/>
                  </a:lnTo>
                  <a:lnTo>
                    <a:pt x="2" y="311"/>
                  </a:lnTo>
                  <a:lnTo>
                    <a:pt x="8" y="305"/>
                  </a:lnTo>
                  <a:lnTo>
                    <a:pt x="16" y="299"/>
                  </a:lnTo>
                  <a:lnTo>
                    <a:pt x="24" y="295"/>
                  </a:lnTo>
                  <a:lnTo>
                    <a:pt x="60" y="286"/>
                  </a:lnTo>
                  <a:lnTo>
                    <a:pt x="74" y="247"/>
                  </a:lnTo>
                  <a:lnTo>
                    <a:pt x="92" y="209"/>
                  </a:lnTo>
                  <a:lnTo>
                    <a:pt x="74" y="178"/>
                  </a:lnTo>
                  <a:lnTo>
                    <a:pt x="70" y="168"/>
                  </a:lnTo>
                  <a:lnTo>
                    <a:pt x="67" y="159"/>
                  </a:lnTo>
                  <a:lnTo>
                    <a:pt x="68" y="151"/>
                  </a:lnTo>
                  <a:lnTo>
                    <a:pt x="74" y="144"/>
                  </a:lnTo>
                  <a:lnTo>
                    <a:pt x="143" y="73"/>
                  </a:lnTo>
                  <a:lnTo>
                    <a:pt x="147" y="70"/>
                  </a:lnTo>
                  <a:lnTo>
                    <a:pt x="152" y="68"/>
                  </a:lnTo>
                  <a:lnTo>
                    <a:pt x="157" y="68"/>
                  </a:lnTo>
                  <a:lnTo>
                    <a:pt x="165" y="68"/>
                  </a:lnTo>
                  <a:lnTo>
                    <a:pt x="172" y="70"/>
                  </a:lnTo>
                  <a:lnTo>
                    <a:pt x="177" y="73"/>
                  </a:lnTo>
                  <a:lnTo>
                    <a:pt x="210" y="93"/>
                  </a:lnTo>
                  <a:lnTo>
                    <a:pt x="246" y="74"/>
                  </a:lnTo>
                  <a:lnTo>
                    <a:pt x="287" y="60"/>
                  </a:lnTo>
                  <a:lnTo>
                    <a:pt x="295" y="24"/>
                  </a:lnTo>
                  <a:lnTo>
                    <a:pt x="299" y="15"/>
                  </a:lnTo>
                  <a:lnTo>
                    <a:pt x="304" y="7"/>
                  </a:lnTo>
                  <a:lnTo>
                    <a:pt x="310" y="2"/>
                  </a:lnTo>
                  <a:lnTo>
                    <a:pt x="320" y="0"/>
                  </a:lnTo>
                  <a:close/>
                </a:path>
              </a:pathLst>
            </a:custGeom>
            <a:solidFill>
              <a:schemeClr val="bg1"/>
            </a:solidFill>
            <a:ln w="0">
              <a:noFill/>
              <a:prstDash val="solid"/>
              <a:round/>
            </a:ln>
          </p:spPr>
          <p:txBody>
            <a:bodyPr vert="horz" wrap="square" lIns="121882" tIns="60941" rIns="121882" bIns="60941" numCol="1" anchor="t" anchorCtr="0" compatLnSpc="1"/>
            <a:lstStyle/>
            <a:p>
              <a:endParaRPr lang="zh-CN" altLang="en-US" sz="2400"/>
            </a:p>
          </p:txBody>
        </p:sp>
      </p:grpSp>
      <p:grpSp>
        <p:nvGrpSpPr>
          <p:cNvPr id="21" name="组合 21"/>
          <p:cNvGrpSpPr/>
          <p:nvPr/>
        </p:nvGrpSpPr>
        <p:grpSpPr>
          <a:xfrm>
            <a:off x="6348419" y="3371212"/>
            <a:ext cx="1187880" cy="1188247"/>
            <a:chOff x="6348495" y="3371213"/>
            <a:chExt cx="1188247" cy="1188246"/>
          </a:xfrm>
        </p:grpSpPr>
        <p:sp>
          <p:nvSpPr>
            <p:cNvPr id="8" name="菱形 7"/>
            <p:cNvSpPr/>
            <p:nvPr/>
          </p:nvSpPr>
          <p:spPr>
            <a:xfrm>
              <a:off x="6348495" y="3371213"/>
              <a:ext cx="1188247" cy="1188246"/>
            </a:xfrm>
            <a:prstGeom prst="diamond">
              <a:avLst/>
            </a:prstGeom>
            <a:solidFill>
              <a:srgbClr val="4B9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Freeform 50"/>
            <p:cNvSpPr>
              <a:spLocks noEditPoints="1"/>
            </p:cNvSpPr>
            <p:nvPr/>
          </p:nvSpPr>
          <p:spPr bwMode="auto">
            <a:xfrm>
              <a:off x="6715181" y="3779277"/>
              <a:ext cx="454876" cy="372120"/>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solidFill>
              <a:schemeClr val="bg1"/>
            </a:solidFill>
            <a:ln w="0">
              <a:noFill/>
              <a:prstDash val="solid"/>
              <a:round/>
            </a:ln>
          </p:spPr>
          <p:txBody>
            <a:bodyPr vert="horz" wrap="square" lIns="121882" tIns="60941" rIns="121882" bIns="60941" numCol="1" anchor="t" anchorCtr="0" compatLnSpc="1"/>
            <a:lstStyle/>
            <a:p>
              <a:endParaRPr lang="zh-CN" altLang="en-US" sz="2400"/>
            </a:p>
          </p:txBody>
        </p:sp>
      </p:grpSp>
      <p:sp>
        <p:nvSpPr>
          <p:cNvPr id="17" name="矩形 16"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6837071" y="2115009"/>
            <a:ext cx="3647185" cy="846357"/>
          </a:xfrm>
          <a:prstGeom prst="rect">
            <a:avLst/>
          </a:prstGeom>
        </p:spPr>
        <p:txBody>
          <a:bodyPr wrap="square" lIns="91412" tIns="45706" rIns="91412" bIns="45706">
            <a:spAutoFit/>
          </a:bodyPr>
          <a:lstStyle/>
          <a:p>
            <a:pPr>
              <a:spcBef>
                <a:spcPts val="600"/>
              </a:spcBef>
            </a:pPr>
            <a:r>
              <a:rPr lang="zh-CN" altLang="en-US" sz="2000" dirty="0">
                <a:latin typeface="隶书" panose="02010509060101010101" pitchFamily="49" charset="-122"/>
                <a:ea typeface="隶书" panose="02010509060101010101" pitchFamily="49" charset="-122"/>
              </a:rPr>
              <a:t>单击输入标题</a:t>
            </a:r>
            <a:endParaRPr lang="en-US" altLang="zh-CN" sz="2000" dirty="0">
              <a:latin typeface="隶书" panose="02010509060101010101" pitchFamily="49" charset="-122"/>
              <a:ea typeface="隶书" panose="02010509060101010101" pitchFamily="49" charset="-122"/>
            </a:endParaRPr>
          </a:p>
          <a:p>
            <a:pPr>
              <a:spcBef>
                <a:spcPts val="600"/>
              </a:spcBef>
            </a:pPr>
            <a:r>
              <a:rPr lang="zh-CN" altLang="en-US" sz="12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en-US" altLang="zh-CN" sz="1200" dirty="0"/>
          </a:p>
        </p:txBody>
      </p:sp>
      <p:sp>
        <p:nvSpPr>
          <p:cNvPr id="22" name="矩形 21"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7660032" y="3644569"/>
            <a:ext cx="3647185" cy="846357"/>
          </a:xfrm>
          <a:prstGeom prst="rect">
            <a:avLst/>
          </a:prstGeom>
        </p:spPr>
        <p:txBody>
          <a:bodyPr wrap="square" lIns="91412" tIns="45706" rIns="91412" bIns="45706">
            <a:spAutoFit/>
          </a:bodyPr>
          <a:lstStyle/>
          <a:p>
            <a:pPr>
              <a:spcBef>
                <a:spcPts val="600"/>
              </a:spcBef>
            </a:pPr>
            <a:r>
              <a:rPr lang="zh-CN" altLang="en-US" sz="2000" dirty="0">
                <a:latin typeface="隶书" panose="02010509060101010101" pitchFamily="49" charset="-122"/>
                <a:ea typeface="隶书" panose="02010509060101010101" pitchFamily="49" charset="-122"/>
              </a:rPr>
              <a:t>单击输入标题</a:t>
            </a:r>
            <a:endParaRPr lang="en-US" altLang="zh-CN" sz="2000" dirty="0">
              <a:latin typeface="隶书" panose="02010509060101010101" pitchFamily="49" charset="-122"/>
              <a:ea typeface="隶书" panose="02010509060101010101" pitchFamily="49" charset="-122"/>
            </a:endParaRPr>
          </a:p>
          <a:p>
            <a:pPr>
              <a:spcBef>
                <a:spcPts val="600"/>
              </a:spcBef>
            </a:pPr>
            <a:r>
              <a:rPr lang="zh-CN" altLang="en-US" sz="12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en-US" altLang="zh-CN" sz="1200" dirty="0"/>
          </a:p>
        </p:txBody>
      </p:sp>
      <p:sp>
        <p:nvSpPr>
          <p:cNvPr id="23" name="矩形 22" descr="e7d195523061f1c0cef09ac28eaae964ec9988a5cce77c8b8C1E4685C6E6B40CD7615480512384A61EE159C6FE0045D14B61E85D0A95589D558B81FFC809322ACC20DC2254D928200A3EA0841B8B18144DC47CBD04FCA384408AF03A26AFFDF192346722787A389DB6D6BE826066A063ECDC78A932AD2721B5CFDE870F76DE7C3CCE2B9A07730B5F"/>
          <p:cNvSpPr/>
          <p:nvPr/>
        </p:nvSpPr>
        <p:spPr>
          <a:xfrm>
            <a:off x="6837071" y="4968998"/>
            <a:ext cx="3647185" cy="846357"/>
          </a:xfrm>
          <a:prstGeom prst="rect">
            <a:avLst/>
          </a:prstGeom>
        </p:spPr>
        <p:txBody>
          <a:bodyPr wrap="square" lIns="91412" tIns="45706" rIns="91412" bIns="45706">
            <a:spAutoFit/>
          </a:bodyPr>
          <a:lstStyle/>
          <a:p>
            <a:pPr>
              <a:spcBef>
                <a:spcPts val="600"/>
              </a:spcBef>
            </a:pPr>
            <a:r>
              <a:rPr lang="zh-CN" altLang="en-US" sz="2000" dirty="0">
                <a:latin typeface="隶书" panose="02010509060101010101" pitchFamily="49" charset="-122"/>
                <a:ea typeface="隶书" panose="02010509060101010101" pitchFamily="49" charset="-122"/>
              </a:rPr>
              <a:t>单击输入标题</a:t>
            </a:r>
            <a:endParaRPr lang="en-US" altLang="zh-CN" sz="2000" dirty="0">
              <a:latin typeface="隶书" panose="02010509060101010101" pitchFamily="49" charset="-122"/>
              <a:ea typeface="隶书" panose="02010509060101010101" pitchFamily="49" charset="-122"/>
            </a:endParaRPr>
          </a:p>
          <a:p>
            <a:pPr>
              <a:spcBef>
                <a:spcPts val="600"/>
              </a:spcBef>
            </a:pPr>
            <a:r>
              <a:rPr lang="zh-CN" altLang="en-US" sz="12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en-US" altLang="zh-CN" sz="1200" dirty="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childTnLst>
                                </p:cTn>
                              </p:par>
                              <p:par>
                                <p:cTn id="17" presetID="64" presetClass="path" presetSubtype="0" accel="50000" decel="50000" autoRev="1" fill="hold" nodeType="withEffect">
                                  <p:stCondLst>
                                    <p:cond delay="0"/>
                                  </p:stCondLst>
                                  <p:childTnLst>
                                    <p:animMotion origin="layout" path="M 2.70833E-6 -4.81481E-6 L 0.02383 -4.81481E-6 " pathEditMode="relative" rAng="0" ptsTypes="AA">
                                      <p:cBhvr>
                                        <p:cTn id="18" dur="1000" fill="hold"/>
                                        <p:tgtEl>
                                          <p:spTgt spid="4"/>
                                        </p:tgtEl>
                                        <p:attrNameLst>
                                          <p:attrName>ppt_x</p:attrName>
                                          <p:attrName>ppt_y</p:attrName>
                                        </p:attrNameLst>
                                      </p:cBhvr>
                                      <p:rCtr x="1185" y="0"/>
                                    </p:animMotion>
                                  </p:childTnLst>
                                </p:cTn>
                              </p:par>
                            </p:childTnLst>
                          </p:cTn>
                        </p:par>
                        <p:par>
                          <p:cTn id="19" fill="hold">
                            <p:stCondLst>
                              <p:cond delay="1000"/>
                            </p:stCondLst>
                            <p:childTnLst>
                              <p:par>
                                <p:cTn id="20" presetID="2" presetClass="entr" presetSubtype="2" decel="10000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1000" fill="hold"/>
                                        <p:tgtEl>
                                          <p:spTgt spid="17"/>
                                        </p:tgtEl>
                                        <p:attrNameLst>
                                          <p:attrName>ppt_x</p:attrName>
                                        </p:attrNameLst>
                                      </p:cBhvr>
                                      <p:tavLst>
                                        <p:tav tm="0">
                                          <p:val>
                                            <p:strVal val="1+#ppt_w/2"/>
                                          </p:val>
                                        </p:tav>
                                        <p:tav tm="100000">
                                          <p:val>
                                            <p:strVal val="#ppt_x"/>
                                          </p:val>
                                        </p:tav>
                                      </p:tavLst>
                                    </p:anim>
                                    <p:anim calcmode="lin" valueType="num">
                                      <p:cBhvr additive="base">
                                        <p:cTn id="23" dur="1000" fill="hold"/>
                                        <p:tgtEl>
                                          <p:spTgt spid="1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par>
                                <p:cTn id="28" presetID="10" presetClass="entr" presetSubtype="0" fill="hold"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childTnLst>
                                </p:cTn>
                              </p:par>
                              <p:par>
                                <p:cTn id="31" presetID="64" presetClass="path" presetSubtype="0" accel="50000" decel="50000" autoRev="1" fill="hold" nodeType="withEffect">
                                  <p:stCondLst>
                                    <p:cond delay="0"/>
                                  </p:stCondLst>
                                  <p:childTnLst>
                                    <p:animMotion origin="layout" path="M 2.70833E-6 -4.81481E-6 L 0.02383 -4.81481E-6 " pathEditMode="relative" rAng="0" ptsTypes="AA">
                                      <p:cBhvr>
                                        <p:cTn id="32" dur="1000" fill="hold"/>
                                        <p:tgtEl>
                                          <p:spTgt spid="21"/>
                                        </p:tgtEl>
                                        <p:attrNameLst>
                                          <p:attrName>ppt_x</p:attrName>
                                          <p:attrName>ppt_y</p:attrName>
                                        </p:attrNameLst>
                                      </p:cBhvr>
                                      <p:rCtr x="1185" y="0"/>
                                    </p:animMotion>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par>
                                <p:cTn id="37" presetID="10"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childTnLst>
                                </p:cTn>
                              </p:par>
                              <p:par>
                                <p:cTn id="40" presetID="64" presetClass="path" presetSubtype="0" accel="50000" decel="50000" autoRev="1" fill="hold" nodeType="withEffect">
                                  <p:stCondLst>
                                    <p:cond delay="0"/>
                                  </p:stCondLst>
                                  <p:childTnLst>
                                    <p:animMotion origin="layout" path="M 2.70833E-6 -4.81481E-6 L 0.02383 -4.81481E-6 " pathEditMode="relative" rAng="0" ptsTypes="AA">
                                      <p:cBhvr>
                                        <p:cTn id="41" dur="1000" fill="hold"/>
                                        <p:tgtEl>
                                          <p:spTgt spid="20"/>
                                        </p:tgtEl>
                                        <p:attrNameLst>
                                          <p:attrName>ppt_x</p:attrName>
                                          <p:attrName>ppt_y</p:attrName>
                                        </p:attrNameLst>
                                      </p:cBhvr>
                                      <p:rCtr x="1185" y="0"/>
                                    </p:animMotion>
                                  </p:childTnLst>
                                </p:cTn>
                              </p:par>
                            </p:childTnLst>
                          </p:cTn>
                        </p:par>
                        <p:par>
                          <p:cTn id="42" fill="hold">
                            <p:stCondLst>
                              <p:cond delay="3000"/>
                            </p:stCondLst>
                            <p:childTnLst>
                              <p:par>
                                <p:cTn id="43" presetID="2" presetClass="entr" presetSubtype="2" decel="100000"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1000" fill="hold"/>
                                        <p:tgtEl>
                                          <p:spTgt spid="22"/>
                                        </p:tgtEl>
                                        <p:attrNameLst>
                                          <p:attrName>ppt_x</p:attrName>
                                        </p:attrNameLst>
                                      </p:cBhvr>
                                      <p:tavLst>
                                        <p:tav tm="0">
                                          <p:val>
                                            <p:strVal val="1+#ppt_w/2"/>
                                          </p:val>
                                        </p:tav>
                                        <p:tav tm="100000">
                                          <p:val>
                                            <p:strVal val="#ppt_x"/>
                                          </p:val>
                                        </p:tav>
                                      </p:tavLst>
                                    </p:anim>
                                    <p:anim calcmode="lin" valueType="num">
                                      <p:cBhvr additive="base">
                                        <p:cTn id="46" dur="1000" fill="hold"/>
                                        <p:tgtEl>
                                          <p:spTgt spid="22"/>
                                        </p:tgtEl>
                                        <p:attrNameLst>
                                          <p:attrName>ppt_y</p:attrName>
                                        </p:attrNameLst>
                                      </p:cBhvr>
                                      <p:tavLst>
                                        <p:tav tm="0">
                                          <p:val>
                                            <p:strVal val="#ppt_y"/>
                                          </p:val>
                                        </p:tav>
                                        <p:tav tm="100000">
                                          <p:val>
                                            <p:strVal val="#ppt_y"/>
                                          </p:val>
                                        </p:tav>
                                      </p:tavLst>
                                    </p:anim>
                                  </p:childTnLst>
                                </p:cTn>
                              </p:par>
                            </p:childTnLst>
                          </p:cTn>
                        </p:par>
                        <p:par>
                          <p:cTn id="47" fill="hold">
                            <p:stCondLst>
                              <p:cond delay="4000"/>
                            </p:stCondLst>
                            <p:childTnLst>
                              <p:par>
                                <p:cTn id="48" presetID="2" presetClass="entr" presetSubtype="2" decel="10000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1000" fill="hold"/>
                                        <p:tgtEl>
                                          <p:spTgt spid="23"/>
                                        </p:tgtEl>
                                        <p:attrNameLst>
                                          <p:attrName>ppt_x</p:attrName>
                                        </p:attrNameLst>
                                      </p:cBhvr>
                                      <p:tavLst>
                                        <p:tav tm="0">
                                          <p:val>
                                            <p:strVal val="1+#ppt_w/2"/>
                                          </p:val>
                                        </p:tav>
                                        <p:tav tm="100000">
                                          <p:val>
                                            <p:strVal val="#ppt_x"/>
                                          </p:val>
                                        </p:tav>
                                      </p:tavLst>
                                    </p:anim>
                                    <p:anim calcmode="lin" valueType="num">
                                      <p:cBhvr additive="base">
                                        <p:cTn id="51"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38664" y="2280558"/>
            <a:ext cx="4801314" cy="1015663"/>
          </a:xfrm>
          <a:prstGeom prst="rect">
            <a:avLst/>
          </a:prstGeom>
          <a:noFill/>
        </p:spPr>
        <p:txBody>
          <a:bodyPr wrap="none" rtlCol="0">
            <a:spAutoFit/>
          </a:bodyPr>
          <a:lstStyle/>
          <a:p>
            <a:pPr algn="ctr"/>
            <a:r>
              <a:rPr lang="zh-CN" altLang="en-US" sz="6000" dirty="0">
                <a:solidFill>
                  <a:srgbClr val="4B9B4D"/>
                </a:solidFill>
                <a:latin typeface="隶书" panose="02010509060101010101" pitchFamily="49" charset="-122"/>
                <a:ea typeface="隶书" panose="02010509060101010101" pitchFamily="49" charset="-122"/>
              </a:rPr>
              <a:t>感谢您的聆听</a:t>
            </a:r>
          </a:p>
        </p:txBody>
      </p:sp>
      <p:grpSp>
        <p:nvGrpSpPr>
          <p:cNvPr id="5" name="组合 4"/>
          <p:cNvGrpSpPr/>
          <p:nvPr/>
        </p:nvGrpSpPr>
        <p:grpSpPr>
          <a:xfrm>
            <a:off x="5526314" y="4298976"/>
            <a:ext cx="1447800" cy="345133"/>
            <a:chOff x="3683000" y="4240918"/>
            <a:chExt cx="1447800" cy="345133"/>
          </a:xfrm>
        </p:grpSpPr>
        <p:sp>
          <p:nvSpPr>
            <p:cNvPr id="6" name="矩形: 圆角 5"/>
            <p:cNvSpPr/>
            <p:nvPr/>
          </p:nvSpPr>
          <p:spPr>
            <a:xfrm>
              <a:off x="36830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7" name="文本框 6"/>
            <p:cNvSpPr txBox="1"/>
            <p:nvPr/>
          </p:nvSpPr>
          <p:spPr>
            <a:xfrm>
              <a:off x="39041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工作总结</a:t>
              </a:r>
            </a:p>
          </p:txBody>
        </p:sp>
      </p:grpSp>
      <p:grpSp>
        <p:nvGrpSpPr>
          <p:cNvPr id="8" name="组合 7"/>
          <p:cNvGrpSpPr/>
          <p:nvPr/>
        </p:nvGrpSpPr>
        <p:grpSpPr>
          <a:xfrm>
            <a:off x="7215414" y="4298976"/>
            <a:ext cx="1447800" cy="345133"/>
            <a:chOff x="5372100" y="4240918"/>
            <a:chExt cx="1447800" cy="345133"/>
          </a:xfrm>
        </p:grpSpPr>
        <p:sp>
          <p:nvSpPr>
            <p:cNvPr id="9" name="矩形: 圆角 8"/>
            <p:cNvSpPr/>
            <p:nvPr/>
          </p:nvSpPr>
          <p:spPr>
            <a:xfrm>
              <a:off x="53721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0" name="文本框 9"/>
            <p:cNvSpPr txBox="1"/>
            <p:nvPr/>
          </p:nvSpPr>
          <p:spPr>
            <a:xfrm>
              <a:off x="55932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论文答辩</a:t>
              </a:r>
            </a:p>
          </p:txBody>
        </p:sp>
      </p:grpSp>
      <p:grpSp>
        <p:nvGrpSpPr>
          <p:cNvPr id="11" name="组合 10"/>
          <p:cNvGrpSpPr/>
          <p:nvPr/>
        </p:nvGrpSpPr>
        <p:grpSpPr>
          <a:xfrm>
            <a:off x="8904514" y="4298976"/>
            <a:ext cx="1447800" cy="345133"/>
            <a:chOff x="7061200" y="4240918"/>
            <a:chExt cx="1447800" cy="345133"/>
          </a:xfrm>
        </p:grpSpPr>
        <p:sp>
          <p:nvSpPr>
            <p:cNvPr id="12" name="矩形: 圆角 11"/>
            <p:cNvSpPr/>
            <p:nvPr/>
          </p:nvSpPr>
          <p:spPr>
            <a:xfrm>
              <a:off x="70612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3" name="文本框 12"/>
            <p:cNvSpPr txBox="1"/>
            <p:nvPr/>
          </p:nvSpPr>
          <p:spPr>
            <a:xfrm>
              <a:off x="7282399"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教育培训</a:t>
              </a:r>
            </a:p>
          </p:txBody>
        </p:sp>
      </p:grpSp>
      <p:sp>
        <p:nvSpPr>
          <p:cNvPr id="14" name="文本框 13"/>
          <p:cNvSpPr txBox="1"/>
          <p:nvPr/>
        </p:nvSpPr>
        <p:spPr>
          <a:xfrm>
            <a:off x="4769220" y="3296221"/>
            <a:ext cx="6334843" cy="738664"/>
          </a:xfrm>
          <a:prstGeom prst="rect">
            <a:avLst/>
          </a:prstGeom>
          <a:noFill/>
        </p:spPr>
        <p:txBody>
          <a:bodyPr wrap="square" rtlCol="0">
            <a:spAutoFit/>
          </a:bodyPr>
          <a:lstStyle/>
          <a:p>
            <a:pPr algn="ctr" defTabSz="1218565">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250"/>
                                        <p:tgtEl>
                                          <p:spTgt spid="14"/>
                                        </p:tgtEl>
                                      </p:cBhvr>
                                    </p:animEffect>
                                  </p:childTnLst>
                                </p:cTn>
                              </p:par>
                            </p:childTnLst>
                          </p:cTn>
                        </p:par>
                        <p:par>
                          <p:cTn id="12" fill="hold">
                            <p:stCondLst>
                              <p:cond delay="2250"/>
                            </p:stCondLst>
                            <p:childTnLst>
                              <p:par>
                                <p:cTn id="13" presetID="5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Scale>
                                      <p:cBhvr>
                                        <p:cTn id="1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5"/>
                                        </p:tgtEl>
                                        <p:attrNameLst>
                                          <p:attrName>ppt_x</p:attrName>
                                          <p:attrName>ppt_y</p:attrName>
                                        </p:attrNameLst>
                                      </p:cBhvr>
                                    </p:animMotion>
                                    <p:animEffect transition="in" filter="fade">
                                      <p:cBhvr>
                                        <p:cTn id="17" dur="1000"/>
                                        <p:tgtEl>
                                          <p:spTgt spid="5"/>
                                        </p:tgtEl>
                                      </p:cBhvr>
                                    </p:animEffect>
                                  </p:childTnLst>
                                </p:cTn>
                              </p:par>
                              <p:par>
                                <p:cTn id="18" presetID="52" presetClass="entr" presetSubtype="0" fill="hold" nodeType="withEffect">
                                  <p:stCondLst>
                                    <p:cond delay="250"/>
                                  </p:stCondLst>
                                  <p:childTnLst>
                                    <p:set>
                                      <p:cBhvr>
                                        <p:cTn id="19" dur="1" fill="hold">
                                          <p:stCondLst>
                                            <p:cond delay="0"/>
                                          </p:stCondLst>
                                        </p:cTn>
                                        <p:tgtEl>
                                          <p:spTgt spid="8"/>
                                        </p:tgtEl>
                                        <p:attrNameLst>
                                          <p:attrName>style.visibility</p:attrName>
                                        </p:attrNameLst>
                                      </p:cBhvr>
                                      <p:to>
                                        <p:strVal val="visible"/>
                                      </p:to>
                                    </p:set>
                                    <p:animScale>
                                      <p:cBhvr>
                                        <p:cTn id="2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8"/>
                                        </p:tgtEl>
                                        <p:attrNameLst>
                                          <p:attrName>ppt_x</p:attrName>
                                          <p:attrName>ppt_y</p:attrName>
                                        </p:attrNameLst>
                                      </p:cBhvr>
                                    </p:animMotion>
                                    <p:animEffect transition="in" filter="fade">
                                      <p:cBhvr>
                                        <p:cTn id="22" dur="1000"/>
                                        <p:tgtEl>
                                          <p:spTgt spid="8"/>
                                        </p:tgtEl>
                                      </p:cBhvr>
                                    </p:animEffect>
                                  </p:childTnLst>
                                </p:cTn>
                              </p:par>
                              <p:par>
                                <p:cTn id="23" presetID="52" presetClass="entr" presetSubtype="0" fill="hold" nodeType="withEffect">
                                  <p:stCondLst>
                                    <p:cond delay="500"/>
                                  </p:stCondLst>
                                  <p:childTnLst>
                                    <p:set>
                                      <p:cBhvr>
                                        <p:cTn id="24" dur="1" fill="hold">
                                          <p:stCondLst>
                                            <p:cond delay="0"/>
                                          </p:stCondLst>
                                        </p:cTn>
                                        <p:tgtEl>
                                          <p:spTgt spid="11"/>
                                        </p:tgtEl>
                                        <p:attrNameLst>
                                          <p:attrName>style.visibility</p:attrName>
                                        </p:attrNameLst>
                                      </p:cBhvr>
                                      <p:to>
                                        <p:strVal val="visible"/>
                                      </p:to>
                                    </p:set>
                                    <p:animScale>
                                      <p:cBhvr>
                                        <p:cTn id="2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1"/>
                                        </p:tgtEl>
                                        <p:attrNameLst>
                                          <p:attrName>ppt_x</p:attrName>
                                          <p:attrName>ppt_y</p:attrName>
                                        </p:attrNameLst>
                                      </p:cBhvr>
                                    </p:animMotion>
                                    <p:animEffect transition="in" filter="fade">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08104" y="2280558"/>
            <a:ext cx="3262432" cy="1015663"/>
          </a:xfrm>
          <a:prstGeom prst="rect">
            <a:avLst/>
          </a:prstGeom>
          <a:noFill/>
        </p:spPr>
        <p:txBody>
          <a:bodyPr wrap="none" rtlCol="0">
            <a:spAutoFit/>
          </a:bodyPr>
          <a:lstStyle/>
          <a:p>
            <a:pPr algn="ctr"/>
            <a:r>
              <a:rPr lang="zh-CN" altLang="en-US" sz="6000" dirty="0">
                <a:solidFill>
                  <a:srgbClr val="4B9B4D"/>
                </a:solidFill>
                <a:latin typeface="隶书" panose="02010509060101010101" pitchFamily="49" charset="-122"/>
                <a:ea typeface="隶书" panose="02010509060101010101" pitchFamily="49" charset="-122"/>
              </a:rPr>
              <a:t>使用说明</a:t>
            </a:r>
          </a:p>
        </p:txBody>
      </p:sp>
      <p:grpSp>
        <p:nvGrpSpPr>
          <p:cNvPr id="5" name="组合 4"/>
          <p:cNvGrpSpPr/>
          <p:nvPr/>
        </p:nvGrpSpPr>
        <p:grpSpPr>
          <a:xfrm>
            <a:off x="5526314" y="4298976"/>
            <a:ext cx="1447800" cy="345133"/>
            <a:chOff x="3683000" y="4240918"/>
            <a:chExt cx="1447800" cy="345133"/>
          </a:xfrm>
        </p:grpSpPr>
        <p:sp>
          <p:nvSpPr>
            <p:cNvPr id="6" name="矩形: 圆角 5"/>
            <p:cNvSpPr/>
            <p:nvPr/>
          </p:nvSpPr>
          <p:spPr>
            <a:xfrm>
              <a:off x="36830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7" name="文本框 6"/>
            <p:cNvSpPr txBox="1"/>
            <p:nvPr/>
          </p:nvSpPr>
          <p:spPr>
            <a:xfrm>
              <a:off x="39041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工作总结</a:t>
              </a:r>
            </a:p>
          </p:txBody>
        </p:sp>
      </p:grpSp>
      <p:grpSp>
        <p:nvGrpSpPr>
          <p:cNvPr id="8" name="组合 7"/>
          <p:cNvGrpSpPr/>
          <p:nvPr/>
        </p:nvGrpSpPr>
        <p:grpSpPr>
          <a:xfrm>
            <a:off x="7215414" y="4298976"/>
            <a:ext cx="1447800" cy="345133"/>
            <a:chOff x="5372100" y="4240918"/>
            <a:chExt cx="1447800" cy="345133"/>
          </a:xfrm>
        </p:grpSpPr>
        <p:sp>
          <p:nvSpPr>
            <p:cNvPr id="9" name="矩形: 圆角 8"/>
            <p:cNvSpPr/>
            <p:nvPr/>
          </p:nvSpPr>
          <p:spPr>
            <a:xfrm>
              <a:off x="53721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0" name="文本框 9"/>
            <p:cNvSpPr txBox="1"/>
            <p:nvPr/>
          </p:nvSpPr>
          <p:spPr>
            <a:xfrm>
              <a:off x="55932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论文答辩</a:t>
              </a:r>
            </a:p>
          </p:txBody>
        </p:sp>
      </p:grpSp>
      <p:grpSp>
        <p:nvGrpSpPr>
          <p:cNvPr id="11" name="组合 10"/>
          <p:cNvGrpSpPr/>
          <p:nvPr/>
        </p:nvGrpSpPr>
        <p:grpSpPr>
          <a:xfrm>
            <a:off x="8904514" y="4298976"/>
            <a:ext cx="1447800" cy="345133"/>
            <a:chOff x="7061200" y="4240918"/>
            <a:chExt cx="1447800" cy="345133"/>
          </a:xfrm>
        </p:grpSpPr>
        <p:sp>
          <p:nvSpPr>
            <p:cNvPr id="12" name="矩形: 圆角 11"/>
            <p:cNvSpPr/>
            <p:nvPr/>
          </p:nvSpPr>
          <p:spPr>
            <a:xfrm>
              <a:off x="70612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3" name="文本框 12"/>
            <p:cNvSpPr txBox="1"/>
            <p:nvPr/>
          </p:nvSpPr>
          <p:spPr>
            <a:xfrm>
              <a:off x="7282399"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教育培训</a:t>
              </a:r>
            </a:p>
          </p:txBody>
        </p:sp>
      </p:grpSp>
      <p:sp>
        <p:nvSpPr>
          <p:cNvPr id="14" name="文本框 13"/>
          <p:cNvSpPr txBox="1"/>
          <p:nvPr/>
        </p:nvSpPr>
        <p:spPr>
          <a:xfrm>
            <a:off x="4769220" y="3296221"/>
            <a:ext cx="6334843" cy="1137043"/>
          </a:xfrm>
          <a:prstGeom prst="rect">
            <a:avLst/>
          </a:prstGeom>
          <a:noFill/>
        </p:spPr>
        <p:txBody>
          <a:bodyPr wrap="square" rtlCol="0">
            <a:spAutoFit/>
          </a:bodyPr>
          <a:lstStyle/>
          <a:p>
            <a:pPr algn="ctr">
              <a:lnSpc>
                <a:spcPct val="200000"/>
              </a:lnSpc>
            </a:pP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本模板字体为：隶书，微软雅黑，如需批量替换，点击替换</a:t>
            </a:r>
            <a:r>
              <a:rPr lang="en-US" altLang="zh-CN" sz="700" dirty="0">
                <a:latin typeface="微软雅黑" panose="020B0503020204020204" pitchFamily="34" charset="-122"/>
                <a:ea typeface="微软雅黑" panose="020B0503020204020204" pitchFamily="34" charset="-122"/>
                <a:cs typeface="Open Sans" panose="020B0606030504020204" pitchFamily="34" charset="0"/>
              </a:rPr>
              <a:t>——</a:t>
            </a: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替换字体即可，</a:t>
            </a:r>
            <a:endParaRPr lang="en-US" altLang="zh-CN" sz="700" dirty="0">
              <a:latin typeface="微软雅黑" panose="020B0503020204020204" pitchFamily="34" charset="-122"/>
              <a:ea typeface="微软雅黑" panose="020B0503020204020204" pitchFamily="34" charset="-122"/>
              <a:cs typeface="Open Sans" panose="020B0606030504020204" pitchFamily="34" charset="0"/>
            </a:endParaRPr>
          </a:p>
          <a:p>
            <a:pPr algn="ctr">
              <a:lnSpc>
                <a:spcPct val="200000"/>
              </a:lnSpc>
            </a:pP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安装字体：点击控制面板</a:t>
            </a:r>
            <a:r>
              <a:rPr lang="en-US" altLang="zh-CN" sz="700" dirty="0">
                <a:latin typeface="微软雅黑" panose="020B0503020204020204" pitchFamily="34" charset="-122"/>
                <a:ea typeface="微软雅黑" panose="020B0503020204020204" pitchFamily="34" charset="-122"/>
                <a:cs typeface="Open Sans" panose="020B0606030504020204" pitchFamily="34" charset="0"/>
              </a:rPr>
              <a:t>——</a:t>
            </a: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字体，将字体复制到文件夹中，或者右击安装即可，重启</a:t>
            </a:r>
            <a:r>
              <a:rPr lang="en-US" altLang="zh-CN" sz="700" dirty="0">
                <a:latin typeface="微软雅黑" panose="020B0503020204020204" pitchFamily="34" charset="-122"/>
                <a:ea typeface="微软雅黑" panose="020B0503020204020204" pitchFamily="34" charset="-122"/>
                <a:cs typeface="Open Sans" panose="020B0606030504020204" pitchFamily="34" charset="0"/>
              </a:rPr>
              <a:t>PPT</a:t>
            </a: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后就可以使用字体；</a:t>
            </a:r>
            <a:endParaRPr lang="en-US" altLang="zh-CN" sz="700" dirty="0">
              <a:latin typeface="微软雅黑" panose="020B0503020204020204" pitchFamily="34" charset="-122"/>
              <a:ea typeface="微软雅黑" panose="020B0503020204020204" pitchFamily="34" charset="-122"/>
              <a:cs typeface="Open Sans" panose="020B0606030504020204" pitchFamily="34" charset="0"/>
            </a:endParaRPr>
          </a:p>
          <a:p>
            <a:pPr algn="ctr">
              <a:lnSpc>
                <a:spcPct val="200000"/>
              </a:lnSpc>
            </a:pP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插入音乐：下载好音频文件，点击插入</a:t>
            </a:r>
            <a:r>
              <a:rPr lang="en-US" altLang="zh-CN" sz="700" dirty="0">
                <a:latin typeface="微软雅黑" panose="020B0503020204020204" pitchFamily="34" charset="-122"/>
                <a:ea typeface="微软雅黑" panose="020B0503020204020204" pitchFamily="34" charset="-122"/>
                <a:cs typeface="Open Sans" panose="020B0606030504020204" pitchFamily="34" charset="0"/>
              </a:rPr>
              <a:t>——PC</a:t>
            </a: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上的音频即可插入并设置，删除</a:t>
            </a:r>
            <a:r>
              <a:rPr lang="en-US" altLang="zh-CN" sz="700" dirty="0">
                <a:latin typeface="微软雅黑" panose="020B0503020204020204" pitchFamily="34" charset="-122"/>
                <a:ea typeface="微软雅黑" panose="020B0503020204020204" pitchFamily="34" charset="-122"/>
                <a:cs typeface="Open Sans" panose="020B0606030504020204" pitchFamily="34" charset="0"/>
              </a:rPr>
              <a:t>PPT</a:t>
            </a: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背景音乐在</a:t>
            </a:r>
            <a:r>
              <a:rPr lang="en-US" altLang="zh-CN" sz="700" dirty="0">
                <a:latin typeface="微软雅黑" panose="020B0503020204020204" pitchFamily="34" charset="-122"/>
                <a:ea typeface="微软雅黑" panose="020B0503020204020204" pitchFamily="34" charset="-122"/>
                <a:cs typeface="Open Sans" panose="020B0606030504020204" pitchFamily="34" charset="0"/>
              </a:rPr>
              <a:t>PPT</a:t>
            </a: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首页选择喇叭符号删除即可；</a:t>
            </a:r>
            <a:endParaRPr lang="en-US" altLang="zh-CN" sz="700" dirty="0">
              <a:latin typeface="微软雅黑" panose="020B0503020204020204" pitchFamily="34" charset="-122"/>
              <a:ea typeface="微软雅黑" panose="020B0503020204020204" pitchFamily="34" charset="-122"/>
              <a:cs typeface="Open Sans" panose="020B0606030504020204" pitchFamily="34" charset="0"/>
            </a:endParaRPr>
          </a:p>
          <a:p>
            <a:pPr algn="ctr">
              <a:lnSpc>
                <a:spcPct val="200000"/>
              </a:lnSpc>
            </a:pPr>
            <a:r>
              <a:rPr lang="zh-CN" altLang="en-US" sz="700" dirty="0">
                <a:latin typeface="微软雅黑" panose="020B0503020204020204" pitchFamily="34" charset="-122"/>
                <a:ea typeface="微软雅黑" panose="020B0503020204020204" pitchFamily="34" charset="-122"/>
                <a:cs typeface="Open Sans" panose="020B0606030504020204" pitchFamily="34" charset="0"/>
              </a:rPr>
              <a:t>本模板所有字体和图片仅供参考，版权归原作者所有。</a:t>
            </a:r>
            <a:endParaRPr lang="en-US" altLang="zh-CN" sz="700" dirty="0">
              <a:latin typeface="微软雅黑" panose="020B0503020204020204" pitchFamily="34" charset="-122"/>
              <a:ea typeface="微软雅黑" panose="020B0503020204020204" pitchFamily="34" charset="-122"/>
              <a:cs typeface="Open Sans" panose="020B0606030504020204" pitchFamily="34" charset="0"/>
            </a:endParaRPr>
          </a:p>
          <a:p>
            <a:pPr algn="ctr">
              <a:lnSpc>
                <a:spcPct val="200000"/>
              </a:lnSpc>
            </a:pPr>
            <a:endParaRPr lang="zh-CN" altLang="en-US" sz="700"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15" name="文本框 23"/>
          <p:cNvSpPr txBox="1"/>
          <p:nvPr/>
        </p:nvSpPr>
        <p:spPr>
          <a:xfrm>
            <a:off x="96520" y="129411"/>
            <a:ext cx="3320448" cy="41242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30000"/>
              </a:lnSpc>
            </a:pPr>
            <a:r>
              <a:rPr lang="en-US" altLang="zh-CN" sz="1600" dirty="0" smtClean="0">
                <a:solidFill>
                  <a:srgbClr val="404040"/>
                </a:solidFill>
                <a:latin typeface="微软雅黑" panose="020B0503020204020204" charset="-122"/>
                <a:ea typeface="微软雅黑" panose="020B0503020204020204" charset="-122"/>
              </a:rPr>
              <a:t>www.92ppt.net</a:t>
            </a:r>
            <a:endParaRPr sz="1600" dirty="0">
              <a:solidFill>
                <a:srgbClr val="40404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250"/>
                                        <p:tgtEl>
                                          <p:spTgt spid="14"/>
                                        </p:tgtEl>
                                      </p:cBhvr>
                                    </p:animEffect>
                                  </p:childTnLst>
                                </p:cTn>
                              </p:par>
                            </p:childTnLst>
                          </p:cTn>
                        </p:par>
                        <p:par>
                          <p:cTn id="12" fill="hold">
                            <p:stCondLst>
                              <p:cond delay="4925"/>
                            </p:stCondLst>
                            <p:childTnLst>
                              <p:par>
                                <p:cTn id="13" presetID="5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Scale>
                                      <p:cBhvr>
                                        <p:cTn id="1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5"/>
                                        </p:tgtEl>
                                        <p:attrNameLst>
                                          <p:attrName>ppt_x</p:attrName>
                                          <p:attrName>ppt_y</p:attrName>
                                        </p:attrNameLst>
                                      </p:cBhvr>
                                    </p:animMotion>
                                    <p:animEffect transition="in" filter="fade">
                                      <p:cBhvr>
                                        <p:cTn id="17" dur="1000"/>
                                        <p:tgtEl>
                                          <p:spTgt spid="5"/>
                                        </p:tgtEl>
                                      </p:cBhvr>
                                    </p:animEffect>
                                  </p:childTnLst>
                                </p:cTn>
                              </p:par>
                              <p:par>
                                <p:cTn id="18" presetID="52" presetClass="entr" presetSubtype="0" fill="hold" nodeType="withEffect">
                                  <p:stCondLst>
                                    <p:cond delay="250"/>
                                  </p:stCondLst>
                                  <p:childTnLst>
                                    <p:set>
                                      <p:cBhvr>
                                        <p:cTn id="19" dur="1" fill="hold">
                                          <p:stCondLst>
                                            <p:cond delay="0"/>
                                          </p:stCondLst>
                                        </p:cTn>
                                        <p:tgtEl>
                                          <p:spTgt spid="8"/>
                                        </p:tgtEl>
                                        <p:attrNameLst>
                                          <p:attrName>style.visibility</p:attrName>
                                        </p:attrNameLst>
                                      </p:cBhvr>
                                      <p:to>
                                        <p:strVal val="visible"/>
                                      </p:to>
                                    </p:set>
                                    <p:animScale>
                                      <p:cBhvr>
                                        <p:cTn id="2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8"/>
                                        </p:tgtEl>
                                        <p:attrNameLst>
                                          <p:attrName>ppt_x</p:attrName>
                                          <p:attrName>ppt_y</p:attrName>
                                        </p:attrNameLst>
                                      </p:cBhvr>
                                    </p:animMotion>
                                    <p:animEffect transition="in" filter="fade">
                                      <p:cBhvr>
                                        <p:cTn id="22" dur="1000"/>
                                        <p:tgtEl>
                                          <p:spTgt spid="8"/>
                                        </p:tgtEl>
                                      </p:cBhvr>
                                    </p:animEffect>
                                  </p:childTnLst>
                                </p:cTn>
                              </p:par>
                              <p:par>
                                <p:cTn id="23" presetID="52" presetClass="entr" presetSubtype="0" fill="hold" nodeType="withEffect">
                                  <p:stCondLst>
                                    <p:cond delay="500"/>
                                  </p:stCondLst>
                                  <p:childTnLst>
                                    <p:set>
                                      <p:cBhvr>
                                        <p:cTn id="24" dur="1" fill="hold">
                                          <p:stCondLst>
                                            <p:cond delay="0"/>
                                          </p:stCondLst>
                                        </p:cTn>
                                        <p:tgtEl>
                                          <p:spTgt spid="11"/>
                                        </p:tgtEl>
                                        <p:attrNameLst>
                                          <p:attrName>style.visibility</p:attrName>
                                        </p:attrNameLst>
                                      </p:cBhvr>
                                      <p:to>
                                        <p:strVal val="visible"/>
                                      </p:to>
                                    </p:set>
                                    <p:animScale>
                                      <p:cBhvr>
                                        <p:cTn id="2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1"/>
                                        </p:tgtEl>
                                        <p:attrNameLst>
                                          <p:attrName>ppt_x</p:attrName>
                                          <p:attrName>ppt_y</p:attrName>
                                        </p:attrNameLst>
                                      </p:cBhvr>
                                    </p:animMotion>
                                    <p:animEffect transition="in" filter="fade">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75751" y="3341777"/>
            <a:ext cx="10674727" cy="2554232"/>
            <a:chOff x="875751" y="3341777"/>
            <a:chExt cx="10674727" cy="2554232"/>
          </a:xfrm>
        </p:grpSpPr>
        <p:sp>
          <p:nvSpPr>
            <p:cNvPr id="4" name="文本框 3"/>
            <p:cNvSpPr txBox="1"/>
            <p:nvPr/>
          </p:nvSpPr>
          <p:spPr>
            <a:xfrm>
              <a:off x="1497088" y="3341777"/>
              <a:ext cx="1349313" cy="1092547"/>
            </a:xfrm>
            <a:prstGeom prst="rect">
              <a:avLst/>
            </a:prstGeom>
            <a:noFill/>
          </p:spPr>
          <p:txBody>
            <a:bodyPr wrap="square" lIns="86683" tIns="43341" rIns="86683" bIns="43341" rtlCol="0">
              <a:spAutoFit/>
            </a:bodyPr>
            <a:lstStyle/>
            <a:p>
              <a:pPr algn="ctr"/>
              <a:r>
                <a:rPr lang="en-US" altLang="zh-CN" sz="6530" dirty="0">
                  <a:cs typeface="+mn-ea"/>
                  <a:sym typeface="+mn-lt"/>
                </a:rPr>
                <a:t>01</a:t>
              </a:r>
              <a:endParaRPr lang="zh-CN" altLang="en-US" sz="6530" dirty="0">
                <a:cs typeface="+mn-ea"/>
                <a:sym typeface="+mn-lt"/>
              </a:endParaRPr>
            </a:p>
          </p:txBody>
        </p:sp>
        <p:sp>
          <p:nvSpPr>
            <p:cNvPr id="5" name="文本框 4"/>
            <p:cNvSpPr txBox="1"/>
            <p:nvPr/>
          </p:nvSpPr>
          <p:spPr>
            <a:xfrm>
              <a:off x="4159444" y="3341777"/>
              <a:ext cx="1349313" cy="1092547"/>
            </a:xfrm>
            <a:prstGeom prst="rect">
              <a:avLst/>
            </a:prstGeom>
            <a:noFill/>
          </p:spPr>
          <p:txBody>
            <a:bodyPr wrap="square" lIns="86683" tIns="43341" rIns="86683" bIns="43341" rtlCol="0">
              <a:spAutoFit/>
            </a:bodyPr>
            <a:lstStyle/>
            <a:p>
              <a:pPr algn="ctr"/>
              <a:r>
                <a:rPr lang="en-US" altLang="zh-CN" sz="6530" dirty="0">
                  <a:cs typeface="+mn-ea"/>
                  <a:sym typeface="+mn-lt"/>
                </a:rPr>
                <a:t>02</a:t>
              </a:r>
              <a:endParaRPr lang="zh-CN" altLang="en-US" sz="6530" dirty="0">
                <a:cs typeface="+mn-ea"/>
                <a:sym typeface="+mn-lt"/>
              </a:endParaRPr>
            </a:p>
          </p:txBody>
        </p:sp>
        <p:sp>
          <p:nvSpPr>
            <p:cNvPr id="6" name="文本框 5"/>
            <p:cNvSpPr txBox="1"/>
            <p:nvPr/>
          </p:nvSpPr>
          <p:spPr>
            <a:xfrm>
              <a:off x="6821801" y="3341777"/>
              <a:ext cx="1349313" cy="1092547"/>
            </a:xfrm>
            <a:prstGeom prst="rect">
              <a:avLst/>
            </a:prstGeom>
            <a:noFill/>
          </p:spPr>
          <p:txBody>
            <a:bodyPr wrap="square" lIns="86683" tIns="43341" rIns="86683" bIns="43341" rtlCol="0">
              <a:spAutoFit/>
            </a:bodyPr>
            <a:lstStyle/>
            <a:p>
              <a:pPr algn="ctr"/>
              <a:r>
                <a:rPr lang="en-US" altLang="zh-CN" sz="6530" dirty="0">
                  <a:cs typeface="+mn-ea"/>
                  <a:sym typeface="+mn-lt"/>
                </a:rPr>
                <a:t>03</a:t>
              </a:r>
              <a:endParaRPr lang="zh-CN" altLang="en-US" sz="6530" dirty="0">
                <a:cs typeface="+mn-ea"/>
                <a:sym typeface="+mn-lt"/>
              </a:endParaRPr>
            </a:p>
          </p:txBody>
        </p:sp>
        <p:sp>
          <p:nvSpPr>
            <p:cNvPr id="7" name="文本框 6"/>
            <p:cNvSpPr txBox="1"/>
            <p:nvPr/>
          </p:nvSpPr>
          <p:spPr>
            <a:xfrm>
              <a:off x="9478625" y="3341777"/>
              <a:ext cx="1349313" cy="1092547"/>
            </a:xfrm>
            <a:prstGeom prst="rect">
              <a:avLst/>
            </a:prstGeom>
            <a:noFill/>
          </p:spPr>
          <p:txBody>
            <a:bodyPr wrap="square" lIns="86683" tIns="43341" rIns="86683" bIns="43341" rtlCol="0">
              <a:spAutoFit/>
            </a:bodyPr>
            <a:lstStyle/>
            <a:p>
              <a:pPr algn="ctr"/>
              <a:r>
                <a:rPr lang="en-US" altLang="zh-CN" sz="6530" dirty="0">
                  <a:cs typeface="+mn-ea"/>
                  <a:sym typeface="+mn-lt"/>
                </a:rPr>
                <a:t>04</a:t>
              </a:r>
              <a:endParaRPr lang="zh-CN" altLang="en-US" sz="6530" dirty="0">
                <a:cs typeface="+mn-ea"/>
                <a:sym typeface="+mn-lt"/>
              </a:endParaRPr>
            </a:p>
          </p:txBody>
        </p:sp>
        <p:cxnSp>
          <p:nvCxnSpPr>
            <p:cNvPr id="8" name="直接连接符 7"/>
            <p:cNvCxnSpPr/>
            <p:nvPr/>
          </p:nvCxnSpPr>
          <p:spPr>
            <a:xfrm flipH="1">
              <a:off x="3340529" y="3428849"/>
              <a:ext cx="11776" cy="859808"/>
            </a:xfrm>
            <a:prstGeom prst="line">
              <a:avLst/>
            </a:prstGeom>
            <a:ln w="9525">
              <a:solidFill>
                <a:srgbClr val="4B9B4D"/>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980124" y="3428849"/>
              <a:ext cx="11776" cy="859808"/>
            </a:xfrm>
            <a:prstGeom prst="line">
              <a:avLst/>
            </a:prstGeom>
            <a:ln w="9525">
              <a:solidFill>
                <a:srgbClr val="4B9B4D"/>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6153859" y="3428849"/>
              <a:ext cx="11776" cy="859808"/>
            </a:xfrm>
            <a:prstGeom prst="line">
              <a:avLst/>
            </a:prstGeom>
            <a:ln w="9525">
              <a:solidFill>
                <a:srgbClr val="4B9B4D"/>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8967882" y="3428849"/>
              <a:ext cx="11776" cy="859808"/>
            </a:xfrm>
            <a:prstGeom prst="line">
              <a:avLst/>
            </a:prstGeom>
            <a:ln w="9525">
              <a:solidFill>
                <a:srgbClr val="4B9B4D"/>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1448877" y="3428849"/>
              <a:ext cx="11776" cy="859808"/>
            </a:xfrm>
            <a:prstGeom prst="line">
              <a:avLst/>
            </a:prstGeom>
            <a:ln>
              <a:solidFill>
                <a:srgbClr val="4B9B4D"/>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137177" y="4602244"/>
              <a:ext cx="2081831" cy="456860"/>
            </a:xfrm>
            <a:prstGeom prst="rect">
              <a:avLst/>
            </a:prstGeom>
          </p:spPr>
          <p:txBody>
            <a:bodyPr wrap="square" lIns="86683" tIns="43341" rIns="86683" bIns="43341">
              <a:spAutoFit/>
            </a:bodyPr>
            <a:lstStyle/>
            <a:p>
              <a:pPr algn="ctr"/>
              <a:r>
                <a:rPr lang="zh-CN" altLang="en-US" sz="2400" dirty="0">
                  <a:latin typeface="隶书" panose="02010509060101010101" pitchFamily="49" charset="-122"/>
                  <a:ea typeface="隶书" panose="02010509060101010101" pitchFamily="49" charset="-122"/>
                  <a:cs typeface="+mn-ea"/>
                  <a:sym typeface="+mn-lt"/>
                </a:rPr>
                <a:t>相关标题文字</a:t>
              </a:r>
            </a:p>
          </p:txBody>
        </p:sp>
        <p:sp>
          <p:nvSpPr>
            <p:cNvPr id="14" name="文本框 13"/>
            <p:cNvSpPr txBox="1"/>
            <p:nvPr/>
          </p:nvSpPr>
          <p:spPr>
            <a:xfrm>
              <a:off x="875751" y="5081358"/>
              <a:ext cx="2444858" cy="814651"/>
            </a:xfrm>
            <a:prstGeom prst="rect">
              <a:avLst/>
            </a:prstGeom>
            <a:noFill/>
          </p:spPr>
          <p:txBody>
            <a:bodyPr wrap="square" lIns="86683" tIns="43341" rIns="86683" bIns="43341" rtlCol="0">
              <a:spAutoFit/>
            </a:bodyPr>
            <a:lstStyle/>
            <a:p>
              <a:pPr algn="ctr">
                <a:lnSpc>
                  <a:spcPct val="150000"/>
                </a:lnSpc>
              </a:pPr>
              <a:r>
                <a:rPr lang="zh-CN" altLang="en-US" sz="1050" dirty="0">
                  <a:latin typeface="隶书" panose="02010509060101010101" pitchFamily="49" charset="-122"/>
                  <a:ea typeface="隶书" panose="02010509060101010101" pitchFamily="49" charset="-122"/>
                  <a:cs typeface="+mn-ea"/>
                  <a:sym typeface="+mn-lt"/>
                </a:rPr>
                <a:t>请替换文字内容，点击添加相关标题文字，修改文字内容，也可以直接复制你的内容到此。</a:t>
              </a:r>
            </a:p>
          </p:txBody>
        </p:sp>
        <p:sp>
          <p:nvSpPr>
            <p:cNvPr id="15" name="矩形 14"/>
            <p:cNvSpPr/>
            <p:nvPr/>
          </p:nvSpPr>
          <p:spPr>
            <a:xfrm>
              <a:off x="3912570" y="4602244"/>
              <a:ext cx="2081831" cy="456860"/>
            </a:xfrm>
            <a:prstGeom prst="rect">
              <a:avLst/>
            </a:prstGeom>
          </p:spPr>
          <p:txBody>
            <a:bodyPr wrap="square" lIns="86683" tIns="43341" rIns="86683" bIns="43341">
              <a:spAutoFit/>
            </a:bodyPr>
            <a:lstStyle/>
            <a:p>
              <a:pPr algn="ctr"/>
              <a:r>
                <a:rPr lang="zh-CN" altLang="en-US" sz="2400" dirty="0">
                  <a:latin typeface="隶书" panose="02010509060101010101" pitchFamily="49" charset="-122"/>
                  <a:ea typeface="隶书" panose="02010509060101010101" pitchFamily="49" charset="-122"/>
                  <a:cs typeface="+mn-ea"/>
                  <a:sym typeface="+mn-lt"/>
                </a:rPr>
                <a:t>相关标题文字</a:t>
              </a:r>
            </a:p>
          </p:txBody>
        </p:sp>
        <p:sp>
          <p:nvSpPr>
            <p:cNvPr id="16" name="文本框 15"/>
            <p:cNvSpPr txBox="1"/>
            <p:nvPr/>
          </p:nvSpPr>
          <p:spPr>
            <a:xfrm>
              <a:off x="3651142" y="5081358"/>
              <a:ext cx="2444858" cy="814651"/>
            </a:xfrm>
            <a:prstGeom prst="rect">
              <a:avLst/>
            </a:prstGeom>
            <a:noFill/>
          </p:spPr>
          <p:txBody>
            <a:bodyPr wrap="square" lIns="86683" tIns="43341" rIns="86683" bIns="43341" rtlCol="0">
              <a:spAutoFit/>
            </a:bodyPr>
            <a:lstStyle/>
            <a:p>
              <a:pPr algn="ctr">
                <a:lnSpc>
                  <a:spcPct val="150000"/>
                </a:lnSpc>
              </a:pPr>
              <a:r>
                <a:rPr lang="zh-CN" altLang="en-US" sz="1050" dirty="0">
                  <a:latin typeface="隶书" panose="02010509060101010101" pitchFamily="49" charset="-122"/>
                  <a:ea typeface="隶书" panose="02010509060101010101" pitchFamily="49" charset="-122"/>
                  <a:cs typeface="+mn-ea"/>
                  <a:sym typeface="+mn-lt"/>
                </a:rPr>
                <a:t>请替换文字内容，点击添加相关标题文字，修改文字内容，也可以直接复制你的内容到此。</a:t>
              </a:r>
            </a:p>
          </p:txBody>
        </p:sp>
        <p:sp>
          <p:nvSpPr>
            <p:cNvPr id="17" name="矩形 16"/>
            <p:cNvSpPr/>
            <p:nvPr/>
          </p:nvSpPr>
          <p:spPr>
            <a:xfrm>
              <a:off x="6661696" y="4602244"/>
              <a:ext cx="2081831" cy="456860"/>
            </a:xfrm>
            <a:prstGeom prst="rect">
              <a:avLst/>
            </a:prstGeom>
          </p:spPr>
          <p:txBody>
            <a:bodyPr wrap="square" lIns="86683" tIns="43341" rIns="86683" bIns="43341">
              <a:spAutoFit/>
            </a:bodyPr>
            <a:lstStyle/>
            <a:p>
              <a:pPr algn="ctr"/>
              <a:r>
                <a:rPr lang="zh-CN" altLang="en-US" sz="2400" dirty="0">
                  <a:latin typeface="隶书" panose="02010509060101010101" pitchFamily="49" charset="-122"/>
                  <a:ea typeface="隶书" panose="02010509060101010101" pitchFamily="49" charset="-122"/>
                  <a:cs typeface="+mn-ea"/>
                  <a:sym typeface="+mn-lt"/>
                </a:rPr>
                <a:t>相关标题文字</a:t>
              </a:r>
            </a:p>
          </p:txBody>
        </p:sp>
        <p:sp>
          <p:nvSpPr>
            <p:cNvPr id="18" name="文本框 17"/>
            <p:cNvSpPr txBox="1"/>
            <p:nvPr/>
          </p:nvSpPr>
          <p:spPr>
            <a:xfrm>
              <a:off x="6400268" y="5081358"/>
              <a:ext cx="2444858" cy="814651"/>
            </a:xfrm>
            <a:prstGeom prst="rect">
              <a:avLst/>
            </a:prstGeom>
            <a:noFill/>
          </p:spPr>
          <p:txBody>
            <a:bodyPr wrap="square" lIns="86683" tIns="43341" rIns="86683" bIns="43341" rtlCol="0">
              <a:spAutoFit/>
            </a:bodyPr>
            <a:lstStyle/>
            <a:p>
              <a:pPr algn="ctr">
                <a:lnSpc>
                  <a:spcPct val="150000"/>
                </a:lnSpc>
              </a:pPr>
              <a:r>
                <a:rPr lang="zh-CN" altLang="en-US" sz="1050" dirty="0">
                  <a:latin typeface="隶书" panose="02010509060101010101" pitchFamily="49" charset="-122"/>
                  <a:ea typeface="隶书" panose="02010509060101010101" pitchFamily="49" charset="-122"/>
                  <a:cs typeface="+mn-ea"/>
                  <a:sym typeface="+mn-lt"/>
                </a:rPr>
                <a:t>请替换文字内容，点击添加相关标题文字，修改文字内容，也可以直接复制你的内容到此。</a:t>
              </a:r>
            </a:p>
          </p:txBody>
        </p:sp>
        <p:sp>
          <p:nvSpPr>
            <p:cNvPr id="19" name="矩形 18"/>
            <p:cNvSpPr/>
            <p:nvPr/>
          </p:nvSpPr>
          <p:spPr>
            <a:xfrm>
              <a:off x="9367046" y="4602244"/>
              <a:ext cx="2081831" cy="456860"/>
            </a:xfrm>
            <a:prstGeom prst="rect">
              <a:avLst/>
            </a:prstGeom>
          </p:spPr>
          <p:txBody>
            <a:bodyPr wrap="square" lIns="86683" tIns="43341" rIns="86683" bIns="43341">
              <a:spAutoFit/>
            </a:bodyPr>
            <a:lstStyle/>
            <a:p>
              <a:pPr algn="ctr"/>
              <a:r>
                <a:rPr lang="zh-CN" altLang="en-US" sz="2400" dirty="0">
                  <a:latin typeface="隶书" panose="02010509060101010101" pitchFamily="49" charset="-122"/>
                  <a:ea typeface="隶书" panose="02010509060101010101" pitchFamily="49" charset="-122"/>
                  <a:cs typeface="+mn-ea"/>
                  <a:sym typeface="+mn-lt"/>
                </a:rPr>
                <a:t>相关标题文字</a:t>
              </a:r>
            </a:p>
          </p:txBody>
        </p:sp>
        <p:sp>
          <p:nvSpPr>
            <p:cNvPr id="20" name="文本框 19"/>
            <p:cNvSpPr txBox="1"/>
            <p:nvPr/>
          </p:nvSpPr>
          <p:spPr>
            <a:xfrm>
              <a:off x="9105620" y="5081358"/>
              <a:ext cx="2444858" cy="814651"/>
            </a:xfrm>
            <a:prstGeom prst="rect">
              <a:avLst/>
            </a:prstGeom>
            <a:noFill/>
          </p:spPr>
          <p:txBody>
            <a:bodyPr wrap="square" lIns="86683" tIns="43341" rIns="86683" bIns="43341" rtlCol="0">
              <a:spAutoFit/>
            </a:bodyPr>
            <a:lstStyle/>
            <a:p>
              <a:pPr algn="ctr">
                <a:lnSpc>
                  <a:spcPct val="150000"/>
                </a:lnSpc>
              </a:pPr>
              <a:r>
                <a:rPr lang="zh-CN" altLang="en-US" sz="1050" dirty="0">
                  <a:latin typeface="隶书" panose="02010509060101010101" pitchFamily="49" charset="-122"/>
                  <a:ea typeface="隶书" panose="02010509060101010101" pitchFamily="49" charset="-122"/>
                  <a:cs typeface="+mn-ea"/>
                  <a:sym typeface="+mn-lt"/>
                </a:rPr>
                <a:t>请替换文字内容，点击添加相关标题文字，修改文字内容，也可以直接复制你的内容到此。</a:t>
              </a:r>
            </a:p>
          </p:txBody>
        </p:sp>
      </p:grpSp>
      <p:grpSp>
        <p:nvGrpSpPr>
          <p:cNvPr id="23" name="组合 22"/>
          <p:cNvGrpSpPr/>
          <p:nvPr/>
        </p:nvGrpSpPr>
        <p:grpSpPr>
          <a:xfrm>
            <a:off x="5091726" y="1564082"/>
            <a:ext cx="2008546" cy="1129157"/>
            <a:chOff x="5005610" y="958956"/>
            <a:chExt cx="2239580" cy="1259039"/>
          </a:xfrm>
        </p:grpSpPr>
        <p:sp>
          <p:nvSpPr>
            <p:cNvPr id="22" name="等腰三角形 21"/>
            <p:cNvSpPr/>
            <p:nvPr/>
          </p:nvSpPr>
          <p:spPr>
            <a:xfrm rot="19945759">
              <a:off x="5383382" y="958956"/>
              <a:ext cx="1460486" cy="1259039"/>
            </a:xfrm>
            <a:prstGeom prst="triangle">
              <a:avLst/>
            </a:prstGeom>
            <a:solidFill>
              <a:srgbClr val="BBD8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005610" y="1150433"/>
              <a:ext cx="2239580" cy="1024179"/>
            </a:xfrm>
            <a:prstGeom prst="rect">
              <a:avLst/>
            </a:prstGeom>
            <a:noFill/>
          </p:spPr>
          <p:txBody>
            <a:bodyPr wrap="square" lIns="86683" tIns="43341" rIns="86683" bIns="43341" rtlCol="0">
              <a:spAutoFit/>
            </a:bodyPr>
            <a:lstStyle/>
            <a:p>
              <a:pPr algn="ctr"/>
              <a:r>
                <a:rPr lang="zh-CN" altLang="en-US" sz="5400" dirty="0">
                  <a:latin typeface="隶书" panose="02010509060101010101" pitchFamily="49" charset="-122"/>
                  <a:ea typeface="隶书" panose="02010509060101010101" pitchFamily="49" charset="-122"/>
                  <a:cs typeface="+mn-ea"/>
                  <a:sym typeface="+mn-lt"/>
                </a:rPr>
                <a:t>目录</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38660" y="2280558"/>
            <a:ext cx="4801314" cy="1015663"/>
          </a:xfrm>
          <a:prstGeom prst="rect">
            <a:avLst/>
          </a:prstGeom>
          <a:noFill/>
        </p:spPr>
        <p:txBody>
          <a:bodyPr wrap="none" rtlCol="0">
            <a:spAutoFit/>
          </a:bodyPr>
          <a:lstStyle/>
          <a:p>
            <a:pPr algn="ctr"/>
            <a:r>
              <a:rPr lang="zh-CN" altLang="en-US" sz="6000" dirty="0">
                <a:solidFill>
                  <a:srgbClr val="4B9B4D"/>
                </a:solidFill>
                <a:latin typeface="隶书" panose="02010509060101010101" pitchFamily="49" charset="-122"/>
                <a:ea typeface="隶书" panose="02010509060101010101" pitchFamily="49" charset="-122"/>
              </a:rPr>
              <a:t>点击添加标题</a:t>
            </a:r>
          </a:p>
        </p:txBody>
      </p:sp>
      <p:grpSp>
        <p:nvGrpSpPr>
          <p:cNvPr id="5" name="组合 4"/>
          <p:cNvGrpSpPr/>
          <p:nvPr/>
        </p:nvGrpSpPr>
        <p:grpSpPr>
          <a:xfrm>
            <a:off x="5526314" y="4298976"/>
            <a:ext cx="1447800" cy="345133"/>
            <a:chOff x="3683000" y="4240918"/>
            <a:chExt cx="1447800" cy="345133"/>
          </a:xfrm>
        </p:grpSpPr>
        <p:sp>
          <p:nvSpPr>
            <p:cNvPr id="6" name="矩形: 圆角 5"/>
            <p:cNvSpPr/>
            <p:nvPr/>
          </p:nvSpPr>
          <p:spPr>
            <a:xfrm>
              <a:off x="36830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7" name="文本框 6"/>
            <p:cNvSpPr txBox="1"/>
            <p:nvPr/>
          </p:nvSpPr>
          <p:spPr>
            <a:xfrm>
              <a:off x="39041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工作总结</a:t>
              </a:r>
            </a:p>
          </p:txBody>
        </p:sp>
      </p:grpSp>
      <p:grpSp>
        <p:nvGrpSpPr>
          <p:cNvPr id="8" name="组合 7"/>
          <p:cNvGrpSpPr/>
          <p:nvPr/>
        </p:nvGrpSpPr>
        <p:grpSpPr>
          <a:xfrm>
            <a:off x="7215414" y="4298976"/>
            <a:ext cx="1447800" cy="345133"/>
            <a:chOff x="5372100" y="4240918"/>
            <a:chExt cx="1447800" cy="345133"/>
          </a:xfrm>
        </p:grpSpPr>
        <p:sp>
          <p:nvSpPr>
            <p:cNvPr id="9" name="矩形: 圆角 8"/>
            <p:cNvSpPr/>
            <p:nvPr/>
          </p:nvSpPr>
          <p:spPr>
            <a:xfrm>
              <a:off x="53721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0" name="文本框 9"/>
            <p:cNvSpPr txBox="1"/>
            <p:nvPr/>
          </p:nvSpPr>
          <p:spPr>
            <a:xfrm>
              <a:off x="55932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论文答辩</a:t>
              </a:r>
            </a:p>
          </p:txBody>
        </p:sp>
      </p:grpSp>
      <p:grpSp>
        <p:nvGrpSpPr>
          <p:cNvPr id="11" name="组合 10"/>
          <p:cNvGrpSpPr/>
          <p:nvPr/>
        </p:nvGrpSpPr>
        <p:grpSpPr>
          <a:xfrm>
            <a:off x="8904514" y="4298976"/>
            <a:ext cx="1447800" cy="345133"/>
            <a:chOff x="7061200" y="4240918"/>
            <a:chExt cx="1447800" cy="345133"/>
          </a:xfrm>
        </p:grpSpPr>
        <p:sp>
          <p:nvSpPr>
            <p:cNvPr id="12" name="矩形: 圆角 11"/>
            <p:cNvSpPr/>
            <p:nvPr/>
          </p:nvSpPr>
          <p:spPr>
            <a:xfrm>
              <a:off x="70612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3" name="文本框 12"/>
            <p:cNvSpPr txBox="1"/>
            <p:nvPr/>
          </p:nvSpPr>
          <p:spPr>
            <a:xfrm>
              <a:off x="7282399"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教育培训</a:t>
              </a:r>
            </a:p>
          </p:txBody>
        </p:sp>
      </p:grpSp>
      <p:sp>
        <p:nvSpPr>
          <p:cNvPr id="14" name="文本框 13"/>
          <p:cNvSpPr txBox="1"/>
          <p:nvPr/>
        </p:nvSpPr>
        <p:spPr>
          <a:xfrm>
            <a:off x="4769220" y="3296221"/>
            <a:ext cx="6334843" cy="738664"/>
          </a:xfrm>
          <a:prstGeom prst="rect">
            <a:avLst/>
          </a:prstGeom>
          <a:noFill/>
        </p:spPr>
        <p:txBody>
          <a:bodyPr wrap="square" rtlCol="0">
            <a:spAutoFit/>
          </a:bodyPr>
          <a:lstStyle/>
          <a:p>
            <a:pPr algn="ctr" defTabSz="1218565">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250"/>
                                        <p:tgtEl>
                                          <p:spTgt spid="14"/>
                                        </p:tgtEl>
                                      </p:cBhvr>
                                    </p:animEffect>
                                  </p:childTnLst>
                                </p:cTn>
                              </p:par>
                            </p:childTnLst>
                          </p:cTn>
                        </p:par>
                        <p:par>
                          <p:cTn id="12" fill="hold">
                            <p:stCondLst>
                              <p:cond delay="2250"/>
                            </p:stCondLst>
                            <p:childTnLst>
                              <p:par>
                                <p:cTn id="13" presetID="5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Scale>
                                      <p:cBhvr>
                                        <p:cTn id="1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5"/>
                                        </p:tgtEl>
                                        <p:attrNameLst>
                                          <p:attrName>ppt_x</p:attrName>
                                          <p:attrName>ppt_y</p:attrName>
                                        </p:attrNameLst>
                                      </p:cBhvr>
                                    </p:animMotion>
                                    <p:animEffect transition="in" filter="fade">
                                      <p:cBhvr>
                                        <p:cTn id="17" dur="1000"/>
                                        <p:tgtEl>
                                          <p:spTgt spid="5"/>
                                        </p:tgtEl>
                                      </p:cBhvr>
                                    </p:animEffect>
                                  </p:childTnLst>
                                </p:cTn>
                              </p:par>
                              <p:par>
                                <p:cTn id="18" presetID="52" presetClass="entr" presetSubtype="0" fill="hold" nodeType="withEffect">
                                  <p:stCondLst>
                                    <p:cond delay="250"/>
                                  </p:stCondLst>
                                  <p:childTnLst>
                                    <p:set>
                                      <p:cBhvr>
                                        <p:cTn id="19" dur="1" fill="hold">
                                          <p:stCondLst>
                                            <p:cond delay="0"/>
                                          </p:stCondLst>
                                        </p:cTn>
                                        <p:tgtEl>
                                          <p:spTgt spid="8"/>
                                        </p:tgtEl>
                                        <p:attrNameLst>
                                          <p:attrName>style.visibility</p:attrName>
                                        </p:attrNameLst>
                                      </p:cBhvr>
                                      <p:to>
                                        <p:strVal val="visible"/>
                                      </p:to>
                                    </p:set>
                                    <p:animScale>
                                      <p:cBhvr>
                                        <p:cTn id="2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8"/>
                                        </p:tgtEl>
                                        <p:attrNameLst>
                                          <p:attrName>ppt_x</p:attrName>
                                          <p:attrName>ppt_y</p:attrName>
                                        </p:attrNameLst>
                                      </p:cBhvr>
                                    </p:animMotion>
                                    <p:animEffect transition="in" filter="fade">
                                      <p:cBhvr>
                                        <p:cTn id="22" dur="1000"/>
                                        <p:tgtEl>
                                          <p:spTgt spid="8"/>
                                        </p:tgtEl>
                                      </p:cBhvr>
                                    </p:animEffect>
                                  </p:childTnLst>
                                </p:cTn>
                              </p:par>
                              <p:par>
                                <p:cTn id="23" presetID="52" presetClass="entr" presetSubtype="0" fill="hold" nodeType="withEffect">
                                  <p:stCondLst>
                                    <p:cond delay="500"/>
                                  </p:stCondLst>
                                  <p:childTnLst>
                                    <p:set>
                                      <p:cBhvr>
                                        <p:cTn id="24" dur="1" fill="hold">
                                          <p:stCondLst>
                                            <p:cond delay="0"/>
                                          </p:stCondLst>
                                        </p:cTn>
                                        <p:tgtEl>
                                          <p:spTgt spid="11"/>
                                        </p:tgtEl>
                                        <p:attrNameLst>
                                          <p:attrName>style.visibility</p:attrName>
                                        </p:attrNameLst>
                                      </p:cBhvr>
                                      <p:to>
                                        <p:strVal val="visible"/>
                                      </p:to>
                                    </p:set>
                                    <p:animScale>
                                      <p:cBhvr>
                                        <p:cTn id="2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1"/>
                                        </p:tgtEl>
                                        <p:attrNameLst>
                                          <p:attrName>ppt_x</p:attrName>
                                          <p:attrName>ppt_y</p:attrName>
                                        </p:attrNameLst>
                                      </p:cBhvr>
                                    </p:animMotion>
                                    <p:animEffect transition="in" filter="fade">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33797" y="1695812"/>
            <a:ext cx="2381250" cy="3933825"/>
            <a:chOff x="2156097" y="1175112"/>
            <a:chExt cx="2381250" cy="3933825"/>
          </a:xfrm>
        </p:grpSpPr>
        <p:grpSp>
          <p:nvGrpSpPr>
            <p:cNvPr id="4" name="组合 3"/>
            <p:cNvGrpSpPr/>
            <p:nvPr/>
          </p:nvGrpSpPr>
          <p:grpSpPr>
            <a:xfrm>
              <a:off x="2156097" y="1175112"/>
              <a:ext cx="2381250" cy="3933825"/>
              <a:chOff x="1914797" y="1175112"/>
              <a:chExt cx="2381250" cy="3933825"/>
            </a:xfrm>
          </p:grpSpPr>
          <p:sp>
            <p:nvSpPr>
              <p:cNvPr id="8" name="矩形 7"/>
              <p:cNvSpPr/>
              <p:nvPr/>
            </p:nvSpPr>
            <p:spPr>
              <a:xfrm>
                <a:off x="1914797" y="1175112"/>
                <a:ext cx="2381250" cy="3933825"/>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70486" y="1318123"/>
                <a:ext cx="2069872" cy="364780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2703626" y="1454381"/>
              <a:ext cx="1107996" cy="3375283"/>
            </a:xfrm>
            <a:prstGeom prst="rect">
              <a:avLst/>
            </a:prstGeom>
          </p:spPr>
          <p:txBody>
            <a:bodyPr vert="eaVert" wrap="none">
              <a:spAutoFit/>
            </a:bodyPr>
            <a:lstStyle/>
            <a:p>
              <a:pPr algn="dist"/>
              <a:r>
                <a:rPr lang="zh-CN" altLang="en-US" sz="6000" spc="400" dirty="0">
                  <a:solidFill>
                    <a:srgbClr val="4B9B4D"/>
                  </a:solidFill>
                  <a:latin typeface="隶书" panose="02010509060101010101" pitchFamily="49" charset="-122"/>
                  <a:ea typeface="隶书" panose="02010509060101010101" pitchFamily="49" charset="-122"/>
                </a:rPr>
                <a:t>添加标题</a:t>
              </a:r>
            </a:p>
          </p:txBody>
        </p:sp>
        <p:sp>
          <p:nvSpPr>
            <p:cNvPr id="6" name="矩形 5"/>
            <p:cNvSpPr/>
            <p:nvPr/>
          </p:nvSpPr>
          <p:spPr>
            <a:xfrm>
              <a:off x="2394949" y="1810249"/>
              <a:ext cx="461665" cy="656590"/>
            </a:xfrm>
            <a:prstGeom prst="rect">
              <a:avLst/>
            </a:prstGeom>
          </p:spPr>
          <p:txBody>
            <a:bodyPr vert="eaVert" wrap="none">
              <a:spAutoFit/>
            </a:bodyPr>
            <a:lstStyle/>
            <a:p>
              <a:pPr algn="dist"/>
              <a:r>
                <a:rPr lang="zh-CN" altLang="en-US" spc="400" dirty="0">
                  <a:latin typeface="隶书" panose="02010509060101010101" pitchFamily="49" charset="-122"/>
                  <a:ea typeface="隶书" panose="02010509060101010101" pitchFamily="49" charset="-122"/>
                </a:rPr>
                <a:t>复古</a:t>
              </a:r>
            </a:p>
          </p:txBody>
        </p:sp>
        <p:sp>
          <p:nvSpPr>
            <p:cNvPr id="7" name="矩形 6"/>
            <p:cNvSpPr/>
            <p:nvPr/>
          </p:nvSpPr>
          <p:spPr>
            <a:xfrm>
              <a:off x="3634650" y="3082747"/>
              <a:ext cx="353943" cy="1475382"/>
            </a:xfrm>
            <a:prstGeom prst="rect">
              <a:avLst/>
            </a:prstGeom>
          </p:spPr>
          <p:txBody>
            <a:bodyPr vert="eaVert" wrap="square">
              <a:spAutoFit/>
            </a:bodyPr>
            <a:lstStyle/>
            <a:p>
              <a:r>
                <a:rPr lang="en-US" altLang="zh-CN" sz="1100" dirty="0"/>
                <a:t>Beautiful Chinese style</a:t>
              </a:r>
            </a:p>
          </p:txBody>
        </p:sp>
      </p:gr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90382" y="1695812"/>
            <a:ext cx="6294120" cy="39338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0" y="2247900"/>
            <a:ext cx="10020299" cy="1458070"/>
          </a:xfrm>
          <a:prstGeom prst="rect">
            <a:avLst/>
          </a:prstGeom>
          <a:solidFill>
            <a:schemeClr val="bg1">
              <a:lumMod val="9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grpSp>
        <p:nvGrpSpPr>
          <p:cNvPr id="11" name="组合 10"/>
          <p:cNvGrpSpPr/>
          <p:nvPr/>
        </p:nvGrpSpPr>
        <p:grpSpPr>
          <a:xfrm>
            <a:off x="1886182" y="4093705"/>
            <a:ext cx="3956649" cy="1948577"/>
            <a:chOff x="6632621" y="1731248"/>
            <a:chExt cx="3956649" cy="1930628"/>
          </a:xfrm>
        </p:grpSpPr>
        <p:sp>
          <p:nvSpPr>
            <p:cNvPr id="12" name="文本框 11"/>
            <p:cNvSpPr txBox="1"/>
            <p:nvPr/>
          </p:nvSpPr>
          <p:spPr>
            <a:xfrm>
              <a:off x="9912275" y="1731249"/>
              <a:ext cx="676995" cy="1888252"/>
            </a:xfrm>
            <a:prstGeom prst="rect">
              <a:avLst/>
            </a:prstGeom>
            <a:noFill/>
            <a:ln w="38100">
              <a:solidFill>
                <a:schemeClr val="tx1"/>
              </a:solidFill>
            </a:ln>
          </p:spPr>
          <p:txBody>
            <a:bodyPr vert="eaVert" wrap="square" lIns="91384" tIns="45693" rIns="91384" bIns="45693" rtlCol="0">
              <a:spAutoFit/>
            </a:bodyPr>
            <a:lstStyle/>
            <a:p>
              <a:pPr algn="ctr"/>
              <a:r>
                <a:rPr lang="zh-CN" altLang="en-US" sz="3200" dirty="0">
                  <a:latin typeface="隶书" panose="02010509060101010101" pitchFamily="49" charset="-122"/>
                  <a:ea typeface="隶书" panose="02010509060101010101" pitchFamily="49" charset="-122"/>
                </a:rPr>
                <a:t>添加标题</a:t>
              </a:r>
            </a:p>
          </p:txBody>
        </p:sp>
        <p:cxnSp>
          <p:nvCxnSpPr>
            <p:cNvPr id="13" name="直接连接符 12"/>
            <p:cNvCxnSpPr/>
            <p:nvPr/>
          </p:nvCxnSpPr>
          <p:spPr>
            <a:xfrm>
              <a:off x="9549066" y="1731248"/>
              <a:ext cx="0" cy="193062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632621" y="1731249"/>
              <a:ext cx="2769876" cy="1888252"/>
            </a:xfrm>
            <a:prstGeom prst="rect">
              <a:avLst/>
            </a:prstGeom>
            <a:noFill/>
          </p:spPr>
          <p:txBody>
            <a:bodyPr vert="eaVert" wrap="square" lIns="91384" tIns="45693" rIns="91384" bIns="45693" rtlCol="0">
              <a:spAutoFit/>
            </a:bodyPr>
            <a:lstStyle/>
            <a:p>
              <a:pPr algn="just">
                <a:lnSpc>
                  <a:spcPct val="200000"/>
                </a:lnSpc>
              </a:pPr>
              <a:r>
                <a:rPr lang="zh-CN" altLang="en-US" sz="1200" dirty="0">
                  <a:solidFill>
                    <a:schemeClr val="tx1"/>
                  </a:solidFill>
                  <a:ea typeface="隶书" panose="02010509060101010101" pitchFamily="49" charset="-122"/>
                </a:rPr>
                <a:t>点击添加文本信息点击添加文本信息点击添加文本信点击添加文本信息点击添加文本信息点击添加文本信息点击添加文本信点击添加文本信息 </a:t>
              </a:r>
              <a:endParaRPr lang="zh-CN" altLang="en-US" sz="1200" spc="300" dirty="0">
                <a:solidFill>
                  <a:schemeClr val="tx1"/>
                </a:solidFill>
                <a:ea typeface="隶书" panose="02010509060101010101" pitchFamily="49" charset="-122"/>
              </a:endParaRPr>
            </a:p>
            <a:p>
              <a:pPr algn="just">
                <a:lnSpc>
                  <a:spcPct val="200000"/>
                </a:lnSpc>
              </a:pPr>
              <a:endParaRPr lang="zh-CN" altLang="en-US" sz="1200" spc="300" dirty="0">
                <a:solidFill>
                  <a:schemeClr val="tx1"/>
                </a:solidFill>
                <a:ea typeface="隶书" panose="02010509060101010101" pitchFamily="49" charset="-122"/>
              </a:endParaRPr>
            </a:p>
          </p:txBody>
        </p:sp>
      </p:gr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6096000" y="1800225"/>
            <a:ext cx="5331175" cy="2998786"/>
          </a:xfrm>
          <a:prstGeom prst="rect">
            <a:avLst/>
          </a:prstGeom>
        </p:spPr>
      </p:pic>
      <p:sp>
        <p:nvSpPr>
          <p:cNvPr id="20" name="矩形 19"/>
          <p:cNvSpPr/>
          <p:nvPr/>
        </p:nvSpPr>
        <p:spPr>
          <a:xfrm>
            <a:off x="1184451" y="2655555"/>
            <a:ext cx="701731" cy="2488565"/>
          </a:xfrm>
          <a:prstGeom prst="rect">
            <a:avLst/>
          </a:prstGeom>
        </p:spPr>
        <p:txBody>
          <a:bodyPr vert="eaVert" wrap="square">
            <a:spAutoFit/>
          </a:bodyPr>
          <a:lstStyle/>
          <a:p>
            <a:pPr>
              <a:lnSpc>
                <a:spcPct val="120000"/>
              </a:lnSpc>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2800" b="1" dirty="0">
              <a:latin typeface="隶书" panose="02010509060101010101" pitchFamily="49" charset="-122"/>
              <a:ea typeface="隶书" panose="020105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barn(inVertical)">
                                      <p:cBhvr>
                                        <p:cTn id="15" dur="500"/>
                                        <p:tgtEl>
                                          <p:spTgt spid="2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38660" y="2280558"/>
            <a:ext cx="4801314" cy="1015663"/>
          </a:xfrm>
          <a:prstGeom prst="rect">
            <a:avLst/>
          </a:prstGeom>
          <a:noFill/>
        </p:spPr>
        <p:txBody>
          <a:bodyPr wrap="none" rtlCol="0">
            <a:spAutoFit/>
          </a:bodyPr>
          <a:lstStyle/>
          <a:p>
            <a:pPr algn="ctr"/>
            <a:r>
              <a:rPr lang="zh-CN" altLang="en-US" sz="6000" dirty="0">
                <a:solidFill>
                  <a:srgbClr val="4B9B4D"/>
                </a:solidFill>
                <a:latin typeface="隶书" panose="02010509060101010101" pitchFamily="49" charset="-122"/>
                <a:ea typeface="隶书" panose="02010509060101010101" pitchFamily="49" charset="-122"/>
              </a:rPr>
              <a:t>点击添加标题</a:t>
            </a:r>
          </a:p>
        </p:txBody>
      </p:sp>
      <p:grpSp>
        <p:nvGrpSpPr>
          <p:cNvPr id="5" name="组合 4"/>
          <p:cNvGrpSpPr/>
          <p:nvPr/>
        </p:nvGrpSpPr>
        <p:grpSpPr>
          <a:xfrm>
            <a:off x="5526314" y="4298976"/>
            <a:ext cx="1447800" cy="345133"/>
            <a:chOff x="3683000" y="4240918"/>
            <a:chExt cx="1447800" cy="345133"/>
          </a:xfrm>
        </p:grpSpPr>
        <p:sp>
          <p:nvSpPr>
            <p:cNvPr id="6" name="矩形: 圆角 5"/>
            <p:cNvSpPr/>
            <p:nvPr/>
          </p:nvSpPr>
          <p:spPr>
            <a:xfrm>
              <a:off x="36830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7" name="文本框 6"/>
            <p:cNvSpPr txBox="1"/>
            <p:nvPr/>
          </p:nvSpPr>
          <p:spPr>
            <a:xfrm>
              <a:off x="39041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工作总结</a:t>
              </a:r>
            </a:p>
          </p:txBody>
        </p:sp>
      </p:grpSp>
      <p:grpSp>
        <p:nvGrpSpPr>
          <p:cNvPr id="8" name="组合 7"/>
          <p:cNvGrpSpPr/>
          <p:nvPr/>
        </p:nvGrpSpPr>
        <p:grpSpPr>
          <a:xfrm>
            <a:off x="7215414" y="4298976"/>
            <a:ext cx="1447800" cy="345133"/>
            <a:chOff x="5372100" y="4240918"/>
            <a:chExt cx="1447800" cy="345133"/>
          </a:xfrm>
        </p:grpSpPr>
        <p:sp>
          <p:nvSpPr>
            <p:cNvPr id="9" name="矩形: 圆角 8"/>
            <p:cNvSpPr/>
            <p:nvPr/>
          </p:nvSpPr>
          <p:spPr>
            <a:xfrm>
              <a:off x="53721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0" name="文本框 9"/>
            <p:cNvSpPr txBox="1"/>
            <p:nvPr/>
          </p:nvSpPr>
          <p:spPr>
            <a:xfrm>
              <a:off x="55932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论文答辩</a:t>
              </a:r>
            </a:p>
          </p:txBody>
        </p:sp>
      </p:grpSp>
      <p:grpSp>
        <p:nvGrpSpPr>
          <p:cNvPr id="11" name="组合 10"/>
          <p:cNvGrpSpPr/>
          <p:nvPr/>
        </p:nvGrpSpPr>
        <p:grpSpPr>
          <a:xfrm>
            <a:off x="8904514" y="4298976"/>
            <a:ext cx="1447800" cy="345133"/>
            <a:chOff x="7061200" y="4240918"/>
            <a:chExt cx="1447800" cy="345133"/>
          </a:xfrm>
        </p:grpSpPr>
        <p:sp>
          <p:nvSpPr>
            <p:cNvPr id="12" name="矩形: 圆角 11"/>
            <p:cNvSpPr/>
            <p:nvPr/>
          </p:nvSpPr>
          <p:spPr>
            <a:xfrm>
              <a:off x="70612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3" name="文本框 12"/>
            <p:cNvSpPr txBox="1"/>
            <p:nvPr/>
          </p:nvSpPr>
          <p:spPr>
            <a:xfrm>
              <a:off x="7282399"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教育培训</a:t>
              </a:r>
            </a:p>
          </p:txBody>
        </p:sp>
      </p:grpSp>
      <p:sp>
        <p:nvSpPr>
          <p:cNvPr id="14" name="文本框 13"/>
          <p:cNvSpPr txBox="1"/>
          <p:nvPr/>
        </p:nvSpPr>
        <p:spPr>
          <a:xfrm>
            <a:off x="4769220" y="3296221"/>
            <a:ext cx="6334843" cy="738664"/>
          </a:xfrm>
          <a:prstGeom prst="rect">
            <a:avLst/>
          </a:prstGeom>
          <a:noFill/>
        </p:spPr>
        <p:txBody>
          <a:bodyPr wrap="square" rtlCol="0">
            <a:spAutoFit/>
          </a:bodyPr>
          <a:lstStyle/>
          <a:p>
            <a:pPr algn="ctr" defTabSz="1218565">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250"/>
                                        <p:tgtEl>
                                          <p:spTgt spid="14"/>
                                        </p:tgtEl>
                                      </p:cBhvr>
                                    </p:animEffect>
                                  </p:childTnLst>
                                </p:cTn>
                              </p:par>
                            </p:childTnLst>
                          </p:cTn>
                        </p:par>
                        <p:par>
                          <p:cTn id="12" fill="hold">
                            <p:stCondLst>
                              <p:cond delay="2250"/>
                            </p:stCondLst>
                            <p:childTnLst>
                              <p:par>
                                <p:cTn id="13" presetID="5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Scale>
                                      <p:cBhvr>
                                        <p:cTn id="1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5"/>
                                        </p:tgtEl>
                                        <p:attrNameLst>
                                          <p:attrName>ppt_x</p:attrName>
                                          <p:attrName>ppt_y</p:attrName>
                                        </p:attrNameLst>
                                      </p:cBhvr>
                                    </p:animMotion>
                                    <p:animEffect transition="in" filter="fade">
                                      <p:cBhvr>
                                        <p:cTn id="17" dur="1000"/>
                                        <p:tgtEl>
                                          <p:spTgt spid="5"/>
                                        </p:tgtEl>
                                      </p:cBhvr>
                                    </p:animEffect>
                                  </p:childTnLst>
                                </p:cTn>
                              </p:par>
                              <p:par>
                                <p:cTn id="18" presetID="52" presetClass="entr" presetSubtype="0" fill="hold" nodeType="withEffect">
                                  <p:stCondLst>
                                    <p:cond delay="250"/>
                                  </p:stCondLst>
                                  <p:childTnLst>
                                    <p:set>
                                      <p:cBhvr>
                                        <p:cTn id="19" dur="1" fill="hold">
                                          <p:stCondLst>
                                            <p:cond delay="0"/>
                                          </p:stCondLst>
                                        </p:cTn>
                                        <p:tgtEl>
                                          <p:spTgt spid="8"/>
                                        </p:tgtEl>
                                        <p:attrNameLst>
                                          <p:attrName>style.visibility</p:attrName>
                                        </p:attrNameLst>
                                      </p:cBhvr>
                                      <p:to>
                                        <p:strVal val="visible"/>
                                      </p:to>
                                    </p:set>
                                    <p:animScale>
                                      <p:cBhvr>
                                        <p:cTn id="2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8"/>
                                        </p:tgtEl>
                                        <p:attrNameLst>
                                          <p:attrName>ppt_x</p:attrName>
                                          <p:attrName>ppt_y</p:attrName>
                                        </p:attrNameLst>
                                      </p:cBhvr>
                                    </p:animMotion>
                                    <p:animEffect transition="in" filter="fade">
                                      <p:cBhvr>
                                        <p:cTn id="22" dur="1000"/>
                                        <p:tgtEl>
                                          <p:spTgt spid="8"/>
                                        </p:tgtEl>
                                      </p:cBhvr>
                                    </p:animEffect>
                                  </p:childTnLst>
                                </p:cTn>
                              </p:par>
                              <p:par>
                                <p:cTn id="23" presetID="52" presetClass="entr" presetSubtype="0" fill="hold" nodeType="withEffect">
                                  <p:stCondLst>
                                    <p:cond delay="500"/>
                                  </p:stCondLst>
                                  <p:childTnLst>
                                    <p:set>
                                      <p:cBhvr>
                                        <p:cTn id="24" dur="1" fill="hold">
                                          <p:stCondLst>
                                            <p:cond delay="0"/>
                                          </p:stCondLst>
                                        </p:cTn>
                                        <p:tgtEl>
                                          <p:spTgt spid="11"/>
                                        </p:tgtEl>
                                        <p:attrNameLst>
                                          <p:attrName>style.visibility</p:attrName>
                                        </p:attrNameLst>
                                      </p:cBhvr>
                                      <p:to>
                                        <p:strVal val="visible"/>
                                      </p:to>
                                    </p:set>
                                    <p:animScale>
                                      <p:cBhvr>
                                        <p:cTn id="2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1"/>
                                        </p:tgtEl>
                                        <p:attrNameLst>
                                          <p:attrName>ppt_x</p:attrName>
                                          <p:attrName>ppt_y</p:attrName>
                                        </p:attrNameLst>
                                      </p:cBhvr>
                                    </p:animMotion>
                                    <p:animEffect transition="in" filter="fade">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1306"/>
          <a:stretch>
            <a:fillRect/>
          </a:stretch>
        </p:blipFill>
        <p:spPr>
          <a:xfrm>
            <a:off x="0" y="1799772"/>
            <a:ext cx="5554380" cy="3793672"/>
          </a:xfrm>
          <a:prstGeom prst="rect">
            <a:avLst/>
          </a:prstGeom>
        </p:spPr>
      </p:pic>
      <p:grpSp>
        <p:nvGrpSpPr>
          <p:cNvPr id="35" name="组合 34"/>
          <p:cNvGrpSpPr/>
          <p:nvPr/>
        </p:nvGrpSpPr>
        <p:grpSpPr>
          <a:xfrm>
            <a:off x="6223453" y="1799772"/>
            <a:ext cx="1715513" cy="4038600"/>
            <a:chOff x="6665987" y="1609548"/>
            <a:chExt cx="1715513" cy="4038600"/>
          </a:xfrm>
        </p:grpSpPr>
        <p:sp>
          <p:nvSpPr>
            <p:cNvPr id="36" name="矩形 35"/>
            <p:cNvSpPr/>
            <p:nvPr/>
          </p:nvSpPr>
          <p:spPr>
            <a:xfrm>
              <a:off x="6665987" y="1609548"/>
              <a:ext cx="1046440" cy="4038600"/>
            </a:xfrm>
            <a:prstGeom prst="rect">
              <a:avLst/>
            </a:prstGeom>
          </p:spPr>
          <p:txBody>
            <a:bodyPr vert="eaVert" wrap="square">
              <a:spAutoFit/>
            </a:bodyPr>
            <a:lstStyle/>
            <a:p>
              <a:pPr>
                <a:lnSpc>
                  <a:spcPct val="200000"/>
                </a:lnSpc>
                <a:defRPr/>
              </a:pPr>
              <a:r>
                <a:rPr lang="zh-CN" altLang="en-US" sz="14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p>
          </p:txBody>
        </p:sp>
        <p:sp>
          <p:nvSpPr>
            <p:cNvPr id="37" name="矩形 36"/>
            <p:cNvSpPr/>
            <p:nvPr/>
          </p:nvSpPr>
          <p:spPr>
            <a:xfrm>
              <a:off x="7679769" y="1609548"/>
              <a:ext cx="701731" cy="2564267"/>
            </a:xfrm>
            <a:prstGeom prst="rect">
              <a:avLst/>
            </a:prstGeom>
          </p:spPr>
          <p:txBody>
            <a:bodyPr vert="eaVert" wrap="square">
              <a:spAutoFit/>
            </a:bodyPr>
            <a:lstStyle/>
            <a:p>
              <a:pPr algn="dist">
                <a:lnSpc>
                  <a:spcPct val="120000"/>
                </a:lnSpc>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2800" b="1" dirty="0">
                <a:latin typeface="隶书" panose="02010509060101010101" pitchFamily="49" charset="-122"/>
                <a:ea typeface="隶书" panose="02010509060101010101" pitchFamily="49" charset="-122"/>
              </a:endParaRPr>
            </a:p>
          </p:txBody>
        </p:sp>
      </p:grpSp>
      <p:grpSp>
        <p:nvGrpSpPr>
          <p:cNvPr id="58" name="组合 57"/>
          <p:cNvGrpSpPr/>
          <p:nvPr/>
        </p:nvGrpSpPr>
        <p:grpSpPr>
          <a:xfrm>
            <a:off x="8377885" y="1729015"/>
            <a:ext cx="1715513" cy="4038600"/>
            <a:chOff x="6665987" y="1609548"/>
            <a:chExt cx="1715513" cy="4038600"/>
          </a:xfrm>
        </p:grpSpPr>
        <p:sp>
          <p:nvSpPr>
            <p:cNvPr id="59" name="矩形 58"/>
            <p:cNvSpPr/>
            <p:nvPr/>
          </p:nvSpPr>
          <p:spPr>
            <a:xfrm>
              <a:off x="6665987" y="1609548"/>
              <a:ext cx="1046440" cy="4038600"/>
            </a:xfrm>
            <a:prstGeom prst="rect">
              <a:avLst/>
            </a:prstGeom>
          </p:spPr>
          <p:txBody>
            <a:bodyPr vert="eaVert" wrap="square">
              <a:spAutoFit/>
            </a:bodyPr>
            <a:lstStyle/>
            <a:p>
              <a:pPr>
                <a:lnSpc>
                  <a:spcPct val="200000"/>
                </a:lnSpc>
                <a:defRPr/>
              </a:pPr>
              <a:r>
                <a:rPr lang="zh-CN" altLang="en-US" sz="14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p>
          </p:txBody>
        </p:sp>
        <p:sp>
          <p:nvSpPr>
            <p:cNvPr id="60" name="矩形 59"/>
            <p:cNvSpPr/>
            <p:nvPr/>
          </p:nvSpPr>
          <p:spPr>
            <a:xfrm>
              <a:off x="7679769" y="1609548"/>
              <a:ext cx="701731" cy="2564267"/>
            </a:xfrm>
            <a:prstGeom prst="rect">
              <a:avLst/>
            </a:prstGeom>
          </p:spPr>
          <p:txBody>
            <a:bodyPr vert="eaVert" wrap="square">
              <a:spAutoFit/>
            </a:bodyPr>
            <a:lstStyle/>
            <a:p>
              <a:pPr algn="dist">
                <a:lnSpc>
                  <a:spcPct val="120000"/>
                </a:lnSpc>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2800" b="1" dirty="0">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inVertical)">
                                      <p:cBhvr>
                                        <p:cTn id="7" dur="500"/>
                                        <p:tgtEl>
                                          <p:spTgt spid="3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barn(inVertical)">
                                      <p:cBhvr>
                                        <p:cTn id="11" dur="500"/>
                                        <p:tgtEl>
                                          <p:spTgt spid="5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6"/>
          <p:cNvGrpSpPr/>
          <p:nvPr/>
        </p:nvGrpSpPr>
        <p:grpSpPr>
          <a:xfrm>
            <a:off x="6366241" y="1127107"/>
            <a:ext cx="128547" cy="5553573"/>
            <a:chOff x="3225404" y="829867"/>
            <a:chExt cx="96440" cy="3868340"/>
          </a:xfrm>
        </p:grpSpPr>
        <p:cxnSp>
          <p:nvCxnSpPr>
            <p:cNvPr id="30" name="直接连接符 13"/>
            <p:cNvCxnSpPr>
              <a:cxnSpLocks noChangeShapeType="1"/>
            </p:cNvCxnSpPr>
            <p:nvPr/>
          </p:nvCxnSpPr>
          <p:spPr bwMode="auto">
            <a:xfrm>
              <a:off x="3276600" y="829867"/>
              <a:ext cx="0" cy="3868340"/>
            </a:xfrm>
            <a:prstGeom prst="line">
              <a:avLst/>
            </a:prstGeom>
            <a:gradFill>
              <a:gsLst>
                <a:gs pos="100000">
                  <a:schemeClr val="bg1"/>
                </a:gs>
                <a:gs pos="0">
                  <a:schemeClr val="bg1">
                    <a:lumMod val="85000"/>
                  </a:schemeClr>
                </a:gs>
              </a:gsLst>
              <a:lin ang="2700000" scaled="1"/>
            </a:gradFill>
            <a:ln w="31750">
              <a:solidFill>
                <a:schemeClr val="tx1"/>
              </a:soli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31" name="椭圆 14"/>
            <p:cNvSpPr>
              <a:spLocks noChangeArrowheads="1"/>
            </p:cNvSpPr>
            <p:nvPr/>
          </p:nvSpPr>
          <p:spPr bwMode="auto">
            <a:xfrm>
              <a:off x="3225404" y="1458517"/>
              <a:ext cx="96440" cy="96440"/>
            </a:xfrm>
            <a:prstGeom prst="ellipse">
              <a:avLst/>
            </a:prstGeom>
            <a:gradFill>
              <a:gsLst>
                <a:gs pos="100000">
                  <a:schemeClr val="bg1"/>
                </a:gs>
                <a:gs pos="0">
                  <a:schemeClr val="bg1">
                    <a:lumMod val="85000"/>
                  </a:schemeClr>
                </a:gs>
              </a:gsLst>
              <a:lin ang="2700000" scaled="1"/>
            </a:gradFill>
            <a:ln w="31750">
              <a:solidFill>
                <a:srgbClr val="4B9B4D"/>
              </a:soli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dirty="0">
                <a:solidFill>
                  <a:schemeClr val="tx1"/>
                </a:solidFill>
                <a:latin typeface="隶书" panose="02010509060101010101" pitchFamily="49" charset="-122"/>
                <a:ea typeface="隶书" panose="02010509060101010101" pitchFamily="49" charset="-122"/>
              </a:endParaRPr>
            </a:p>
          </p:txBody>
        </p:sp>
        <p:sp>
          <p:nvSpPr>
            <p:cNvPr id="32" name="椭圆 15"/>
            <p:cNvSpPr>
              <a:spLocks noChangeArrowheads="1"/>
            </p:cNvSpPr>
            <p:nvPr/>
          </p:nvSpPr>
          <p:spPr bwMode="auto">
            <a:xfrm>
              <a:off x="3225404" y="2365443"/>
              <a:ext cx="96440" cy="96440"/>
            </a:xfrm>
            <a:prstGeom prst="ellipse">
              <a:avLst/>
            </a:prstGeom>
            <a:gradFill>
              <a:gsLst>
                <a:gs pos="100000">
                  <a:schemeClr val="bg1"/>
                </a:gs>
                <a:gs pos="0">
                  <a:schemeClr val="bg1">
                    <a:lumMod val="85000"/>
                  </a:schemeClr>
                </a:gs>
              </a:gsLst>
              <a:lin ang="2700000" scaled="1"/>
            </a:gradFill>
            <a:ln w="31750">
              <a:solidFill>
                <a:srgbClr val="4B9B4D"/>
              </a:soli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dirty="0">
                <a:solidFill>
                  <a:schemeClr val="tx1"/>
                </a:solidFill>
                <a:latin typeface="隶书" panose="02010509060101010101" pitchFamily="49" charset="-122"/>
                <a:ea typeface="隶书" panose="02010509060101010101" pitchFamily="49" charset="-122"/>
              </a:endParaRPr>
            </a:p>
          </p:txBody>
        </p:sp>
        <p:sp>
          <p:nvSpPr>
            <p:cNvPr id="33" name="椭圆 16"/>
            <p:cNvSpPr>
              <a:spLocks noChangeArrowheads="1"/>
            </p:cNvSpPr>
            <p:nvPr/>
          </p:nvSpPr>
          <p:spPr bwMode="auto">
            <a:xfrm>
              <a:off x="3225404" y="4083839"/>
              <a:ext cx="96440" cy="96441"/>
            </a:xfrm>
            <a:prstGeom prst="ellipse">
              <a:avLst/>
            </a:prstGeom>
            <a:gradFill>
              <a:gsLst>
                <a:gs pos="100000">
                  <a:schemeClr val="bg1"/>
                </a:gs>
                <a:gs pos="0">
                  <a:schemeClr val="bg1">
                    <a:lumMod val="85000"/>
                  </a:schemeClr>
                </a:gs>
              </a:gsLst>
              <a:lin ang="2700000" scaled="1"/>
            </a:gradFill>
            <a:ln w="31750">
              <a:solidFill>
                <a:srgbClr val="4B9B4D"/>
              </a:soli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dirty="0">
                <a:solidFill>
                  <a:schemeClr val="tx1"/>
                </a:solidFill>
                <a:latin typeface="隶书" panose="02010509060101010101" pitchFamily="49" charset="-122"/>
                <a:ea typeface="隶书" panose="02010509060101010101" pitchFamily="49" charset="-122"/>
              </a:endParaRPr>
            </a:p>
          </p:txBody>
        </p:sp>
        <p:sp>
          <p:nvSpPr>
            <p:cNvPr id="34" name="椭圆 15"/>
            <p:cNvSpPr>
              <a:spLocks noChangeArrowheads="1"/>
            </p:cNvSpPr>
            <p:nvPr/>
          </p:nvSpPr>
          <p:spPr bwMode="auto">
            <a:xfrm>
              <a:off x="3225404" y="3197857"/>
              <a:ext cx="96440" cy="96440"/>
            </a:xfrm>
            <a:prstGeom prst="ellipse">
              <a:avLst/>
            </a:prstGeom>
            <a:gradFill>
              <a:gsLst>
                <a:gs pos="100000">
                  <a:schemeClr val="bg1"/>
                </a:gs>
                <a:gs pos="0">
                  <a:schemeClr val="bg1">
                    <a:lumMod val="85000"/>
                  </a:schemeClr>
                </a:gs>
              </a:gsLst>
              <a:lin ang="2700000" scaled="1"/>
            </a:gradFill>
            <a:ln w="31750">
              <a:solidFill>
                <a:srgbClr val="4B9B4D"/>
              </a:solidFill>
            </a:ln>
            <a:effectLst>
              <a:outerShdw blurRad="254000" dist="1016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400" dirty="0">
                <a:solidFill>
                  <a:schemeClr val="tx1"/>
                </a:solidFill>
                <a:latin typeface="隶书" panose="02010509060101010101" pitchFamily="49" charset="-122"/>
                <a:ea typeface="隶书" panose="02010509060101010101" pitchFamily="49" charset="-122"/>
              </a:endParaRPr>
            </a:p>
          </p:txBody>
        </p:sp>
      </p:grpSp>
      <p:sp>
        <p:nvSpPr>
          <p:cNvPr id="45" name="矩形 20"/>
          <p:cNvSpPr>
            <a:spLocks noChangeArrowheads="1"/>
          </p:cNvSpPr>
          <p:nvPr/>
        </p:nvSpPr>
        <p:spPr bwMode="auto">
          <a:xfrm>
            <a:off x="6821714" y="1570493"/>
            <a:ext cx="2729658" cy="376237"/>
          </a:xfrm>
          <a:prstGeom prst="rect">
            <a:avLst/>
          </a:prstGeom>
          <a:solidFill>
            <a:srgbClr val="4B9B4D"/>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zh-CN" altLang="en-US" sz="2400" dirty="0">
                <a:solidFill>
                  <a:schemeClr val="bg1"/>
                </a:solidFill>
                <a:latin typeface="隶书" panose="02010509060101010101" pitchFamily="49" charset="-122"/>
                <a:ea typeface="隶书" panose="02010509060101010101" pitchFamily="49" charset="-122"/>
              </a:rPr>
              <a:t>添加标题</a:t>
            </a:r>
          </a:p>
        </p:txBody>
      </p:sp>
      <p:sp>
        <p:nvSpPr>
          <p:cNvPr id="46" name="TextBox 10"/>
          <p:cNvSpPr txBox="1">
            <a:spLocks noChangeArrowheads="1"/>
          </p:cNvSpPr>
          <p:nvPr/>
        </p:nvSpPr>
        <p:spPr bwMode="auto">
          <a:xfrm>
            <a:off x="6701100" y="2022929"/>
            <a:ext cx="48038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just"/>
            <a:r>
              <a:rPr lang="zh-CN" altLang="en-US" sz="1200" dirty="0">
                <a:latin typeface="隶书" panose="02010509060101010101" pitchFamily="49" charset="-122"/>
                <a:ea typeface="隶书" panose="02010509060101010101" pitchFamily="49"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latin typeface="隶书" panose="02010509060101010101" pitchFamily="49" charset="-122"/>
              <a:ea typeface="隶书" panose="02010509060101010101" pitchFamily="49" charset="-122"/>
            </a:endParaRPr>
          </a:p>
        </p:txBody>
      </p:sp>
      <p:sp>
        <p:nvSpPr>
          <p:cNvPr id="47" name="矩形 22"/>
          <p:cNvSpPr>
            <a:spLocks noChangeArrowheads="1"/>
          </p:cNvSpPr>
          <p:nvPr/>
        </p:nvSpPr>
        <p:spPr bwMode="auto">
          <a:xfrm>
            <a:off x="6821714" y="2864439"/>
            <a:ext cx="2729658" cy="377825"/>
          </a:xfrm>
          <a:prstGeom prst="rect">
            <a:avLst/>
          </a:prstGeom>
          <a:solidFill>
            <a:srgbClr val="4B9B4D"/>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zh-CN" altLang="en-US" sz="2400" dirty="0">
                <a:solidFill>
                  <a:schemeClr val="bg1"/>
                </a:solidFill>
                <a:latin typeface="隶书" panose="02010509060101010101" pitchFamily="49" charset="-122"/>
                <a:ea typeface="隶书" panose="02010509060101010101" pitchFamily="49" charset="-122"/>
              </a:rPr>
              <a:t>添加标题</a:t>
            </a:r>
          </a:p>
        </p:txBody>
      </p:sp>
      <p:sp>
        <p:nvSpPr>
          <p:cNvPr id="48" name="TextBox 10"/>
          <p:cNvSpPr txBox="1">
            <a:spLocks noChangeArrowheads="1"/>
          </p:cNvSpPr>
          <p:nvPr/>
        </p:nvSpPr>
        <p:spPr bwMode="auto">
          <a:xfrm>
            <a:off x="6701100" y="3318464"/>
            <a:ext cx="48038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just"/>
            <a:r>
              <a:rPr lang="zh-CN" altLang="en-US" sz="1200" dirty="0">
                <a:latin typeface="隶书" panose="02010509060101010101" pitchFamily="49" charset="-122"/>
                <a:ea typeface="隶书" panose="02010509060101010101" pitchFamily="49"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latin typeface="隶书" panose="02010509060101010101" pitchFamily="49" charset="-122"/>
              <a:ea typeface="隶书" panose="02010509060101010101" pitchFamily="49" charset="-122"/>
            </a:endParaRPr>
          </a:p>
        </p:txBody>
      </p:sp>
      <p:sp>
        <p:nvSpPr>
          <p:cNvPr id="49" name="矩形 24"/>
          <p:cNvSpPr>
            <a:spLocks noChangeArrowheads="1"/>
          </p:cNvSpPr>
          <p:nvPr/>
        </p:nvSpPr>
        <p:spPr bwMode="auto">
          <a:xfrm>
            <a:off x="6865404" y="4127086"/>
            <a:ext cx="2729658" cy="377825"/>
          </a:xfrm>
          <a:prstGeom prst="rect">
            <a:avLst/>
          </a:prstGeom>
          <a:solidFill>
            <a:srgbClr val="4B9B4D"/>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zh-CN" altLang="en-US" sz="2400" dirty="0">
                <a:solidFill>
                  <a:schemeClr val="bg1"/>
                </a:solidFill>
                <a:latin typeface="隶书" panose="02010509060101010101" pitchFamily="49" charset="-122"/>
                <a:ea typeface="隶书" panose="02010509060101010101" pitchFamily="49" charset="-122"/>
              </a:rPr>
              <a:t>添加标题</a:t>
            </a:r>
          </a:p>
        </p:txBody>
      </p:sp>
      <p:sp>
        <p:nvSpPr>
          <p:cNvPr id="50" name="TextBox 10"/>
          <p:cNvSpPr txBox="1">
            <a:spLocks noChangeArrowheads="1"/>
          </p:cNvSpPr>
          <p:nvPr/>
        </p:nvSpPr>
        <p:spPr bwMode="auto">
          <a:xfrm>
            <a:off x="6701100" y="4600435"/>
            <a:ext cx="48038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just"/>
            <a:r>
              <a:rPr lang="zh-CN" altLang="en-US" sz="1200" dirty="0">
                <a:latin typeface="隶书" panose="02010509060101010101" pitchFamily="49" charset="-122"/>
                <a:ea typeface="隶书" panose="02010509060101010101" pitchFamily="49"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latin typeface="隶书" panose="02010509060101010101" pitchFamily="49" charset="-122"/>
              <a:ea typeface="隶书" panose="02010509060101010101" pitchFamily="49" charset="-122"/>
            </a:endParaRPr>
          </a:p>
        </p:txBody>
      </p:sp>
      <p:sp>
        <p:nvSpPr>
          <p:cNvPr id="51" name="矩形 24"/>
          <p:cNvSpPr>
            <a:spLocks noChangeArrowheads="1"/>
          </p:cNvSpPr>
          <p:nvPr/>
        </p:nvSpPr>
        <p:spPr bwMode="auto">
          <a:xfrm>
            <a:off x="6821714" y="5317983"/>
            <a:ext cx="2729658" cy="377825"/>
          </a:xfrm>
          <a:prstGeom prst="rect">
            <a:avLst/>
          </a:prstGeom>
          <a:solidFill>
            <a:srgbClr val="4B9B4D"/>
          </a:solidFill>
          <a:ln w="31750">
            <a:gradFill flip="none" rotWithShape="1">
              <a:gsLst>
                <a:gs pos="0">
                  <a:schemeClr val="bg1"/>
                </a:gs>
                <a:gs pos="100000">
                  <a:schemeClr val="bg1">
                    <a:lumMod val="8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zh-CN" altLang="en-US" sz="2400" dirty="0">
                <a:solidFill>
                  <a:schemeClr val="bg1"/>
                </a:solidFill>
                <a:latin typeface="隶书" panose="02010509060101010101" pitchFamily="49" charset="-122"/>
                <a:ea typeface="隶书" panose="02010509060101010101" pitchFamily="49" charset="-122"/>
              </a:rPr>
              <a:t>添加标题</a:t>
            </a:r>
          </a:p>
        </p:txBody>
      </p:sp>
      <p:sp>
        <p:nvSpPr>
          <p:cNvPr id="52" name="TextBox 10"/>
          <p:cNvSpPr txBox="1">
            <a:spLocks noChangeArrowheads="1"/>
          </p:cNvSpPr>
          <p:nvPr/>
        </p:nvSpPr>
        <p:spPr bwMode="auto">
          <a:xfrm>
            <a:off x="6701100" y="5772009"/>
            <a:ext cx="48038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just"/>
            <a:r>
              <a:rPr lang="zh-CN" altLang="en-US" sz="1200" dirty="0">
                <a:latin typeface="隶书" panose="02010509060101010101" pitchFamily="49" charset="-122"/>
                <a:ea typeface="隶书" panose="02010509060101010101" pitchFamily="49" charset="-122"/>
                <a:sym typeface="方正兰亭黑_GBK" panose="02000000000000000000" pitchFamily="2" charset="-122"/>
              </a:rPr>
              <a:t>在此录入上述图表的综合描述说明，在此录入上述图表的综合描述说明，在此录入上述图表的综合描述说明，</a:t>
            </a:r>
            <a:endParaRPr lang="zh-CN" altLang="en-US" sz="1200" dirty="0">
              <a:latin typeface="隶书" panose="02010509060101010101" pitchFamily="49" charset="-122"/>
              <a:ea typeface="隶书" panose="02010509060101010101" pitchFamily="49" charset="-122"/>
            </a:endParaRPr>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6145" y="1598372"/>
            <a:ext cx="5371104" cy="436351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500" fill="hold"/>
                                        <p:tgtEl>
                                          <p:spTgt spid="45"/>
                                        </p:tgtEl>
                                        <p:attrNameLst>
                                          <p:attrName>ppt_x</p:attrName>
                                        </p:attrNameLst>
                                      </p:cBhvr>
                                      <p:tavLst>
                                        <p:tav tm="0">
                                          <p:val>
                                            <p:strVal val="1+#ppt_w/2"/>
                                          </p:val>
                                        </p:tav>
                                        <p:tav tm="100000">
                                          <p:val>
                                            <p:strVal val="#ppt_x"/>
                                          </p:val>
                                        </p:tav>
                                      </p:tavLst>
                                    </p:anim>
                                    <p:anim calcmode="lin" valueType="num">
                                      <p:cBhvr additive="base">
                                        <p:cTn id="13" dur="500" fill="hold"/>
                                        <p:tgtEl>
                                          <p:spTgt spid="45"/>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additive="base">
                                        <p:cTn id="16" dur="500" fill="hold"/>
                                        <p:tgtEl>
                                          <p:spTgt spid="46"/>
                                        </p:tgtEl>
                                        <p:attrNameLst>
                                          <p:attrName>ppt_x</p:attrName>
                                        </p:attrNameLst>
                                      </p:cBhvr>
                                      <p:tavLst>
                                        <p:tav tm="0">
                                          <p:val>
                                            <p:strVal val="1+#ppt_w/2"/>
                                          </p:val>
                                        </p:tav>
                                        <p:tav tm="100000">
                                          <p:val>
                                            <p:strVal val="#ppt_x"/>
                                          </p:val>
                                        </p:tav>
                                      </p:tavLst>
                                    </p:anim>
                                    <p:anim calcmode="lin" valueType="num">
                                      <p:cBhvr additive="base">
                                        <p:cTn id="17" dur="50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additive="base">
                                        <p:cTn id="22" dur="500" fill="hold"/>
                                        <p:tgtEl>
                                          <p:spTgt spid="47"/>
                                        </p:tgtEl>
                                        <p:attrNameLst>
                                          <p:attrName>ppt_x</p:attrName>
                                        </p:attrNameLst>
                                      </p:cBhvr>
                                      <p:tavLst>
                                        <p:tav tm="0">
                                          <p:val>
                                            <p:strVal val="1+#ppt_w/2"/>
                                          </p:val>
                                        </p:tav>
                                        <p:tav tm="100000">
                                          <p:val>
                                            <p:strVal val="#ppt_x"/>
                                          </p:val>
                                        </p:tav>
                                      </p:tavLst>
                                    </p:anim>
                                    <p:anim calcmode="lin" valueType="num">
                                      <p:cBhvr additive="base">
                                        <p:cTn id="23" dur="500" fill="hold"/>
                                        <p:tgtEl>
                                          <p:spTgt spid="47"/>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additive="base">
                                        <p:cTn id="26" dur="500" fill="hold"/>
                                        <p:tgtEl>
                                          <p:spTgt spid="48"/>
                                        </p:tgtEl>
                                        <p:attrNameLst>
                                          <p:attrName>ppt_x</p:attrName>
                                        </p:attrNameLst>
                                      </p:cBhvr>
                                      <p:tavLst>
                                        <p:tav tm="0">
                                          <p:val>
                                            <p:strVal val="1+#ppt_w/2"/>
                                          </p:val>
                                        </p:tav>
                                        <p:tav tm="100000">
                                          <p:val>
                                            <p:strVal val="#ppt_x"/>
                                          </p:val>
                                        </p:tav>
                                      </p:tavLst>
                                    </p:anim>
                                    <p:anim calcmode="lin" valueType="num">
                                      <p:cBhvr additive="base">
                                        <p:cTn id="27"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additive="base">
                                        <p:cTn id="32" dur="500" fill="hold"/>
                                        <p:tgtEl>
                                          <p:spTgt spid="49"/>
                                        </p:tgtEl>
                                        <p:attrNameLst>
                                          <p:attrName>ppt_x</p:attrName>
                                        </p:attrNameLst>
                                      </p:cBhvr>
                                      <p:tavLst>
                                        <p:tav tm="0">
                                          <p:val>
                                            <p:strVal val="1+#ppt_w/2"/>
                                          </p:val>
                                        </p:tav>
                                        <p:tav tm="100000">
                                          <p:val>
                                            <p:strVal val="#ppt_x"/>
                                          </p:val>
                                        </p:tav>
                                      </p:tavLst>
                                    </p:anim>
                                    <p:anim calcmode="lin" valueType="num">
                                      <p:cBhvr additive="base">
                                        <p:cTn id="33" dur="500" fill="hold"/>
                                        <p:tgtEl>
                                          <p:spTgt spid="49"/>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50"/>
                                        </p:tgtEl>
                                        <p:attrNameLst>
                                          <p:attrName>style.visibility</p:attrName>
                                        </p:attrNameLst>
                                      </p:cBhvr>
                                      <p:to>
                                        <p:strVal val="visible"/>
                                      </p:to>
                                    </p:set>
                                    <p:anim calcmode="lin" valueType="num">
                                      <p:cBhvr additive="base">
                                        <p:cTn id="36" dur="500" fill="hold"/>
                                        <p:tgtEl>
                                          <p:spTgt spid="50"/>
                                        </p:tgtEl>
                                        <p:attrNameLst>
                                          <p:attrName>ppt_x</p:attrName>
                                        </p:attrNameLst>
                                      </p:cBhvr>
                                      <p:tavLst>
                                        <p:tav tm="0">
                                          <p:val>
                                            <p:strVal val="1+#ppt_w/2"/>
                                          </p:val>
                                        </p:tav>
                                        <p:tav tm="100000">
                                          <p:val>
                                            <p:strVal val="#ppt_x"/>
                                          </p:val>
                                        </p:tav>
                                      </p:tavLst>
                                    </p:anim>
                                    <p:anim calcmode="lin" valueType="num">
                                      <p:cBhvr additive="base">
                                        <p:cTn id="37" dur="50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grpId="0" nodeType="click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1+#ppt_w/2"/>
                                          </p:val>
                                        </p:tav>
                                        <p:tav tm="100000">
                                          <p:val>
                                            <p:strVal val="#ppt_x"/>
                                          </p:val>
                                        </p:tav>
                                      </p:tavLst>
                                    </p:anim>
                                    <p:anim calcmode="lin" valueType="num">
                                      <p:cBhvr additive="base">
                                        <p:cTn id="43" dur="500" fill="hold"/>
                                        <p:tgtEl>
                                          <p:spTgt spid="51"/>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52"/>
                                        </p:tgtEl>
                                        <p:attrNameLst>
                                          <p:attrName>style.visibility</p:attrName>
                                        </p:attrNameLst>
                                      </p:cBhvr>
                                      <p:to>
                                        <p:strVal val="visible"/>
                                      </p:to>
                                    </p:set>
                                    <p:anim calcmode="lin" valueType="num">
                                      <p:cBhvr additive="base">
                                        <p:cTn id="46" dur="500" fill="hold"/>
                                        <p:tgtEl>
                                          <p:spTgt spid="52"/>
                                        </p:tgtEl>
                                        <p:attrNameLst>
                                          <p:attrName>ppt_x</p:attrName>
                                        </p:attrNameLst>
                                      </p:cBhvr>
                                      <p:tavLst>
                                        <p:tav tm="0">
                                          <p:val>
                                            <p:strVal val="1+#ppt_w/2"/>
                                          </p:val>
                                        </p:tav>
                                        <p:tav tm="100000">
                                          <p:val>
                                            <p:strVal val="#ppt_x"/>
                                          </p:val>
                                        </p:tav>
                                      </p:tavLst>
                                    </p:anim>
                                    <p:anim calcmode="lin" valueType="num">
                                      <p:cBhvr additive="base">
                                        <p:cTn id="47"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p:bldP spid="47" grpId="0" animBg="1"/>
      <p:bldP spid="48" grpId="0"/>
      <p:bldP spid="49" grpId="0" animBg="1"/>
      <p:bldP spid="50" grpId="0"/>
      <p:bldP spid="51" grpId="0" animBg="1"/>
      <p:bldP spid="5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538660" y="2280558"/>
            <a:ext cx="4801314" cy="1015663"/>
          </a:xfrm>
          <a:prstGeom prst="rect">
            <a:avLst/>
          </a:prstGeom>
          <a:noFill/>
        </p:spPr>
        <p:txBody>
          <a:bodyPr wrap="none" rtlCol="0">
            <a:spAutoFit/>
          </a:bodyPr>
          <a:lstStyle/>
          <a:p>
            <a:pPr algn="ctr"/>
            <a:r>
              <a:rPr lang="zh-CN" altLang="en-US" sz="6000" dirty="0">
                <a:solidFill>
                  <a:srgbClr val="4B9B4D"/>
                </a:solidFill>
                <a:latin typeface="隶书" panose="02010509060101010101" pitchFamily="49" charset="-122"/>
                <a:ea typeface="隶书" panose="02010509060101010101" pitchFamily="49" charset="-122"/>
              </a:rPr>
              <a:t>点击添加标题</a:t>
            </a:r>
          </a:p>
        </p:txBody>
      </p:sp>
      <p:grpSp>
        <p:nvGrpSpPr>
          <p:cNvPr id="5" name="组合 4"/>
          <p:cNvGrpSpPr/>
          <p:nvPr/>
        </p:nvGrpSpPr>
        <p:grpSpPr>
          <a:xfrm>
            <a:off x="5526314" y="4298976"/>
            <a:ext cx="1447800" cy="345133"/>
            <a:chOff x="3683000" y="4240918"/>
            <a:chExt cx="1447800" cy="345133"/>
          </a:xfrm>
        </p:grpSpPr>
        <p:sp>
          <p:nvSpPr>
            <p:cNvPr id="6" name="矩形: 圆角 5"/>
            <p:cNvSpPr/>
            <p:nvPr/>
          </p:nvSpPr>
          <p:spPr>
            <a:xfrm>
              <a:off x="36830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7" name="文本框 6"/>
            <p:cNvSpPr txBox="1"/>
            <p:nvPr/>
          </p:nvSpPr>
          <p:spPr>
            <a:xfrm>
              <a:off x="39041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工作总结</a:t>
              </a:r>
            </a:p>
          </p:txBody>
        </p:sp>
      </p:grpSp>
      <p:grpSp>
        <p:nvGrpSpPr>
          <p:cNvPr id="8" name="组合 7"/>
          <p:cNvGrpSpPr/>
          <p:nvPr/>
        </p:nvGrpSpPr>
        <p:grpSpPr>
          <a:xfrm>
            <a:off x="7215414" y="4298976"/>
            <a:ext cx="1447800" cy="345133"/>
            <a:chOff x="5372100" y="4240918"/>
            <a:chExt cx="1447800" cy="345133"/>
          </a:xfrm>
        </p:grpSpPr>
        <p:sp>
          <p:nvSpPr>
            <p:cNvPr id="9" name="矩形: 圆角 8"/>
            <p:cNvSpPr/>
            <p:nvPr/>
          </p:nvSpPr>
          <p:spPr>
            <a:xfrm>
              <a:off x="53721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0" name="文本框 9"/>
            <p:cNvSpPr txBox="1"/>
            <p:nvPr/>
          </p:nvSpPr>
          <p:spPr>
            <a:xfrm>
              <a:off x="5593298"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论文答辩</a:t>
              </a:r>
            </a:p>
          </p:txBody>
        </p:sp>
      </p:grpSp>
      <p:grpSp>
        <p:nvGrpSpPr>
          <p:cNvPr id="11" name="组合 10"/>
          <p:cNvGrpSpPr/>
          <p:nvPr/>
        </p:nvGrpSpPr>
        <p:grpSpPr>
          <a:xfrm>
            <a:off x="8904514" y="4298976"/>
            <a:ext cx="1447800" cy="345133"/>
            <a:chOff x="7061200" y="4240918"/>
            <a:chExt cx="1447800" cy="345133"/>
          </a:xfrm>
        </p:grpSpPr>
        <p:sp>
          <p:nvSpPr>
            <p:cNvPr id="12" name="矩形: 圆角 11"/>
            <p:cNvSpPr/>
            <p:nvPr/>
          </p:nvSpPr>
          <p:spPr>
            <a:xfrm>
              <a:off x="7061200" y="4243151"/>
              <a:ext cx="1447800" cy="342900"/>
            </a:xfrm>
            <a:prstGeom prst="roundRect">
              <a:avLst>
                <a:gd name="adj" fmla="val 50000"/>
              </a:avLst>
            </a:prstGeom>
            <a:solidFill>
              <a:srgbClr val="4B9B4D"/>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隶书" panose="02010509060101010101" pitchFamily="49" charset="-122"/>
                <a:ea typeface="隶书" panose="02010509060101010101" pitchFamily="49" charset="-122"/>
              </a:endParaRPr>
            </a:p>
          </p:txBody>
        </p:sp>
        <p:sp>
          <p:nvSpPr>
            <p:cNvPr id="13" name="文本框 12"/>
            <p:cNvSpPr txBox="1"/>
            <p:nvPr/>
          </p:nvSpPr>
          <p:spPr>
            <a:xfrm>
              <a:off x="7282399" y="4240918"/>
              <a:ext cx="1005403" cy="338554"/>
            </a:xfrm>
            <a:prstGeom prst="rect">
              <a:avLst/>
            </a:prstGeom>
            <a:noFill/>
            <a:ln>
              <a:noFill/>
            </a:ln>
          </p:spPr>
          <p:txBody>
            <a:bodyPr wrap="none" rtlCol="0">
              <a:spAutoFit/>
              <a:scene3d>
                <a:camera prst="orthographicFront"/>
                <a:lightRig rig="threePt" dir="t"/>
              </a:scene3d>
              <a:sp3d contourW="12700"/>
            </a:bodyPr>
            <a:lstStyle/>
            <a:p>
              <a:pPr algn="ctr"/>
              <a:r>
                <a:rPr lang="zh-CN" altLang="en-US" sz="1600" dirty="0">
                  <a:solidFill>
                    <a:schemeClr val="bg1"/>
                  </a:solidFill>
                  <a:latin typeface="隶书" panose="02010509060101010101" pitchFamily="49" charset="-122"/>
                  <a:ea typeface="隶书" panose="02010509060101010101" pitchFamily="49" charset="-122"/>
                </a:rPr>
                <a:t>教育培训</a:t>
              </a:r>
            </a:p>
          </p:txBody>
        </p:sp>
      </p:grpSp>
      <p:sp>
        <p:nvSpPr>
          <p:cNvPr id="14" name="文本框 13"/>
          <p:cNvSpPr txBox="1"/>
          <p:nvPr/>
        </p:nvSpPr>
        <p:spPr>
          <a:xfrm>
            <a:off x="4769220" y="3296221"/>
            <a:ext cx="6334843" cy="738664"/>
          </a:xfrm>
          <a:prstGeom prst="rect">
            <a:avLst/>
          </a:prstGeom>
          <a:noFill/>
        </p:spPr>
        <p:txBody>
          <a:bodyPr wrap="square" rtlCol="0">
            <a:spAutoFit/>
          </a:bodyPr>
          <a:lstStyle/>
          <a:p>
            <a:pPr algn="ctr" defTabSz="1218565">
              <a:lnSpc>
                <a:spcPct val="150000"/>
              </a:lnSpc>
              <a:spcBef>
                <a:spcPts val="1000"/>
              </a:spcBef>
              <a:defRPr/>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单击此处添加段落文本单击此处添加段落文本单击此处添加段落文本单击此处添加段落文本单击此处添加段落文本单击此处添加段落文本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250"/>
                                        <p:tgtEl>
                                          <p:spTgt spid="14"/>
                                        </p:tgtEl>
                                      </p:cBhvr>
                                    </p:animEffect>
                                  </p:childTnLst>
                                </p:cTn>
                              </p:par>
                            </p:childTnLst>
                          </p:cTn>
                        </p:par>
                        <p:par>
                          <p:cTn id="12" fill="hold">
                            <p:stCondLst>
                              <p:cond delay="2250"/>
                            </p:stCondLst>
                            <p:childTnLst>
                              <p:par>
                                <p:cTn id="13" presetID="5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Scale>
                                      <p:cBhvr>
                                        <p:cTn id="15"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5"/>
                                        </p:tgtEl>
                                        <p:attrNameLst>
                                          <p:attrName>ppt_x</p:attrName>
                                          <p:attrName>ppt_y</p:attrName>
                                        </p:attrNameLst>
                                      </p:cBhvr>
                                    </p:animMotion>
                                    <p:animEffect transition="in" filter="fade">
                                      <p:cBhvr>
                                        <p:cTn id="17" dur="1000"/>
                                        <p:tgtEl>
                                          <p:spTgt spid="5"/>
                                        </p:tgtEl>
                                      </p:cBhvr>
                                    </p:animEffect>
                                  </p:childTnLst>
                                </p:cTn>
                              </p:par>
                              <p:par>
                                <p:cTn id="18" presetID="52" presetClass="entr" presetSubtype="0" fill="hold" nodeType="withEffect">
                                  <p:stCondLst>
                                    <p:cond delay="250"/>
                                  </p:stCondLst>
                                  <p:childTnLst>
                                    <p:set>
                                      <p:cBhvr>
                                        <p:cTn id="19" dur="1" fill="hold">
                                          <p:stCondLst>
                                            <p:cond delay="0"/>
                                          </p:stCondLst>
                                        </p:cTn>
                                        <p:tgtEl>
                                          <p:spTgt spid="8"/>
                                        </p:tgtEl>
                                        <p:attrNameLst>
                                          <p:attrName>style.visibility</p:attrName>
                                        </p:attrNameLst>
                                      </p:cBhvr>
                                      <p:to>
                                        <p:strVal val="visible"/>
                                      </p:to>
                                    </p:set>
                                    <p:animScale>
                                      <p:cBhvr>
                                        <p:cTn id="2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8"/>
                                        </p:tgtEl>
                                        <p:attrNameLst>
                                          <p:attrName>ppt_x</p:attrName>
                                          <p:attrName>ppt_y</p:attrName>
                                        </p:attrNameLst>
                                      </p:cBhvr>
                                    </p:animMotion>
                                    <p:animEffect transition="in" filter="fade">
                                      <p:cBhvr>
                                        <p:cTn id="22" dur="1000"/>
                                        <p:tgtEl>
                                          <p:spTgt spid="8"/>
                                        </p:tgtEl>
                                      </p:cBhvr>
                                    </p:animEffect>
                                  </p:childTnLst>
                                </p:cTn>
                              </p:par>
                              <p:par>
                                <p:cTn id="23" presetID="52" presetClass="entr" presetSubtype="0" fill="hold" nodeType="withEffect">
                                  <p:stCondLst>
                                    <p:cond delay="500"/>
                                  </p:stCondLst>
                                  <p:childTnLst>
                                    <p:set>
                                      <p:cBhvr>
                                        <p:cTn id="24" dur="1" fill="hold">
                                          <p:stCondLst>
                                            <p:cond delay="0"/>
                                          </p:stCondLst>
                                        </p:cTn>
                                        <p:tgtEl>
                                          <p:spTgt spid="11"/>
                                        </p:tgtEl>
                                        <p:attrNameLst>
                                          <p:attrName>style.visibility</p:attrName>
                                        </p:attrNameLst>
                                      </p:cBhvr>
                                      <p:to>
                                        <p:strVal val="visible"/>
                                      </p:to>
                                    </p:set>
                                    <p:animScale>
                                      <p:cBhvr>
                                        <p:cTn id="2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1"/>
                                        </p:tgtEl>
                                        <p:attrNameLst>
                                          <p:attrName>ppt_x</p:attrName>
                                          <p:attrName>ppt_y</p:attrName>
                                        </p:attrNameLst>
                                      </p:cBhvr>
                                    </p:animMotion>
                                    <p:animEffect transition="in" filter="fade">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880</Words>
  <Application>Microsoft Office PowerPoint</Application>
  <PresentationFormat>自定义</PresentationFormat>
  <Paragraphs>106</Paragraphs>
  <Slides>16</Slides>
  <Notes>4</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樊广庆</cp:lastModifiedBy>
  <cp:revision>15</cp:revision>
  <dcterms:created xsi:type="dcterms:W3CDTF">2017-10-31T07:58:00Z</dcterms:created>
  <dcterms:modified xsi:type="dcterms:W3CDTF">2023-09-10T08:33:26Z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