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2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0" autoAdjust="0"/>
    <p:restoredTop sz="94660"/>
  </p:normalViewPr>
  <p:slideViewPr>
    <p:cSldViewPr snapToGrid="0" showGuides="1">
      <p:cViewPr varScale="1">
        <p:scale>
          <a:sx n="67" d="100"/>
          <a:sy n="67" d="100"/>
        </p:scale>
        <p:origin x="-644" y="-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chemeClr val="accent1">
                <a:shade val="58000"/>
              </a:schemeClr>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4.3</c:v>
                </c:pt>
                <c:pt idx="1">
                  <c:v>2.5</c:v>
                </c:pt>
                <c:pt idx="2">
                  <c:v>3.5</c:v>
                </c:pt>
                <c:pt idx="3">
                  <c:v>4.5</c:v>
                </c:pt>
                <c:pt idx="4">
                  <c:v>3.7</c:v>
                </c:pt>
              </c:numCache>
            </c:numRef>
          </c:val>
        </c:ser>
        <c:ser>
          <c:idx val="1"/>
          <c:order val="1"/>
          <c:tx>
            <c:strRef>
              <c:f>Sheet1!$C$1</c:f>
              <c:strCache>
                <c:ptCount val="1"/>
                <c:pt idx="0">
                  <c:v>Notebook</c:v>
                </c:pt>
              </c:strCache>
            </c:strRef>
          </c:tx>
          <c:spPr>
            <a:solidFill>
              <a:schemeClr val="accent1">
                <a:shade val="86000"/>
              </a:schemeClr>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2.4</c:v>
                </c:pt>
                <c:pt idx="1">
                  <c:v>4.4000000000000004</c:v>
                </c:pt>
                <c:pt idx="2">
                  <c:v>1.8</c:v>
                </c:pt>
                <c:pt idx="3">
                  <c:v>2.8</c:v>
                </c:pt>
                <c:pt idx="4">
                  <c:v>2.5</c:v>
                </c:pt>
              </c:numCache>
            </c:numRef>
          </c:val>
        </c:ser>
        <c:ser>
          <c:idx val="2"/>
          <c:order val="2"/>
          <c:tx>
            <c:strRef>
              <c:f>Sheet1!$D$1</c:f>
              <c:strCache>
                <c:ptCount val="1"/>
                <c:pt idx="0">
                  <c:v>Tablet</c:v>
                </c:pt>
              </c:strCache>
            </c:strRef>
          </c:tx>
          <c:spPr>
            <a:solidFill>
              <a:schemeClr val="accent2"/>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2</c:v>
                </c:pt>
                <c:pt idx="1">
                  <c:v>2</c:v>
                </c:pt>
                <c:pt idx="2">
                  <c:v>3</c:v>
                </c:pt>
                <c:pt idx="3">
                  <c:v>5</c:v>
                </c:pt>
                <c:pt idx="4">
                  <c:v>1.2</c:v>
                </c:pt>
              </c:numCache>
            </c:numRef>
          </c:val>
        </c:ser>
        <c:ser>
          <c:idx val="3"/>
          <c:order val="3"/>
          <c:tx>
            <c:strRef>
              <c:f>Sheet1!$E$1</c:f>
              <c:strCache>
                <c:ptCount val="1"/>
                <c:pt idx="0">
                  <c:v>Other</c:v>
                </c:pt>
              </c:strCache>
            </c:strRef>
          </c:tx>
          <c:spPr>
            <a:solidFill>
              <a:schemeClr val="accent1">
                <a:tint val="58000"/>
              </a:schemeClr>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Sheet1!$E$2:$E$6</c:f>
              <c:numCache>
                <c:formatCode>General</c:formatCode>
                <c:ptCount val="5"/>
                <c:pt idx="0">
                  <c:v>3.7</c:v>
                </c:pt>
                <c:pt idx="1">
                  <c:v>2.5</c:v>
                </c:pt>
                <c:pt idx="2">
                  <c:v>1.1000000000000001</c:v>
                </c:pt>
                <c:pt idx="3">
                  <c:v>1.4</c:v>
                </c:pt>
                <c:pt idx="4">
                  <c:v>4.4000000000000004</c:v>
                </c:pt>
              </c:numCache>
            </c:numRef>
          </c:val>
        </c:ser>
        <c:dLbls>
          <c:showLegendKey val="0"/>
          <c:showVal val="0"/>
          <c:showCatName val="0"/>
          <c:showSerName val="0"/>
          <c:showPercent val="0"/>
          <c:showBubbleSize val="0"/>
        </c:dLbls>
        <c:gapWidth val="126"/>
        <c:axId val="245540736"/>
        <c:axId val="245542272"/>
      </c:barChart>
      <c:catAx>
        <c:axId val="245540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245542272"/>
        <c:crosses val="autoZero"/>
        <c:auto val="1"/>
        <c:lblAlgn val="ctr"/>
        <c:lblOffset val="100"/>
        <c:noMultiLvlLbl val="0"/>
      </c:catAx>
      <c:valAx>
        <c:axId val="2455422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24554073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3.5645820878346703E-2"/>
          <c:w val="0.95450634426848302"/>
          <c:h val="0.69441376148123302"/>
        </c:manualLayout>
      </c:layout>
      <c:lineChart>
        <c:grouping val="standard"/>
        <c:varyColors val="0"/>
        <c:ser>
          <c:idx val="0"/>
          <c:order val="0"/>
          <c:tx>
            <c:strRef>
              <c:f>Sheet1!$B$1</c:f>
              <c:strCache>
                <c:ptCount val="1"/>
                <c:pt idx="0">
                  <c:v>Series 1</c:v>
                </c:pt>
              </c:strCache>
            </c:strRef>
          </c:tx>
          <c:spPr>
            <a:ln w="50800" cap="rnd" cmpd="sng" algn="ctr">
              <a:solidFill>
                <a:schemeClr val="accent2"/>
              </a:solidFill>
              <a:prstDash val="solid"/>
              <a:round/>
            </a:ln>
            <a:effectLst/>
          </c:spPr>
          <c:marker>
            <c:symbol val="circle"/>
            <c:size val="8"/>
            <c:spPr>
              <a:solidFill>
                <a:schemeClr val="bg1"/>
              </a:solidFill>
              <a:ln w="50800" cap="flat" cmpd="sng" algn="ctr">
                <a:solidFill>
                  <a:schemeClr val="accent2"/>
                </a:solidFill>
                <a:prstDash val="solid"/>
                <a:round/>
              </a:ln>
              <a:effectLst/>
            </c:spPr>
          </c:marker>
          <c:dPt>
            <c:idx val="4"/>
            <c:marker>
              <c:spPr>
                <a:solidFill>
                  <a:schemeClr val="bg1"/>
                </a:solidFill>
                <a:ln w="50800" cap="flat" cmpd="sng" algn="ctr">
                  <a:solidFill>
                    <a:schemeClr val="accent1"/>
                  </a:solidFill>
                  <a:prstDash val="solid"/>
                  <a:round/>
                </a:ln>
                <a:effectLst/>
              </c:spPr>
            </c:marker>
            <c:bubble3D val="0"/>
            <c:spPr>
              <a:ln w="50800" cap="rnd" cmpd="sng" algn="ctr">
                <a:solidFill>
                  <a:schemeClr val="accent1"/>
                </a:solidFill>
                <a:prstDash val="solid"/>
                <a:round/>
              </a:ln>
              <a:effectLst/>
            </c:spPr>
          </c:dPt>
          <c:dPt>
            <c:idx val="5"/>
            <c:marker>
              <c:spPr>
                <a:solidFill>
                  <a:schemeClr val="bg1"/>
                </a:solidFill>
                <a:ln w="50800" cap="flat" cmpd="sng" algn="ctr">
                  <a:solidFill>
                    <a:schemeClr val="accent1"/>
                  </a:solidFill>
                  <a:prstDash val="solid"/>
                  <a:round/>
                </a:ln>
                <a:effectLst/>
              </c:spPr>
            </c:marker>
            <c:bubble3D val="0"/>
            <c:spPr>
              <a:ln w="50800" cap="rnd" cmpd="sng" algn="ctr">
                <a:solidFill>
                  <a:schemeClr val="accent1"/>
                </a:solidFill>
                <a:prstDash val="solid"/>
                <a:round/>
              </a:ln>
              <a:effectLst/>
            </c:spPr>
          </c:dPt>
          <c:cat>
            <c:strRef>
              <c:f>Sheet1!$A$2:$A$7</c:f>
              <c:strCache>
                <c:ptCount val="6"/>
                <c:pt idx="0">
                  <c:v>One</c:v>
                </c:pt>
                <c:pt idx="1">
                  <c:v>Two</c:v>
                </c:pt>
                <c:pt idx="2">
                  <c:v>Three</c:v>
                </c:pt>
                <c:pt idx="3">
                  <c:v>Four</c:v>
                </c:pt>
                <c:pt idx="4">
                  <c:v>Five</c:v>
                </c:pt>
                <c:pt idx="5">
                  <c:v>Six</c:v>
                </c:pt>
              </c:strCache>
            </c:strRef>
          </c:cat>
          <c:val>
            <c:numRef>
              <c:f>Sheet1!$B$2:$B$7</c:f>
              <c:numCache>
                <c:formatCode>General</c:formatCode>
                <c:ptCount val="6"/>
                <c:pt idx="0">
                  <c:v>8</c:v>
                </c:pt>
                <c:pt idx="1">
                  <c:v>15.6</c:v>
                </c:pt>
                <c:pt idx="2">
                  <c:v>34</c:v>
                </c:pt>
                <c:pt idx="3">
                  <c:v>27.7</c:v>
                </c:pt>
                <c:pt idx="4">
                  <c:v>39</c:v>
                </c:pt>
                <c:pt idx="5">
                  <c:v>53.8</c:v>
                </c:pt>
              </c:numCache>
            </c:numRef>
          </c:val>
          <c:smooth val="0"/>
        </c:ser>
        <c:dLbls>
          <c:showLegendKey val="0"/>
          <c:showVal val="0"/>
          <c:showCatName val="0"/>
          <c:showSerName val="0"/>
          <c:showPercent val="0"/>
          <c:showBubbleSize val="0"/>
        </c:dLbls>
        <c:marker val="1"/>
        <c:smooth val="0"/>
        <c:axId val="244962048"/>
        <c:axId val="244963584"/>
      </c:lineChart>
      <c:catAx>
        <c:axId val="24496204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244963584"/>
        <c:crosses val="autoZero"/>
        <c:auto val="1"/>
        <c:lblAlgn val="ctr"/>
        <c:lblOffset val="100"/>
        <c:noMultiLvlLbl val="0"/>
      </c:catAx>
      <c:valAx>
        <c:axId val="244963584"/>
        <c:scaling>
          <c:orientation val="minMax"/>
        </c:scaling>
        <c:delete val="0"/>
        <c:axPos val="l"/>
        <c:majorGridlines>
          <c:spPr>
            <a:ln w="9525" cap="flat" cmpd="sng" algn="ctr">
              <a:solidFill>
                <a:schemeClr val="bg1">
                  <a:lumMod val="95000"/>
                </a:schemeClr>
              </a:solidFill>
              <a:prstDash val="solid"/>
              <a:round/>
            </a:ln>
            <a:effectLst/>
          </c:spPr>
        </c:majorGridlines>
        <c:numFmt formatCode="General" sourceLinked="1"/>
        <c:majorTickMark val="out"/>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24496204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50295A-D548-463D-A0FB-7869A4CA0027}" type="datetimeFigureOut">
              <a:rPr lang="zh-CN" altLang="en-US" smtClean="0"/>
              <a:t>2023/9/10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9F0AFC-48CF-49C0-954B-6A141C32AE05}" type="slidenum">
              <a:rPr lang="zh-CN" altLang="en-US" smtClean="0"/>
              <a:t>‹#›</a:t>
            </a:fld>
            <a:endParaRPr lang="zh-CN" altLang="en-US"/>
          </a:p>
        </p:txBody>
      </p:sp>
    </p:spTree>
    <p:extLst>
      <p:ext uri="{BB962C8B-B14F-4D97-AF65-F5344CB8AC3E}">
        <p14:creationId xmlns:p14="http://schemas.microsoft.com/office/powerpoint/2010/main" val="181593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42B6578-AAF6-4D63-A545-F6C311EB50A4}" type="datetimeFigureOut">
              <a:rPr lang="zh-CN" altLang="en-US" smtClean="0"/>
              <a:t>2023/9/10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2CCA8F1-65B7-4168-9E5A-D348FEC2CD7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3" name="Rounded Rectangle 12"/>
          <p:cNvSpPr/>
          <p:nvPr userDrawn="1"/>
        </p:nvSpPr>
        <p:spPr>
          <a:xfrm>
            <a:off x="0" y="463101"/>
            <a:ext cx="142875" cy="416822"/>
          </a:xfrm>
          <a:prstGeom prst="roundRect">
            <a:avLst>
              <a:gd name="adj" fmla="val 0"/>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d-ID">
              <a:solidFill>
                <a:prstClr val="white"/>
              </a:solidFill>
            </a:endParaRPr>
          </a:p>
        </p:txBody>
      </p:sp>
      <p:sp>
        <p:nvSpPr>
          <p:cNvPr id="7" name="Text Placeholder 10"/>
          <p:cNvSpPr>
            <a:spLocks noGrp="1"/>
          </p:cNvSpPr>
          <p:nvPr>
            <p:ph type="body" sz="quarter" idx="13"/>
          </p:nvPr>
        </p:nvSpPr>
        <p:spPr>
          <a:xfrm>
            <a:off x="252193" y="463101"/>
            <a:ext cx="3817473" cy="416822"/>
          </a:xfrm>
        </p:spPr>
        <p:txBody>
          <a:bodyPr lIns="0" tIns="0" rIns="0" bIns="0" anchor="ctr" anchorCtr="0">
            <a:noAutofit/>
          </a:bodyPr>
          <a:lstStyle>
            <a:lvl1pPr marL="0" indent="0">
              <a:buNone/>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endParaRPr lang="id-ID" dirty="0"/>
          </a:p>
        </p:txBody>
      </p:sp>
      <p:sp>
        <p:nvSpPr>
          <p:cNvPr id="10" name="Rounded Rectangle 9"/>
          <p:cNvSpPr/>
          <p:nvPr userDrawn="1"/>
        </p:nvSpPr>
        <p:spPr>
          <a:xfrm>
            <a:off x="11471564" y="372774"/>
            <a:ext cx="431078" cy="298739"/>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d-ID">
              <a:solidFill>
                <a:prstClr val="white">
                  <a:lumMod val="50000"/>
                </a:prstClr>
              </a:solidFill>
            </a:endParaRPr>
          </a:p>
        </p:txBody>
      </p:sp>
      <p:sp>
        <p:nvSpPr>
          <p:cNvPr id="15" name="Slide Number Placeholder 5"/>
          <p:cNvSpPr>
            <a:spLocks noGrp="1"/>
          </p:cNvSpPr>
          <p:nvPr>
            <p:ph type="sldNum" sz="quarter" idx="12"/>
          </p:nvPr>
        </p:nvSpPr>
        <p:spPr>
          <a:xfrm>
            <a:off x="11471564" y="327460"/>
            <a:ext cx="431078" cy="389083"/>
          </a:xfrm>
        </p:spPr>
        <p:txBody>
          <a:bodyPr lIns="0" tIns="0" rIns="0" bIns="0"/>
          <a:lstStyle>
            <a:lvl1pPr algn="ctr">
              <a:defRPr sz="1000">
                <a:solidFill>
                  <a:schemeClr val="bg1">
                    <a:lumMod val="50000"/>
                  </a:schemeClr>
                </a:solidFill>
                <a:latin typeface="Lato" panose="020F0502020204030203" pitchFamily="34" charset="0"/>
              </a:defRPr>
            </a:lvl1pPr>
          </a:lstStyle>
          <a:p>
            <a:pPr>
              <a:defRPr/>
            </a:pPr>
            <a:fld id="{FCEE2C88-6C8F-484D-AF69-578F576B1F44}" type="slidenum">
              <a:rPr lang="en-US" smtClean="0">
                <a:solidFill>
                  <a:prstClr val="white">
                    <a:lumMod val="50000"/>
                  </a:prstClr>
                </a:solidFill>
              </a:rPr>
              <a:t>‹#›</a:t>
            </a:fld>
            <a:endParaRPr lang="en-US" dirty="0">
              <a:solidFill>
                <a:prstClr val="white">
                  <a:lumMod val="50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10" name="Rounded Rectangle 9"/>
          <p:cNvSpPr/>
          <p:nvPr userDrawn="1"/>
        </p:nvSpPr>
        <p:spPr>
          <a:xfrm>
            <a:off x="11471564" y="372774"/>
            <a:ext cx="431078" cy="298739"/>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d-ID">
              <a:solidFill>
                <a:prstClr val="white">
                  <a:lumMod val="50000"/>
                </a:prstClr>
              </a:solidFill>
            </a:endParaRPr>
          </a:p>
        </p:txBody>
      </p:sp>
      <p:sp>
        <p:nvSpPr>
          <p:cNvPr id="15" name="Slide Number Placeholder 5"/>
          <p:cNvSpPr>
            <a:spLocks noGrp="1"/>
          </p:cNvSpPr>
          <p:nvPr>
            <p:ph type="sldNum" sz="quarter" idx="12"/>
          </p:nvPr>
        </p:nvSpPr>
        <p:spPr>
          <a:xfrm>
            <a:off x="11471564" y="327460"/>
            <a:ext cx="431078" cy="389083"/>
          </a:xfrm>
        </p:spPr>
        <p:txBody>
          <a:bodyPr lIns="0" tIns="0" rIns="0" bIns="0"/>
          <a:lstStyle>
            <a:lvl1pPr algn="ctr">
              <a:defRPr sz="1000">
                <a:solidFill>
                  <a:schemeClr val="bg1">
                    <a:lumMod val="50000"/>
                  </a:schemeClr>
                </a:solidFill>
                <a:latin typeface="Lato" panose="020F0502020204030203" pitchFamily="34" charset="0"/>
              </a:defRPr>
            </a:lvl1pPr>
          </a:lstStyle>
          <a:p>
            <a:pPr>
              <a:defRPr/>
            </a:pPr>
            <a:fld id="{FCEE2C88-6C8F-484D-AF69-578F576B1F44}" type="slidenum">
              <a:rPr lang="en-US" smtClean="0">
                <a:solidFill>
                  <a:prstClr val="white">
                    <a:lumMod val="50000"/>
                  </a:prstClr>
                </a:solidFill>
              </a:rPr>
              <a:t>‹#›</a:t>
            </a:fld>
            <a:endParaRPr lang="en-US" dirty="0">
              <a:solidFill>
                <a:prstClr val="white">
                  <a:lumMod val="50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lang="en-US" sz="3000" kern="1200">
          <a:solidFill>
            <a:schemeClr val="tx1"/>
          </a:solidFill>
          <a:latin typeface="Lato" panose="020F05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Raleway" pitchFamily="34" charset="0"/>
              </a:defRPr>
            </a:lvl1pPr>
          </a:lstStyle>
          <a:p>
            <a:pPr>
              <a:defRPr/>
            </a:pPr>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Raleway" pitchFamily="34" charset="0"/>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Raleway" pitchFamily="34" charset="0"/>
              </a:defRPr>
            </a:lvl1pPr>
          </a:lstStyle>
          <a:p>
            <a:pPr>
              <a:defRPr/>
            </a:pPr>
            <a:fld id="{FCEE2C88-6C8F-484D-AF69-578F576B1F44}" type="slidenum">
              <a:rPr lang="en-US" smtClean="0">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Lst>
  <p:hf hdr="0" ftr="0" dt="0"/>
  <p:txStyles>
    <p:titleStyle>
      <a:lvl1pPr algn="l" defTabSz="914400" rtl="0" eaLnBrk="1" latinLnBrk="0" hangingPunct="1">
        <a:lnSpc>
          <a:spcPct val="90000"/>
        </a:lnSpc>
        <a:spcBef>
          <a:spcPct val="0"/>
        </a:spcBef>
        <a:buNone/>
        <a:defRPr lang="en-US" sz="3000" kern="1200">
          <a:solidFill>
            <a:schemeClr val="tx1"/>
          </a:solidFill>
          <a:latin typeface="Lato" panose="020F05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840157" y="1100829"/>
            <a:ext cx="8511676" cy="7915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rgbClr val="404040"/>
                </a:solidFill>
                <a:cs typeface="+mn-ea"/>
                <a:sym typeface="+mn-lt"/>
              </a:rPr>
              <a:t>汇报人</a:t>
            </a:r>
            <a:r>
              <a:rPr lang="zh-CN" altLang="en-US" dirty="0" smtClean="0">
                <a:solidFill>
                  <a:srgbClr val="404040"/>
                </a:solidFill>
                <a:cs typeface="+mn-ea"/>
                <a:sym typeface="+mn-lt"/>
              </a:rPr>
              <a:t>：</a:t>
            </a:r>
            <a:r>
              <a:rPr lang="en-US" altLang="zh-CN" dirty="0" smtClean="0">
                <a:solidFill>
                  <a:srgbClr val="404040"/>
                </a:solidFill>
                <a:cs typeface="+mn-ea"/>
                <a:sym typeface="+mn-lt"/>
              </a:rPr>
              <a:t>www.92ppt.net</a:t>
            </a:r>
          </a:p>
          <a:p>
            <a:pPr algn="ctr"/>
            <a:r>
              <a:rPr lang="zh-CN" altLang="en-US" dirty="0" smtClean="0">
                <a:solidFill>
                  <a:srgbClr val="404040"/>
                </a:solidFill>
                <a:cs typeface="+mn-ea"/>
                <a:sym typeface="+mn-lt"/>
              </a:rPr>
              <a:t>汇报</a:t>
            </a:r>
            <a:r>
              <a:rPr lang="zh-CN" altLang="en-US" dirty="0">
                <a:solidFill>
                  <a:srgbClr val="404040"/>
                </a:solidFill>
                <a:cs typeface="+mn-ea"/>
                <a:sym typeface="+mn-lt"/>
              </a:rPr>
              <a:t>时间：</a:t>
            </a:r>
            <a:r>
              <a:rPr lang="en-US" altLang="zh-CN" dirty="0">
                <a:solidFill>
                  <a:srgbClr val="404040"/>
                </a:solidFill>
                <a:cs typeface="+mn-ea"/>
                <a:sym typeface="+mn-lt"/>
              </a:rPr>
              <a:t>XX</a:t>
            </a:r>
            <a:r>
              <a:rPr lang="zh-CN" altLang="en-US" dirty="0">
                <a:solidFill>
                  <a:srgbClr val="404040"/>
                </a:solidFill>
                <a:cs typeface="+mn-ea"/>
                <a:sym typeface="+mn-lt"/>
              </a:rPr>
              <a:t>年</a:t>
            </a:r>
            <a:r>
              <a:rPr lang="en-US" altLang="zh-CN" dirty="0">
                <a:solidFill>
                  <a:srgbClr val="404040"/>
                </a:solidFill>
                <a:cs typeface="+mn-ea"/>
                <a:sym typeface="+mn-lt"/>
              </a:rPr>
              <a:t>XX</a:t>
            </a:r>
            <a:r>
              <a:rPr lang="zh-CN" altLang="en-US" dirty="0">
                <a:solidFill>
                  <a:srgbClr val="404040"/>
                </a:solidFill>
                <a:cs typeface="+mn-ea"/>
                <a:sym typeface="+mn-lt"/>
              </a:rPr>
              <a:t>月</a:t>
            </a:r>
          </a:p>
        </p:txBody>
      </p:sp>
      <p:sp>
        <p:nvSpPr>
          <p:cNvPr id="5" name="文本框 4"/>
          <p:cNvSpPr txBox="1"/>
          <p:nvPr/>
        </p:nvSpPr>
        <p:spPr>
          <a:xfrm>
            <a:off x="2233580" y="2264136"/>
            <a:ext cx="7724831"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r>
              <a:rPr kumimoji="1" lang="en-US" altLang="zh-CN" sz="3200" b="1" i="0" u="none" strike="noStrike" kern="1200" cap="none" spc="0" normalizeH="0" baseline="0" noProof="0" dirty="0">
                <a:ln>
                  <a:noFill/>
                </a:ln>
                <a:solidFill>
                  <a:schemeClr val="tx1">
                    <a:lumMod val="75000"/>
                    <a:lumOff val="25000"/>
                  </a:schemeClr>
                </a:solidFill>
                <a:effectLst/>
                <a:uLnTx/>
                <a:uFillTx/>
                <a:cs typeface="+mn-ea"/>
                <a:sym typeface="+mn-lt"/>
              </a:rPr>
              <a:t>BUSINESSREPORT</a:t>
            </a:r>
            <a:endParaRPr kumimoji="1" lang="zh-CN" altLang="en-US" sz="32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 name="文本框 8"/>
          <p:cNvSpPr txBox="1"/>
          <p:nvPr/>
        </p:nvSpPr>
        <p:spPr>
          <a:xfrm>
            <a:off x="3676645" y="2968899"/>
            <a:ext cx="4838700" cy="9233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r>
              <a:rPr kumimoji="1" lang="zh-CN" altLang="en-US" sz="5400" b="1" dirty="0">
                <a:solidFill>
                  <a:schemeClr val="tx1">
                    <a:lumMod val="75000"/>
                    <a:lumOff val="25000"/>
                  </a:schemeClr>
                </a:solidFill>
                <a:cs typeface="+mn-ea"/>
                <a:sym typeface="+mn-lt"/>
              </a:rPr>
              <a:t>极</a:t>
            </a:r>
            <a:r>
              <a:rPr kumimoji="1" lang="zh-CN" altLang="en-US" sz="5400" b="1" dirty="0" smtClean="0">
                <a:solidFill>
                  <a:schemeClr val="tx1">
                    <a:lumMod val="75000"/>
                    <a:lumOff val="25000"/>
                  </a:schemeClr>
                </a:solidFill>
                <a:cs typeface="+mn-ea"/>
                <a:sym typeface="+mn-lt"/>
              </a:rPr>
              <a:t>简通用</a:t>
            </a:r>
            <a:r>
              <a:rPr kumimoji="1" lang="zh-CN" altLang="en-US" sz="5400" b="1" i="0" u="none" strike="noStrike" kern="1200" cap="none" spc="0" normalizeH="0" baseline="0" noProof="0" dirty="0" smtClean="0">
                <a:ln>
                  <a:noFill/>
                </a:ln>
                <a:solidFill>
                  <a:schemeClr val="tx1">
                    <a:lumMod val="75000"/>
                    <a:lumOff val="25000"/>
                  </a:schemeClr>
                </a:solidFill>
                <a:effectLst/>
                <a:uLnTx/>
                <a:uFillTx/>
                <a:cs typeface="+mn-ea"/>
                <a:sym typeface="+mn-lt"/>
              </a:rPr>
              <a:t>模</a:t>
            </a:r>
            <a:r>
              <a:rPr kumimoji="1" lang="zh-CN" altLang="en-US" sz="5400" b="1" i="0" u="none" strike="noStrike" kern="1200" cap="none" spc="0" normalizeH="0" baseline="0" noProof="0" dirty="0">
                <a:ln>
                  <a:noFill/>
                </a:ln>
                <a:solidFill>
                  <a:schemeClr val="tx1">
                    <a:lumMod val="75000"/>
                    <a:lumOff val="25000"/>
                  </a:schemeClr>
                </a:solidFill>
                <a:effectLst/>
                <a:uLnTx/>
                <a:uFillTx/>
                <a:cs typeface="+mn-ea"/>
                <a:sym typeface="+mn-lt"/>
              </a:rPr>
              <a:t>板</a:t>
            </a:r>
          </a:p>
        </p:txBody>
      </p:sp>
      <p:sp>
        <p:nvSpPr>
          <p:cNvPr id="7" name="文本框 3"/>
          <p:cNvSpPr txBox="1"/>
          <p:nvPr/>
        </p:nvSpPr>
        <p:spPr>
          <a:xfrm>
            <a:off x="3227070" y="4012218"/>
            <a:ext cx="573786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商务活动</a:t>
            </a:r>
            <a:r>
              <a:rPr lang="en-US" altLang="zh-CN" dirty="0">
                <a:solidFill>
                  <a:schemeClr val="tx1">
                    <a:lumMod val="50000"/>
                    <a:lumOff val="50000"/>
                  </a:schemeClr>
                </a:solidFill>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演讲培训</a:t>
            </a:r>
            <a:r>
              <a:rPr kumimoji="0" lang="en-US" altLang="zh-CN" sz="1800" b="0" i="0" u="none" strike="noStrike" kern="1200" cap="none" spc="0" normalizeH="0" baseline="0" noProof="0" dirty="0">
                <a:ln>
                  <a:noFill/>
                </a:ln>
                <a:solidFill>
                  <a:schemeClr val="tx1">
                    <a:lumMod val="50000"/>
                    <a:lumOff val="50000"/>
                  </a:schemeClr>
                </a:solidFill>
                <a:effectLst/>
                <a:uLnTx/>
                <a:uFillTx/>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总结汇报</a:t>
            </a:r>
            <a:r>
              <a:rPr kumimoji="0" lang="en-US" altLang="zh-CN" sz="1800" b="0" i="0" u="none" strike="noStrike" kern="1200" cap="none" spc="0" normalizeH="0" baseline="0" noProof="0" dirty="0">
                <a:ln>
                  <a:noFill/>
                </a:ln>
                <a:solidFill>
                  <a:schemeClr val="tx1">
                    <a:lumMod val="50000"/>
                    <a:lumOff val="50000"/>
                  </a:schemeClr>
                </a:solidFill>
                <a:effectLst/>
                <a:uLnTx/>
                <a:uFillTx/>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公司介绍</a:t>
            </a:r>
            <a:r>
              <a:rPr kumimoji="0" lang="en-US" altLang="zh-CN" sz="1800" b="0" i="0" u="none" strike="noStrike" kern="1200" cap="none" spc="0" normalizeH="0" baseline="0" noProof="0" dirty="0">
                <a:ln>
                  <a:noFill/>
                </a:ln>
                <a:solidFill>
                  <a:schemeClr val="tx1">
                    <a:lumMod val="50000"/>
                    <a:lumOff val="50000"/>
                  </a:schemeClr>
                </a:solidFill>
                <a:effectLst/>
                <a:uLnTx/>
                <a:uFillTx/>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通用模版</a:t>
            </a:r>
          </a:p>
        </p:txBody>
      </p:sp>
      <p:sp>
        <p:nvSpPr>
          <p:cNvPr id="8" name="椭圆 7"/>
          <p:cNvSpPr/>
          <p:nvPr/>
        </p:nvSpPr>
        <p:spPr>
          <a:xfrm>
            <a:off x="1588485" y="-1160759"/>
            <a:ext cx="9254082" cy="921337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9" name="组合 8"/>
          <p:cNvGrpSpPr/>
          <p:nvPr/>
        </p:nvGrpSpPr>
        <p:grpSpPr>
          <a:xfrm>
            <a:off x="2063111" y="930360"/>
            <a:ext cx="8065769" cy="5446338"/>
            <a:chOff x="2063111" y="930360"/>
            <a:chExt cx="8065769" cy="5446338"/>
          </a:xfrm>
        </p:grpSpPr>
        <p:sp>
          <p:nvSpPr>
            <p:cNvPr id="10" name="椭圆 9"/>
            <p:cNvSpPr/>
            <p:nvPr/>
          </p:nvSpPr>
          <p:spPr>
            <a:xfrm>
              <a:off x="2063111" y="9303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1" name="椭圆 10"/>
            <p:cNvSpPr/>
            <p:nvPr/>
          </p:nvSpPr>
          <p:spPr>
            <a:xfrm>
              <a:off x="9787942" y="60357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sp>
        <p:nvSpPr>
          <p:cNvPr id="12" name="自由: 形状 34"/>
          <p:cNvSpPr/>
          <p:nvPr/>
        </p:nvSpPr>
        <p:spPr>
          <a:xfrm rot="2700000">
            <a:off x="6145376" y="5876946"/>
            <a:ext cx="140300" cy="140300"/>
          </a:xfrm>
          <a:custGeom>
            <a:avLst/>
            <a:gdLst>
              <a:gd name="connsiteX0" fmla="*/ 75778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749181 h 914400"/>
              <a:gd name="connsiteX5" fmla="*/ 757780 w 914400"/>
              <a:gd name="connsiteY5" fmla="*/ 74918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914400">
                <a:moveTo>
                  <a:pt x="757780" y="0"/>
                </a:moveTo>
                <a:lnTo>
                  <a:pt x="914400" y="0"/>
                </a:lnTo>
                <a:lnTo>
                  <a:pt x="914400" y="914400"/>
                </a:lnTo>
                <a:lnTo>
                  <a:pt x="0" y="914400"/>
                </a:lnTo>
                <a:lnTo>
                  <a:pt x="0" y="749181"/>
                </a:lnTo>
                <a:lnTo>
                  <a:pt x="757780" y="7491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文本框 17"/>
          <p:cNvSpPr txBox="1"/>
          <p:nvPr/>
        </p:nvSpPr>
        <p:spPr>
          <a:xfrm>
            <a:off x="4070163" y="906875"/>
            <a:ext cx="4290726" cy="523220"/>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kern="2000" spc="600" dirty="0" smtClean="0">
                <a:solidFill>
                  <a:schemeClr val="tx2">
                    <a:lumMod val="75000"/>
                  </a:schemeClr>
                </a:solidFill>
                <a:latin typeface="+mn-lt"/>
                <a:ea typeface="+mn-ea"/>
                <a:cs typeface="+mn-ea"/>
                <a:sym typeface="+mn-lt"/>
              </a:rPr>
              <a:t>www.92ppt.net</a:t>
            </a:r>
            <a:endParaRPr lang="zh-CN" altLang="en-US" sz="2800" b="1" kern="2000" spc="600" dirty="0">
              <a:solidFill>
                <a:schemeClr val="tx2">
                  <a:lumMod val="75000"/>
                </a:schemeClr>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accel="50000" decel="50000" fill="hold" nodeType="withEffect">
                                  <p:stCondLst>
                                    <p:cond delay="0"/>
                                  </p:stCondLst>
                                  <p:childTnLst>
                                    <p:animRot by="10800000">
                                      <p:cBhvr>
                                        <p:cTn id="6"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1"/>
          <p:cNvSpPr>
            <a:spLocks noGrp="1"/>
          </p:cNvSpPr>
          <p:nvPr>
            <p:ph type="sldNum" sz="quarter" idx="12"/>
          </p:nvPr>
        </p:nvSpPr>
        <p:spPr/>
        <p:txBody>
          <a:bodyPr/>
          <a:lstStyle/>
          <a:p>
            <a:pPr lvl="0"/>
            <a:fld id="{FCEE2C88-6C8F-484D-AF69-578F576B1F44}" type="slidenum">
              <a:rPr lang="en-US" noProof="0" smtClean="0"/>
              <a:t>10</a:t>
            </a:fld>
            <a:endParaRPr lang="en-US" noProof="0" dirty="0"/>
          </a:p>
        </p:txBody>
      </p:sp>
      <p:sp>
        <p:nvSpPr>
          <p:cNvPr id="4" name="Text Placeholder 32"/>
          <p:cNvSpPr txBox="1"/>
          <p:nvPr/>
        </p:nvSpPr>
        <p:spPr>
          <a:xfrm>
            <a:off x="2148176" y="4228802"/>
            <a:ext cx="2178640"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cake gingerbread cotton candy. Bear claw croissant apple pie. Croissant cake tart </a:t>
            </a: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tart pastry. Gingerbread jelly soufflé bonbon sesame snaps. Tiramisu pie sesame snaps. Sweet roll jelly  wafer cake oat cake. </a:t>
            </a:r>
          </a:p>
        </p:txBody>
      </p:sp>
      <p:sp>
        <p:nvSpPr>
          <p:cNvPr id="5" name="Rectangle 5"/>
          <p:cNvSpPr/>
          <p:nvPr/>
        </p:nvSpPr>
        <p:spPr>
          <a:xfrm>
            <a:off x="1524000" y="1645920"/>
            <a:ext cx="2962654" cy="1993392"/>
          </a:xfrm>
          <a:prstGeom prst="rect">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6" name="Rectangle 6"/>
          <p:cNvSpPr/>
          <p:nvPr/>
        </p:nvSpPr>
        <p:spPr>
          <a:xfrm>
            <a:off x="7705344" y="1645920"/>
            <a:ext cx="2989988" cy="19933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7" name="Text Placeholder 33"/>
          <p:cNvSpPr txBox="1"/>
          <p:nvPr/>
        </p:nvSpPr>
        <p:spPr>
          <a:xfrm>
            <a:off x="2148177" y="4046865"/>
            <a:ext cx="2178640" cy="16693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accent2"/>
                </a:solidFill>
                <a:latin typeface="+mn-lt"/>
                <a:cs typeface="+mn-ea"/>
                <a:sym typeface="+mn-lt"/>
              </a:rPr>
              <a:t>商业策略</a:t>
            </a:r>
            <a:endParaRPr lang="en-AU" sz="1200" b="1" dirty="0">
              <a:solidFill>
                <a:schemeClr val="accent2"/>
              </a:solidFill>
              <a:latin typeface="+mn-lt"/>
              <a:cs typeface="+mn-ea"/>
              <a:sym typeface="+mn-lt"/>
            </a:endParaRPr>
          </a:p>
        </p:txBody>
      </p:sp>
      <p:sp>
        <p:nvSpPr>
          <p:cNvPr id="8" name="Text Placeholder 32"/>
          <p:cNvSpPr txBox="1"/>
          <p:nvPr/>
        </p:nvSpPr>
        <p:spPr>
          <a:xfrm>
            <a:off x="8001682" y="2231407"/>
            <a:ext cx="2541349" cy="121588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chupa</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chups</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applicake</a:t>
            </a:r>
            <a:r>
              <a:rPr lang="en-US" sz="1000" dirty="0">
                <a:solidFill>
                  <a:schemeClr val="bg1"/>
                </a:solidFill>
                <a:latin typeface="+mn-lt"/>
                <a:cs typeface="+mn-ea"/>
                <a:sym typeface="+mn-lt"/>
              </a:rPr>
              <a:t> apple pie </a:t>
            </a:r>
            <a:r>
              <a:rPr lang="en-US" sz="1000" dirty="0" err="1">
                <a:solidFill>
                  <a:schemeClr val="bg1"/>
                </a:solidFill>
                <a:latin typeface="+mn-lt"/>
                <a:cs typeface="+mn-ea"/>
                <a:sym typeface="+mn-lt"/>
              </a:rPr>
              <a:t>cak</a:t>
            </a:r>
            <a:r>
              <a:rPr lang="en-US" sz="1000" dirty="0">
                <a:solidFill>
                  <a:schemeClr val="bg1"/>
                </a:solidFill>
                <a:latin typeface="+mn-lt"/>
                <a:cs typeface="+mn-ea"/>
                <a:sym typeface="+mn-lt"/>
              </a:rPr>
              <a:t> cupcake brownie bear claw  cake gingerbread cotton candy. Bear claw croissant apple pie. Croissant cake tart </a:t>
            </a: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tart pastry. Gingerbread jelly soufflé.</a:t>
            </a:r>
          </a:p>
        </p:txBody>
      </p:sp>
      <p:sp>
        <p:nvSpPr>
          <p:cNvPr id="9" name="Text Placeholder 33"/>
          <p:cNvSpPr txBox="1"/>
          <p:nvPr/>
        </p:nvSpPr>
        <p:spPr>
          <a:xfrm>
            <a:off x="8001682" y="1923804"/>
            <a:ext cx="2541349" cy="34417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buNone/>
            </a:pPr>
            <a:r>
              <a:rPr lang="zh-CN" altLang="en-US" sz="1300" b="1" dirty="0">
                <a:solidFill>
                  <a:schemeClr val="bg1"/>
                </a:solidFill>
                <a:latin typeface="+mn-lt"/>
                <a:cs typeface="+mn-ea"/>
                <a:sym typeface="+mn-lt"/>
              </a:rPr>
              <a:t>我们成功的秘密</a:t>
            </a:r>
            <a:endParaRPr lang="en-AU" sz="1300" b="1" dirty="0">
              <a:solidFill>
                <a:schemeClr val="bg1"/>
              </a:solidFill>
              <a:latin typeface="+mn-lt"/>
              <a:cs typeface="+mn-ea"/>
              <a:sym typeface="+mn-lt"/>
            </a:endParaRPr>
          </a:p>
        </p:txBody>
      </p:sp>
      <p:sp>
        <p:nvSpPr>
          <p:cNvPr id="10" name="Text Placeholder 32"/>
          <p:cNvSpPr txBox="1"/>
          <p:nvPr/>
        </p:nvSpPr>
        <p:spPr>
          <a:xfrm>
            <a:off x="2148176" y="1850653"/>
            <a:ext cx="2036297" cy="162406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chupa</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chups</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applicake</a:t>
            </a:r>
            <a:r>
              <a:rPr lang="en-US" sz="1000" dirty="0">
                <a:solidFill>
                  <a:schemeClr val="bg1"/>
                </a:solidFill>
                <a:latin typeface="+mn-lt"/>
                <a:cs typeface="+mn-ea"/>
                <a:sym typeface="+mn-lt"/>
              </a:rPr>
              <a:t> apple pie cupcake brownie bear claw  cake gingerbread cotton candy. Bear claw croissant apple pie. Croissant cake tart </a:t>
            </a: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tart pastry. Gingerbread jelly soufflé bonbon sesame snaps. </a:t>
            </a:r>
          </a:p>
        </p:txBody>
      </p:sp>
      <p:sp>
        <p:nvSpPr>
          <p:cNvPr id="11" name="Text Placeholder 32"/>
          <p:cNvSpPr txBox="1"/>
          <p:nvPr/>
        </p:nvSpPr>
        <p:spPr>
          <a:xfrm>
            <a:off x="5330894" y="4228802"/>
            <a:ext cx="2178640"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cake gingerbread cotton candy. Bear claw croissant apple pie. Croissant cake tart </a:t>
            </a: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tart pastry. Gingerbread jelly soufflé bonbon sesame snaps. Tiramisu pie sesame snaps. Sweet roll jelly  wafer cake oat cake. </a:t>
            </a:r>
          </a:p>
        </p:txBody>
      </p:sp>
      <p:sp>
        <p:nvSpPr>
          <p:cNvPr id="12" name="Text Placeholder 33"/>
          <p:cNvSpPr txBox="1"/>
          <p:nvPr/>
        </p:nvSpPr>
        <p:spPr>
          <a:xfrm>
            <a:off x="5330894" y="4046865"/>
            <a:ext cx="2178640" cy="16693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accent2"/>
                </a:solidFill>
                <a:latin typeface="+mn-lt"/>
                <a:cs typeface="+mn-ea"/>
                <a:sym typeface="+mn-lt"/>
              </a:rPr>
              <a:t>创造性的解决方案</a:t>
            </a:r>
            <a:endParaRPr lang="en-AU" sz="1200" b="1" dirty="0">
              <a:solidFill>
                <a:schemeClr val="accent2"/>
              </a:solidFill>
              <a:latin typeface="+mn-lt"/>
              <a:cs typeface="+mn-ea"/>
              <a:sym typeface="+mn-lt"/>
            </a:endParaRPr>
          </a:p>
        </p:txBody>
      </p:sp>
      <p:sp>
        <p:nvSpPr>
          <p:cNvPr id="13" name="Text Placeholder 32"/>
          <p:cNvSpPr txBox="1"/>
          <p:nvPr/>
        </p:nvSpPr>
        <p:spPr>
          <a:xfrm>
            <a:off x="8516693" y="4228802"/>
            <a:ext cx="2178640"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cake gingerbread cotton candy. Bear claw croissant apple pie. Croissant cake tart </a:t>
            </a: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tart pastry. Gingerbread jelly soufflé bonbon sesame snaps. Tiramisu pie sesame snaps. Sweet roll jelly  wafer cake oat cake. </a:t>
            </a:r>
          </a:p>
        </p:txBody>
      </p:sp>
      <p:sp>
        <p:nvSpPr>
          <p:cNvPr id="14" name="Text Placeholder 33"/>
          <p:cNvSpPr txBox="1"/>
          <p:nvPr/>
        </p:nvSpPr>
        <p:spPr>
          <a:xfrm>
            <a:off x="8516693" y="4046865"/>
            <a:ext cx="2178640" cy="16693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accent2"/>
                </a:solidFill>
                <a:latin typeface="+mn-lt"/>
                <a:cs typeface="+mn-ea"/>
                <a:sym typeface="+mn-lt"/>
              </a:rPr>
              <a:t>很棒的应用</a:t>
            </a:r>
            <a:endParaRPr lang="en-AU" sz="1200" b="1" dirty="0">
              <a:solidFill>
                <a:schemeClr val="accent2"/>
              </a:solidFill>
              <a:latin typeface="+mn-lt"/>
              <a:cs typeface="+mn-ea"/>
              <a:sym typeface="+mn-lt"/>
            </a:endParaRPr>
          </a:p>
        </p:txBody>
      </p:sp>
      <p:grpSp>
        <p:nvGrpSpPr>
          <p:cNvPr id="15" name="组合 14"/>
          <p:cNvGrpSpPr/>
          <p:nvPr/>
        </p:nvGrpSpPr>
        <p:grpSpPr>
          <a:xfrm>
            <a:off x="1353245" y="4056009"/>
            <a:ext cx="585787" cy="585787"/>
            <a:chOff x="1340272" y="4056009"/>
            <a:chExt cx="585787" cy="585787"/>
          </a:xfrm>
        </p:grpSpPr>
        <p:sp>
          <p:nvSpPr>
            <p:cNvPr id="16" name="Oval 22"/>
            <p:cNvSpPr/>
            <p:nvPr/>
          </p:nvSpPr>
          <p:spPr>
            <a:xfrm>
              <a:off x="1340272" y="4056009"/>
              <a:ext cx="585787" cy="585787"/>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cs typeface="+mn-ea"/>
                <a:sym typeface="+mn-lt"/>
              </a:endParaRPr>
            </a:p>
          </p:txBody>
        </p:sp>
        <p:sp>
          <p:nvSpPr>
            <p:cNvPr id="17" name="任意多边形 23"/>
            <p:cNvSpPr/>
            <p:nvPr/>
          </p:nvSpPr>
          <p:spPr>
            <a:xfrm>
              <a:off x="1475546" y="4213800"/>
              <a:ext cx="315238" cy="270204"/>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AU" altLang="zh-CN" dirty="0">
                <a:solidFill>
                  <a:schemeClr val="tx1">
                    <a:lumMod val="85000"/>
                    <a:lumOff val="15000"/>
                  </a:schemeClr>
                </a:solidFill>
                <a:cs typeface="+mn-ea"/>
                <a:sym typeface="+mn-lt"/>
              </a:endParaRPr>
            </a:p>
          </p:txBody>
        </p:sp>
      </p:grpSp>
      <p:grpSp>
        <p:nvGrpSpPr>
          <p:cNvPr id="18" name="组合 17"/>
          <p:cNvGrpSpPr/>
          <p:nvPr/>
        </p:nvGrpSpPr>
        <p:grpSpPr>
          <a:xfrm>
            <a:off x="4535962" y="4056009"/>
            <a:ext cx="585787" cy="585787"/>
            <a:chOff x="4522989" y="4056009"/>
            <a:chExt cx="585787" cy="585787"/>
          </a:xfrm>
        </p:grpSpPr>
        <p:sp>
          <p:nvSpPr>
            <p:cNvPr id="19" name="Oval 33"/>
            <p:cNvSpPr/>
            <p:nvPr/>
          </p:nvSpPr>
          <p:spPr>
            <a:xfrm>
              <a:off x="4522989" y="4056009"/>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cs typeface="+mn-ea"/>
                <a:sym typeface="+mn-lt"/>
              </a:endParaRPr>
            </a:p>
          </p:txBody>
        </p:sp>
        <p:sp>
          <p:nvSpPr>
            <p:cNvPr id="20" name="任意多边形 26"/>
            <p:cNvSpPr/>
            <p:nvPr/>
          </p:nvSpPr>
          <p:spPr>
            <a:xfrm>
              <a:off x="4655266" y="4186952"/>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dirty="0">
                <a:cs typeface="+mn-ea"/>
                <a:sym typeface="+mn-lt"/>
              </a:endParaRPr>
            </a:p>
          </p:txBody>
        </p:sp>
      </p:grpSp>
      <p:grpSp>
        <p:nvGrpSpPr>
          <p:cNvPr id="21" name="组合 20"/>
          <p:cNvGrpSpPr/>
          <p:nvPr/>
        </p:nvGrpSpPr>
        <p:grpSpPr>
          <a:xfrm>
            <a:off x="7721761" y="4056009"/>
            <a:ext cx="585787" cy="585787"/>
            <a:chOff x="7708788" y="4056009"/>
            <a:chExt cx="585787" cy="585787"/>
          </a:xfrm>
        </p:grpSpPr>
        <p:sp>
          <p:nvSpPr>
            <p:cNvPr id="22" name="Oval 36"/>
            <p:cNvSpPr/>
            <p:nvPr/>
          </p:nvSpPr>
          <p:spPr>
            <a:xfrm>
              <a:off x="7708788" y="4056009"/>
              <a:ext cx="585787"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cs typeface="+mn-ea"/>
                <a:sym typeface="+mn-lt"/>
              </a:endParaRPr>
            </a:p>
          </p:txBody>
        </p:sp>
        <p:sp>
          <p:nvSpPr>
            <p:cNvPr id="23" name="任意多边形 27"/>
            <p:cNvSpPr/>
            <p:nvPr/>
          </p:nvSpPr>
          <p:spPr>
            <a:xfrm>
              <a:off x="7836342" y="4186952"/>
              <a:ext cx="353541" cy="303096"/>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dirty="0">
                <a:solidFill>
                  <a:schemeClr val="tx1">
                    <a:lumMod val="85000"/>
                    <a:lumOff val="15000"/>
                  </a:schemeClr>
                </a:solidFill>
                <a:cs typeface="+mn-ea"/>
                <a:sym typeface="+mn-lt"/>
              </a:endParaRPr>
            </a:p>
          </p:txBody>
        </p:sp>
      </p:grpSp>
      <p:sp>
        <p:nvSpPr>
          <p:cNvPr id="24" name="任意多边形 30"/>
          <p:cNvSpPr/>
          <p:nvPr/>
        </p:nvSpPr>
        <p:spPr>
          <a:xfrm>
            <a:off x="1811480" y="1923804"/>
            <a:ext cx="212272" cy="179614"/>
          </a:xfrm>
          <a:custGeom>
            <a:avLst/>
            <a:gdLst/>
            <a:ahLst/>
            <a:cxnLst/>
            <a:rect l="l" t="t" r="r" b="b"/>
            <a:pathLst>
              <a:path w="212272" h="179614">
                <a:moveTo>
                  <a:pt x="138793" y="0"/>
                </a:moveTo>
                <a:lnTo>
                  <a:pt x="187779" y="0"/>
                </a:lnTo>
                <a:cubicBezTo>
                  <a:pt x="194582" y="0"/>
                  <a:pt x="200365" y="2381"/>
                  <a:pt x="205128" y="7144"/>
                </a:cubicBezTo>
                <a:cubicBezTo>
                  <a:pt x="209890" y="11906"/>
                  <a:pt x="212272" y="17689"/>
                  <a:pt x="212272" y="24493"/>
                </a:cubicBezTo>
                <a:lnTo>
                  <a:pt x="212272" y="114300"/>
                </a:lnTo>
                <a:cubicBezTo>
                  <a:pt x="212272" y="123144"/>
                  <a:pt x="210549" y="131585"/>
                  <a:pt x="207105" y="139622"/>
                </a:cubicBezTo>
                <a:cubicBezTo>
                  <a:pt x="203661" y="147659"/>
                  <a:pt x="199005" y="154611"/>
                  <a:pt x="193136" y="160479"/>
                </a:cubicBezTo>
                <a:cubicBezTo>
                  <a:pt x="187268" y="166347"/>
                  <a:pt x="180316" y="171003"/>
                  <a:pt x="172279" y="174448"/>
                </a:cubicBezTo>
                <a:cubicBezTo>
                  <a:pt x="164243" y="177892"/>
                  <a:pt x="155802" y="179614"/>
                  <a:pt x="146957" y="179614"/>
                </a:cubicBezTo>
                <a:lnTo>
                  <a:pt x="138793" y="179614"/>
                </a:lnTo>
                <a:cubicBezTo>
                  <a:pt x="136582" y="179614"/>
                  <a:pt x="134668" y="178806"/>
                  <a:pt x="133052" y="177190"/>
                </a:cubicBezTo>
                <a:cubicBezTo>
                  <a:pt x="131437" y="175575"/>
                  <a:pt x="130629" y="173661"/>
                  <a:pt x="130629" y="171450"/>
                </a:cubicBezTo>
                <a:lnTo>
                  <a:pt x="130629" y="155121"/>
                </a:lnTo>
                <a:cubicBezTo>
                  <a:pt x="130629" y="152910"/>
                  <a:pt x="131437" y="150997"/>
                  <a:pt x="133052" y="149381"/>
                </a:cubicBezTo>
                <a:cubicBezTo>
                  <a:pt x="134668" y="147765"/>
                  <a:pt x="136582" y="146957"/>
                  <a:pt x="138793" y="146957"/>
                </a:cubicBezTo>
                <a:lnTo>
                  <a:pt x="146957" y="146957"/>
                </a:lnTo>
                <a:cubicBezTo>
                  <a:pt x="155972" y="146957"/>
                  <a:pt x="163668" y="143768"/>
                  <a:pt x="170047" y="137389"/>
                </a:cubicBezTo>
                <a:cubicBezTo>
                  <a:pt x="176425" y="131011"/>
                  <a:pt x="179614" y="123315"/>
                  <a:pt x="179614" y="114300"/>
                </a:cubicBezTo>
                <a:lnTo>
                  <a:pt x="179614" y="110218"/>
                </a:lnTo>
                <a:cubicBezTo>
                  <a:pt x="179614" y="106816"/>
                  <a:pt x="178424" y="103924"/>
                  <a:pt x="176042" y="101543"/>
                </a:cubicBezTo>
                <a:cubicBezTo>
                  <a:pt x="173661" y="99162"/>
                  <a:pt x="170770" y="97971"/>
                  <a:pt x="167368" y="97971"/>
                </a:cubicBezTo>
                <a:lnTo>
                  <a:pt x="138793" y="97971"/>
                </a:lnTo>
                <a:cubicBezTo>
                  <a:pt x="131989" y="97971"/>
                  <a:pt x="126206" y="95590"/>
                  <a:pt x="121444" y="90828"/>
                </a:cubicBezTo>
                <a:cubicBezTo>
                  <a:pt x="116681" y="86065"/>
                  <a:pt x="114300" y="80282"/>
                  <a:pt x="114300" y="73478"/>
                </a:cubicBezTo>
                <a:lnTo>
                  <a:pt x="114300" y="24493"/>
                </a:lnTo>
                <a:cubicBezTo>
                  <a:pt x="114300" y="17689"/>
                  <a:pt x="116681" y="11906"/>
                  <a:pt x="121444" y="7144"/>
                </a:cubicBezTo>
                <a:cubicBezTo>
                  <a:pt x="126206" y="2381"/>
                  <a:pt x="131989" y="0"/>
                  <a:pt x="138793" y="0"/>
                </a:cubicBezTo>
                <a:close/>
                <a:moveTo>
                  <a:pt x="24493" y="0"/>
                </a:moveTo>
                <a:lnTo>
                  <a:pt x="73479" y="0"/>
                </a:lnTo>
                <a:cubicBezTo>
                  <a:pt x="80282" y="0"/>
                  <a:pt x="86065" y="2381"/>
                  <a:pt x="90828" y="7144"/>
                </a:cubicBezTo>
                <a:cubicBezTo>
                  <a:pt x="95590" y="11906"/>
                  <a:pt x="97971" y="17689"/>
                  <a:pt x="97971" y="24493"/>
                </a:cubicBezTo>
                <a:lnTo>
                  <a:pt x="97971" y="114300"/>
                </a:lnTo>
                <a:cubicBezTo>
                  <a:pt x="97971" y="123144"/>
                  <a:pt x="96249" y="131585"/>
                  <a:pt x="92805" y="139622"/>
                </a:cubicBezTo>
                <a:cubicBezTo>
                  <a:pt x="89361" y="147659"/>
                  <a:pt x="84705" y="154611"/>
                  <a:pt x="78836" y="160479"/>
                </a:cubicBezTo>
                <a:cubicBezTo>
                  <a:pt x="72968" y="166347"/>
                  <a:pt x="66016" y="171003"/>
                  <a:pt x="57979" y="174448"/>
                </a:cubicBezTo>
                <a:cubicBezTo>
                  <a:pt x="49943" y="177892"/>
                  <a:pt x="41502" y="179614"/>
                  <a:pt x="32657" y="179614"/>
                </a:cubicBezTo>
                <a:lnTo>
                  <a:pt x="24493" y="179614"/>
                </a:lnTo>
                <a:cubicBezTo>
                  <a:pt x="22282" y="179614"/>
                  <a:pt x="20368" y="178806"/>
                  <a:pt x="18752" y="177190"/>
                </a:cubicBezTo>
                <a:cubicBezTo>
                  <a:pt x="17137" y="175575"/>
                  <a:pt x="16329" y="173661"/>
                  <a:pt x="16329" y="171450"/>
                </a:cubicBezTo>
                <a:lnTo>
                  <a:pt x="16329" y="155121"/>
                </a:lnTo>
                <a:cubicBezTo>
                  <a:pt x="16329" y="152910"/>
                  <a:pt x="17137" y="150997"/>
                  <a:pt x="18752" y="149381"/>
                </a:cubicBezTo>
                <a:cubicBezTo>
                  <a:pt x="20368" y="147765"/>
                  <a:pt x="22282" y="146957"/>
                  <a:pt x="24493" y="146957"/>
                </a:cubicBezTo>
                <a:lnTo>
                  <a:pt x="32657" y="146957"/>
                </a:lnTo>
                <a:cubicBezTo>
                  <a:pt x="41672" y="146957"/>
                  <a:pt x="49368" y="143768"/>
                  <a:pt x="55747" y="137389"/>
                </a:cubicBezTo>
                <a:cubicBezTo>
                  <a:pt x="62125" y="131011"/>
                  <a:pt x="65314" y="123315"/>
                  <a:pt x="65314" y="114300"/>
                </a:cubicBezTo>
                <a:lnTo>
                  <a:pt x="65314" y="110218"/>
                </a:lnTo>
                <a:cubicBezTo>
                  <a:pt x="65314" y="106816"/>
                  <a:pt x="64124" y="103924"/>
                  <a:pt x="61742" y="101543"/>
                </a:cubicBezTo>
                <a:cubicBezTo>
                  <a:pt x="59361" y="99162"/>
                  <a:pt x="56470" y="97971"/>
                  <a:pt x="53068" y="97971"/>
                </a:cubicBezTo>
                <a:lnTo>
                  <a:pt x="24493" y="97971"/>
                </a:lnTo>
                <a:cubicBezTo>
                  <a:pt x="17689" y="97971"/>
                  <a:pt x="11906" y="95590"/>
                  <a:pt x="7144" y="90828"/>
                </a:cubicBezTo>
                <a:cubicBezTo>
                  <a:pt x="2381" y="86065"/>
                  <a:pt x="0" y="80282"/>
                  <a:pt x="0" y="73478"/>
                </a:cubicBezTo>
                <a:lnTo>
                  <a:pt x="0" y="24493"/>
                </a:lnTo>
                <a:cubicBezTo>
                  <a:pt x="0" y="17689"/>
                  <a:pt x="2381" y="11906"/>
                  <a:pt x="7144" y="7144"/>
                </a:cubicBezTo>
                <a:cubicBezTo>
                  <a:pt x="11906" y="2381"/>
                  <a:pt x="17689" y="0"/>
                  <a:pt x="2449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en-AU" altLang="zh-CN" dirty="0">
              <a:solidFill>
                <a:schemeClr val="bg1"/>
              </a:solidFill>
              <a:cs typeface="+mn-ea"/>
              <a:sym typeface="+mn-lt"/>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2965" y="1638987"/>
            <a:ext cx="3000222" cy="2000325"/>
          </a:xfrm>
          <a:prstGeom prst="rect">
            <a:avLst/>
          </a:prstGeom>
        </p:spPr>
      </p:pic>
      <p:sp>
        <p:nvSpPr>
          <p:cNvPr id="27"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t>11</a:t>
            </a:fld>
            <a:endParaRPr lang="en-US" noProof="0" dirty="0">
              <a:latin typeface="+mn-lt"/>
              <a:cs typeface="+mn-ea"/>
              <a:sym typeface="+mn-lt"/>
            </a:endParaRPr>
          </a:p>
        </p:txBody>
      </p:sp>
      <p:sp>
        <p:nvSpPr>
          <p:cNvPr id="27" name="Oval 28"/>
          <p:cNvSpPr/>
          <p:nvPr/>
        </p:nvSpPr>
        <p:spPr>
          <a:xfrm>
            <a:off x="1385188" y="1868516"/>
            <a:ext cx="2001659" cy="2001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优势</a:t>
            </a: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28" name="Oval 29"/>
          <p:cNvSpPr/>
          <p:nvPr/>
        </p:nvSpPr>
        <p:spPr>
          <a:xfrm>
            <a:off x="3385084" y="1868516"/>
            <a:ext cx="2001659" cy="2001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弱点</a:t>
            </a: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29" name="Oval 30"/>
          <p:cNvSpPr/>
          <p:nvPr/>
        </p:nvSpPr>
        <p:spPr>
          <a:xfrm>
            <a:off x="1385188" y="3870173"/>
            <a:ext cx="2001659" cy="2001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威胁</a:t>
            </a:r>
            <a:endParaRPr kumimoji="0" lang="en-AU" sz="1600" b="1" i="0" u="none" strike="noStrike" kern="1200" cap="none" spc="0" normalizeH="0" baseline="0" noProof="0" dirty="0">
              <a:ln>
                <a:noFill/>
              </a:ln>
              <a:solidFill>
                <a:prstClr val="white"/>
              </a:solidFill>
              <a:effectLst/>
              <a:uLnTx/>
              <a:uFillTx/>
              <a:cs typeface="+mn-ea"/>
              <a:sym typeface="+mn-lt"/>
            </a:endParaRPr>
          </a:p>
        </p:txBody>
      </p:sp>
      <p:sp>
        <p:nvSpPr>
          <p:cNvPr id="30" name="Oval 31"/>
          <p:cNvSpPr/>
          <p:nvPr/>
        </p:nvSpPr>
        <p:spPr>
          <a:xfrm>
            <a:off x="3385084" y="3870173"/>
            <a:ext cx="2001659" cy="2001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机会</a:t>
            </a:r>
            <a:endParaRPr kumimoji="0" lang="en-AU" sz="1600" b="1" i="0" u="none" strike="noStrike" kern="1200" cap="none" spc="0" normalizeH="0" baseline="0" noProof="0" dirty="0">
              <a:ln>
                <a:noFill/>
              </a:ln>
              <a:solidFill>
                <a:prstClr val="white"/>
              </a:solidFill>
              <a:effectLst/>
              <a:uLnTx/>
              <a:uFillTx/>
              <a:cs typeface="+mn-ea"/>
              <a:sym typeface="+mn-lt"/>
            </a:endParaRPr>
          </a:p>
        </p:txBody>
      </p:sp>
      <p:sp>
        <p:nvSpPr>
          <p:cNvPr id="31" name="Oval 35"/>
          <p:cNvSpPr/>
          <p:nvPr/>
        </p:nvSpPr>
        <p:spPr>
          <a:xfrm>
            <a:off x="1385188" y="1863304"/>
            <a:ext cx="588559" cy="588558"/>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500" b="1" i="0" u="none" strike="noStrike" kern="1200" cap="none" spc="0" normalizeH="0" baseline="0" noProof="0" dirty="0">
                <a:ln>
                  <a:noFill/>
                </a:ln>
                <a:solidFill>
                  <a:prstClr val="white"/>
                </a:solidFill>
                <a:effectLst/>
                <a:uLnTx/>
                <a:uFillTx/>
                <a:cs typeface="+mn-ea"/>
                <a:sym typeface="+mn-lt"/>
              </a:rPr>
              <a:t>S</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32" name="Oval 39"/>
          <p:cNvSpPr/>
          <p:nvPr/>
        </p:nvSpPr>
        <p:spPr>
          <a:xfrm>
            <a:off x="4798184" y="1863304"/>
            <a:ext cx="588559" cy="58855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500" b="1" i="0" u="none" strike="noStrike" kern="1200" cap="none" spc="0" normalizeH="0" baseline="0" noProof="0" dirty="0">
                <a:ln>
                  <a:noFill/>
                </a:ln>
                <a:solidFill>
                  <a:prstClr val="white"/>
                </a:solidFill>
                <a:effectLst/>
                <a:uLnTx/>
                <a:uFillTx/>
                <a:cs typeface="+mn-ea"/>
                <a:sym typeface="+mn-lt"/>
              </a:rPr>
              <a:t>W</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33" name="Oval 40"/>
          <p:cNvSpPr/>
          <p:nvPr/>
        </p:nvSpPr>
        <p:spPr>
          <a:xfrm>
            <a:off x="4798184" y="5283272"/>
            <a:ext cx="588559" cy="588558"/>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500" b="1" i="0" u="none" strike="noStrike" kern="1200" cap="none" spc="0" normalizeH="0" baseline="0" noProof="0" dirty="0">
                <a:ln>
                  <a:noFill/>
                </a:ln>
                <a:solidFill>
                  <a:prstClr val="white"/>
                </a:solidFill>
                <a:effectLst/>
                <a:uLnTx/>
                <a:uFillTx/>
                <a:cs typeface="+mn-ea"/>
                <a:sym typeface="+mn-lt"/>
              </a:rPr>
              <a:t>O</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34" name="Oval 41"/>
          <p:cNvSpPr/>
          <p:nvPr/>
        </p:nvSpPr>
        <p:spPr>
          <a:xfrm>
            <a:off x="1385188" y="5283272"/>
            <a:ext cx="588559" cy="58855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500" b="1" i="0" u="none" strike="noStrike" kern="1200" cap="none" spc="0" normalizeH="0" baseline="0" noProof="0" dirty="0">
                <a:ln>
                  <a:noFill/>
                </a:ln>
                <a:solidFill>
                  <a:prstClr val="white"/>
                </a:solidFill>
                <a:effectLst/>
                <a:uLnTx/>
                <a:uFillTx/>
                <a:cs typeface="+mn-ea"/>
                <a:sym typeface="+mn-lt"/>
              </a:rPr>
              <a:t>T</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35" name="Text Placeholder 32"/>
          <p:cNvSpPr txBox="1"/>
          <p:nvPr/>
        </p:nvSpPr>
        <p:spPr>
          <a:xfrm>
            <a:off x="6529687" y="5350528"/>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幸运日素材 淘宝店：https://shop145643496.taobao.com</a:t>
            </a:r>
          </a:p>
        </p:txBody>
      </p:sp>
      <p:sp>
        <p:nvSpPr>
          <p:cNvPr id="36" name="Text Placeholder 33"/>
          <p:cNvSpPr txBox="1"/>
          <p:nvPr/>
        </p:nvSpPr>
        <p:spPr>
          <a:xfrm>
            <a:off x="6516019" y="5044369"/>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chemeClr val="accent2"/>
                </a:solidFill>
                <a:latin typeface="+mn-lt"/>
                <a:cs typeface="+mn-ea"/>
                <a:sym typeface="+mn-lt"/>
              </a:rPr>
              <a:t>机会</a:t>
            </a:r>
            <a:endParaRPr kumimoji="0" lang="en-AU" sz="1800" b="0" i="0" u="none" strike="noStrike" kern="1200" cap="none" spc="0" normalizeH="0" baseline="0" noProof="0" dirty="0">
              <a:ln>
                <a:noFill/>
              </a:ln>
              <a:solidFill>
                <a:schemeClr val="accent2"/>
              </a:solidFill>
              <a:effectLst/>
              <a:uLnTx/>
              <a:uFillTx/>
              <a:latin typeface="+mn-lt"/>
              <a:cs typeface="+mn-ea"/>
              <a:sym typeface="+mn-lt"/>
            </a:endParaRPr>
          </a:p>
        </p:txBody>
      </p:sp>
      <p:cxnSp>
        <p:nvCxnSpPr>
          <p:cNvPr id="37" name="Straight Connector 54"/>
          <p:cNvCxnSpPr/>
          <p:nvPr/>
        </p:nvCxnSpPr>
        <p:spPr>
          <a:xfrm>
            <a:off x="6328128" y="5082469"/>
            <a:ext cx="0" cy="71837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8" name="Text Placeholder 32"/>
          <p:cNvSpPr txBox="1"/>
          <p:nvPr/>
        </p:nvSpPr>
        <p:spPr>
          <a:xfrm>
            <a:off x="6529687" y="4289557"/>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pie gingerbread cotton candy bear claw croissant apple pie</a:t>
            </a:r>
          </a:p>
        </p:txBody>
      </p:sp>
      <p:sp>
        <p:nvSpPr>
          <p:cNvPr id="39" name="Text Placeholder 33"/>
          <p:cNvSpPr txBox="1"/>
          <p:nvPr/>
        </p:nvSpPr>
        <p:spPr>
          <a:xfrm>
            <a:off x="6516019" y="3983398"/>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chemeClr val="accent1"/>
                </a:solidFill>
                <a:latin typeface="+mn-lt"/>
                <a:cs typeface="+mn-ea"/>
                <a:sym typeface="+mn-lt"/>
              </a:rPr>
              <a:t>威胁</a:t>
            </a:r>
            <a:endParaRPr kumimoji="0" lang="en-AU" sz="1800" b="0" i="0" u="none" strike="noStrike" kern="1200" cap="none" spc="0" normalizeH="0" baseline="0" noProof="0" dirty="0">
              <a:ln>
                <a:noFill/>
              </a:ln>
              <a:solidFill>
                <a:schemeClr val="accent1"/>
              </a:solidFill>
              <a:effectLst/>
              <a:uLnTx/>
              <a:uFillTx/>
              <a:latin typeface="+mn-lt"/>
              <a:cs typeface="+mn-ea"/>
              <a:sym typeface="+mn-lt"/>
            </a:endParaRPr>
          </a:p>
        </p:txBody>
      </p:sp>
      <p:cxnSp>
        <p:nvCxnSpPr>
          <p:cNvPr id="40" name="Straight Connector 56"/>
          <p:cNvCxnSpPr/>
          <p:nvPr/>
        </p:nvCxnSpPr>
        <p:spPr>
          <a:xfrm>
            <a:off x="6328128" y="4002450"/>
            <a:ext cx="0" cy="718378"/>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 Placeholder 32"/>
          <p:cNvSpPr txBox="1"/>
          <p:nvPr/>
        </p:nvSpPr>
        <p:spPr>
          <a:xfrm>
            <a:off x="6529687" y="3228586"/>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pie gingerbread cotton candy bear claw croissant apple pie</a:t>
            </a:r>
          </a:p>
        </p:txBody>
      </p:sp>
      <p:sp>
        <p:nvSpPr>
          <p:cNvPr id="42" name="Text Placeholder 33"/>
          <p:cNvSpPr txBox="1"/>
          <p:nvPr/>
        </p:nvSpPr>
        <p:spPr>
          <a:xfrm>
            <a:off x="6516019" y="2922427"/>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chemeClr val="accent2"/>
                </a:solidFill>
                <a:latin typeface="+mn-lt"/>
                <a:cs typeface="+mn-ea"/>
                <a:sym typeface="+mn-lt"/>
              </a:rPr>
              <a:t>弱点</a:t>
            </a:r>
            <a:endParaRPr kumimoji="0" lang="en-AU" sz="1800" b="0" i="0" u="none" strike="noStrike" kern="1200" cap="none" spc="0" normalizeH="0" baseline="0" noProof="0" dirty="0">
              <a:ln>
                <a:noFill/>
              </a:ln>
              <a:solidFill>
                <a:schemeClr val="accent2"/>
              </a:solidFill>
              <a:effectLst/>
              <a:uLnTx/>
              <a:uFillTx/>
              <a:latin typeface="+mn-lt"/>
              <a:cs typeface="+mn-ea"/>
              <a:sym typeface="+mn-lt"/>
            </a:endParaRPr>
          </a:p>
        </p:txBody>
      </p:sp>
      <p:cxnSp>
        <p:nvCxnSpPr>
          <p:cNvPr id="43" name="Straight Connector 57"/>
          <p:cNvCxnSpPr/>
          <p:nvPr/>
        </p:nvCxnSpPr>
        <p:spPr>
          <a:xfrm>
            <a:off x="6328128" y="2943323"/>
            <a:ext cx="0" cy="71837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4" name="Text Placeholder 32"/>
          <p:cNvSpPr txBox="1"/>
          <p:nvPr/>
        </p:nvSpPr>
        <p:spPr>
          <a:xfrm>
            <a:off x="6529687" y="2169463"/>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pie gingerbread cotton candy bear claw croissant apple pie</a:t>
            </a:r>
          </a:p>
        </p:txBody>
      </p:sp>
      <p:sp>
        <p:nvSpPr>
          <p:cNvPr id="45" name="Text Placeholder 33"/>
          <p:cNvSpPr txBox="1"/>
          <p:nvPr/>
        </p:nvSpPr>
        <p:spPr>
          <a:xfrm>
            <a:off x="6516019" y="1863304"/>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rgbClr val="F23B48"/>
                </a:solidFill>
                <a:latin typeface="+mn-lt"/>
                <a:cs typeface="+mn-ea"/>
                <a:sym typeface="+mn-lt"/>
              </a:rPr>
              <a:t>优势</a:t>
            </a:r>
            <a:endParaRPr kumimoji="0" lang="en-AU" sz="1800" b="0" i="0" u="none" strike="noStrike" kern="1200" cap="none" spc="0" normalizeH="0" baseline="0" noProof="0" dirty="0">
              <a:ln>
                <a:noFill/>
              </a:ln>
              <a:solidFill>
                <a:srgbClr val="F23B48"/>
              </a:solidFill>
              <a:effectLst/>
              <a:uLnTx/>
              <a:uFillTx/>
              <a:latin typeface="+mn-lt"/>
              <a:cs typeface="+mn-ea"/>
              <a:sym typeface="+mn-lt"/>
            </a:endParaRPr>
          </a:p>
        </p:txBody>
      </p:sp>
      <p:cxnSp>
        <p:nvCxnSpPr>
          <p:cNvPr id="46" name="Straight Connector 58"/>
          <p:cNvCxnSpPr/>
          <p:nvPr/>
        </p:nvCxnSpPr>
        <p:spPr>
          <a:xfrm>
            <a:off x="6328128" y="1863304"/>
            <a:ext cx="0" cy="718378"/>
          </a:xfrm>
          <a:prstGeom prst="line">
            <a:avLst/>
          </a:prstGeom>
          <a:ln w="50800">
            <a:solidFill>
              <a:srgbClr val="F23B48"/>
            </a:solidFill>
          </a:ln>
        </p:spPr>
        <p:style>
          <a:lnRef idx="1">
            <a:schemeClr val="accent1"/>
          </a:lnRef>
          <a:fillRef idx="0">
            <a:schemeClr val="accent1"/>
          </a:fillRef>
          <a:effectRef idx="0">
            <a:schemeClr val="accent1"/>
          </a:effectRef>
          <a:fontRef idx="minor">
            <a:schemeClr val="tx1"/>
          </a:fontRef>
        </p:style>
      </p:cxnSp>
      <p:sp>
        <p:nvSpPr>
          <p:cNvPr id="49"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t>12</a:t>
            </a:fld>
            <a:endParaRPr lang="en-US" noProof="0" dirty="0">
              <a:latin typeface="+mn-lt"/>
              <a:cs typeface="+mn-ea"/>
              <a:sym typeface="+mn-lt"/>
            </a:endParaRPr>
          </a:p>
        </p:txBody>
      </p:sp>
      <p:sp>
        <p:nvSpPr>
          <p:cNvPr id="3" name="Freeform 101"/>
          <p:cNvSpPr/>
          <p:nvPr/>
        </p:nvSpPr>
        <p:spPr bwMode="auto">
          <a:xfrm>
            <a:off x="4730751" y="3233703"/>
            <a:ext cx="1214438" cy="1739900"/>
          </a:xfrm>
          <a:custGeom>
            <a:avLst/>
            <a:gdLst>
              <a:gd name="T0" fmla="*/ 765 w 765"/>
              <a:gd name="T1" fmla="*/ 1096 h 1096"/>
              <a:gd name="T2" fmla="*/ 231 w 765"/>
              <a:gd name="T3" fmla="*/ 563 h 1096"/>
              <a:gd name="T4" fmla="*/ 231 w 765"/>
              <a:gd name="T5" fmla="*/ 231 h 1096"/>
              <a:gd name="T6" fmla="*/ 0 w 765"/>
              <a:gd name="T7" fmla="*/ 0 h 1096"/>
            </a:gdLst>
            <a:ahLst/>
            <a:cxnLst>
              <a:cxn ang="0">
                <a:pos x="T0" y="T1"/>
              </a:cxn>
              <a:cxn ang="0">
                <a:pos x="T2" y="T3"/>
              </a:cxn>
              <a:cxn ang="0">
                <a:pos x="T4" y="T5"/>
              </a:cxn>
              <a:cxn ang="0">
                <a:pos x="T6" y="T7"/>
              </a:cxn>
            </a:cxnLst>
            <a:rect l="0" t="0" r="r" b="b"/>
            <a:pathLst>
              <a:path w="765" h="1096">
                <a:moveTo>
                  <a:pt x="765" y="1096"/>
                </a:moveTo>
                <a:lnTo>
                  <a:pt x="231" y="563"/>
                </a:lnTo>
                <a:lnTo>
                  <a:pt x="231" y="231"/>
                </a:lnTo>
                <a:lnTo>
                  <a:pt x="0"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 name="Freeform 102"/>
          <p:cNvSpPr/>
          <p:nvPr/>
        </p:nvSpPr>
        <p:spPr bwMode="auto">
          <a:xfrm>
            <a:off x="6249988" y="2176428"/>
            <a:ext cx="922338" cy="1958975"/>
          </a:xfrm>
          <a:custGeom>
            <a:avLst/>
            <a:gdLst>
              <a:gd name="T0" fmla="*/ 0 w 581"/>
              <a:gd name="T1" fmla="*/ 1234 h 1234"/>
              <a:gd name="T2" fmla="*/ 178 w 581"/>
              <a:gd name="T3" fmla="*/ 1057 h 1234"/>
              <a:gd name="T4" fmla="*/ 178 w 581"/>
              <a:gd name="T5" fmla="*/ 656 h 1234"/>
              <a:gd name="T6" fmla="*/ 581 w 581"/>
              <a:gd name="T7" fmla="*/ 253 h 1234"/>
              <a:gd name="T8" fmla="*/ 581 w 581"/>
              <a:gd name="T9" fmla="*/ 0 h 1234"/>
            </a:gdLst>
            <a:ahLst/>
            <a:cxnLst>
              <a:cxn ang="0">
                <a:pos x="T0" y="T1"/>
              </a:cxn>
              <a:cxn ang="0">
                <a:pos x="T2" y="T3"/>
              </a:cxn>
              <a:cxn ang="0">
                <a:pos x="T4" y="T5"/>
              </a:cxn>
              <a:cxn ang="0">
                <a:pos x="T6" y="T7"/>
              </a:cxn>
              <a:cxn ang="0">
                <a:pos x="T8" y="T9"/>
              </a:cxn>
            </a:cxnLst>
            <a:rect l="0" t="0" r="r" b="b"/>
            <a:pathLst>
              <a:path w="581" h="1234">
                <a:moveTo>
                  <a:pt x="0" y="1234"/>
                </a:moveTo>
                <a:lnTo>
                  <a:pt x="178" y="1057"/>
                </a:lnTo>
                <a:lnTo>
                  <a:pt x="178" y="656"/>
                </a:lnTo>
                <a:lnTo>
                  <a:pt x="581" y="253"/>
                </a:lnTo>
                <a:lnTo>
                  <a:pt x="581"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5" name="Freeform 103"/>
          <p:cNvSpPr/>
          <p:nvPr/>
        </p:nvSpPr>
        <p:spPr bwMode="auto">
          <a:xfrm>
            <a:off x="6532563" y="3346416"/>
            <a:ext cx="965200" cy="366713"/>
          </a:xfrm>
          <a:custGeom>
            <a:avLst/>
            <a:gdLst>
              <a:gd name="T0" fmla="*/ 0 w 403"/>
              <a:gd name="T1" fmla="*/ 231 h 231"/>
              <a:gd name="T2" fmla="*/ 231 w 403"/>
              <a:gd name="T3" fmla="*/ 0 h 231"/>
              <a:gd name="T4" fmla="*/ 403 w 403"/>
              <a:gd name="T5" fmla="*/ 0 h 231"/>
              <a:gd name="connsiteX0" fmla="*/ 0 w 14145"/>
              <a:gd name="connsiteY0" fmla="*/ 10000 h 10000"/>
              <a:gd name="connsiteX1" fmla="*/ 5732 w 14145"/>
              <a:gd name="connsiteY1" fmla="*/ 0 h 10000"/>
              <a:gd name="connsiteX2" fmla="*/ 14145 w 14145"/>
              <a:gd name="connsiteY2" fmla="*/ 249 h 10000"/>
              <a:gd name="connsiteX0-1" fmla="*/ 0 w 15095"/>
              <a:gd name="connsiteY0-2" fmla="*/ 10013 h 10013"/>
              <a:gd name="connsiteX1-3" fmla="*/ 5732 w 15095"/>
              <a:gd name="connsiteY1-4" fmla="*/ 13 h 10013"/>
              <a:gd name="connsiteX2-5" fmla="*/ 15095 w 15095"/>
              <a:gd name="connsiteY2-6" fmla="*/ 0 h 10013"/>
            </a:gdLst>
            <a:ahLst/>
            <a:cxnLst>
              <a:cxn ang="0">
                <a:pos x="connsiteX0-1" y="connsiteY0-2"/>
              </a:cxn>
              <a:cxn ang="0">
                <a:pos x="connsiteX1-3" y="connsiteY1-4"/>
              </a:cxn>
              <a:cxn ang="0">
                <a:pos x="connsiteX2-5" y="connsiteY2-6"/>
              </a:cxn>
            </a:cxnLst>
            <a:rect l="l" t="t" r="r" b="b"/>
            <a:pathLst>
              <a:path w="15095" h="10013">
                <a:moveTo>
                  <a:pt x="0" y="10013"/>
                </a:moveTo>
                <a:lnTo>
                  <a:pt x="5732" y="13"/>
                </a:lnTo>
                <a:lnTo>
                  <a:pt x="15095"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6" name="Line 104"/>
          <p:cNvSpPr>
            <a:spLocks noChangeShapeType="1"/>
          </p:cNvSpPr>
          <p:nvPr/>
        </p:nvSpPr>
        <p:spPr bwMode="auto">
          <a:xfrm flipH="1">
            <a:off x="5446713" y="3101941"/>
            <a:ext cx="498475" cy="498475"/>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7" name="Freeform 105"/>
          <p:cNvSpPr/>
          <p:nvPr/>
        </p:nvSpPr>
        <p:spPr bwMode="auto">
          <a:xfrm>
            <a:off x="5010151" y="2682841"/>
            <a:ext cx="820738" cy="1736725"/>
          </a:xfrm>
          <a:custGeom>
            <a:avLst/>
            <a:gdLst>
              <a:gd name="T0" fmla="*/ 0 w 517"/>
              <a:gd name="T1" fmla="*/ 0 h 1094"/>
              <a:gd name="T2" fmla="*/ 275 w 517"/>
              <a:gd name="T3" fmla="*/ 275 h 1094"/>
              <a:gd name="T4" fmla="*/ 275 w 517"/>
              <a:gd name="T5" fmla="*/ 853 h 1094"/>
              <a:gd name="T6" fmla="*/ 517 w 517"/>
              <a:gd name="T7" fmla="*/ 1094 h 1094"/>
            </a:gdLst>
            <a:ahLst/>
            <a:cxnLst>
              <a:cxn ang="0">
                <a:pos x="T0" y="T1"/>
              </a:cxn>
              <a:cxn ang="0">
                <a:pos x="T2" y="T3"/>
              </a:cxn>
              <a:cxn ang="0">
                <a:pos x="T4" y="T5"/>
              </a:cxn>
              <a:cxn ang="0">
                <a:pos x="T6" y="T7"/>
              </a:cxn>
            </a:cxnLst>
            <a:rect l="0" t="0" r="r" b="b"/>
            <a:pathLst>
              <a:path w="517" h="1094">
                <a:moveTo>
                  <a:pt x="0" y="0"/>
                </a:moveTo>
                <a:lnTo>
                  <a:pt x="275" y="275"/>
                </a:lnTo>
                <a:lnTo>
                  <a:pt x="275" y="853"/>
                </a:lnTo>
                <a:lnTo>
                  <a:pt x="517" y="1094"/>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cs typeface="+mn-ea"/>
              <a:sym typeface="+mn-lt"/>
            </a:endParaRPr>
          </a:p>
        </p:txBody>
      </p:sp>
      <p:sp>
        <p:nvSpPr>
          <p:cNvPr id="8" name="Line 106"/>
          <p:cNvSpPr>
            <a:spLocks noChangeShapeType="1"/>
          </p:cNvSpPr>
          <p:nvPr/>
        </p:nvSpPr>
        <p:spPr bwMode="auto">
          <a:xfrm flipH="1" flipV="1">
            <a:off x="6427788" y="2381216"/>
            <a:ext cx="471488" cy="46990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 name="Freeform 107"/>
          <p:cNvSpPr/>
          <p:nvPr/>
        </p:nvSpPr>
        <p:spPr bwMode="auto">
          <a:xfrm>
            <a:off x="6249988" y="4036978"/>
            <a:ext cx="530225" cy="896938"/>
          </a:xfrm>
          <a:custGeom>
            <a:avLst/>
            <a:gdLst>
              <a:gd name="T0" fmla="*/ 0 w 334"/>
              <a:gd name="T1" fmla="*/ 565 h 565"/>
              <a:gd name="T2" fmla="*/ 334 w 334"/>
              <a:gd name="T3" fmla="*/ 232 h 565"/>
              <a:gd name="T4" fmla="*/ 334 w 334"/>
              <a:gd name="T5" fmla="*/ 0 h 565"/>
            </a:gdLst>
            <a:ahLst/>
            <a:cxnLst>
              <a:cxn ang="0">
                <a:pos x="T0" y="T1"/>
              </a:cxn>
              <a:cxn ang="0">
                <a:pos x="T2" y="T3"/>
              </a:cxn>
              <a:cxn ang="0">
                <a:pos x="T4" y="T5"/>
              </a:cxn>
            </a:cxnLst>
            <a:rect l="0" t="0" r="r" b="b"/>
            <a:pathLst>
              <a:path w="334" h="565">
                <a:moveTo>
                  <a:pt x="0" y="565"/>
                </a:moveTo>
                <a:lnTo>
                  <a:pt x="334" y="232"/>
                </a:lnTo>
                <a:lnTo>
                  <a:pt x="334"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0" name="Line 108"/>
          <p:cNvSpPr>
            <a:spLocks noChangeShapeType="1"/>
          </p:cNvSpPr>
          <p:nvPr/>
        </p:nvSpPr>
        <p:spPr bwMode="auto">
          <a:xfrm flipH="1">
            <a:off x="4843463" y="4127466"/>
            <a:ext cx="254000" cy="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1" name="Line 109"/>
          <p:cNvSpPr>
            <a:spLocks noChangeShapeType="1"/>
          </p:cNvSpPr>
          <p:nvPr/>
        </p:nvSpPr>
        <p:spPr bwMode="auto">
          <a:xfrm>
            <a:off x="6780213" y="4405278"/>
            <a:ext cx="392113" cy="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2" name="Line 110"/>
          <p:cNvSpPr>
            <a:spLocks noChangeShapeType="1"/>
          </p:cNvSpPr>
          <p:nvPr/>
        </p:nvSpPr>
        <p:spPr bwMode="auto">
          <a:xfrm flipV="1">
            <a:off x="5232401" y="2485991"/>
            <a:ext cx="420688" cy="41910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3" name="Freeform 111"/>
          <p:cNvSpPr/>
          <p:nvPr/>
        </p:nvSpPr>
        <p:spPr bwMode="auto">
          <a:xfrm>
            <a:off x="5576888" y="5889591"/>
            <a:ext cx="254000" cy="236538"/>
          </a:xfrm>
          <a:custGeom>
            <a:avLst/>
            <a:gdLst>
              <a:gd name="T0" fmla="*/ 66 w 90"/>
              <a:gd name="T1" fmla="*/ 6 h 84"/>
              <a:gd name="T2" fmla="*/ 0 w 90"/>
              <a:gd name="T3" fmla="*/ 84 h 84"/>
              <a:gd name="T4" fmla="*/ 90 w 90"/>
              <a:gd name="T5" fmla="*/ 84 h 84"/>
              <a:gd name="T6" fmla="*/ 66 w 90"/>
              <a:gd name="T7" fmla="*/ 0 h 84"/>
            </a:gdLst>
            <a:ahLst/>
            <a:cxnLst>
              <a:cxn ang="0">
                <a:pos x="T0" y="T1"/>
              </a:cxn>
              <a:cxn ang="0">
                <a:pos x="T2" y="T3"/>
              </a:cxn>
              <a:cxn ang="0">
                <a:pos x="T4" y="T5"/>
              </a:cxn>
              <a:cxn ang="0">
                <a:pos x="T6" y="T7"/>
              </a:cxn>
            </a:cxnLst>
            <a:rect l="0" t="0" r="r" b="b"/>
            <a:pathLst>
              <a:path w="90" h="84">
                <a:moveTo>
                  <a:pt x="66" y="6"/>
                </a:moveTo>
                <a:cubicBezTo>
                  <a:pt x="66" y="48"/>
                  <a:pt x="18" y="84"/>
                  <a:pt x="0" y="84"/>
                </a:cubicBezTo>
                <a:cubicBezTo>
                  <a:pt x="90" y="84"/>
                  <a:pt x="90" y="84"/>
                  <a:pt x="90" y="84"/>
                </a:cubicBezTo>
                <a:cubicBezTo>
                  <a:pt x="66" y="0"/>
                  <a:pt x="66" y="0"/>
                  <a:pt x="66" y="0"/>
                </a:cubicBezTo>
              </a:path>
            </a:pathLst>
          </a:custGeom>
          <a:solidFill>
            <a:schemeClr val="bg2">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4" name="Freeform 112"/>
          <p:cNvSpPr/>
          <p:nvPr/>
        </p:nvSpPr>
        <p:spPr bwMode="auto">
          <a:xfrm>
            <a:off x="6264276" y="5891178"/>
            <a:ext cx="254000" cy="236538"/>
          </a:xfrm>
          <a:custGeom>
            <a:avLst/>
            <a:gdLst>
              <a:gd name="T0" fmla="*/ 24 w 90"/>
              <a:gd name="T1" fmla="*/ 5 h 84"/>
              <a:gd name="T2" fmla="*/ 90 w 90"/>
              <a:gd name="T3" fmla="*/ 84 h 84"/>
              <a:gd name="T4" fmla="*/ 0 w 90"/>
              <a:gd name="T5" fmla="*/ 84 h 84"/>
              <a:gd name="T6" fmla="*/ 24 w 90"/>
              <a:gd name="T7" fmla="*/ 0 h 84"/>
            </a:gdLst>
            <a:ahLst/>
            <a:cxnLst>
              <a:cxn ang="0">
                <a:pos x="T0" y="T1"/>
              </a:cxn>
              <a:cxn ang="0">
                <a:pos x="T2" y="T3"/>
              </a:cxn>
              <a:cxn ang="0">
                <a:pos x="T4" y="T5"/>
              </a:cxn>
              <a:cxn ang="0">
                <a:pos x="T6" y="T7"/>
              </a:cxn>
            </a:cxnLst>
            <a:rect l="0" t="0" r="r" b="b"/>
            <a:pathLst>
              <a:path w="90" h="84">
                <a:moveTo>
                  <a:pt x="24" y="5"/>
                </a:moveTo>
                <a:cubicBezTo>
                  <a:pt x="24" y="48"/>
                  <a:pt x="72" y="84"/>
                  <a:pt x="90" y="84"/>
                </a:cubicBezTo>
                <a:cubicBezTo>
                  <a:pt x="0" y="84"/>
                  <a:pt x="0" y="84"/>
                  <a:pt x="0" y="84"/>
                </a:cubicBezTo>
                <a:cubicBezTo>
                  <a:pt x="24" y="0"/>
                  <a:pt x="24" y="0"/>
                  <a:pt x="24" y="0"/>
                </a:cubicBezTo>
              </a:path>
            </a:pathLst>
          </a:custGeom>
          <a:solidFill>
            <a:schemeClr val="bg2">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5" name="Oval 346"/>
          <p:cNvSpPr>
            <a:spLocks noChangeAspect="1"/>
          </p:cNvSpPr>
          <p:nvPr/>
        </p:nvSpPr>
        <p:spPr>
          <a:xfrm>
            <a:off x="7496176" y="2823586"/>
            <a:ext cx="1045290" cy="10452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dirty="0">
              <a:ln>
                <a:noFill/>
              </a:ln>
              <a:solidFill>
                <a:prstClr val="white"/>
              </a:solidFill>
              <a:effectLst/>
              <a:uLnTx/>
              <a:uFillTx/>
              <a:cs typeface="+mn-ea"/>
              <a:sym typeface="+mn-lt"/>
            </a:endParaRPr>
          </a:p>
        </p:txBody>
      </p:sp>
      <p:sp>
        <p:nvSpPr>
          <p:cNvPr id="16" name="Oval 347"/>
          <p:cNvSpPr>
            <a:spLocks noChangeAspect="1"/>
          </p:cNvSpPr>
          <p:nvPr/>
        </p:nvSpPr>
        <p:spPr>
          <a:xfrm>
            <a:off x="6745502" y="1598753"/>
            <a:ext cx="1112058" cy="1112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white"/>
              </a:solidFill>
              <a:effectLst/>
              <a:uLnTx/>
              <a:uFillTx/>
              <a:cs typeface="+mn-ea"/>
              <a:sym typeface="+mn-lt"/>
            </a:endParaRPr>
          </a:p>
        </p:txBody>
      </p:sp>
      <p:sp>
        <p:nvSpPr>
          <p:cNvPr id="17" name="Oval 349"/>
          <p:cNvSpPr>
            <a:spLocks noChangeAspect="1"/>
          </p:cNvSpPr>
          <p:nvPr/>
        </p:nvSpPr>
        <p:spPr>
          <a:xfrm>
            <a:off x="4246610" y="1702632"/>
            <a:ext cx="1222284" cy="1222282"/>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dirty="0">
              <a:ln>
                <a:noFill/>
              </a:ln>
              <a:solidFill>
                <a:prstClr val="white"/>
              </a:solidFill>
              <a:effectLst/>
              <a:uLnTx/>
              <a:uFillTx/>
              <a:cs typeface="+mn-ea"/>
              <a:sym typeface="+mn-lt"/>
            </a:endParaRPr>
          </a:p>
        </p:txBody>
      </p:sp>
      <p:sp>
        <p:nvSpPr>
          <p:cNvPr id="18" name="Oval 350"/>
          <p:cNvSpPr>
            <a:spLocks noChangeAspect="1"/>
          </p:cNvSpPr>
          <p:nvPr/>
        </p:nvSpPr>
        <p:spPr>
          <a:xfrm>
            <a:off x="7143752" y="4066845"/>
            <a:ext cx="649722" cy="649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prstClr val="white"/>
              </a:solidFill>
              <a:effectLst/>
              <a:uLnTx/>
              <a:uFillTx/>
              <a:cs typeface="+mn-ea"/>
              <a:sym typeface="+mn-lt"/>
            </a:endParaRPr>
          </a:p>
        </p:txBody>
      </p:sp>
      <p:sp>
        <p:nvSpPr>
          <p:cNvPr id="19" name="Oval 366"/>
          <p:cNvSpPr>
            <a:spLocks noChangeAspect="1"/>
          </p:cNvSpPr>
          <p:nvPr/>
        </p:nvSpPr>
        <p:spPr>
          <a:xfrm>
            <a:off x="5584907" y="1949458"/>
            <a:ext cx="666668" cy="666666"/>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prstClr val="white"/>
              </a:solidFill>
              <a:effectLst/>
              <a:uLnTx/>
              <a:uFillTx/>
              <a:cs typeface="+mn-ea"/>
              <a:sym typeface="+mn-lt"/>
            </a:endParaRPr>
          </a:p>
        </p:txBody>
      </p:sp>
      <p:sp>
        <p:nvSpPr>
          <p:cNvPr id="20" name="Oval 367"/>
          <p:cNvSpPr>
            <a:spLocks noChangeAspect="1"/>
          </p:cNvSpPr>
          <p:nvPr/>
        </p:nvSpPr>
        <p:spPr>
          <a:xfrm>
            <a:off x="4102567" y="3648930"/>
            <a:ext cx="918642" cy="9186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prstClr val="white"/>
              </a:solidFill>
              <a:effectLst/>
              <a:uLnTx/>
              <a:uFillTx/>
              <a:cs typeface="+mn-ea"/>
              <a:sym typeface="+mn-lt"/>
            </a:endParaRPr>
          </a:p>
        </p:txBody>
      </p:sp>
      <p:sp>
        <p:nvSpPr>
          <p:cNvPr id="21" name="Oval 368"/>
          <p:cNvSpPr>
            <a:spLocks noChangeAspect="1"/>
          </p:cNvSpPr>
          <p:nvPr/>
        </p:nvSpPr>
        <p:spPr>
          <a:xfrm>
            <a:off x="5157010" y="3226971"/>
            <a:ext cx="601920" cy="60191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1800" b="0" i="0" u="none" strike="noStrike" kern="1200" cap="none" spc="0" normalizeH="0" baseline="0" noProof="0" dirty="0">
              <a:ln>
                <a:noFill/>
              </a:ln>
              <a:solidFill>
                <a:prstClr val="white"/>
              </a:solidFill>
              <a:effectLst/>
              <a:uLnTx/>
              <a:uFillTx/>
              <a:cs typeface="+mn-ea"/>
              <a:sym typeface="+mn-lt"/>
            </a:endParaRPr>
          </a:p>
        </p:txBody>
      </p:sp>
      <p:sp>
        <p:nvSpPr>
          <p:cNvPr id="22" name="Oval 369"/>
          <p:cNvSpPr>
            <a:spLocks noChangeAspect="1"/>
          </p:cNvSpPr>
          <p:nvPr/>
        </p:nvSpPr>
        <p:spPr>
          <a:xfrm>
            <a:off x="6555202" y="3812014"/>
            <a:ext cx="449930" cy="44992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3" name="Oval 370"/>
          <p:cNvSpPr>
            <a:spLocks noChangeAspect="1"/>
          </p:cNvSpPr>
          <p:nvPr/>
        </p:nvSpPr>
        <p:spPr>
          <a:xfrm>
            <a:off x="3782286" y="3470839"/>
            <a:ext cx="321233" cy="321232"/>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4" name="Oval 371"/>
          <p:cNvSpPr>
            <a:spLocks noChangeAspect="1"/>
          </p:cNvSpPr>
          <p:nvPr/>
        </p:nvSpPr>
        <p:spPr>
          <a:xfrm>
            <a:off x="7915275" y="2269747"/>
            <a:ext cx="377107" cy="377105"/>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5" name="Oval 372"/>
          <p:cNvSpPr>
            <a:spLocks noChangeAspect="1"/>
          </p:cNvSpPr>
          <p:nvPr/>
        </p:nvSpPr>
        <p:spPr>
          <a:xfrm>
            <a:off x="5371031" y="1607754"/>
            <a:ext cx="269527" cy="269526"/>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6" name="Oval 373"/>
          <p:cNvSpPr>
            <a:spLocks noChangeAspect="1"/>
          </p:cNvSpPr>
          <p:nvPr/>
        </p:nvSpPr>
        <p:spPr>
          <a:xfrm>
            <a:off x="5156058" y="4564395"/>
            <a:ext cx="269527" cy="269526"/>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7" name="Oval 374"/>
          <p:cNvSpPr>
            <a:spLocks noChangeAspect="1"/>
          </p:cNvSpPr>
          <p:nvPr/>
        </p:nvSpPr>
        <p:spPr>
          <a:xfrm>
            <a:off x="7866205" y="4135402"/>
            <a:ext cx="179734" cy="179733"/>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8" name="Oval 348"/>
          <p:cNvSpPr>
            <a:spLocks noChangeAspect="1"/>
          </p:cNvSpPr>
          <p:nvPr/>
        </p:nvSpPr>
        <p:spPr>
          <a:xfrm>
            <a:off x="4376659" y="2837309"/>
            <a:ext cx="633532" cy="63353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000" b="0" i="0" u="none" strike="noStrike" kern="1200" cap="none" spc="0" normalizeH="0" baseline="0" noProof="0" dirty="0">
              <a:ln>
                <a:noFill/>
              </a:ln>
              <a:solidFill>
                <a:prstClr val="white"/>
              </a:solidFill>
              <a:effectLst/>
              <a:uLnTx/>
              <a:uFillTx/>
              <a:cs typeface="+mn-ea"/>
              <a:sym typeface="+mn-lt"/>
            </a:endParaRPr>
          </a:p>
        </p:txBody>
      </p:sp>
      <p:sp>
        <p:nvSpPr>
          <p:cNvPr id="29" name="Oval 36"/>
          <p:cNvSpPr>
            <a:spLocks noChangeAspect="1"/>
          </p:cNvSpPr>
          <p:nvPr/>
        </p:nvSpPr>
        <p:spPr>
          <a:xfrm>
            <a:off x="7251597" y="3649156"/>
            <a:ext cx="179734" cy="179733"/>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0" name="Oval 38"/>
          <p:cNvSpPr>
            <a:spLocks noChangeAspect="1"/>
          </p:cNvSpPr>
          <p:nvPr/>
        </p:nvSpPr>
        <p:spPr>
          <a:xfrm>
            <a:off x="3537483" y="2267374"/>
            <a:ext cx="1045290" cy="10452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dirty="0">
              <a:ln>
                <a:noFill/>
              </a:ln>
              <a:solidFill>
                <a:prstClr val="white"/>
              </a:solidFill>
              <a:effectLst/>
              <a:uLnTx/>
              <a:uFillTx/>
              <a:cs typeface="+mn-ea"/>
              <a:sym typeface="+mn-lt"/>
            </a:endParaRPr>
          </a:p>
        </p:txBody>
      </p:sp>
      <p:sp>
        <p:nvSpPr>
          <p:cNvPr id="31" name="Oval 39"/>
          <p:cNvSpPr>
            <a:spLocks noChangeAspect="1"/>
          </p:cNvSpPr>
          <p:nvPr/>
        </p:nvSpPr>
        <p:spPr>
          <a:xfrm>
            <a:off x="6209756" y="1544322"/>
            <a:ext cx="500703" cy="5007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2" name="任意多边形 31"/>
          <p:cNvSpPr/>
          <p:nvPr/>
        </p:nvSpPr>
        <p:spPr>
          <a:xfrm>
            <a:off x="7837407" y="3170012"/>
            <a:ext cx="377805" cy="323834"/>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3" name="任意多边形 32"/>
          <p:cNvSpPr/>
          <p:nvPr/>
        </p:nvSpPr>
        <p:spPr>
          <a:xfrm>
            <a:off x="7153805" y="1937455"/>
            <a:ext cx="377806" cy="323899"/>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4" name="任意多边形 33"/>
          <p:cNvSpPr/>
          <p:nvPr/>
        </p:nvSpPr>
        <p:spPr>
          <a:xfrm>
            <a:off x="4389341" y="3979043"/>
            <a:ext cx="396147" cy="296846"/>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5" name="任意多边形 34"/>
          <p:cNvSpPr/>
          <p:nvPr/>
        </p:nvSpPr>
        <p:spPr>
          <a:xfrm>
            <a:off x="4677068" y="2087905"/>
            <a:ext cx="377806" cy="377806"/>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36" name="Group 8"/>
          <p:cNvGrpSpPr/>
          <p:nvPr/>
        </p:nvGrpSpPr>
        <p:grpSpPr>
          <a:xfrm>
            <a:off x="3866549" y="2555085"/>
            <a:ext cx="346724" cy="472094"/>
            <a:chOff x="2767013" y="609600"/>
            <a:chExt cx="561975" cy="765176"/>
          </a:xfrm>
          <a:solidFill>
            <a:schemeClr val="bg1"/>
          </a:solidFill>
        </p:grpSpPr>
        <p:sp>
          <p:nvSpPr>
            <p:cNvPr id="37"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8" name="Freeform 6"/>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39" name="Oval 345"/>
          <p:cNvSpPr>
            <a:spLocks noChangeAspect="1"/>
          </p:cNvSpPr>
          <p:nvPr/>
        </p:nvSpPr>
        <p:spPr>
          <a:xfrm>
            <a:off x="5748138" y="2269747"/>
            <a:ext cx="1460901" cy="146089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prstClr val="white"/>
              </a:solidFill>
              <a:effectLst/>
              <a:uLnTx/>
              <a:uFillTx/>
              <a:cs typeface="+mn-ea"/>
              <a:sym typeface="+mn-lt"/>
            </a:endParaRPr>
          </a:p>
        </p:txBody>
      </p:sp>
      <p:sp>
        <p:nvSpPr>
          <p:cNvPr id="40" name="任意多边形 39"/>
          <p:cNvSpPr/>
          <p:nvPr/>
        </p:nvSpPr>
        <p:spPr>
          <a:xfrm>
            <a:off x="6251575" y="2801095"/>
            <a:ext cx="480777" cy="44379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2" name="Text Placeholder 32"/>
          <p:cNvSpPr txBox="1"/>
          <p:nvPr/>
        </p:nvSpPr>
        <p:spPr>
          <a:xfrm>
            <a:off x="1085430"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43" name="Text Placeholder 33"/>
          <p:cNvSpPr txBox="1"/>
          <p:nvPr/>
        </p:nvSpPr>
        <p:spPr>
          <a:xfrm>
            <a:off x="1071144"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用户体验</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44" name="Text Placeholder 32"/>
          <p:cNvSpPr txBox="1"/>
          <p:nvPr/>
        </p:nvSpPr>
        <p:spPr>
          <a:xfrm>
            <a:off x="1085430"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45" name="Text Placeholder 33"/>
          <p:cNvSpPr txBox="1"/>
          <p:nvPr/>
        </p:nvSpPr>
        <p:spPr>
          <a:xfrm>
            <a:off x="1074235"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销售助推器</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46" name="Text Placeholder 32"/>
          <p:cNvSpPr txBox="1"/>
          <p:nvPr/>
        </p:nvSpPr>
        <p:spPr>
          <a:xfrm>
            <a:off x="1085430"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47" name="Text Placeholder 33"/>
          <p:cNvSpPr txBox="1"/>
          <p:nvPr/>
        </p:nvSpPr>
        <p:spPr>
          <a:xfrm>
            <a:off x="1074235"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a:buNone/>
              <a:defRPr/>
            </a:pPr>
            <a:r>
              <a:rPr lang="zh-CN" altLang="en-US" sz="1300" b="1" dirty="0">
                <a:solidFill>
                  <a:schemeClr val="accent1"/>
                </a:solidFill>
                <a:latin typeface="+mn-lt"/>
                <a:cs typeface="+mn-ea"/>
                <a:sym typeface="+mn-lt"/>
              </a:rPr>
              <a:t>商业策略</a:t>
            </a:r>
            <a:endParaRPr lang="en-AU" altLang="zh-CN" sz="1300" b="1" dirty="0">
              <a:solidFill>
                <a:schemeClr val="accent1"/>
              </a:solidFill>
              <a:latin typeface="+mn-lt"/>
              <a:cs typeface="+mn-ea"/>
              <a:sym typeface="+mn-lt"/>
            </a:endParaRPr>
          </a:p>
        </p:txBody>
      </p:sp>
      <p:sp>
        <p:nvSpPr>
          <p:cNvPr id="48" name="Text Placeholder 32"/>
          <p:cNvSpPr txBox="1"/>
          <p:nvPr/>
        </p:nvSpPr>
        <p:spPr>
          <a:xfrm>
            <a:off x="9130023"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49" name="Text Placeholder 33"/>
          <p:cNvSpPr txBox="1"/>
          <p:nvPr/>
        </p:nvSpPr>
        <p:spPr>
          <a:xfrm>
            <a:off x="9130023"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回收的产品</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50" name="Text Placeholder 32"/>
          <p:cNvSpPr txBox="1"/>
          <p:nvPr/>
        </p:nvSpPr>
        <p:spPr>
          <a:xfrm>
            <a:off x="9130023"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51" name="Text Placeholder 33"/>
          <p:cNvSpPr txBox="1"/>
          <p:nvPr/>
        </p:nvSpPr>
        <p:spPr>
          <a:xfrm>
            <a:off x="9130023"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光的内容</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52" name="Text Placeholder 32"/>
          <p:cNvSpPr txBox="1"/>
          <p:nvPr/>
        </p:nvSpPr>
        <p:spPr>
          <a:xfrm>
            <a:off x="9130023"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53" name="Text Placeholder 33"/>
          <p:cNvSpPr txBox="1"/>
          <p:nvPr/>
        </p:nvSpPr>
        <p:spPr>
          <a:xfrm>
            <a:off x="9130023"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成功的关键</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54" name="Rectangle 100"/>
          <p:cNvSpPr>
            <a:spLocks noChangeArrowheads="1"/>
          </p:cNvSpPr>
          <p:nvPr/>
        </p:nvSpPr>
        <p:spPr bwMode="auto">
          <a:xfrm>
            <a:off x="5968999" y="4032215"/>
            <a:ext cx="177804" cy="2089150"/>
          </a:xfrm>
          <a:prstGeom prst="rect">
            <a:avLst/>
          </a:prstGeom>
          <a:solidFill>
            <a:schemeClr val="bg2">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55" name="Rectangle 100"/>
          <p:cNvSpPr>
            <a:spLocks noChangeArrowheads="1"/>
          </p:cNvSpPr>
          <p:nvPr/>
        </p:nvSpPr>
        <p:spPr bwMode="auto">
          <a:xfrm>
            <a:off x="5762626" y="4036978"/>
            <a:ext cx="569913" cy="2089150"/>
          </a:xfrm>
          <a:prstGeom prst="rect">
            <a:avLst/>
          </a:prstGeom>
          <a:solidFill>
            <a:schemeClr val="bg2">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57"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3"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4" name="直接连接符 3"/>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6" name="椭圆 5"/>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8000" dirty="0"/>
                <a:t>3</a:t>
              </a:r>
              <a:endParaRPr lang="zh-CN" altLang="en-US" sz="8000" dirty="0"/>
            </a:p>
          </p:txBody>
        </p:sp>
        <p:sp>
          <p:nvSpPr>
            <p:cNvPr id="7" name="椭圆 6"/>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8000" dirty="0"/>
            </a:p>
          </p:txBody>
        </p:sp>
        <p:sp>
          <p:nvSpPr>
            <p:cNvPr id="8" name="椭圆 7"/>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 name="椭圆 8"/>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t>14</a:t>
            </a:fld>
            <a:endParaRPr lang="en-US" noProof="0" dirty="0">
              <a:latin typeface="+mn-lt"/>
              <a:cs typeface="+mn-ea"/>
              <a:sym typeface="+mn-lt"/>
            </a:endParaRPr>
          </a:p>
        </p:txBody>
      </p:sp>
      <p:sp>
        <p:nvSpPr>
          <p:cNvPr id="3" name="Rectangle 2369"/>
          <p:cNvSpPr/>
          <p:nvPr/>
        </p:nvSpPr>
        <p:spPr>
          <a:xfrm>
            <a:off x="9785635"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4" name="Rectangle 2407"/>
          <p:cNvSpPr/>
          <p:nvPr/>
        </p:nvSpPr>
        <p:spPr>
          <a:xfrm>
            <a:off x="8304449" y="3176568"/>
            <a:ext cx="1482593"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5" name="Rectangle 2408"/>
          <p:cNvSpPr/>
          <p:nvPr/>
        </p:nvSpPr>
        <p:spPr>
          <a:xfrm rot="2700000">
            <a:off x="9600341" y="3750908"/>
            <a:ext cx="233346" cy="233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 name="Rectangle 2405"/>
          <p:cNvSpPr/>
          <p:nvPr/>
        </p:nvSpPr>
        <p:spPr>
          <a:xfrm>
            <a:off x="6822132"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7" name="Rectangle 2406"/>
          <p:cNvSpPr/>
          <p:nvPr/>
        </p:nvSpPr>
        <p:spPr>
          <a:xfrm rot="2700000">
            <a:off x="8118024" y="3750908"/>
            <a:ext cx="233346" cy="2333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 name="Rectangle 2403"/>
          <p:cNvSpPr/>
          <p:nvPr/>
        </p:nvSpPr>
        <p:spPr>
          <a:xfrm>
            <a:off x="5341221" y="3176568"/>
            <a:ext cx="1482593"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9" name="Rectangle 2404"/>
          <p:cNvSpPr/>
          <p:nvPr/>
        </p:nvSpPr>
        <p:spPr>
          <a:xfrm rot="2700000">
            <a:off x="6637113" y="3750908"/>
            <a:ext cx="233346" cy="233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0" name="Rectangle 2401"/>
          <p:cNvSpPr/>
          <p:nvPr/>
        </p:nvSpPr>
        <p:spPr>
          <a:xfrm>
            <a:off x="3858599"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11" name="Rectangle 2402"/>
          <p:cNvSpPr/>
          <p:nvPr/>
        </p:nvSpPr>
        <p:spPr>
          <a:xfrm rot="2700000">
            <a:off x="5154491" y="3750908"/>
            <a:ext cx="233346" cy="2333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 name="Rectangle 2399"/>
          <p:cNvSpPr/>
          <p:nvPr/>
        </p:nvSpPr>
        <p:spPr>
          <a:xfrm>
            <a:off x="2376282" y="3176568"/>
            <a:ext cx="1482593"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13" name="Rectangle 2400"/>
          <p:cNvSpPr/>
          <p:nvPr/>
        </p:nvSpPr>
        <p:spPr>
          <a:xfrm rot="2700000">
            <a:off x="3672174" y="3750908"/>
            <a:ext cx="233346" cy="233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4" name="Rectangle 2397"/>
          <p:cNvSpPr/>
          <p:nvPr/>
        </p:nvSpPr>
        <p:spPr>
          <a:xfrm>
            <a:off x="895372"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15" name="Rectangle 2398"/>
          <p:cNvSpPr/>
          <p:nvPr/>
        </p:nvSpPr>
        <p:spPr>
          <a:xfrm rot="2700000">
            <a:off x="2191264" y="3750908"/>
            <a:ext cx="233346" cy="2333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6" name="Text Placeholder 32"/>
          <p:cNvSpPr txBox="1"/>
          <p:nvPr/>
        </p:nvSpPr>
        <p:spPr>
          <a:xfrm>
            <a:off x="713654"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17" name="TextBox 2377"/>
          <p:cNvSpPr txBox="1"/>
          <p:nvPr/>
        </p:nvSpPr>
        <p:spPr>
          <a:xfrm>
            <a:off x="1423467"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chemeClr val="accent2"/>
                </a:solidFill>
                <a:effectLst/>
                <a:uLnTx/>
                <a:uFillTx/>
                <a:cs typeface="+mn-ea"/>
                <a:sym typeface="+mn-lt"/>
              </a:rPr>
              <a:t>01</a:t>
            </a:r>
            <a:endParaRPr kumimoji="0" lang="en-US" sz="3000" b="0" i="0" u="none" strike="noStrike" kern="1200" cap="none" spc="0" normalizeH="0" baseline="0" noProof="0" dirty="0">
              <a:ln>
                <a:noFill/>
              </a:ln>
              <a:solidFill>
                <a:schemeClr val="accent2"/>
              </a:solidFill>
              <a:effectLst/>
              <a:uLnTx/>
              <a:uFillTx/>
              <a:cs typeface="+mn-ea"/>
              <a:sym typeface="+mn-lt"/>
            </a:endParaRPr>
          </a:p>
        </p:txBody>
      </p:sp>
      <p:cxnSp>
        <p:nvCxnSpPr>
          <p:cNvPr id="18" name="Straight Connector 2378"/>
          <p:cNvCxnSpPr/>
          <p:nvPr/>
        </p:nvCxnSpPr>
        <p:spPr>
          <a:xfrm flipV="1">
            <a:off x="1636667"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19" name="Text Placeholder 32"/>
          <p:cNvSpPr txBox="1"/>
          <p:nvPr/>
        </p:nvSpPr>
        <p:spPr>
          <a:xfrm>
            <a:off x="3669571"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0" name="TextBox 2380"/>
          <p:cNvSpPr txBox="1"/>
          <p:nvPr/>
        </p:nvSpPr>
        <p:spPr>
          <a:xfrm>
            <a:off x="4379384"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chemeClr val="accent1"/>
                </a:solidFill>
                <a:effectLst/>
                <a:uLnTx/>
                <a:uFillTx/>
                <a:cs typeface="+mn-ea"/>
                <a:sym typeface="+mn-lt"/>
              </a:rPr>
              <a:t>03</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21" name="Straight Connector 2381"/>
          <p:cNvCxnSpPr/>
          <p:nvPr/>
        </p:nvCxnSpPr>
        <p:spPr>
          <a:xfrm flipV="1">
            <a:off x="4592584"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2" name="Text Placeholder 32"/>
          <p:cNvSpPr txBox="1"/>
          <p:nvPr/>
        </p:nvSpPr>
        <p:spPr>
          <a:xfrm>
            <a:off x="6625487"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3" name="TextBox 2383"/>
          <p:cNvSpPr txBox="1"/>
          <p:nvPr/>
        </p:nvSpPr>
        <p:spPr>
          <a:xfrm>
            <a:off x="7335300"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chemeClr val="accent2"/>
                </a:solidFill>
                <a:effectLst/>
                <a:uLnTx/>
                <a:uFillTx/>
                <a:cs typeface="+mn-ea"/>
                <a:sym typeface="+mn-lt"/>
              </a:rPr>
              <a:t>05</a:t>
            </a:r>
            <a:endParaRPr kumimoji="0" lang="en-US" sz="3000" b="0" i="0" u="none" strike="noStrike" kern="1200" cap="none" spc="0" normalizeH="0" baseline="0" noProof="0" dirty="0">
              <a:ln>
                <a:noFill/>
              </a:ln>
              <a:solidFill>
                <a:schemeClr val="accent2"/>
              </a:solidFill>
              <a:effectLst/>
              <a:uLnTx/>
              <a:uFillTx/>
              <a:cs typeface="+mn-ea"/>
              <a:sym typeface="+mn-lt"/>
            </a:endParaRPr>
          </a:p>
        </p:txBody>
      </p:sp>
      <p:cxnSp>
        <p:nvCxnSpPr>
          <p:cNvPr id="24" name="Straight Connector 2384"/>
          <p:cNvCxnSpPr/>
          <p:nvPr/>
        </p:nvCxnSpPr>
        <p:spPr>
          <a:xfrm flipV="1">
            <a:off x="7548499"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5" name="Text Placeholder 32"/>
          <p:cNvSpPr txBox="1"/>
          <p:nvPr/>
        </p:nvSpPr>
        <p:spPr>
          <a:xfrm>
            <a:off x="9581400"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6" name="TextBox 2386"/>
          <p:cNvSpPr txBox="1"/>
          <p:nvPr/>
        </p:nvSpPr>
        <p:spPr>
          <a:xfrm>
            <a:off x="10291213"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chemeClr val="accent1"/>
                </a:solidFill>
                <a:effectLst/>
                <a:uLnTx/>
                <a:uFillTx/>
                <a:cs typeface="+mn-ea"/>
                <a:sym typeface="+mn-lt"/>
              </a:rPr>
              <a:t>07</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27" name="Straight Connector 2387"/>
          <p:cNvCxnSpPr/>
          <p:nvPr/>
        </p:nvCxnSpPr>
        <p:spPr>
          <a:xfrm flipV="1">
            <a:off x="10504412"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8" name="Text Placeholder 32"/>
          <p:cNvSpPr txBox="1"/>
          <p:nvPr/>
        </p:nvSpPr>
        <p:spPr>
          <a:xfrm>
            <a:off x="2190779" y="5519576"/>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9" name="TextBox 2389"/>
          <p:cNvSpPr txBox="1"/>
          <p:nvPr/>
        </p:nvSpPr>
        <p:spPr>
          <a:xfrm>
            <a:off x="2900592" y="5031554"/>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chemeClr val="accent1"/>
                </a:solidFill>
                <a:effectLst/>
                <a:uLnTx/>
                <a:uFillTx/>
                <a:cs typeface="+mn-ea"/>
                <a:sym typeface="+mn-lt"/>
              </a:rPr>
              <a:t>02</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30" name="Straight Connector 2390"/>
          <p:cNvCxnSpPr/>
          <p:nvPr/>
        </p:nvCxnSpPr>
        <p:spPr>
          <a:xfrm flipV="1">
            <a:off x="3113792" y="471228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1" name="Text Placeholder 32"/>
          <p:cNvSpPr txBox="1"/>
          <p:nvPr/>
        </p:nvSpPr>
        <p:spPr>
          <a:xfrm>
            <a:off x="5152343" y="5519576"/>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32" name="TextBox 2392"/>
          <p:cNvSpPr txBox="1"/>
          <p:nvPr/>
        </p:nvSpPr>
        <p:spPr>
          <a:xfrm>
            <a:off x="5862156" y="5031554"/>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chemeClr val="accent2"/>
                </a:solidFill>
                <a:effectLst/>
                <a:uLnTx/>
                <a:uFillTx/>
                <a:cs typeface="+mn-ea"/>
                <a:sym typeface="+mn-lt"/>
              </a:rPr>
              <a:t>04</a:t>
            </a:r>
            <a:endParaRPr kumimoji="0" lang="en-US" sz="3000" b="0" i="0" u="none" strike="noStrike" kern="1200" cap="none" spc="0" normalizeH="0" baseline="0" noProof="0" dirty="0">
              <a:ln>
                <a:noFill/>
              </a:ln>
              <a:solidFill>
                <a:schemeClr val="accent2"/>
              </a:solidFill>
              <a:effectLst/>
              <a:uLnTx/>
              <a:uFillTx/>
              <a:cs typeface="+mn-ea"/>
              <a:sym typeface="+mn-lt"/>
            </a:endParaRPr>
          </a:p>
        </p:txBody>
      </p:sp>
      <p:cxnSp>
        <p:nvCxnSpPr>
          <p:cNvPr id="33" name="Straight Connector 2393"/>
          <p:cNvCxnSpPr/>
          <p:nvPr/>
        </p:nvCxnSpPr>
        <p:spPr>
          <a:xfrm flipV="1">
            <a:off x="6075356" y="471228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Text Placeholder 32"/>
          <p:cNvSpPr txBox="1"/>
          <p:nvPr/>
        </p:nvSpPr>
        <p:spPr>
          <a:xfrm>
            <a:off x="8113907" y="5519576"/>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35" name="TextBox 2395"/>
          <p:cNvSpPr txBox="1"/>
          <p:nvPr/>
        </p:nvSpPr>
        <p:spPr>
          <a:xfrm>
            <a:off x="8823720" y="5031554"/>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chemeClr val="accent1"/>
                </a:solidFill>
                <a:effectLst/>
                <a:uLnTx/>
                <a:uFillTx/>
                <a:cs typeface="+mn-ea"/>
                <a:sym typeface="+mn-lt"/>
              </a:rPr>
              <a:t>06</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36" name="Straight Connector 2396"/>
          <p:cNvCxnSpPr/>
          <p:nvPr/>
        </p:nvCxnSpPr>
        <p:spPr>
          <a:xfrm flipV="1">
            <a:off x="9036920" y="471228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7" name="任意多边形 36"/>
          <p:cNvSpPr/>
          <p:nvPr/>
        </p:nvSpPr>
        <p:spPr>
          <a:xfrm>
            <a:off x="2884054" y="3635091"/>
            <a:ext cx="430315" cy="368842"/>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8" name="任意多边形 37"/>
          <p:cNvSpPr/>
          <p:nvPr/>
        </p:nvSpPr>
        <p:spPr>
          <a:xfrm>
            <a:off x="8823902" y="3636941"/>
            <a:ext cx="430315" cy="368915"/>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9" name="任意多边形 38"/>
          <p:cNvSpPr/>
          <p:nvPr/>
        </p:nvSpPr>
        <p:spPr>
          <a:xfrm>
            <a:off x="5893785" y="3665829"/>
            <a:ext cx="451206" cy="338104"/>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0" name="任意多边形 39"/>
          <p:cNvSpPr/>
          <p:nvPr/>
        </p:nvSpPr>
        <p:spPr>
          <a:xfrm>
            <a:off x="1349852" y="3566774"/>
            <a:ext cx="547598" cy="505476"/>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1" name="任意多边形 40"/>
          <p:cNvSpPr/>
          <p:nvPr/>
        </p:nvSpPr>
        <p:spPr>
          <a:xfrm>
            <a:off x="10324860" y="3643688"/>
            <a:ext cx="404141" cy="382288"/>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white"/>
              </a:solidFill>
              <a:effectLst/>
              <a:uLnTx/>
              <a:uFillTx/>
              <a:cs typeface="+mn-ea"/>
              <a:sym typeface="+mn-lt"/>
            </a:endParaRPr>
          </a:p>
        </p:txBody>
      </p:sp>
      <p:sp>
        <p:nvSpPr>
          <p:cNvPr id="42" name="任意多边形 41"/>
          <p:cNvSpPr/>
          <p:nvPr/>
        </p:nvSpPr>
        <p:spPr>
          <a:xfrm>
            <a:off x="7361632" y="3639445"/>
            <a:ext cx="430315" cy="430315"/>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3" name="Freeform 5"/>
          <p:cNvSpPr>
            <a:spLocks noEditPoints="1"/>
          </p:cNvSpPr>
          <p:nvPr/>
        </p:nvSpPr>
        <p:spPr bwMode="auto">
          <a:xfrm>
            <a:off x="4364964" y="3538267"/>
            <a:ext cx="413114" cy="448124"/>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4" name="Freeform 6"/>
          <p:cNvSpPr/>
          <p:nvPr/>
        </p:nvSpPr>
        <p:spPr bwMode="auto">
          <a:xfrm>
            <a:off x="4490999" y="4020234"/>
            <a:ext cx="157544" cy="80523"/>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7"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t>15</a:t>
            </a:fld>
            <a:endParaRPr lang="en-US" noProof="0" dirty="0">
              <a:latin typeface="+mn-lt"/>
              <a:cs typeface="+mn-ea"/>
              <a:sym typeface="+mn-lt"/>
            </a:endParaRPr>
          </a:p>
        </p:txBody>
      </p:sp>
      <p:grpSp>
        <p:nvGrpSpPr>
          <p:cNvPr id="3" name="Group 243"/>
          <p:cNvGrpSpPr/>
          <p:nvPr/>
        </p:nvGrpSpPr>
        <p:grpSpPr>
          <a:xfrm>
            <a:off x="3251777" y="2729812"/>
            <a:ext cx="7075234" cy="3199250"/>
            <a:chOff x="3251777" y="2544079"/>
            <a:chExt cx="7461228" cy="3199250"/>
          </a:xfrm>
        </p:grpSpPr>
        <p:sp>
          <p:nvSpPr>
            <p:cNvPr id="4" name="Rectangle 244"/>
            <p:cNvSpPr/>
            <p:nvPr/>
          </p:nvSpPr>
          <p:spPr>
            <a:xfrm>
              <a:off x="3251778" y="2544079"/>
              <a:ext cx="7461227"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 name="Rectangle 245"/>
            <p:cNvSpPr/>
            <p:nvPr/>
          </p:nvSpPr>
          <p:spPr>
            <a:xfrm>
              <a:off x="3251777" y="3183929"/>
              <a:ext cx="7461227" cy="63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 name="Rectangle 246"/>
            <p:cNvSpPr/>
            <p:nvPr/>
          </p:nvSpPr>
          <p:spPr>
            <a:xfrm>
              <a:off x="3251778" y="3823779"/>
              <a:ext cx="7461227"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7" name="Rectangle 247"/>
            <p:cNvSpPr/>
            <p:nvPr/>
          </p:nvSpPr>
          <p:spPr>
            <a:xfrm>
              <a:off x="3251777" y="4463629"/>
              <a:ext cx="7461227" cy="63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 name="Rectangle 248"/>
            <p:cNvSpPr/>
            <p:nvPr/>
          </p:nvSpPr>
          <p:spPr>
            <a:xfrm>
              <a:off x="3251778" y="5103479"/>
              <a:ext cx="7461227"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sp>
        <p:nvSpPr>
          <p:cNvPr id="9" name="Rectangle 259"/>
          <p:cNvSpPr/>
          <p:nvPr/>
        </p:nvSpPr>
        <p:spPr>
          <a:xfrm>
            <a:off x="7772276" y="1921198"/>
            <a:ext cx="184730" cy="424732"/>
          </a:xfrm>
          <a:prstGeom prst="rect">
            <a:avLst/>
          </a:prstGeom>
        </p:spPr>
        <p:txBody>
          <a:bodyPr wrap="none">
            <a:spAutoFit/>
          </a:bodyPr>
          <a:lstStyle/>
          <a:p>
            <a:pPr marL="0" marR="0" lvl="0" indent="0" algn="ctr" defTabSz="1466850" rtl="0" eaLnBrk="1" fontAlgn="auto" latinLnBrk="0" hangingPunct="1">
              <a:lnSpc>
                <a:spcPct val="90000"/>
              </a:lnSpc>
              <a:spcBef>
                <a:spcPct val="0"/>
              </a:spcBef>
              <a:spcAft>
                <a:spcPct val="3500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10" name="Rectangle 263"/>
          <p:cNvSpPr/>
          <p:nvPr/>
        </p:nvSpPr>
        <p:spPr>
          <a:xfrm>
            <a:off x="9738389" y="1921198"/>
            <a:ext cx="184730" cy="424732"/>
          </a:xfrm>
          <a:prstGeom prst="rect">
            <a:avLst/>
          </a:prstGeom>
        </p:spPr>
        <p:txBody>
          <a:bodyPr wrap="none">
            <a:spAutoFit/>
          </a:bodyPr>
          <a:lstStyle/>
          <a:p>
            <a:pPr marL="0" marR="0" lvl="0" indent="0" algn="ctr" defTabSz="1466850" rtl="0" eaLnBrk="1" fontAlgn="auto" latinLnBrk="0" hangingPunct="1">
              <a:lnSpc>
                <a:spcPct val="90000"/>
              </a:lnSpc>
              <a:spcBef>
                <a:spcPct val="0"/>
              </a:spcBef>
              <a:spcAft>
                <a:spcPct val="3500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1" name="Rectangle 266"/>
          <p:cNvSpPr/>
          <p:nvPr/>
        </p:nvSpPr>
        <p:spPr>
          <a:xfrm>
            <a:off x="1478997" y="2729812"/>
            <a:ext cx="1764501" cy="63985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363F49"/>
                </a:solidFill>
                <a:effectLst/>
                <a:uLnTx/>
                <a:uFillTx/>
                <a:cs typeface="+mn-ea"/>
                <a:sym typeface="+mn-lt"/>
              </a:rPr>
              <a:t>Feature A</a:t>
            </a:r>
          </a:p>
        </p:txBody>
      </p:sp>
      <p:sp>
        <p:nvSpPr>
          <p:cNvPr id="12" name="Rectangle 267"/>
          <p:cNvSpPr/>
          <p:nvPr/>
        </p:nvSpPr>
        <p:spPr>
          <a:xfrm>
            <a:off x="1478996" y="3369662"/>
            <a:ext cx="1764501"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363F49"/>
                </a:solidFill>
                <a:effectLst/>
                <a:uLnTx/>
                <a:uFillTx/>
                <a:cs typeface="+mn-ea"/>
                <a:sym typeface="+mn-lt"/>
              </a:rPr>
              <a:t>Feature B</a:t>
            </a:r>
          </a:p>
        </p:txBody>
      </p:sp>
      <p:sp>
        <p:nvSpPr>
          <p:cNvPr id="13" name="Rectangle 268"/>
          <p:cNvSpPr/>
          <p:nvPr/>
        </p:nvSpPr>
        <p:spPr>
          <a:xfrm>
            <a:off x="1478997" y="4009512"/>
            <a:ext cx="1764501" cy="63985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363F49"/>
                </a:solidFill>
                <a:effectLst/>
                <a:uLnTx/>
                <a:uFillTx/>
                <a:cs typeface="+mn-ea"/>
                <a:sym typeface="+mn-lt"/>
              </a:rPr>
              <a:t>Feature C</a:t>
            </a:r>
          </a:p>
        </p:txBody>
      </p:sp>
      <p:sp>
        <p:nvSpPr>
          <p:cNvPr id="14" name="Rectangle 269"/>
          <p:cNvSpPr/>
          <p:nvPr/>
        </p:nvSpPr>
        <p:spPr>
          <a:xfrm>
            <a:off x="1478996" y="4649362"/>
            <a:ext cx="1764501"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363F49"/>
                </a:solidFill>
                <a:effectLst/>
                <a:uLnTx/>
                <a:uFillTx/>
                <a:cs typeface="+mn-ea"/>
                <a:sym typeface="+mn-lt"/>
              </a:rPr>
              <a:t>Feature D</a:t>
            </a:r>
          </a:p>
        </p:txBody>
      </p:sp>
      <p:sp>
        <p:nvSpPr>
          <p:cNvPr id="15" name="Rectangle 270"/>
          <p:cNvSpPr/>
          <p:nvPr/>
        </p:nvSpPr>
        <p:spPr>
          <a:xfrm>
            <a:off x="1478997" y="5289212"/>
            <a:ext cx="1764501" cy="63985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363F49"/>
                </a:solidFill>
                <a:effectLst/>
                <a:uLnTx/>
                <a:uFillTx/>
                <a:cs typeface="+mn-ea"/>
                <a:sym typeface="+mn-lt"/>
              </a:rPr>
              <a:t>Feature E</a:t>
            </a:r>
          </a:p>
        </p:txBody>
      </p:sp>
      <p:sp>
        <p:nvSpPr>
          <p:cNvPr id="16" name="Rectangle 271"/>
          <p:cNvSpPr/>
          <p:nvPr/>
        </p:nvSpPr>
        <p:spPr>
          <a:xfrm>
            <a:off x="1882890" y="1896157"/>
            <a:ext cx="973279"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rgbClr val="363F49"/>
                </a:solidFill>
                <a:effectLst/>
                <a:uLnTx/>
                <a:uFillTx/>
                <a:cs typeface="+mn-ea"/>
                <a:sym typeface="+mn-lt"/>
              </a:rPr>
              <a:t>Special</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rgbClr val="363F49"/>
                </a:solidFill>
                <a:effectLst/>
                <a:uLnTx/>
                <a:uFillTx/>
                <a:cs typeface="+mn-ea"/>
                <a:sym typeface="+mn-lt"/>
              </a:rPr>
              <a:t>Feature</a:t>
            </a:r>
          </a:p>
        </p:txBody>
      </p:sp>
      <p:grpSp>
        <p:nvGrpSpPr>
          <p:cNvPr id="17" name="组合 16"/>
          <p:cNvGrpSpPr/>
          <p:nvPr/>
        </p:nvGrpSpPr>
        <p:grpSpPr>
          <a:xfrm>
            <a:off x="6798009" y="1770451"/>
            <a:ext cx="1764501" cy="959361"/>
            <a:chOff x="6798009" y="1770451"/>
            <a:chExt cx="1764501" cy="959361"/>
          </a:xfrm>
        </p:grpSpPr>
        <p:sp>
          <p:nvSpPr>
            <p:cNvPr id="18" name="Rectangle 258"/>
            <p:cNvSpPr/>
            <p:nvPr/>
          </p:nvSpPr>
          <p:spPr>
            <a:xfrm>
              <a:off x="6798009" y="1770451"/>
              <a:ext cx="1764501" cy="959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9" name="Text Placeholder 33"/>
            <p:cNvSpPr txBox="1"/>
            <p:nvPr/>
          </p:nvSpPr>
          <p:spPr>
            <a:xfrm>
              <a:off x="6855090"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Three </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20" name="任意多边形 19"/>
            <p:cNvSpPr/>
            <p:nvPr/>
          </p:nvSpPr>
          <p:spPr>
            <a:xfrm>
              <a:off x="7563466" y="2109343"/>
              <a:ext cx="233586" cy="200217"/>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21" name="组合 20"/>
          <p:cNvGrpSpPr/>
          <p:nvPr/>
        </p:nvGrpSpPr>
        <p:grpSpPr>
          <a:xfrm>
            <a:off x="5033508" y="1770451"/>
            <a:ext cx="1764501" cy="959361"/>
            <a:chOff x="5033508" y="1770451"/>
            <a:chExt cx="1764501" cy="959361"/>
          </a:xfrm>
        </p:grpSpPr>
        <p:sp>
          <p:nvSpPr>
            <p:cNvPr id="22" name="Rectangle 254"/>
            <p:cNvSpPr/>
            <p:nvPr/>
          </p:nvSpPr>
          <p:spPr>
            <a:xfrm>
              <a:off x="5033508" y="1770451"/>
              <a:ext cx="1764501" cy="959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3" name="Text Placeholder 33"/>
            <p:cNvSpPr txBox="1"/>
            <p:nvPr/>
          </p:nvSpPr>
          <p:spPr>
            <a:xfrm>
              <a:off x="5090589"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Two</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24" name="任意多边形 23"/>
            <p:cNvSpPr/>
            <p:nvPr/>
          </p:nvSpPr>
          <p:spPr>
            <a:xfrm>
              <a:off x="5798965" y="2106479"/>
              <a:ext cx="233586" cy="200257"/>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25" name="组合 24"/>
          <p:cNvGrpSpPr/>
          <p:nvPr/>
        </p:nvGrpSpPr>
        <p:grpSpPr>
          <a:xfrm>
            <a:off x="8562510" y="1770451"/>
            <a:ext cx="1764501" cy="959361"/>
            <a:chOff x="8562510" y="1770451"/>
            <a:chExt cx="1764501" cy="959361"/>
          </a:xfrm>
        </p:grpSpPr>
        <p:sp>
          <p:nvSpPr>
            <p:cNvPr id="26" name="Rectangle 262"/>
            <p:cNvSpPr/>
            <p:nvPr/>
          </p:nvSpPr>
          <p:spPr>
            <a:xfrm>
              <a:off x="8562510" y="1770451"/>
              <a:ext cx="1764501" cy="959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7" name="Text Placeholder 33"/>
            <p:cNvSpPr txBox="1"/>
            <p:nvPr/>
          </p:nvSpPr>
          <p:spPr>
            <a:xfrm>
              <a:off x="8619591"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Four</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28" name="任意多边形 27"/>
            <p:cNvSpPr/>
            <p:nvPr/>
          </p:nvSpPr>
          <p:spPr>
            <a:xfrm>
              <a:off x="9322297" y="2118773"/>
              <a:ext cx="244926" cy="183531"/>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29" name="组合 28"/>
          <p:cNvGrpSpPr/>
          <p:nvPr/>
        </p:nvGrpSpPr>
        <p:grpSpPr>
          <a:xfrm>
            <a:off x="3269007" y="1770451"/>
            <a:ext cx="1764501" cy="959361"/>
            <a:chOff x="3269007" y="1770451"/>
            <a:chExt cx="1764501" cy="959361"/>
          </a:xfrm>
        </p:grpSpPr>
        <p:sp>
          <p:nvSpPr>
            <p:cNvPr id="30" name="Rectangle 251"/>
            <p:cNvSpPr/>
            <p:nvPr/>
          </p:nvSpPr>
          <p:spPr>
            <a:xfrm>
              <a:off x="4060538" y="1921198"/>
              <a:ext cx="184730" cy="424732"/>
            </a:xfrm>
            <a:prstGeom prst="rect">
              <a:avLst/>
            </a:prstGeom>
          </p:spPr>
          <p:txBody>
            <a:bodyPr wrap="none">
              <a:spAutoFit/>
            </a:bodyPr>
            <a:lstStyle/>
            <a:p>
              <a:pPr marL="0" marR="0" lvl="0" indent="0" algn="ctr" defTabSz="1466850" rtl="0" eaLnBrk="1" fontAlgn="auto" latinLnBrk="0" hangingPunct="1">
                <a:lnSpc>
                  <a:spcPct val="90000"/>
                </a:lnSpc>
                <a:spcBef>
                  <a:spcPct val="0"/>
                </a:spcBef>
                <a:spcAft>
                  <a:spcPct val="3500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31" name="Rectangle 250"/>
            <p:cNvSpPr/>
            <p:nvPr/>
          </p:nvSpPr>
          <p:spPr>
            <a:xfrm>
              <a:off x="3269007" y="1770451"/>
              <a:ext cx="1764501" cy="959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32" name="Text Placeholder 33"/>
            <p:cNvSpPr txBox="1"/>
            <p:nvPr/>
          </p:nvSpPr>
          <p:spPr>
            <a:xfrm>
              <a:off x="3326088"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One</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33" name="任意多边形 32"/>
            <p:cNvSpPr/>
            <p:nvPr/>
          </p:nvSpPr>
          <p:spPr>
            <a:xfrm>
              <a:off x="4002632" y="2050779"/>
              <a:ext cx="297250" cy="27438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sp>
        <p:nvSpPr>
          <p:cNvPr id="34" name="任意多边形 33"/>
          <p:cNvSpPr/>
          <p:nvPr/>
        </p:nvSpPr>
        <p:spPr>
          <a:xfrm>
            <a:off x="4020629"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5" name="任意多边形 34"/>
          <p:cNvSpPr/>
          <p:nvPr/>
        </p:nvSpPr>
        <p:spPr>
          <a:xfrm>
            <a:off x="4020629"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6" name="任意多边形 35"/>
          <p:cNvSpPr/>
          <p:nvPr/>
        </p:nvSpPr>
        <p:spPr>
          <a:xfrm>
            <a:off x="5785130"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7" name="任意多边形 36"/>
          <p:cNvSpPr/>
          <p:nvPr/>
        </p:nvSpPr>
        <p:spPr>
          <a:xfrm>
            <a:off x="5785130"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8" name="任意多边形 37"/>
          <p:cNvSpPr/>
          <p:nvPr/>
        </p:nvSpPr>
        <p:spPr>
          <a:xfrm>
            <a:off x="5785130" y="418136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9" name="任意多边形 38"/>
          <p:cNvSpPr/>
          <p:nvPr/>
        </p:nvSpPr>
        <p:spPr>
          <a:xfrm>
            <a:off x="7549631"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0" name="任意多边形 39"/>
          <p:cNvSpPr/>
          <p:nvPr/>
        </p:nvSpPr>
        <p:spPr>
          <a:xfrm>
            <a:off x="7549631"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1" name="任意多边形 40"/>
          <p:cNvSpPr/>
          <p:nvPr/>
        </p:nvSpPr>
        <p:spPr>
          <a:xfrm>
            <a:off x="7549631" y="418136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2" name="任意多边形 41"/>
          <p:cNvSpPr/>
          <p:nvPr/>
        </p:nvSpPr>
        <p:spPr>
          <a:xfrm>
            <a:off x="7549631" y="48212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3" name="任意多边形 42"/>
          <p:cNvSpPr/>
          <p:nvPr/>
        </p:nvSpPr>
        <p:spPr>
          <a:xfrm>
            <a:off x="9314132"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4" name="任意多边形 43"/>
          <p:cNvSpPr/>
          <p:nvPr/>
        </p:nvSpPr>
        <p:spPr>
          <a:xfrm>
            <a:off x="9314132"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5" name="任意多边形 44"/>
          <p:cNvSpPr/>
          <p:nvPr/>
        </p:nvSpPr>
        <p:spPr>
          <a:xfrm>
            <a:off x="9314132" y="418136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6" name="任意多边形 45"/>
          <p:cNvSpPr/>
          <p:nvPr/>
        </p:nvSpPr>
        <p:spPr>
          <a:xfrm>
            <a:off x="9314132" y="48212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7" name="任意多边形 46"/>
          <p:cNvSpPr/>
          <p:nvPr/>
        </p:nvSpPr>
        <p:spPr>
          <a:xfrm>
            <a:off x="9314132" y="5423056"/>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0"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t>16</a:t>
            </a:fld>
            <a:endParaRPr lang="en-US" noProof="0" dirty="0">
              <a:latin typeface="+mn-lt"/>
              <a:cs typeface="+mn-ea"/>
              <a:sym typeface="+mn-lt"/>
            </a:endParaRPr>
          </a:p>
        </p:txBody>
      </p:sp>
      <p:graphicFrame>
        <p:nvGraphicFramePr>
          <p:cNvPr id="4" name="Chart 1114"/>
          <p:cNvGraphicFramePr/>
          <p:nvPr/>
        </p:nvGraphicFramePr>
        <p:xfrm>
          <a:off x="1304925" y="1600202"/>
          <a:ext cx="9582150" cy="3557588"/>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 Placeholder 32"/>
          <p:cNvSpPr txBox="1"/>
          <p:nvPr/>
        </p:nvSpPr>
        <p:spPr>
          <a:xfrm>
            <a:off x="1419226" y="5563603"/>
            <a:ext cx="9353550" cy="62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gingerbread cotton candy. Bear claw croissant apple pie. Croissant cake sweet puff oreo . Liquorice chupa chups applicake apple pie cupcake brownie bear claw  cake gingerbread cotton candy. Bear claw croissant apple pie croissant cake sweet puff oreo. </a:t>
            </a:r>
          </a:p>
        </p:txBody>
      </p:sp>
      <p:sp>
        <p:nvSpPr>
          <p:cNvPr id="7"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0"/>
          <p:cNvSpPr>
            <a:spLocks noGrp="1"/>
          </p:cNvSpPr>
          <p:nvPr>
            <p:ph type="sldNum" sz="quarter" idx="12"/>
          </p:nvPr>
        </p:nvSpPr>
        <p:spPr/>
        <p:txBody>
          <a:bodyPr/>
          <a:lstStyle/>
          <a:p>
            <a:pPr lvl="0"/>
            <a:fld id="{FCEE2C88-6C8F-484D-AF69-578F576B1F44}" type="slidenum">
              <a:rPr lang="en-US" noProof="0" smtClean="0">
                <a:latin typeface="+mn-lt"/>
                <a:cs typeface="+mn-ea"/>
                <a:sym typeface="+mn-lt"/>
              </a:rPr>
              <a:t>17</a:t>
            </a:fld>
            <a:endParaRPr lang="en-US" noProof="0" dirty="0">
              <a:latin typeface="+mn-lt"/>
              <a:cs typeface="+mn-ea"/>
              <a:sym typeface="+mn-lt"/>
            </a:endParaRPr>
          </a:p>
        </p:txBody>
      </p:sp>
      <p:sp>
        <p:nvSpPr>
          <p:cNvPr id="3" name="Text Placeholder 32"/>
          <p:cNvSpPr txBox="1"/>
          <p:nvPr/>
        </p:nvSpPr>
        <p:spPr>
          <a:xfrm>
            <a:off x="1660610"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4" name="Text Placeholder 33"/>
          <p:cNvSpPr txBox="1"/>
          <p:nvPr/>
        </p:nvSpPr>
        <p:spPr>
          <a:xfrm>
            <a:off x="1646324"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用户体验</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5" name="Text Placeholder 32"/>
          <p:cNvSpPr txBox="1"/>
          <p:nvPr/>
        </p:nvSpPr>
        <p:spPr>
          <a:xfrm>
            <a:off x="1660610"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6" name="Text Placeholder 33"/>
          <p:cNvSpPr txBox="1"/>
          <p:nvPr/>
        </p:nvSpPr>
        <p:spPr>
          <a:xfrm>
            <a:off x="1649415"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销售助推器</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7" name="Text Placeholder 32"/>
          <p:cNvSpPr txBox="1"/>
          <p:nvPr/>
        </p:nvSpPr>
        <p:spPr>
          <a:xfrm>
            <a:off x="1660610"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8" name="Text Placeholder 33"/>
          <p:cNvSpPr txBox="1"/>
          <p:nvPr/>
        </p:nvSpPr>
        <p:spPr>
          <a:xfrm>
            <a:off x="1649415"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r">
              <a:buNone/>
              <a:defRPr/>
            </a:pPr>
            <a:r>
              <a:rPr lang="zh-CN" altLang="en-US" sz="1300" b="1" dirty="0">
                <a:solidFill>
                  <a:schemeClr val="accent1"/>
                </a:solidFill>
                <a:latin typeface="+mn-lt"/>
                <a:cs typeface="+mn-ea"/>
                <a:sym typeface="+mn-lt"/>
              </a:rPr>
              <a:t>商业策略</a:t>
            </a:r>
            <a:endParaRPr lang="en-AU" altLang="zh-CN" sz="1300" b="1" dirty="0">
              <a:solidFill>
                <a:schemeClr val="accent1"/>
              </a:solidFill>
              <a:latin typeface="+mn-lt"/>
              <a:cs typeface="+mn-ea"/>
              <a:sym typeface="+mn-lt"/>
            </a:endParaRPr>
          </a:p>
        </p:txBody>
      </p:sp>
      <p:sp>
        <p:nvSpPr>
          <p:cNvPr id="9" name="Text Placeholder 32"/>
          <p:cNvSpPr txBox="1"/>
          <p:nvPr/>
        </p:nvSpPr>
        <p:spPr>
          <a:xfrm>
            <a:off x="8610618"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10" name="Text Placeholder 33"/>
          <p:cNvSpPr txBox="1"/>
          <p:nvPr/>
        </p:nvSpPr>
        <p:spPr>
          <a:xfrm>
            <a:off x="8610618"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回收的产品</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11" name="Text Placeholder 32"/>
          <p:cNvSpPr txBox="1"/>
          <p:nvPr/>
        </p:nvSpPr>
        <p:spPr>
          <a:xfrm>
            <a:off x="8610618"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12" name="Text Placeholder 33"/>
          <p:cNvSpPr txBox="1"/>
          <p:nvPr/>
        </p:nvSpPr>
        <p:spPr>
          <a:xfrm>
            <a:off x="8610618"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光的内容</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13" name="Text Placeholder 32"/>
          <p:cNvSpPr txBox="1"/>
          <p:nvPr/>
        </p:nvSpPr>
        <p:spPr>
          <a:xfrm>
            <a:off x="8610618"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14" name="Text Placeholder 33"/>
          <p:cNvSpPr txBox="1"/>
          <p:nvPr/>
        </p:nvSpPr>
        <p:spPr>
          <a:xfrm>
            <a:off x="8610618"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成功的关键</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grpSp>
        <p:nvGrpSpPr>
          <p:cNvPr id="15" name="组合 14"/>
          <p:cNvGrpSpPr/>
          <p:nvPr/>
        </p:nvGrpSpPr>
        <p:grpSpPr>
          <a:xfrm>
            <a:off x="3929420" y="1935228"/>
            <a:ext cx="4292100" cy="3816694"/>
            <a:chOff x="3929420" y="1935228"/>
            <a:chExt cx="4292100" cy="3816694"/>
          </a:xfrm>
        </p:grpSpPr>
        <p:sp>
          <p:nvSpPr>
            <p:cNvPr id="16" name="Freeform 79"/>
            <p:cNvSpPr/>
            <p:nvPr/>
          </p:nvSpPr>
          <p:spPr bwMode="auto">
            <a:xfrm>
              <a:off x="683558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7" name="Freeform 81"/>
            <p:cNvSpPr/>
            <p:nvPr/>
          </p:nvSpPr>
          <p:spPr bwMode="auto">
            <a:xfrm>
              <a:off x="650790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8" name="Freeform 82"/>
            <p:cNvSpPr/>
            <p:nvPr/>
          </p:nvSpPr>
          <p:spPr bwMode="auto">
            <a:xfrm>
              <a:off x="650790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9" name="Freeform 84"/>
            <p:cNvSpPr/>
            <p:nvPr/>
          </p:nvSpPr>
          <p:spPr bwMode="auto">
            <a:xfrm>
              <a:off x="650790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0" name="Freeform 86"/>
            <p:cNvSpPr/>
            <p:nvPr/>
          </p:nvSpPr>
          <p:spPr bwMode="auto">
            <a:xfrm>
              <a:off x="564303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1" name="Freeform 87"/>
            <p:cNvSpPr/>
            <p:nvPr/>
          </p:nvSpPr>
          <p:spPr bwMode="auto">
            <a:xfrm>
              <a:off x="564303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2" name="Freeform 89"/>
            <p:cNvSpPr/>
            <p:nvPr/>
          </p:nvSpPr>
          <p:spPr bwMode="auto">
            <a:xfrm>
              <a:off x="564303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3" name="Freeform 91"/>
            <p:cNvSpPr/>
            <p:nvPr/>
          </p:nvSpPr>
          <p:spPr bwMode="auto">
            <a:xfrm>
              <a:off x="467342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4" name="Freeform 92"/>
            <p:cNvSpPr/>
            <p:nvPr/>
          </p:nvSpPr>
          <p:spPr bwMode="auto">
            <a:xfrm>
              <a:off x="467342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5" name="Freeform 94"/>
            <p:cNvSpPr/>
            <p:nvPr/>
          </p:nvSpPr>
          <p:spPr bwMode="auto">
            <a:xfrm>
              <a:off x="467342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6" name="Freeform 96"/>
            <p:cNvSpPr/>
            <p:nvPr/>
          </p:nvSpPr>
          <p:spPr bwMode="auto">
            <a:xfrm>
              <a:off x="553828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7" name="Freeform 97"/>
            <p:cNvSpPr/>
            <p:nvPr/>
          </p:nvSpPr>
          <p:spPr bwMode="auto">
            <a:xfrm>
              <a:off x="553828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8" name="Freeform 99"/>
            <p:cNvSpPr/>
            <p:nvPr/>
          </p:nvSpPr>
          <p:spPr bwMode="auto">
            <a:xfrm>
              <a:off x="456866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9" name="Freeform 101"/>
            <p:cNvSpPr/>
            <p:nvPr/>
          </p:nvSpPr>
          <p:spPr bwMode="auto">
            <a:xfrm>
              <a:off x="630108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0" name="Freeform 102"/>
            <p:cNvSpPr/>
            <p:nvPr/>
          </p:nvSpPr>
          <p:spPr bwMode="auto">
            <a:xfrm>
              <a:off x="630108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1" name="Freeform 104"/>
            <p:cNvSpPr/>
            <p:nvPr/>
          </p:nvSpPr>
          <p:spPr bwMode="auto">
            <a:xfrm>
              <a:off x="597071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nvGrpSpPr>
            <p:cNvPr id="32" name="Group 7"/>
            <p:cNvGrpSpPr/>
            <p:nvPr/>
          </p:nvGrpSpPr>
          <p:grpSpPr>
            <a:xfrm>
              <a:off x="4161752" y="1935228"/>
              <a:ext cx="2346151" cy="1404736"/>
              <a:chOff x="4182282" y="1935228"/>
              <a:chExt cx="2346151" cy="1404736"/>
            </a:xfrm>
            <a:solidFill>
              <a:schemeClr val="accent1"/>
            </a:solidFill>
          </p:grpSpPr>
          <p:grpSp>
            <p:nvGrpSpPr>
              <p:cNvPr id="66" name="Group 1"/>
              <p:cNvGrpSpPr/>
              <p:nvPr/>
            </p:nvGrpSpPr>
            <p:grpSpPr>
              <a:xfrm>
                <a:off x="4182282" y="1935228"/>
                <a:ext cx="2346151" cy="1404736"/>
                <a:chOff x="4182282" y="1935228"/>
                <a:chExt cx="2346151" cy="1404736"/>
              </a:xfrm>
              <a:grpFill/>
            </p:grpSpPr>
            <p:sp>
              <p:nvSpPr>
                <p:cNvPr id="68" name="Freeform 100"/>
                <p:cNvSpPr/>
                <p:nvPr/>
              </p:nvSpPr>
              <p:spPr bwMode="auto">
                <a:xfrm>
                  <a:off x="4182282" y="1935228"/>
                  <a:ext cx="2346151"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9" name="Freeform 103"/>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67" name="TextBox 106"/>
              <p:cNvSpPr txBox="1"/>
              <p:nvPr/>
            </p:nvSpPr>
            <p:spPr>
              <a:xfrm>
                <a:off x="5511108" y="2307239"/>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33" name="Group 11"/>
            <p:cNvGrpSpPr/>
            <p:nvPr/>
          </p:nvGrpSpPr>
          <p:grpSpPr>
            <a:xfrm>
              <a:off x="5554402" y="1935228"/>
              <a:ext cx="1999668" cy="1908347"/>
              <a:chOff x="5574932" y="1935228"/>
              <a:chExt cx="1999668" cy="1908347"/>
            </a:xfrm>
            <a:solidFill>
              <a:schemeClr val="accent2"/>
            </a:solidFill>
          </p:grpSpPr>
          <p:grpSp>
            <p:nvGrpSpPr>
              <p:cNvPr id="62" name="Group 2"/>
              <p:cNvGrpSpPr/>
              <p:nvPr/>
            </p:nvGrpSpPr>
            <p:grpSpPr>
              <a:xfrm>
                <a:off x="5574932" y="1935228"/>
                <a:ext cx="1999668" cy="1908347"/>
                <a:chOff x="5574932" y="1935228"/>
                <a:chExt cx="1999668" cy="1908347"/>
              </a:xfrm>
              <a:grpFill/>
            </p:grpSpPr>
            <p:sp>
              <p:nvSpPr>
                <p:cNvPr id="64" name="Freeform 77"/>
                <p:cNvSpPr/>
                <p:nvPr/>
              </p:nvSpPr>
              <p:spPr bwMode="auto">
                <a:xfrm>
                  <a:off x="5574932" y="1935228"/>
                  <a:ext cx="199966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5" name="Freeform 78"/>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63" name="TextBox 111"/>
              <p:cNvSpPr txBox="1"/>
              <p:nvPr/>
            </p:nvSpPr>
            <p:spPr>
              <a:xfrm>
                <a:off x="6849631" y="2307239"/>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34" name="Group 12"/>
            <p:cNvGrpSpPr/>
            <p:nvPr/>
          </p:nvGrpSpPr>
          <p:grpSpPr>
            <a:xfrm>
              <a:off x="6507903" y="2437495"/>
              <a:ext cx="1713617" cy="2156795"/>
              <a:chOff x="6528433" y="2437495"/>
              <a:chExt cx="1713617" cy="2156795"/>
            </a:xfrm>
            <a:solidFill>
              <a:schemeClr val="accent1"/>
            </a:solidFill>
          </p:grpSpPr>
          <p:grpSp>
            <p:nvGrpSpPr>
              <p:cNvPr id="58" name="Group 3"/>
              <p:cNvGrpSpPr/>
              <p:nvPr/>
            </p:nvGrpSpPr>
            <p:grpSpPr>
              <a:xfrm>
                <a:off x="6528433" y="2437495"/>
                <a:ext cx="1713617" cy="2156795"/>
                <a:chOff x="6528433" y="2437495"/>
                <a:chExt cx="1713617" cy="2156795"/>
              </a:xfrm>
              <a:grpFill/>
            </p:grpSpPr>
            <p:sp>
              <p:nvSpPr>
                <p:cNvPr id="60" name="Freeform 80"/>
                <p:cNvSpPr/>
                <p:nvPr/>
              </p:nvSpPr>
              <p:spPr bwMode="auto">
                <a:xfrm>
                  <a:off x="6528433" y="2437495"/>
                  <a:ext cx="1713617"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1" name="Freeform 83"/>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59" name="TextBox 112"/>
              <p:cNvSpPr txBox="1"/>
              <p:nvPr/>
            </p:nvSpPr>
            <p:spPr>
              <a:xfrm>
                <a:off x="7583971" y="3639026"/>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35" name="Group 13"/>
            <p:cNvGrpSpPr/>
            <p:nvPr/>
          </p:nvGrpSpPr>
          <p:grpSpPr>
            <a:xfrm>
              <a:off x="5643037" y="4345842"/>
              <a:ext cx="2346151" cy="1406079"/>
              <a:chOff x="5663567" y="4345842"/>
              <a:chExt cx="2346151" cy="1406079"/>
            </a:xfrm>
            <a:solidFill>
              <a:schemeClr val="accent2"/>
            </a:solidFill>
          </p:grpSpPr>
          <p:grpSp>
            <p:nvGrpSpPr>
              <p:cNvPr id="54" name="Group 4"/>
              <p:cNvGrpSpPr/>
              <p:nvPr/>
            </p:nvGrpSpPr>
            <p:grpSpPr>
              <a:xfrm>
                <a:off x="5663567" y="4345842"/>
                <a:ext cx="2346151" cy="1406079"/>
                <a:chOff x="5663567" y="4345842"/>
                <a:chExt cx="2346151" cy="1406079"/>
              </a:xfrm>
              <a:grpFill/>
            </p:grpSpPr>
            <p:sp>
              <p:nvSpPr>
                <p:cNvPr id="56" name="Freeform 85"/>
                <p:cNvSpPr/>
                <p:nvPr/>
              </p:nvSpPr>
              <p:spPr bwMode="auto">
                <a:xfrm>
                  <a:off x="5663567" y="4345842"/>
                  <a:ext cx="2346151"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57" name="Freeform 88"/>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55" name="TextBox 113"/>
              <p:cNvSpPr txBox="1"/>
              <p:nvPr/>
            </p:nvSpPr>
            <p:spPr>
              <a:xfrm>
                <a:off x="6584038" y="4953381"/>
                <a:ext cx="65" cy="430887"/>
              </a:xfrm>
              <a:prstGeom prst="rect">
                <a:avLst/>
              </a:prstGeom>
              <a:grp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36" name="Group 14"/>
            <p:cNvGrpSpPr/>
            <p:nvPr/>
          </p:nvGrpSpPr>
          <p:grpSpPr>
            <a:xfrm>
              <a:off x="4594186" y="3843574"/>
              <a:ext cx="2002354" cy="1908348"/>
              <a:chOff x="4614716" y="3843574"/>
              <a:chExt cx="2002354" cy="1908348"/>
            </a:xfrm>
            <a:solidFill>
              <a:schemeClr val="accent1"/>
            </a:solidFill>
          </p:grpSpPr>
          <p:grpSp>
            <p:nvGrpSpPr>
              <p:cNvPr id="50" name="Group 5"/>
              <p:cNvGrpSpPr/>
              <p:nvPr/>
            </p:nvGrpSpPr>
            <p:grpSpPr>
              <a:xfrm>
                <a:off x="4614716" y="3843574"/>
                <a:ext cx="2002354" cy="1908348"/>
                <a:chOff x="4614716" y="3843574"/>
                <a:chExt cx="2002354" cy="1908348"/>
              </a:xfrm>
              <a:grpFill/>
            </p:grpSpPr>
            <p:sp>
              <p:nvSpPr>
                <p:cNvPr id="52" name="Freeform 90"/>
                <p:cNvSpPr/>
                <p:nvPr/>
              </p:nvSpPr>
              <p:spPr bwMode="auto">
                <a:xfrm>
                  <a:off x="4614716" y="3843575"/>
                  <a:ext cx="200235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53" name="Freeform 93"/>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51" name="TextBox 114"/>
              <p:cNvSpPr txBox="1"/>
              <p:nvPr/>
            </p:nvSpPr>
            <p:spPr>
              <a:xfrm>
                <a:off x="5148911" y="4953381"/>
                <a:ext cx="65" cy="430887"/>
              </a:xfrm>
              <a:prstGeom prst="rect">
                <a:avLst/>
              </a:prstGeom>
              <a:grp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37" name="Group 15"/>
            <p:cNvGrpSpPr/>
            <p:nvPr/>
          </p:nvGrpSpPr>
          <p:grpSpPr>
            <a:xfrm>
              <a:off x="3929420" y="3095545"/>
              <a:ext cx="1713617" cy="2152765"/>
              <a:chOff x="3949950" y="3095545"/>
              <a:chExt cx="1713617" cy="2152765"/>
            </a:xfrm>
            <a:solidFill>
              <a:schemeClr val="accent2"/>
            </a:solidFill>
          </p:grpSpPr>
          <p:grpSp>
            <p:nvGrpSpPr>
              <p:cNvPr id="46" name="Group 6"/>
              <p:cNvGrpSpPr/>
              <p:nvPr/>
            </p:nvGrpSpPr>
            <p:grpSpPr>
              <a:xfrm>
                <a:off x="3949950" y="3095545"/>
                <a:ext cx="1713617" cy="2152765"/>
                <a:chOff x="3949950" y="3095545"/>
                <a:chExt cx="1713617" cy="2152765"/>
              </a:xfrm>
              <a:grpFill/>
            </p:grpSpPr>
            <p:sp>
              <p:nvSpPr>
                <p:cNvPr id="48" name="Freeform 95"/>
                <p:cNvSpPr/>
                <p:nvPr/>
              </p:nvSpPr>
              <p:spPr bwMode="auto">
                <a:xfrm>
                  <a:off x="3949950" y="3095545"/>
                  <a:ext cx="1713617"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9" name="Freeform 98"/>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47" name="TextBox 115"/>
              <p:cNvSpPr txBox="1"/>
              <p:nvPr/>
            </p:nvSpPr>
            <p:spPr>
              <a:xfrm>
                <a:off x="4633081" y="3639026"/>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sp>
          <p:nvSpPr>
            <p:cNvPr id="38" name="任意多边形 37"/>
            <p:cNvSpPr/>
            <p:nvPr/>
          </p:nvSpPr>
          <p:spPr>
            <a:xfrm>
              <a:off x="4472060" y="3625649"/>
              <a:ext cx="269851" cy="231301"/>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9" name="任意多边形 38"/>
            <p:cNvSpPr/>
            <p:nvPr/>
          </p:nvSpPr>
          <p:spPr>
            <a:xfrm>
              <a:off x="5093737" y="4920790"/>
              <a:ext cx="302563" cy="289325"/>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0" name="任意多边形 39"/>
            <p:cNvSpPr/>
            <p:nvPr/>
          </p:nvSpPr>
          <p:spPr>
            <a:xfrm>
              <a:off x="5216228" y="2495780"/>
              <a:ext cx="282952" cy="212025"/>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1" name="任意多边形 40"/>
            <p:cNvSpPr/>
            <p:nvPr/>
          </p:nvSpPr>
          <p:spPr>
            <a:xfrm>
              <a:off x="6725723" y="2525980"/>
              <a:ext cx="278084" cy="278084"/>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42" name="Group 8"/>
            <p:cNvGrpSpPr/>
            <p:nvPr/>
          </p:nvGrpSpPr>
          <p:grpSpPr>
            <a:xfrm>
              <a:off x="6554236" y="5039577"/>
              <a:ext cx="249820" cy="340150"/>
              <a:chOff x="2767013" y="609600"/>
              <a:chExt cx="561975" cy="765176"/>
            </a:xfrm>
            <a:solidFill>
              <a:schemeClr val="bg1"/>
            </a:solidFill>
          </p:grpSpPr>
          <p:sp>
            <p:nvSpPr>
              <p:cNvPr id="44"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5" name="Freeform 6"/>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43" name="任意多边形 42"/>
            <p:cNvSpPr/>
            <p:nvPr/>
          </p:nvSpPr>
          <p:spPr>
            <a:xfrm>
              <a:off x="7383069" y="3767612"/>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solidFill>
                <a:effectLst/>
                <a:uLnTx/>
                <a:uFillTx/>
                <a:cs typeface="+mn-ea"/>
                <a:sym typeface="+mn-lt"/>
              </a:endParaRPr>
            </a:p>
          </p:txBody>
        </p:sp>
      </p:grpSp>
      <p:sp>
        <p:nvSpPr>
          <p:cNvPr id="72"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3"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4" name="直接连接符 3"/>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6" name="椭圆 5"/>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8000" dirty="0"/>
                <a:t>4</a:t>
              </a:r>
              <a:endParaRPr lang="zh-CN" altLang="en-US" sz="8000" dirty="0"/>
            </a:p>
          </p:txBody>
        </p:sp>
        <p:sp>
          <p:nvSpPr>
            <p:cNvPr id="7" name="椭圆 6"/>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8000" dirty="0"/>
            </a:p>
          </p:txBody>
        </p:sp>
        <p:sp>
          <p:nvSpPr>
            <p:cNvPr id="8" name="椭圆 7"/>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 name="椭圆 8"/>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t>19</a:t>
            </a:fld>
            <a:endParaRPr lang="en-US" noProof="0" dirty="0">
              <a:latin typeface="+mn-lt"/>
              <a:cs typeface="+mn-ea"/>
              <a:sym typeface="+mn-lt"/>
            </a:endParaRPr>
          </a:p>
        </p:txBody>
      </p:sp>
      <p:graphicFrame>
        <p:nvGraphicFramePr>
          <p:cNvPr id="3" name="Chart 53"/>
          <p:cNvGraphicFramePr/>
          <p:nvPr/>
        </p:nvGraphicFramePr>
        <p:xfrm>
          <a:off x="1274256" y="2111472"/>
          <a:ext cx="4733352" cy="4328154"/>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78"/>
          <p:cNvGrpSpPr/>
          <p:nvPr/>
        </p:nvGrpSpPr>
        <p:grpSpPr>
          <a:xfrm>
            <a:off x="5342110" y="1793786"/>
            <a:ext cx="545257" cy="558785"/>
            <a:chOff x="4059092" y="1752952"/>
            <a:chExt cx="585787" cy="600321"/>
          </a:xfrm>
        </p:grpSpPr>
        <p:sp>
          <p:nvSpPr>
            <p:cNvPr id="5" name="Rectangle 79"/>
            <p:cNvSpPr/>
            <p:nvPr/>
          </p:nvSpPr>
          <p:spPr>
            <a:xfrm rot="2700000">
              <a:off x="4242258" y="2133817"/>
              <a:ext cx="219456" cy="219456"/>
            </a:xfrm>
            <a:prstGeom prst="rect">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cs typeface="+mn-ea"/>
                <a:sym typeface="+mn-lt"/>
              </a:endParaRPr>
            </a:p>
          </p:txBody>
        </p:sp>
        <p:sp>
          <p:nvSpPr>
            <p:cNvPr id="6" name="Oval 80"/>
            <p:cNvSpPr/>
            <p:nvPr/>
          </p:nvSpPr>
          <p:spPr>
            <a:xfrm>
              <a:off x="4059092" y="1752952"/>
              <a:ext cx="585787" cy="585787"/>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grpSp>
      <p:grpSp>
        <p:nvGrpSpPr>
          <p:cNvPr id="7" name="Group 23"/>
          <p:cNvGrpSpPr/>
          <p:nvPr/>
        </p:nvGrpSpPr>
        <p:grpSpPr>
          <a:xfrm>
            <a:off x="1657090" y="4061498"/>
            <a:ext cx="545257" cy="558785"/>
            <a:chOff x="4059092" y="1752952"/>
            <a:chExt cx="585787" cy="600321"/>
          </a:xfrm>
          <a:solidFill>
            <a:schemeClr val="accent2"/>
          </a:solidFill>
        </p:grpSpPr>
        <p:sp>
          <p:nvSpPr>
            <p:cNvPr id="8" name="Rectangle 24"/>
            <p:cNvSpPr/>
            <p:nvPr/>
          </p:nvSpPr>
          <p:spPr>
            <a:xfrm rot="2700000">
              <a:off x="4242258" y="2133817"/>
              <a:ext cx="219456" cy="219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cs typeface="+mn-ea"/>
                <a:sym typeface="+mn-lt"/>
              </a:endParaRPr>
            </a:p>
          </p:txBody>
        </p:sp>
        <p:sp>
          <p:nvSpPr>
            <p:cNvPr id="9" name="Oval 25"/>
            <p:cNvSpPr/>
            <p:nvPr/>
          </p:nvSpPr>
          <p:spPr>
            <a:xfrm>
              <a:off x="4059092" y="1752952"/>
              <a:ext cx="585787" cy="5857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grpSp>
      <p:sp>
        <p:nvSpPr>
          <p:cNvPr id="10" name="Rounded Rectangle 27"/>
          <p:cNvSpPr/>
          <p:nvPr/>
        </p:nvSpPr>
        <p:spPr>
          <a:xfrm>
            <a:off x="6867370" y="3815674"/>
            <a:ext cx="3995701" cy="717929"/>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Wafer sweet roll I love jelly </a:t>
            </a:r>
            <a:r>
              <a:rPr kumimoji="0" lang="en-US" sz="1000" b="0" i="0" u="none" strike="noStrike" kern="1200" cap="none" spc="0" normalizeH="0" baseline="0" noProof="0" dirty="0" err="1">
                <a:ln>
                  <a:noFill/>
                </a:ln>
                <a:solidFill>
                  <a:prstClr val="black">
                    <a:lumMod val="65000"/>
                    <a:lumOff val="35000"/>
                  </a:prstClr>
                </a:solidFill>
                <a:effectLst/>
                <a:uLnTx/>
                <a:uFillTx/>
                <a:cs typeface="+mn-ea"/>
                <a:sym typeface="+mn-lt"/>
              </a:rPr>
              <a:t>danish</a:t>
            </a: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  cake jelly wafer lemon drops roll sesame cake </a:t>
            </a:r>
            <a:r>
              <a:rPr kumimoji="0" lang="en-AU" sz="1000" b="0" i="0" u="none" strike="noStrike" kern="1200" cap="none" spc="0" normalizeH="0" baseline="0" noProof="0" dirty="0">
                <a:ln>
                  <a:noFill/>
                </a:ln>
                <a:solidFill>
                  <a:prstClr val="black">
                    <a:lumMod val="65000"/>
                    <a:lumOff val="35000"/>
                  </a:prstClr>
                </a:solidFill>
                <a:effectLst/>
                <a:uLnTx/>
                <a:uFillTx/>
                <a:cs typeface="+mn-ea"/>
                <a:sym typeface="+mn-lt"/>
              </a:rPr>
              <a:t>topping jelly beans chocolate bar biscuit.</a:t>
            </a:r>
            <a:endPar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11" name="Text Placeholder 32"/>
          <p:cNvSpPr txBox="1"/>
          <p:nvPr/>
        </p:nvSpPr>
        <p:spPr>
          <a:xfrm>
            <a:off x="6867372" y="2137004"/>
            <a:ext cx="3995700" cy="161589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  </a:t>
            </a:r>
            <a:r>
              <a:rPr kumimoji="0" lang="en-US" sz="1000" b="0" i="0" u="none" strike="noStrike" kern="1200" cap="none" spc="0" normalizeH="0" baseline="0" noProof="0" dirty="0" err="1">
                <a:ln>
                  <a:noFill/>
                </a:ln>
                <a:solidFill>
                  <a:prstClr val="black">
                    <a:lumMod val="65000"/>
                    <a:lumOff val="35000"/>
                  </a:prstClr>
                </a:solidFill>
                <a:effectLst/>
                <a:uLnTx/>
                <a:uFillTx/>
                <a:latin typeface="+mn-lt"/>
                <a:cs typeface="+mn-ea"/>
                <a:sym typeface="+mn-lt"/>
              </a:rPr>
              <a:t>applicake</a:t>
            </a: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 apple pie cupcake brownie bear claw pie gingerbread cotton candy. Bear claw croissant apple pie. Croissant cake tart liquorice tart pastry. iscuit wafer sweet apple pie. Bear claw </a:t>
            </a:r>
            <a:r>
              <a:rPr kumimoji="0" lang="en-US" sz="1000" b="0" i="0" u="none" strike="noStrike" kern="1200" cap="none" spc="0" normalizeH="0" baseline="0" noProof="0" dirty="0" err="1">
                <a:ln>
                  <a:noFill/>
                </a:ln>
                <a:solidFill>
                  <a:prstClr val="black">
                    <a:lumMod val="65000"/>
                    <a:lumOff val="35000"/>
                  </a:prstClr>
                </a:solidFill>
                <a:effectLst/>
                <a:uLnTx/>
                <a:uFillTx/>
                <a:latin typeface="+mn-lt"/>
                <a:cs typeface="+mn-ea"/>
                <a:sym typeface="+mn-lt"/>
              </a:rPr>
              <a:t>dragée</a:t>
            </a: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 </a:t>
            </a:r>
            <a:r>
              <a:rPr kumimoji="0" lang="en-US" sz="1000" b="0" i="0" u="none" strike="noStrike" kern="1200" cap="none" spc="0" normalizeH="0" baseline="0" noProof="0" dirty="0" err="1">
                <a:ln>
                  <a:noFill/>
                </a:ln>
                <a:solidFill>
                  <a:prstClr val="black">
                    <a:lumMod val="65000"/>
                    <a:lumOff val="35000"/>
                  </a:prstClr>
                </a:solidFill>
                <a:effectLst/>
                <a:uLnTx/>
                <a:uFillTx/>
                <a:latin typeface="+mn-lt"/>
                <a:cs typeface="+mn-ea"/>
                <a:sym typeface="+mn-lt"/>
              </a:rPr>
              <a:t>swe</a:t>
            </a:r>
            <a:r>
              <a:rPr kumimoji="0" lang="en-AU"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sweet roll apple pie powder. Candy cupcake tart toffee chocolate bar carrot cake jellyroll marzipan jujubes chocolate bar candy canes topping jelly beans</a:t>
            </a:r>
            <a:endPar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endParaRPr>
          </a:p>
        </p:txBody>
      </p:sp>
      <p:sp>
        <p:nvSpPr>
          <p:cNvPr id="12" name="Text Placeholder 33"/>
          <p:cNvSpPr txBox="1"/>
          <p:nvPr/>
        </p:nvSpPr>
        <p:spPr>
          <a:xfrm>
            <a:off x="6853703" y="1830809"/>
            <a:ext cx="3927513" cy="306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AU" sz="1300" b="0" i="0" u="none" strike="noStrike" kern="1200" cap="none" spc="0" normalizeH="0" baseline="0" noProof="0" dirty="0">
                <a:ln>
                  <a:noFill/>
                </a:ln>
                <a:solidFill>
                  <a:prstClr val="black">
                    <a:lumMod val="65000"/>
                    <a:lumOff val="35000"/>
                  </a:prstClr>
                </a:solidFill>
                <a:effectLst/>
                <a:uLnTx/>
                <a:uFillTx/>
                <a:latin typeface="+mn-lt"/>
                <a:cs typeface="+mn-ea"/>
                <a:sym typeface="+mn-lt"/>
              </a:rPr>
              <a:t>Customer Data Analysis</a:t>
            </a:r>
          </a:p>
        </p:txBody>
      </p:sp>
      <p:sp>
        <p:nvSpPr>
          <p:cNvPr id="13" name="Oval 30"/>
          <p:cNvSpPr>
            <a:spLocks noChangeAspect="1"/>
          </p:cNvSpPr>
          <p:nvPr/>
        </p:nvSpPr>
        <p:spPr>
          <a:xfrm>
            <a:off x="6853704" y="4937748"/>
            <a:ext cx="548640" cy="54864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14" name="TextBox 31"/>
          <p:cNvSpPr txBox="1"/>
          <p:nvPr/>
        </p:nvSpPr>
        <p:spPr>
          <a:xfrm>
            <a:off x="7504018" y="4912333"/>
            <a:ext cx="1090844"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a:ln>
                  <a:noFill/>
                </a:ln>
                <a:solidFill>
                  <a:schemeClr val="accent1"/>
                </a:solidFill>
                <a:effectLst/>
                <a:uLnTx/>
                <a:uFillTx/>
                <a:cs typeface="+mn-ea"/>
                <a:sym typeface="+mn-lt"/>
              </a:rPr>
              <a:t>1.908 K</a:t>
            </a:r>
          </a:p>
        </p:txBody>
      </p:sp>
      <p:sp>
        <p:nvSpPr>
          <p:cNvPr id="15" name="Oval 32"/>
          <p:cNvSpPr>
            <a:spLocks noChangeAspect="1"/>
          </p:cNvSpPr>
          <p:nvPr/>
        </p:nvSpPr>
        <p:spPr>
          <a:xfrm>
            <a:off x="9088511" y="4960515"/>
            <a:ext cx="548640" cy="548640"/>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16" name="TextBox 33"/>
          <p:cNvSpPr txBox="1"/>
          <p:nvPr/>
        </p:nvSpPr>
        <p:spPr>
          <a:xfrm>
            <a:off x="9761747" y="4935100"/>
            <a:ext cx="106792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a:ln>
                  <a:noFill/>
                </a:ln>
                <a:solidFill>
                  <a:schemeClr val="accent2"/>
                </a:solidFill>
                <a:effectLst/>
                <a:uLnTx/>
                <a:uFillTx/>
                <a:cs typeface="+mn-ea"/>
                <a:sym typeface="+mn-lt"/>
              </a:rPr>
              <a:t>2.074 K</a:t>
            </a:r>
          </a:p>
        </p:txBody>
      </p:sp>
      <p:sp>
        <p:nvSpPr>
          <p:cNvPr id="17" name="Rectangle 34"/>
          <p:cNvSpPr/>
          <p:nvPr/>
        </p:nvSpPr>
        <p:spPr>
          <a:xfrm>
            <a:off x="7628613" y="5294487"/>
            <a:ext cx="583493" cy="153888"/>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Male User</a:t>
            </a:r>
            <a:endParaRPr kumimoji="0" lang="en-US" sz="1000" b="0" i="0" u="none" strike="noStrike" kern="1200" cap="none" spc="0" normalizeH="0" baseline="0" noProof="0" dirty="0">
              <a:ln>
                <a:noFill/>
              </a:ln>
              <a:solidFill>
                <a:prstClr val="black"/>
              </a:solidFill>
              <a:effectLst/>
              <a:uLnTx/>
              <a:uFillTx/>
              <a:cs typeface="+mn-ea"/>
              <a:sym typeface="+mn-lt"/>
            </a:endParaRPr>
          </a:p>
        </p:txBody>
      </p:sp>
      <p:sp>
        <p:nvSpPr>
          <p:cNvPr id="18" name="Rectangle 35"/>
          <p:cNvSpPr/>
          <p:nvPr/>
        </p:nvSpPr>
        <p:spPr>
          <a:xfrm>
            <a:off x="9863420" y="5306634"/>
            <a:ext cx="732573" cy="153888"/>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Female User</a:t>
            </a:r>
            <a:endParaRPr kumimoji="0" lang="en-US" sz="1000" b="0" i="0" u="none" strike="noStrike" kern="1200" cap="none" spc="0" normalizeH="0" baseline="0" noProof="0" dirty="0">
              <a:ln>
                <a:noFill/>
              </a:ln>
              <a:solidFill>
                <a:prstClr val="black"/>
              </a:solidFill>
              <a:effectLst/>
              <a:uLnTx/>
              <a:uFillTx/>
              <a:cs typeface="+mn-ea"/>
              <a:sym typeface="+mn-lt"/>
            </a:endParaRPr>
          </a:p>
        </p:txBody>
      </p:sp>
      <p:sp>
        <p:nvSpPr>
          <p:cNvPr id="19" name="任意多边形 18"/>
          <p:cNvSpPr/>
          <p:nvPr/>
        </p:nvSpPr>
        <p:spPr>
          <a:xfrm>
            <a:off x="5449824" y="1934295"/>
            <a:ext cx="344023" cy="317561"/>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0" name="任意多边形 19"/>
          <p:cNvSpPr/>
          <p:nvPr/>
        </p:nvSpPr>
        <p:spPr>
          <a:xfrm>
            <a:off x="1785276" y="4198244"/>
            <a:ext cx="307046" cy="263183"/>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1" name="任意多边形 20"/>
          <p:cNvSpPr/>
          <p:nvPr/>
        </p:nvSpPr>
        <p:spPr>
          <a:xfrm>
            <a:off x="6946710" y="5063378"/>
            <a:ext cx="361904" cy="334066"/>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2" name="任意多边形 21"/>
          <p:cNvSpPr/>
          <p:nvPr/>
        </p:nvSpPr>
        <p:spPr>
          <a:xfrm>
            <a:off x="9216145" y="5099878"/>
            <a:ext cx="284393" cy="243766"/>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5"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82935" y="2305505"/>
            <a:ext cx="3061161" cy="751139"/>
            <a:chOff x="4123410" y="1826618"/>
            <a:chExt cx="3061161" cy="751139"/>
          </a:xfrm>
        </p:grpSpPr>
        <p:grpSp>
          <p:nvGrpSpPr>
            <p:cNvPr id="3" name="组合 2"/>
            <p:cNvGrpSpPr/>
            <p:nvPr/>
          </p:nvGrpSpPr>
          <p:grpSpPr>
            <a:xfrm>
              <a:off x="4123410" y="1826618"/>
              <a:ext cx="738875" cy="751139"/>
              <a:chOff x="2498710" y="2311467"/>
              <a:chExt cx="1748840" cy="1777866"/>
            </a:xfrm>
          </p:grpSpPr>
          <p:sp>
            <p:nvSpPr>
              <p:cNvPr id="7" name="椭圆 6"/>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dirty="0"/>
                  <a:t>1</a:t>
                </a:r>
                <a:endParaRPr lang="zh-CN" altLang="en-US" sz="3200" dirty="0"/>
              </a:p>
            </p:txBody>
          </p:sp>
          <p:sp>
            <p:nvSpPr>
              <p:cNvPr id="8" name="椭圆 7"/>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600" dirty="0"/>
              </a:p>
            </p:txBody>
          </p:sp>
          <p:sp>
            <p:nvSpPr>
              <p:cNvPr id="9" name="椭圆 8"/>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cs typeface="+mn-ea"/>
                  <a:sym typeface="+mn-lt"/>
                </a:endParaRPr>
              </a:p>
            </p:txBody>
          </p:sp>
          <p:sp>
            <p:nvSpPr>
              <p:cNvPr id="10" name="椭圆 9"/>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cs typeface="+mn-ea"/>
                  <a:sym typeface="+mn-lt"/>
                </a:endParaRPr>
              </a:p>
            </p:txBody>
          </p:sp>
        </p:grpSp>
        <p:sp>
          <p:nvSpPr>
            <p:cNvPr id="4"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5"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6" name="直接连接符 5"/>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6547906" y="2305505"/>
            <a:ext cx="3061161" cy="751139"/>
            <a:chOff x="4123410" y="1826618"/>
            <a:chExt cx="3061161" cy="751139"/>
          </a:xfrm>
        </p:grpSpPr>
        <p:grpSp>
          <p:nvGrpSpPr>
            <p:cNvPr id="12" name="组合 11"/>
            <p:cNvGrpSpPr/>
            <p:nvPr/>
          </p:nvGrpSpPr>
          <p:grpSpPr>
            <a:xfrm>
              <a:off x="4123410" y="1826618"/>
              <a:ext cx="738875" cy="751139"/>
              <a:chOff x="2498710" y="2311467"/>
              <a:chExt cx="1748840" cy="1777866"/>
            </a:xfrm>
          </p:grpSpPr>
          <p:sp>
            <p:nvSpPr>
              <p:cNvPr id="16" name="椭圆 15"/>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dirty="0"/>
                  <a:t>2</a:t>
                </a:r>
                <a:endParaRPr lang="zh-CN" altLang="en-US" sz="3200" dirty="0"/>
              </a:p>
            </p:txBody>
          </p:sp>
          <p:sp>
            <p:nvSpPr>
              <p:cNvPr id="17" name="椭圆 16"/>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600" dirty="0"/>
              </a:p>
            </p:txBody>
          </p:sp>
          <p:sp>
            <p:nvSpPr>
              <p:cNvPr id="18" name="椭圆 17"/>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cs typeface="+mn-ea"/>
                  <a:sym typeface="+mn-lt"/>
                </a:endParaRPr>
              </a:p>
            </p:txBody>
          </p:sp>
          <p:sp>
            <p:nvSpPr>
              <p:cNvPr id="19" name="椭圆 18"/>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cs typeface="+mn-ea"/>
                  <a:sym typeface="+mn-lt"/>
                </a:endParaRPr>
              </a:p>
            </p:txBody>
          </p:sp>
        </p:grpSp>
        <p:sp>
          <p:nvSpPr>
            <p:cNvPr id="13"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14"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15" name="直接连接符 14"/>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2582934" y="4064360"/>
            <a:ext cx="3061161" cy="751139"/>
            <a:chOff x="4123410" y="1826618"/>
            <a:chExt cx="3061161" cy="751139"/>
          </a:xfrm>
        </p:grpSpPr>
        <p:grpSp>
          <p:nvGrpSpPr>
            <p:cNvPr id="21" name="组合 20"/>
            <p:cNvGrpSpPr/>
            <p:nvPr/>
          </p:nvGrpSpPr>
          <p:grpSpPr>
            <a:xfrm>
              <a:off x="4123410" y="1826618"/>
              <a:ext cx="738875" cy="751139"/>
              <a:chOff x="2498710" y="2311467"/>
              <a:chExt cx="1748840" cy="1777866"/>
            </a:xfrm>
          </p:grpSpPr>
          <p:sp>
            <p:nvSpPr>
              <p:cNvPr id="25" name="椭圆 24"/>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dirty="0"/>
                  <a:t>3</a:t>
                </a:r>
                <a:endParaRPr lang="zh-CN" altLang="en-US" sz="3200" dirty="0"/>
              </a:p>
            </p:txBody>
          </p:sp>
          <p:sp>
            <p:nvSpPr>
              <p:cNvPr id="26" name="椭圆 25"/>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600" dirty="0"/>
              </a:p>
            </p:txBody>
          </p:sp>
          <p:sp>
            <p:nvSpPr>
              <p:cNvPr id="27" name="椭圆 26"/>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cs typeface="+mn-ea"/>
                  <a:sym typeface="+mn-lt"/>
                </a:endParaRPr>
              </a:p>
            </p:txBody>
          </p:sp>
          <p:sp>
            <p:nvSpPr>
              <p:cNvPr id="28" name="椭圆 27"/>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cs typeface="+mn-ea"/>
                  <a:sym typeface="+mn-lt"/>
                </a:endParaRPr>
              </a:p>
            </p:txBody>
          </p:sp>
        </p:grpSp>
        <p:sp>
          <p:nvSpPr>
            <p:cNvPr id="22"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23"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24" name="直接连接符 23"/>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6547905" y="4064360"/>
            <a:ext cx="3061161" cy="751139"/>
            <a:chOff x="4123410" y="1826618"/>
            <a:chExt cx="3061161" cy="751139"/>
          </a:xfrm>
        </p:grpSpPr>
        <p:grpSp>
          <p:nvGrpSpPr>
            <p:cNvPr id="30" name="组合 29"/>
            <p:cNvGrpSpPr/>
            <p:nvPr/>
          </p:nvGrpSpPr>
          <p:grpSpPr>
            <a:xfrm>
              <a:off x="4123410" y="1826618"/>
              <a:ext cx="738875" cy="751139"/>
              <a:chOff x="2498710" y="2311467"/>
              <a:chExt cx="1748840" cy="1777866"/>
            </a:xfrm>
          </p:grpSpPr>
          <p:sp>
            <p:nvSpPr>
              <p:cNvPr id="34" name="椭圆 33"/>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dirty="0"/>
                  <a:t>4</a:t>
                </a:r>
                <a:endParaRPr lang="zh-CN" altLang="en-US" sz="3200" dirty="0"/>
              </a:p>
            </p:txBody>
          </p:sp>
          <p:sp>
            <p:nvSpPr>
              <p:cNvPr id="35" name="椭圆 34"/>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600" dirty="0"/>
              </a:p>
            </p:txBody>
          </p:sp>
          <p:sp>
            <p:nvSpPr>
              <p:cNvPr id="36" name="椭圆 35"/>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cs typeface="+mn-ea"/>
                  <a:sym typeface="+mn-lt"/>
                </a:endParaRPr>
              </a:p>
            </p:txBody>
          </p:sp>
          <p:sp>
            <p:nvSpPr>
              <p:cNvPr id="37" name="椭圆 36"/>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cs typeface="+mn-ea"/>
                  <a:sym typeface="+mn-lt"/>
                </a:endParaRPr>
              </a:p>
            </p:txBody>
          </p:sp>
        </p:grpSp>
        <p:sp>
          <p:nvSpPr>
            <p:cNvPr id="31"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32"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33" name="直接连接符 32"/>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4789715" y="208096"/>
            <a:ext cx="2612571" cy="646331"/>
          </a:xfrm>
          <a:prstGeom prst="rect">
            <a:avLst/>
          </a:prstGeom>
          <a:noFill/>
        </p:spPr>
        <p:txBody>
          <a:bodyPr wrap="square" rtlCol="0">
            <a:spAutoFit/>
          </a:bodyPr>
          <a:lstStyle/>
          <a:p>
            <a:pPr algn="ctr"/>
            <a:r>
              <a:rPr lang="zh-CN" altLang="en-US" sz="3600" dirty="0" smtClean="0">
                <a:solidFill>
                  <a:schemeClr val="accent1"/>
                </a:solidFill>
              </a:rPr>
              <a:t>标题</a:t>
            </a:r>
            <a:endParaRPr lang="zh-CN" altLang="en-US" sz="3600" dirty="0">
              <a:solidFill>
                <a:schemeClr val="accent1"/>
              </a:solidFill>
            </a:endParaRPr>
          </a:p>
        </p:txBody>
      </p:sp>
      <p:sp>
        <p:nvSpPr>
          <p:cNvPr id="39" name="自由: 形状 85"/>
          <p:cNvSpPr/>
          <p:nvPr/>
        </p:nvSpPr>
        <p:spPr>
          <a:xfrm rot="2700000">
            <a:off x="6025850" y="813191"/>
            <a:ext cx="140300" cy="140300"/>
          </a:xfrm>
          <a:custGeom>
            <a:avLst/>
            <a:gdLst>
              <a:gd name="connsiteX0" fmla="*/ 75778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749181 h 914400"/>
              <a:gd name="connsiteX5" fmla="*/ 757780 w 914400"/>
              <a:gd name="connsiteY5" fmla="*/ 74918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914400">
                <a:moveTo>
                  <a:pt x="757780" y="0"/>
                </a:moveTo>
                <a:lnTo>
                  <a:pt x="914400" y="0"/>
                </a:lnTo>
                <a:lnTo>
                  <a:pt x="914400" y="914400"/>
                </a:lnTo>
                <a:lnTo>
                  <a:pt x="0" y="914400"/>
                </a:lnTo>
                <a:lnTo>
                  <a:pt x="0" y="749181"/>
                </a:lnTo>
                <a:lnTo>
                  <a:pt x="757780" y="7491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1"/>
          <p:cNvSpPr>
            <a:spLocks noGrp="1"/>
          </p:cNvSpPr>
          <p:nvPr>
            <p:ph type="sldNum" sz="quarter" idx="12"/>
          </p:nvPr>
        </p:nvSpPr>
        <p:spPr/>
        <p:txBody>
          <a:bodyPr/>
          <a:lstStyle/>
          <a:p>
            <a:pPr lvl="0"/>
            <a:fld id="{FCEE2C88-6C8F-484D-AF69-578F576B1F44}" type="slidenum">
              <a:rPr lang="en-US" noProof="0" smtClean="0"/>
              <a:t>20</a:t>
            </a:fld>
            <a:endParaRPr lang="en-US" noProof="0" dirty="0"/>
          </a:p>
        </p:txBody>
      </p:sp>
      <p:grpSp>
        <p:nvGrpSpPr>
          <p:cNvPr id="4" name="组合 3"/>
          <p:cNvGrpSpPr/>
          <p:nvPr/>
        </p:nvGrpSpPr>
        <p:grpSpPr>
          <a:xfrm>
            <a:off x="4459288" y="2160588"/>
            <a:ext cx="3273425" cy="3271837"/>
            <a:chOff x="4459288" y="2338388"/>
            <a:chExt cx="3273425" cy="3271837"/>
          </a:xfrm>
        </p:grpSpPr>
        <p:sp>
          <p:nvSpPr>
            <p:cNvPr id="5" name="任意多边形 19"/>
            <p:cNvSpPr/>
            <p:nvPr/>
          </p:nvSpPr>
          <p:spPr>
            <a:xfrm flipH="1" flipV="1">
              <a:off x="4459288" y="2338388"/>
              <a:ext cx="1636712" cy="1636712"/>
            </a:xfrm>
            <a:custGeom>
              <a:avLst/>
              <a:gdLst>
                <a:gd name="connsiteX0" fmla="*/ 1636295 w 1636295"/>
                <a:gd name="connsiteY0" fmla="*/ 1636295 h 1636295"/>
                <a:gd name="connsiteX1" fmla="*/ 818148 w 1636295"/>
                <a:gd name="connsiteY1" fmla="*/ 1636295 h 1636295"/>
                <a:gd name="connsiteX2" fmla="*/ 0 w 1636295"/>
                <a:gd name="connsiteY2" fmla="*/ 818147 h 1636295"/>
                <a:gd name="connsiteX3" fmla="*/ 1 w 1636295"/>
                <a:gd name="connsiteY3" fmla="*/ 818147 h 1636295"/>
                <a:gd name="connsiteX4" fmla="*/ 0 w 1636295"/>
                <a:gd name="connsiteY4" fmla="*/ 818127 h 1636295"/>
                <a:gd name="connsiteX5" fmla="*/ 4223 w 1636295"/>
                <a:gd name="connsiteY5" fmla="*/ 734496 h 1636295"/>
                <a:gd name="connsiteX6" fmla="*/ 16621 w 1636295"/>
                <a:gd name="connsiteY6" fmla="*/ 653262 h 1636295"/>
                <a:gd name="connsiteX7" fmla="*/ 18920 w 1636295"/>
                <a:gd name="connsiteY7" fmla="*/ 644322 h 1636295"/>
                <a:gd name="connsiteX8" fmla="*/ 40353 w 1636295"/>
                <a:gd name="connsiteY8" fmla="*/ 713368 h 1636295"/>
                <a:gd name="connsiteX9" fmla="*/ 513494 w 1636295"/>
                <a:gd name="connsiteY9" fmla="*/ 1026987 h 1636295"/>
                <a:gd name="connsiteX10" fmla="*/ 1026987 w 1636295"/>
                <a:gd name="connsiteY10" fmla="*/ 1026987 h 1636295"/>
                <a:gd name="connsiteX11" fmla="*/ 1026987 w 1636295"/>
                <a:gd name="connsiteY11" fmla="*/ 513493 h 1636295"/>
                <a:gd name="connsiteX12" fmla="*/ 713368 w 1636295"/>
                <a:gd name="connsiteY12" fmla="*/ 40352 h 1636295"/>
                <a:gd name="connsiteX13" fmla="*/ 644324 w 1636295"/>
                <a:gd name="connsiteY13" fmla="*/ 18919 h 1636295"/>
                <a:gd name="connsiteX14" fmla="*/ 653262 w 1636295"/>
                <a:gd name="connsiteY14" fmla="*/ 16621 h 1636295"/>
                <a:gd name="connsiteX15" fmla="*/ 734496 w 1636295"/>
                <a:gd name="connsiteY15" fmla="*/ 4223 h 1636295"/>
                <a:gd name="connsiteX16" fmla="*/ 818127 w 1636295"/>
                <a:gd name="connsiteY16" fmla="*/ 0 h 1636295"/>
                <a:gd name="connsiteX17" fmla="*/ 818147 w 1636295"/>
                <a:gd name="connsiteY17" fmla="*/ 1 h 1636295"/>
                <a:gd name="connsiteX18" fmla="*/ 818167 w 1636295"/>
                <a:gd name="connsiteY18" fmla="*/ 0 h 1636295"/>
                <a:gd name="connsiteX19" fmla="*/ 901798 w 1636295"/>
                <a:gd name="connsiteY19" fmla="*/ 4223 h 1636295"/>
                <a:gd name="connsiteX20" fmla="*/ 1636295 w 1636295"/>
                <a:gd name="connsiteY20" fmla="*/ 818147 h 1636295"/>
                <a:gd name="connsiteX21" fmla="*/ 1636295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1636295" y="1636295"/>
                  </a:moveTo>
                  <a:lnTo>
                    <a:pt x="818148" y="1636295"/>
                  </a:lnTo>
                  <a:cubicBezTo>
                    <a:pt x="366297" y="1636295"/>
                    <a:pt x="0" y="1269998"/>
                    <a:pt x="0" y="818147"/>
                  </a:cubicBezTo>
                  <a:lnTo>
                    <a:pt x="1" y="818147"/>
                  </a:lnTo>
                  <a:lnTo>
                    <a:pt x="0" y="818127"/>
                  </a:lnTo>
                  <a:lnTo>
                    <a:pt x="4223" y="734496"/>
                  </a:lnTo>
                  <a:cubicBezTo>
                    <a:pt x="7016" y="706992"/>
                    <a:pt x="11172" y="679891"/>
                    <a:pt x="16621" y="653262"/>
                  </a:cubicBezTo>
                  <a:lnTo>
                    <a:pt x="18920" y="644322"/>
                  </a:lnTo>
                  <a:lnTo>
                    <a:pt x="40353" y="713368"/>
                  </a:lnTo>
                  <a:cubicBezTo>
                    <a:pt x="118306" y="897669"/>
                    <a:pt x="300798" y="1026987"/>
                    <a:pt x="513494" y="1026987"/>
                  </a:cubicBezTo>
                  <a:lnTo>
                    <a:pt x="1026987" y="1026987"/>
                  </a:lnTo>
                  <a:lnTo>
                    <a:pt x="1026987" y="513493"/>
                  </a:lnTo>
                  <a:cubicBezTo>
                    <a:pt x="1026987" y="300797"/>
                    <a:pt x="897669" y="118305"/>
                    <a:pt x="713368" y="40352"/>
                  </a:cubicBezTo>
                  <a:lnTo>
                    <a:pt x="644324" y="18919"/>
                  </a:lnTo>
                  <a:lnTo>
                    <a:pt x="653262" y="16621"/>
                  </a:lnTo>
                  <a:cubicBezTo>
                    <a:pt x="679892" y="11172"/>
                    <a:pt x="706993" y="7016"/>
                    <a:pt x="734496" y="4223"/>
                  </a:cubicBezTo>
                  <a:lnTo>
                    <a:pt x="818127" y="0"/>
                  </a:lnTo>
                  <a:lnTo>
                    <a:pt x="818147" y="1"/>
                  </a:lnTo>
                  <a:lnTo>
                    <a:pt x="818167" y="0"/>
                  </a:lnTo>
                  <a:lnTo>
                    <a:pt x="901798" y="4223"/>
                  </a:lnTo>
                  <a:cubicBezTo>
                    <a:pt x="1314355" y="46120"/>
                    <a:pt x="1636295" y="394537"/>
                    <a:pt x="1636295" y="818147"/>
                  </a:cubicBezTo>
                  <a:lnTo>
                    <a:pt x="1636295" y="1636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任意多边形 18"/>
            <p:cNvSpPr/>
            <p:nvPr/>
          </p:nvSpPr>
          <p:spPr>
            <a:xfrm flipH="1" flipV="1">
              <a:off x="6096000" y="2338388"/>
              <a:ext cx="1636713" cy="1636712"/>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任意多边形 15"/>
            <p:cNvSpPr/>
            <p:nvPr/>
          </p:nvSpPr>
          <p:spPr>
            <a:xfrm flipH="1" flipV="1">
              <a:off x="4459288" y="3975100"/>
              <a:ext cx="1636712" cy="1635125"/>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任意多边形 12"/>
            <p:cNvSpPr/>
            <p:nvPr/>
          </p:nvSpPr>
          <p:spPr>
            <a:xfrm flipH="1" flipV="1">
              <a:off x="6096000" y="3975100"/>
              <a:ext cx="1636713" cy="1635125"/>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Freeform 10"/>
            <p:cNvSpPr>
              <a:spLocks noEditPoints="1"/>
            </p:cNvSpPr>
            <p:nvPr/>
          </p:nvSpPr>
          <p:spPr bwMode="auto">
            <a:xfrm>
              <a:off x="5495925" y="3554413"/>
              <a:ext cx="1200150" cy="903287"/>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chemeClr val="accent2"/>
            </a:solidFill>
            <a:ln>
              <a:noFill/>
            </a:ln>
          </p:spPr>
          <p:txBody>
            <a:bodyPr/>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dirty="0">
                <a:solidFill>
                  <a:prstClr val="black"/>
                </a:solidFill>
              </a:endParaRPr>
            </a:p>
          </p:txBody>
        </p:sp>
      </p:grpSp>
      <p:sp>
        <p:nvSpPr>
          <p:cNvPr id="10" name="矩形 9"/>
          <p:cNvSpPr/>
          <p:nvPr/>
        </p:nvSpPr>
        <p:spPr>
          <a:xfrm>
            <a:off x="7978775" y="1803400"/>
            <a:ext cx="2222500" cy="338554"/>
          </a:xfrm>
          <a:prstGeom prst="rect">
            <a:avLst/>
          </a:prstGeom>
          <a:noFill/>
        </p:spPr>
        <p:txBody>
          <a:bodyPr wrap="square">
            <a:spAutoFit/>
          </a:bodyPr>
          <a:lstStyle/>
          <a:p>
            <a:pP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1" name="矩形 10"/>
          <p:cNvSpPr/>
          <p:nvPr/>
        </p:nvSpPr>
        <p:spPr>
          <a:xfrm>
            <a:off x="7978775" y="2160588"/>
            <a:ext cx="3165475" cy="1569660"/>
          </a:xfrm>
          <a:prstGeom prst="rect">
            <a:avLst/>
          </a:prstGeom>
        </p:spPr>
        <p:txBody>
          <a:bodyPr>
            <a:spAutoFit/>
          </a:bodyPr>
          <a:lstStyle/>
          <a:p>
            <a:pP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
        <p:nvSpPr>
          <p:cNvPr id="12" name="矩形 11"/>
          <p:cNvSpPr/>
          <p:nvPr/>
        </p:nvSpPr>
        <p:spPr>
          <a:xfrm>
            <a:off x="7978775" y="4119146"/>
            <a:ext cx="2482850" cy="338554"/>
          </a:xfrm>
          <a:prstGeom prst="rect">
            <a:avLst/>
          </a:prstGeom>
          <a:noFill/>
        </p:spPr>
        <p:txBody>
          <a:bodyPr wrap="square">
            <a:spAutoFit/>
          </a:bodyPr>
          <a:lstStyle/>
          <a:p>
            <a:pP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3" name="矩形 12"/>
          <p:cNvSpPr/>
          <p:nvPr/>
        </p:nvSpPr>
        <p:spPr>
          <a:xfrm>
            <a:off x="7978775" y="4476334"/>
            <a:ext cx="3165475" cy="1569660"/>
          </a:xfrm>
          <a:prstGeom prst="rect">
            <a:avLst/>
          </a:prstGeom>
        </p:spPr>
        <p:txBody>
          <a:bodyPr>
            <a:spAutoFit/>
          </a:bodyPr>
          <a:lstStyle/>
          <a:p>
            <a:pP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
        <p:nvSpPr>
          <p:cNvPr id="14" name="矩形 13"/>
          <p:cNvSpPr/>
          <p:nvPr/>
        </p:nvSpPr>
        <p:spPr>
          <a:xfrm>
            <a:off x="2085976" y="1803400"/>
            <a:ext cx="2127250" cy="338554"/>
          </a:xfrm>
          <a:prstGeom prst="rect">
            <a:avLst/>
          </a:prstGeom>
          <a:noFill/>
        </p:spPr>
        <p:txBody>
          <a:bodyPr wrap="square">
            <a:spAutoFit/>
          </a:bodyPr>
          <a:lstStyle/>
          <a:p>
            <a:pPr algn="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5" name="矩形 14"/>
          <p:cNvSpPr/>
          <p:nvPr/>
        </p:nvSpPr>
        <p:spPr>
          <a:xfrm>
            <a:off x="1047750" y="2160588"/>
            <a:ext cx="3165475" cy="1569660"/>
          </a:xfrm>
          <a:prstGeom prst="rect">
            <a:avLst/>
          </a:prstGeom>
        </p:spPr>
        <p:txBody>
          <a:bodyPr>
            <a:spAutoFit/>
          </a:bodyPr>
          <a:lstStyle/>
          <a:p>
            <a:pPr algn="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
        <p:nvSpPr>
          <p:cNvPr id="16" name="矩形 15"/>
          <p:cNvSpPr/>
          <p:nvPr/>
        </p:nvSpPr>
        <p:spPr>
          <a:xfrm>
            <a:off x="1743076" y="4119146"/>
            <a:ext cx="2470150" cy="338554"/>
          </a:xfrm>
          <a:prstGeom prst="rect">
            <a:avLst/>
          </a:prstGeom>
          <a:noFill/>
        </p:spPr>
        <p:txBody>
          <a:bodyPr wrap="square">
            <a:spAutoFit/>
          </a:bodyPr>
          <a:lstStyle/>
          <a:p>
            <a:pPr algn="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7" name="矩形 16"/>
          <p:cNvSpPr/>
          <p:nvPr/>
        </p:nvSpPr>
        <p:spPr>
          <a:xfrm>
            <a:off x="1047750" y="4476334"/>
            <a:ext cx="3165475" cy="1569660"/>
          </a:xfrm>
          <a:prstGeom prst="rect">
            <a:avLst/>
          </a:prstGeom>
        </p:spPr>
        <p:txBody>
          <a:bodyPr>
            <a:spAutoFit/>
          </a:bodyPr>
          <a:lstStyle/>
          <a:p>
            <a:pPr algn="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
        <p:nvSpPr>
          <p:cNvPr id="19"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t>21</a:t>
            </a:fld>
            <a:endParaRPr lang="en-US" dirty="0">
              <a:latin typeface="+mn-lt"/>
              <a:cs typeface="+mn-ea"/>
              <a:sym typeface="+mn-lt"/>
            </a:endParaRPr>
          </a:p>
        </p:txBody>
      </p:sp>
      <p:sp>
        <p:nvSpPr>
          <p:cNvPr id="3" name="Freeform 17"/>
          <p:cNvSpPr/>
          <p:nvPr/>
        </p:nvSpPr>
        <p:spPr bwMode="auto">
          <a:xfrm>
            <a:off x="5893678" y="2630869"/>
            <a:ext cx="503018" cy="506585"/>
          </a:xfrm>
          <a:custGeom>
            <a:avLst/>
            <a:gdLst>
              <a:gd name="T0" fmla="*/ 142 w 282"/>
              <a:gd name="T1" fmla="*/ 284 h 284"/>
              <a:gd name="T2" fmla="*/ 0 w 282"/>
              <a:gd name="T3" fmla="*/ 142 h 284"/>
              <a:gd name="T4" fmla="*/ 142 w 282"/>
              <a:gd name="T5" fmla="*/ 0 h 284"/>
              <a:gd name="T6" fmla="*/ 282 w 282"/>
              <a:gd name="T7" fmla="*/ 142 h 284"/>
              <a:gd name="T8" fmla="*/ 142 w 282"/>
              <a:gd name="T9" fmla="*/ 284 h 284"/>
            </a:gdLst>
            <a:ahLst/>
            <a:cxnLst>
              <a:cxn ang="0">
                <a:pos x="T0" y="T1"/>
              </a:cxn>
              <a:cxn ang="0">
                <a:pos x="T2" y="T3"/>
              </a:cxn>
              <a:cxn ang="0">
                <a:pos x="T4" y="T5"/>
              </a:cxn>
              <a:cxn ang="0">
                <a:pos x="T6" y="T7"/>
              </a:cxn>
              <a:cxn ang="0">
                <a:pos x="T8" y="T9"/>
              </a:cxn>
            </a:cxnLst>
            <a:rect l="0" t="0" r="r" b="b"/>
            <a:pathLst>
              <a:path w="282" h="284">
                <a:moveTo>
                  <a:pt x="142" y="284"/>
                </a:moveTo>
                <a:lnTo>
                  <a:pt x="0" y="142"/>
                </a:lnTo>
                <a:lnTo>
                  <a:pt x="142" y="0"/>
                </a:lnTo>
                <a:lnTo>
                  <a:pt x="282" y="142"/>
                </a:lnTo>
                <a:lnTo>
                  <a:pt x="142" y="284"/>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4" name="Oval 18"/>
          <p:cNvSpPr>
            <a:spLocks noChangeArrowheads="1"/>
          </p:cNvSpPr>
          <p:nvPr/>
        </p:nvSpPr>
        <p:spPr bwMode="auto">
          <a:xfrm>
            <a:off x="5615413" y="1990502"/>
            <a:ext cx="1061332" cy="1063115"/>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5" name="Oval 19"/>
          <p:cNvSpPr>
            <a:spLocks noChangeArrowheads="1"/>
          </p:cNvSpPr>
          <p:nvPr/>
        </p:nvSpPr>
        <p:spPr bwMode="auto">
          <a:xfrm>
            <a:off x="5699249" y="2076122"/>
            <a:ext cx="893660" cy="891875"/>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6" name="Freeform 8"/>
          <p:cNvSpPr/>
          <p:nvPr/>
        </p:nvSpPr>
        <p:spPr bwMode="auto">
          <a:xfrm>
            <a:off x="5893678" y="4614398"/>
            <a:ext cx="503018" cy="506585"/>
          </a:xfrm>
          <a:custGeom>
            <a:avLst/>
            <a:gdLst>
              <a:gd name="T0" fmla="*/ 142 w 282"/>
              <a:gd name="T1" fmla="*/ 0 h 284"/>
              <a:gd name="T2" fmla="*/ 282 w 282"/>
              <a:gd name="T3" fmla="*/ 142 h 284"/>
              <a:gd name="T4" fmla="*/ 142 w 282"/>
              <a:gd name="T5" fmla="*/ 284 h 284"/>
              <a:gd name="T6" fmla="*/ 0 w 282"/>
              <a:gd name="T7" fmla="*/ 142 h 284"/>
              <a:gd name="T8" fmla="*/ 142 w 282"/>
              <a:gd name="T9" fmla="*/ 0 h 284"/>
            </a:gdLst>
            <a:ahLst/>
            <a:cxnLst>
              <a:cxn ang="0">
                <a:pos x="T0" y="T1"/>
              </a:cxn>
              <a:cxn ang="0">
                <a:pos x="T2" y="T3"/>
              </a:cxn>
              <a:cxn ang="0">
                <a:pos x="T4" y="T5"/>
              </a:cxn>
              <a:cxn ang="0">
                <a:pos x="T6" y="T7"/>
              </a:cxn>
              <a:cxn ang="0">
                <a:pos x="T8" y="T9"/>
              </a:cxn>
            </a:cxnLst>
            <a:rect l="0" t="0" r="r" b="b"/>
            <a:pathLst>
              <a:path w="282" h="284">
                <a:moveTo>
                  <a:pt x="142" y="0"/>
                </a:moveTo>
                <a:lnTo>
                  <a:pt x="282" y="142"/>
                </a:lnTo>
                <a:lnTo>
                  <a:pt x="142" y="284"/>
                </a:lnTo>
                <a:lnTo>
                  <a:pt x="0" y="142"/>
                </a:lnTo>
                <a:lnTo>
                  <a:pt x="142"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7" name="Oval 9"/>
          <p:cNvSpPr>
            <a:spLocks noChangeArrowheads="1"/>
          </p:cNvSpPr>
          <p:nvPr/>
        </p:nvSpPr>
        <p:spPr bwMode="auto">
          <a:xfrm>
            <a:off x="5615413" y="4700018"/>
            <a:ext cx="1061332" cy="1061332"/>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8" name="Oval 10"/>
          <p:cNvSpPr>
            <a:spLocks noChangeArrowheads="1"/>
          </p:cNvSpPr>
          <p:nvPr/>
        </p:nvSpPr>
        <p:spPr bwMode="auto">
          <a:xfrm>
            <a:off x="5699249" y="4783855"/>
            <a:ext cx="893660" cy="89365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en-US" dirty="0">
              <a:solidFill>
                <a:schemeClr val="bg1"/>
              </a:solidFill>
              <a:cs typeface="+mn-ea"/>
              <a:sym typeface="+mn-lt"/>
            </a:endParaRPr>
          </a:p>
        </p:txBody>
      </p:sp>
      <p:sp>
        <p:nvSpPr>
          <p:cNvPr id="9" name="Rectangle 23"/>
          <p:cNvSpPr>
            <a:spLocks noChangeArrowheads="1"/>
          </p:cNvSpPr>
          <p:nvPr/>
        </p:nvSpPr>
        <p:spPr bwMode="auto">
          <a:xfrm>
            <a:off x="6692798" y="3007239"/>
            <a:ext cx="358534"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0" name="Freeform 24"/>
          <p:cNvSpPr/>
          <p:nvPr/>
        </p:nvSpPr>
        <p:spPr bwMode="auto">
          <a:xfrm>
            <a:off x="6544747" y="2347252"/>
            <a:ext cx="1166573" cy="1166572"/>
          </a:xfrm>
          <a:custGeom>
            <a:avLst/>
            <a:gdLst>
              <a:gd name="T0" fmla="*/ 541 w 659"/>
              <a:gd name="T1" fmla="*/ 541 h 659"/>
              <a:gd name="T2" fmla="*/ 117 w 659"/>
              <a:gd name="T3" fmla="*/ 541 h 659"/>
              <a:gd name="T4" fmla="*/ 117 w 659"/>
              <a:gd name="T5" fmla="*/ 117 h 659"/>
              <a:gd name="T6" fmla="*/ 541 w 659"/>
              <a:gd name="T7" fmla="*/ 117 h 659"/>
              <a:gd name="T8" fmla="*/ 541 w 659"/>
              <a:gd name="T9" fmla="*/ 541 h 659"/>
            </a:gdLst>
            <a:ahLst/>
            <a:cxnLst>
              <a:cxn ang="0">
                <a:pos x="T0" y="T1"/>
              </a:cxn>
              <a:cxn ang="0">
                <a:pos x="T2" y="T3"/>
              </a:cxn>
              <a:cxn ang="0">
                <a:pos x="T4" y="T5"/>
              </a:cxn>
              <a:cxn ang="0">
                <a:pos x="T6" y="T7"/>
              </a:cxn>
              <a:cxn ang="0">
                <a:pos x="T8" y="T9"/>
              </a:cxn>
            </a:cxnLst>
            <a:rect l="0" t="0" r="r" b="b"/>
            <a:pathLst>
              <a:path w="659" h="659">
                <a:moveTo>
                  <a:pt x="541" y="541"/>
                </a:moveTo>
                <a:cubicBezTo>
                  <a:pt x="424" y="659"/>
                  <a:pt x="234" y="659"/>
                  <a:pt x="117" y="541"/>
                </a:cubicBezTo>
                <a:cubicBezTo>
                  <a:pt x="0" y="424"/>
                  <a:pt x="0" y="234"/>
                  <a:pt x="117" y="117"/>
                </a:cubicBezTo>
                <a:cubicBezTo>
                  <a:pt x="234" y="0"/>
                  <a:pt x="424" y="0"/>
                  <a:pt x="541" y="117"/>
                </a:cubicBezTo>
                <a:cubicBezTo>
                  <a:pt x="659" y="234"/>
                  <a:pt x="659" y="424"/>
                  <a:pt x="541" y="541"/>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1" name="Freeform 25"/>
          <p:cNvSpPr/>
          <p:nvPr/>
        </p:nvSpPr>
        <p:spPr bwMode="auto">
          <a:xfrm>
            <a:off x="6637502" y="2440007"/>
            <a:ext cx="979280" cy="979279"/>
          </a:xfrm>
          <a:custGeom>
            <a:avLst/>
            <a:gdLst>
              <a:gd name="T0" fmla="*/ 455 w 553"/>
              <a:gd name="T1" fmla="*/ 454 h 553"/>
              <a:gd name="T2" fmla="*/ 98 w 553"/>
              <a:gd name="T3" fmla="*/ 454 h 553"/>
              <a:gd name="T4" fmla="*/ 98 w 553"/>
              <a:gd name="T5" fmla="*/ 98 h 553"/>
              <a:gd name="T6" fmla="*/ 455 w 553"/>
              <a:gd name="T7" fmla="*/ 98 h 553"/>
              <a:gd name="T8" fmla="*/ 455 w 553"/>
              <a:gd name="T9" fmla="*/ 454 h 553"/>
            </a:gdLst>
            <a:ahLst/>
            <a:cxnLst>
              <a:cxn ang="0">
                <a:pos x="T0" y="T1"/>
              </a:cxn>
              <a:cxn ang="0">
                <a:pos x="T2" y="T3"/>
              </a:cxn>
              <a:cxn ang="0">
                <a:pos x="T4" y="T5"/>
              </a:cxn>
              <a:cxn ang="0">
                <a:pos x="T6" y="T7"/>
              </a:cxn>
              <a:cxn ang="0">
                <a:pos x="T8" y="T9"/>
              </a:cxn>
            </a:cxnLst>
            <a:rect l="0" t="0" r="r" b="b"/>
            <a:pathLst>
              <a:path w="553" h="553">
                <a:moveTo>
                  <a:pt x="455" y="454"/>
                </a:moveTo>
                <a:cubicBezTo>
                  <a:pt x="356" y="553"/>
                  <a:pt x="197" y="553"/>
                  <a:pt x="98" y="454"/>
                </a:cubicBezTo>
                <a:cubicBezTo>
                  <a:pt x="0" y="356"/>
                  <a:pt x="0" y="196"/>
                  <a:pt x="98" y="98"/>
                </a:cubicBezTo>
                <a:cubicBezTo>
                  <a:pt x="197" y="0"/>
                  <a:pt x="356" y="0"/>
                  <a:pt x="455" y="98"/>
                </a:cubicBezTo>
                <a:cubicBezTo>
                  <a:pt x="553" y="196"/>
                  <a:pt x="553" y="356"/>
                  <a:pt x="455" y="454"/>
                </a:cubicBezTo>
                <a:close/>
              </a:path>
            </a:pathLst>
          </a:custGeom>
          <a:solidFill>
            <a:schemeClr val="accent2"/>
          </a:solidFill>
          <a:ln>
            <a:noFill/>
          </a:ln>
        </p:spPr>
        <p:txBody>
          <a:bodyPr vert="horz" wrap="square" lIns="91440" tIns="45720" rIns="91440" bIns="45720" numCol="1" anchor="ctr" anchorCtr="0" compatLnSpc="1"/>
          <a:lstStyle/>
          <a:p>
            <a:pPr algn="ctr"/>
            <a:endParaRPr lang="en-US" dirty="0">
              <a:solidFill>
                <a:schemeClr val="bg1"/>
              </a:solidFill>
              <a:cs typeface="+mn-ea"/>
              <a:sym typeface="+mn-lt"/>
            </a:endParaRPr>
          </a:p>
        </p:txBody>
      </p:sp>
      <p:sp>
        <p:nvSpPr>
          <p:cNvPr id="12" name="Rectangle 26"/>
          <p:cNvSpPr>
            <a:spLocks noChangeArrowheads="1"/>
          </p:cNvSpPr>
          <p:nvPr/>
        </p:nvSpPr>
        <p:spPr bwMode="auto">
          <a:xfrm>
            <a:off x="5240826" y="4459213"/>
            <a:ext cx="356750"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3" name="Freeform 27"/>
          <p:cNvSpPr/>
          <p:nvPr/>
        </p:nvSpPr>
        <p:spPr bwMode="auto">
          <a:xfrm>
            <a:off x="4579054" y="4311161"/>
            <a:ext cx="1166573" cy="1164789"/>
          </a:xfrm>
          <a:custGeom>
            <a:avLst/>
            <a:gdLst>
              <a:gd name="T0" fmla="*/ 118 w 659"/>
              <a:gd name="T1" fmla="*/ 117 h 658"/>
              <a:gd name="T2" fmla="*/ 542 w 659"/>
              <a:gd name="T3" fmla="*/ 117 h 658"/>
              <a:gd name="T4" fmla="*/ 542 w 659"/>
              <a:gd name="T5" fmla="*/ 541 h 658"/>
              <a:gd name="T6" fmla="*/ 118 w 659"/>
              <a:gd name="T7" fmla="*/ 541 h 658"/>
              <a:gd name="T8" fmla="*/ 118 w 659"/>
              <a:gd name="T9" fmla="*/ 117 h 658"/>
            </a:gdLst>
            <a:ahLst/>
            <a:cxnLst>
              <a:cxn ang="0">
                <a:pos x="T0" y="T1"/>
              </a:cxn>
              <a:cxn ang="0">
                <a:pos x="T2" y="T3"/>
              </a:cxn>
              <a:cxn ang="0">
                <a:pos x="T4" y="T5"/>
              </a:cxn>
              <a:cxn ang="0">
                <a:pos x="T6" y="T7"/>
              </a:cxn>
              <a:cxn ang="0">
                <a:pos x="T8" y="T9"/>
              </a:cxn>
            </a:cxnLst>
            <a:rect l="0" t="0" r="r" b="b"/>
            <a:pathLst>
              <a:path w="659" h="658">
                <a:moveTo>
                  <a:pt x="118" y="117"/>
                </a:moveTo>
                <a:cubicBezTo>
                  <a:pt x="235" y="0"/>
                  <a:pt x="425" y="0"/>
                  <a:pt x="542" y="117"/>
                </a:cubicBezTo>
                <a:cubicBezTo>
                  <a:pt x="659" y="234"/>
                  <a:pt x="659" y="424"/>
                  <a:pt x="542" y="541"/>
                </a:cubicBezTo>
                <a:cubicBezTo>
                  <a:pt x="425" y="658"/>
                  <a:pt x="235" y="658"/>
                  <a:pt x="118" y="541"/>
                </a:cubicBezTo>
                <a:cubicBezTo>
                  <a:pt x="0" y="424"/>
                  <a:pt x="0" y="234"/>
                  <a:pt x="118" y="117"/>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4" name="Freeform 28"/>
          <p:cNvSpPr/>
          <p:nvPr/>
        </p:nvSpPr>
        <p:spPr bwMode="auto">
          <a:xfrm>
            <a:off x="4673593" y="4403916"/>
            <a:ext cx="979280" cy="981062"/>
          </a:xfrm>
          <a:custGeom>
            <a:avLst/>
            <a:gdLst>
              <a:gd name="T0" fmla="*/ 98 w 553"/>
              <a:gd name="T1" fmla="*/ 99 h 554"/>
              <a:gd name="T2" fmla="*/ 455 w 553"/>
              <a:gd name="T3" fmla="*/ 99 h 554"/>
              <a:gd name="T4" fmla="*/ 455 w 553"/>
              <a:gd name="T5" fmla="*/ 455 h 554"/>
              <a:gd name="T6" fmla="*/ 98 w 553"/>
              <a:gd name="T7" fmla="*/ 455 h 554"/>
              <a:gd name="T8" fmla="*/ 98 w 553"/>
              <a:gd name="T9" fmla="*/ 99 h 554"/>
            </a:gdLst>
            <a:ahLst/>
            <a:cxnLst>
              <a:cxn ang="0">
                <a:pos x="T0" y="T1"/>
              </a:cxn>
              <a:cxn ang="0">
                <a:pos x="T2" y="T3"/>
              </a:cxn>
              <a:cxn ang="0">
                <a:pos x="T4" y="T5"/>
              </a:cxn>
              <a:cxn ang="0">
                <a:pos x="T6" y="T7"/>
              </a:cxn>
              <a:cxn ang="0">
                <a:pos x="T8" y="T9"/>
              </a:cxn>
            </a:cxnLst>
            <a:rect l="0" t="0" r="r" b="b"/>
            <a:pathLst>
              <a:path w="553" h="554">
                <a:moveTo>
                  <a:pt x="98" y="99"/>
                </a:moveTo>
                <a:cubicBezTo>
                  <a:pt x="197" y="0"/>
                  <a:pt x="356" y="0"/>
                  <a:pt x="455" y="99"/>
                </a:cubicBezTo>
                <a:cubicBezTo>
                  <a:pt x="553" y="197"/>
                  <a:pt x="553" y="357"/>
                  <a:pt x="455" y="455"/>
                </a:cubicBezTo>
                <a:cubicBezTo>
                  <a:pt x="356" y="554"/>
                  <a:pt x="197" y="554"/>
                  <a:pt x="98" y="455"/>
                </a:cubicBezTo>
                <a:cubicBezTo>
                  <a:pt x="0" y="357"/>
                  <a:pt x="0" y="197"/>
                  <a:pt x="98" y="99"/>
                </a:cubicBezTo>
                <a:close/>
              </a:path>
            </a:pathLst>
          </a:custGeom>
          <a:solidFill>
            <a:schemeClr val="accent2"/>
          </a:solidFill>
          <a:ln>
            <a:noFill/>
          </a:ln>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15" name="Freeform 29"/>
          <p:cNvSpPr/>
          <p:nvPr/>
        </p:nvSpPr>
        <p:spPr bwMode="auto">
          <a:xfrm>
            <a:off x="6919334" y="3658309"/>
            <a:ext cx="504802" cy="506585"/>
          </a:xfrm>
          <a:custGeom>
            <a:avLst/>
            <a:gdLst>
              <a:gd name="T0" fmla="*/ 0 w 283"/>
              <a:gd name="T1" fmla="*/ 142 h 284"/>
              <a:gd name="T2" fmla="*/ 142 w 283"/>
              <a:gd name="T3" fmla="*/ 0 h 284"/>
              <a:gd name="T4" fmla="*/ 283 w 283"/>
              <a:gd name="T5" fmla="*/ 142 h 284"/>
              <a:gd name="T6" fmla="*/ 142 w 283"/>
              <a:gd name="T7" fmla="*/ 284 h 284"/>
              <a:gd name="T8" fmla="*/ 0 w 283"/>
              <a:gd name="T9" fmla="*/ 142 h 284"/>
            </a:gdLst>
            <a:ahLst/>
            <a:cxnLst>
              <a:cxn ang="0">
                <a:pos x="T0" y="T1"/>
              </a:cxn>
              <a:cxn ang="0">
                <a:pos x="T2" y="T3"/>
              </a:cxn>
              <a:cxn ang="0">
                <a:pos x="T4" y="T5"/>
              </a:cxn>
              <a:cxn ang="0">
                <a:pos x="T6" y="T7"/>
              </a:cxn>
              <a:cxn ang="0">
                <a:pos x="T8" y="T9"/>
              </a:cxn>
            </a:cxnLst>
            <a:rect l="0" t="0" r="r" b="b"/>
            <a:pathLst>
              <a:path w="283" h="284">
                <a:moveTo>
                  <a:pt x="0" y="142"/>
                </a:moveTo>
                <a:lnTo>
                  <a:pt x="142" y="0"/>
                </a:lnTo>
                <a:lnTo>
                  <a:pt x="283" y="142"/>
                </a:lnTo>
                <a:lnTo>
                  <a:pt x="142" y="284"/>
                </a:lnTo>
                <a:lnTo>
                  <a:pt x="0" y="142"/>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6" name="Oval 30"/>
          <p:cNvSpPr>
            <a:spLocks noChangeArrowheads="1"/>
          </p:cNvSpPr>
          <p:nvPr/>
        </p:nvSpPr>
        <p:spPr bwMode="auto">
          <a:xfrm>
            <a:off x="7003171" y="3380044"/>
            <a:ext cx="1061332" cy="1063115"/>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7" name="Oval 31"/>
          <p:cNvSpPr>
            <a:spLocks noChangeArrowheads="1"/>
          </p:cNvSpPr>
          <p:nvPr/>
        </p:nvSpPr>
        <p:spPr bwMode="auto">
          <a:xfrm>
            <a:off x="7087007" y="3465664"/>
            <a:ext cx="891875" cy="891875"/>
          </a:xfrm>
          <a:prstGeom prst="ellipse">
            <a:avLst/>
          </a:prstGeom>
          <a:solidFill>
            <a:schemeClr val="accent1"/>
          </a:solidFill>
          <a:ln>
            <a:noFill/>
          </a:ln>
        </p:spPr>
        <p:txBody>
          <a:bodyPr vert="horz" wrap="square" lIns="91440" tIns="45720" rIns="91440" bIns="45720" numCol="1" anchor="ctr" anchorCtr="0" compatLnSpc="1"/>
          <a:lstStyle/>
          <a:p>
            <a:pPr algn="ctr"/>
            <a:endParaRPr lang="en-US" dirty="0">
              <a:solidFill>
                <a:schemeClr val="bg1"/>
              </a:solidFill>
              <a:cs typeface="+mn-ea"/>
              <a:sym typeface="+mn-lt"/>
            </a:endParaRPr>
          </a:p>
        </p:txBody>
      </p:sp>
      <p:sp>
        <p:nvSpPr>
          <p:cNvPr id="18" name="Freeform 32"/>
          <p:cNvSpPr/>
          <p:nvPr/>
        </p:nvSpPr>
        <p:spPr bwMode="auto">
          <a:xfrm>
            <a:off x="4937588" y="3658309"/>
            <a:ext cx="504802" cy="506585"/>
          </a:xfrm>
          <a:custGeom>
            <a:avLst/>
            <a:gdLst>
              <a:gd name="T0" fmla="*/ 283 w 283"/>
              <a:gd name="T1" fmla="*/ 142 h 284"/>
              <a:gd name="T2" fmla="*/ 141 w 283"/>
              <a:gd name="T3" fmla="*/ 284 h 284"/>
              <a:gd name="T4" fmla="*/ 0 w 283"/>
              <a:gd name="T5" fmla="*/ 142 h 284"/>
              <a:gd name="T6" fmla="*/ 141 w 283"/>
              <a:gd name="T7" fmla="*/ 0 h 284"/>
              <a:gd name="T8" fmla="*/ 283 w 283"/>
              <a:gd name="T9" fmla="*/ 142 h 284"/>
            </a:gdLst>
            <a:ahLst/>
            <a:cxnLst>
              <a:cxn ang="0">
                <a:pos x="T0" y="T1"/>
              </a:cxn>
              <a:cxn ang="0">
                <a:pos x="T2" y="T3"/>
              </a:cxn>
              <a:cxn ang="0">
                <a:pos x="T4" y="T5"/>
              </a:cxn>
              <a:cxn ang="0">
                <a:pos x="T6" y="T7"/>
              </a:cxn>
              <a:cxn ang="0">
                <a:pos x="T8" y="T9"/>
              </a:cxn>
            </a:cxnLst>
            <a:rect l="0" t="0" r="r" b="b"/>
            <a:pathLst>
              <a:path w="283" h="284">
                <a:moveTo>
                  <a:pt x="283" y="142"/>
                </a:moveTo>
                <a:lnTo>
                  <a:pt x="141" y="284"/>
                </a:lnTo>
                <a:lnTo>
                  <a:pt x="0" y="142"/>
                </a:lnTo>
                <a:lnTo>
                  <a:pt x="141" y="0"/>
                </a:lnTo>
                <a:lnTo>
                  <a:pt x="283" y="142"/>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9" name="Oval 33"/>
          <p:cNvSpPr>
            <a:spLocks noChangeArrowheads="1"/>
          </p:cNvSpPr>
          <p:nvPr/>
        </p:nvSpPr>
        <p:spPr bwMode="auto">
          <a:xfrm>
            <a:off x="4297221" y="3380044"/>
            <a:ext cx="1061332" cy="1063115"/>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20" name="Oval 34"/>
          <p:cNvSpPr>
            <a:spLocks noChangeArrowheads="1"/>
          </p:cNvSpPr>
          <p:nvPr/>
        </p:nvSpPr>
        <p:spPr bwMode="auto">
          <a:xfrm>
            <a:off x="4381058" y="3465664"/>
            <a:ext cx="891875" cy="891875"/>
          </a:xfrm>
          <a:prstGeom prst="ellipse">
            <a:avLst/>
          </a:prstGeom>
          <a:solidFill>
            <a:schemeClr val="accent1"/>
          </a:solidFill>
          <a:ln>
            <a:noFill/>
          </a:ln>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21" name="Rectangle 47"/>
          <p:cNvSpPr>
            <a:spLocks noChangeArrowheads="1"/>
          </p:cNvSpPr>
          <p:nvPr/>
        </p:nvSpPr>
        <p:spPr bwMode="auto">
          <a:xfrm>
            <a:off x="6692798" y="4459213"/>
            <a:ext cx="358534"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22" name="Freeform 48"/>
          <p:cNvSpPr/>
          <p:nvPr/>
        </p:nvSpPr>
        <p:spPr bwMode="auto">
          <a:xfrm>
            <a:off x="6544747" y="4311161"/>
            <a:ext cx="1166573" cy="1164789"/>
          </a:xfrm>
          <a:custGeom>
            <a:avLst/>
            <a:gdLst>
              <a:gd name="T0" fmla="*/ 117 w 659"/>
              <a:gd name="T1" fmla="*/ 541 h 658"/>
              <a:gd name="T2" fmla="*/ 117 w 659"/>
              <a:gd name="T3" fmla="*/ 117 h 658"/>
              <a:gd name="T4" fmla="*/ 541 w 659"/>
              <a:gd name="T5" fmla="*/ 117 h 658"/>
              <a:gd name="T6" fmla="*/ 541 w 659"/>
              <a:gd name="T7" fmla="*/ 541 h 658"/>
              <a:gd name="T8" fmla="*/ 117 w 659"/>
              <a:gd name="T9" fmla="*/ 541 h 658"/>
            </a:gdLst>
            <a:ahLst/>
            <a:cxnLst>
              <a:cxn ang="0">
                <a:pos x="T0" y="T1"/>
              </a:cxn>
              <a:cxn ang="0">
                <a:pos x="T2" y="T3"/>
              </a:cxn>
              <a:cxn ang="0">
                <a:pos x="T4" y="T5"/>
              </a:cxn>
              <a:cxn ang="0">
                <a:pos x="T6" y="T7"/>
              </a:cxn>
              <a:cxn ang="0">
                <a:pos x="T8" y="T9"/>
              </a:cxn>
            </a:cxnLst>
            <a:rect l="0" t="0" r="r" b="b"/>
            <a:pathLst>
              <a:path w="659" h="658">
                <a:moveTo>
                  <a:pt x="117" y="541"/>
                </a:moveTo>
                <a:cubicBezTo>
                  <a:pt x="0" y="424"/>
                  <a:pt x="0" y="234"/>
                  <a:pt x="117" y="117"/>
                </a:cubicBezTo>
                <a:cubicBezTo>
                  <a:pt x="234" y="0"/>
                  <a:pt x="424" y="0"/>
                  <a:pt x="541" y="117"/>
                </a:cubicBezTo>
                <a:cubicBezTo>
                  <a:pt x="659" y="234"/>
                  <a:pt x="659" y="424"/>
                  <a:pt x="541" y="541"/>
                </a:cubicBezTo>
                <a:cubicBezTo>
                  <a:pt x="424" y="658"/>
                  <a:pt x="234" y="658"/>
                  <a:pt x="117" y="541"/>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23" name="Freeform 49"/>
          <p:cNvSpPr/>
          <p:nvPr/>
        </p:nvSpPr>
        <p:spPr bwMode="auto">
          <a:xfrm>
            <a:off x="6637502" y="4403916"/>
            <a:ext cx="979280" cy="981062"/>
          </a:xfrm>
          <a:custGeom>
            <a:avLst/>
            <a:gdLst>
              <a:gd name="T0" fmla="*/ 98 w 553"/>
              <a:gd name="T1" fmla="*/ 455 h 554"/>
              <a:gd name="T2" fmla="*/ 98 w 553"/>
              <a:gd name="T3" fmla="*/ 99 h 554"/>
              <a:gd name="T4" fmla="*/ 455 w 553"/>
              <a:gd name="T5" fmla="*/ 99 h 554"/>
              <a:gd name="T6" fmla="*/ 455 w 553"/>
              <a:gd name="T7" fmla="*/ 455 h 554"/>
              <a:gd name="T8" fmla="*/ 98 w 553"/>
              <a:gd name="T9" fmla="*/ 455 h 554"/>
            </a:gdLst>
            <a:ahLst/>
            <a:cxnLst>
              <a:cxn ang="0">
                <a:pos x="T0" y="T1"/>
              </a:cxn>
              <a:cxn ang="0">
                <a:pos x="T2" y="T3"/>
              </a:cxn>
              <a:cxn ang="0">
                <a:pos x="T4" y="T5"/>
              </a:cxn>
              <a:cxn ang="0">
                <a:pos x="T6" y="T7"/>
              </a:cxn>
              <a:cxn ang="0">
                <a:pos x="T8" y="T9"/>
              </a:cxn>
            </a:cxnLst>
            <a:rect l="0" t="0" r="r" b="b"/>
            <a:pathLst>
              <a:path w="553" h="554">
                <a:moveTo>
                  <a:pt x="98" y="455"/>
                </a:moveTo>
                <a:cubicBezTo>
                  <a:pt x="0" y="357"/>
                  <a:pt x="0" y="197"/>
                  <a:pt x="98" y="99"/>
                </a:cubicBezTo>
                <a:cubicBezTo>
                  <a:pt x="197" y="0"/>
                  <a:pt x="356" y="0"/>
                  <a:pt x="455" y="99"/>
                </a:cubicBezTo>
                <a:cubicBezTo>
                  <a:pt x="553" y="197"/>
                  <a:pt x="553" y="357"/>
                  <a:pt x="455" y="455"/>
                </a:cubicBezTo>
                <a:cubicBezTo>
                  <a:pt x="356" y="554"/>
                  <a:pt x="197" y="554"/>
                  <a:pt x="98" y="455"/>
                </a:cubicBezTo>
                <a:close/>
              </a:path>
            </a:pathLst>
          </a:custGeom>
          <a:solidFill>
            <a:schemeClr val="accent2"/>
          </a:solidFill>
          <a:ln>
            <a:noFill/>
          </a:ln>
        </p:spPr>
        <p:txBody>
          <a:bodyPr vert="horz" wrap="square" lIns="91440" tIns="45720" rIns="91440" bIns="45720" numCol="1" anchor="ctr" anchorCtr="0" compatLnSpc="1"/>
          <a:lstStyle/>
          <a:p>
            <a:pPr algn="ctr"/>
            <a:endParaRPr lang="en-AU" dirty="0">
              <a:solidFill>
                <a:schemeClr val="bg1"/>
              </a:solidFill>
              <a:cs typeface="+mn-ea"/>
              <a:sym typeface="+mn-lt"/>
            </a:endParaRPr>
          </a:p>
        </p:txBody>
      </p:sp>
      <p:sp>
        <p:nvSpPr>
          <p:cNvPr id="24" name="Rectangle 50"/>
          <p:cNvSpPr>
            <a:spLocks noChangeArrowheads="1"/>
          </p:cNvSpPr>
          <p:nvPr/>
        </p:nvSpPr>
        <p:spPr bwMode="auto">
          <a:xfrm>
            <a:off x="5240826" y="3007239"/>
            <a:ext cx="356750"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25" name="Freeform 51"/>
          <p:cNvSpPr/>
          <p:nvPr/>
        </p:nvSpPr>
        <p:spPr bwMode="auto">
          <a:xfrm>
            <a:off x="4579054" y="2347252"/>
            <a:ext cx="1166573" cy="1166572"/>
          </a:xfrm>
          <a:custGeom>
            <a:avLst/>
            <a:gdLst>
              <a:gd name="T0" fmla="*/ 542 w 659"/>
              <a:gd name="T1" fmla="*/ 117 h 659"/>
              <a:gd name="T2" fmla="*/ 542 w 659"/>
              <a:gd name="T3" fmla="*/ 541 h 659"/>
              <a:gd name="T4" fmla="*/ 118 w 659"/>
              <a:gd name="T5" fmla="*/ 541 h 659"/>
              <a:gd name="T6" fmla="*/ 118 w 659"/>
              <a:gd name="T7" fmla="*/ 117 h 659"/>
              <a:gd name="T8" fmla="*/ 542 w 659"/>
              <a:gd name="T9" fmla="*/ 117 h 659"/>
            </a:gdLst>
            <a:ahLst/>
            <a:cxnLst>
              <a:cxn ang="0">
                <a:pos x="T0" y="T1"/>
              </a:cxn>
              <a:cxn ang="0">
                <a:pos x="T2" y="T3"/>
              </a:cxn>
              <a:cxn ang="0">
                <a:pos x="T4" y="T5"/>
              </a:cxn>
              <a:cxn ang="0">
                <a:pos x="T6" y="T7"/>
              </a:cxn>
              <a:cxn ang="0">
                <a:pos x="T8" y="T9"/>
              </a:cxn>
            </a:cxnLst>
            <a:rect l="0" t="0" r="r" b="b"/>
            <a:pathLst>
              <a:path w="659" h="659">
                <a:moveTo>
                  <a:pt x="542" y="117"/>
                </a:moveTo>
                <a:cubicBezTo>
                  <a:pt x="659" y="234"/>
                  <a:pt x="659" y="424"/>
                  <a:pt x="542" y="541"/>
                </a:cubicBezTo>
                <a:cubicBezTo>
                  <a:pt x="425" y="659"/>
                  <a:pt x="235" y="659"/>
                  <a:pt x="118" y="541"/>
                </a:cubicBezTo>
                <a:cubicBezTo>
                  <a:pt x="0" y="424"/>
                  <a:pt x="0" y="234"/>
                  <a:pt x="118" y="117"/>
                </a:cubicBezTo>
                <a:cubicBezTo>
                  <a:pt x="235" y="0"/>
                  <a:pt x="425" y="0"/>
                  <a:pt x="542" y="117"/>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26" name="Freeform 52"/>
          <p:cNvSpPr/>
          <p:nvPr/>
        </p:nvSpPr>
        <p:spPr bwMode="auto">
          <a:xfrm>
            <a:off x="4673593" y="2440007"/>
            <a:ext cx="979280" cy="979279"/>
          </a:xfrm>
          <a:custGeom>
            <a:avLst/>
            <a:gdLst>
              <a:gd name="T0" fmla="*/ 455 w 553"/>
              <a:gd name="T1" fmla="*/ 98 h 553"/>
              <a:gd name="T2" fmla="*/ 455 w 553"/>
              <a:gd name="T3" fmla="*/ 454 h 553"/>
              <a:gd name="T4" fmla="*/ 98 w 553"/>
              <a:gd name="T5" fmla="*/ 454 h 553"/>
              <a:gd name="T6" fmla="*/ 98 w 553"/>
              <a:gd name="T7" fmla="*/ 98 h 553"/>
              <a:gd name="T8" fmla="*/ 455 w 553"/>
              <a:gd name="T9" fmla="*/ 98 h 553"/>
            </a:gdLst>
            <a:ahLst/>
            <a:cxnLst>
              <a:cxn ang="0">
                <a:pos x="T0" y="T1"/>
              </a:cxn>
              <a:cxn ang="0">
                <a:pos x="T2" y="T3"/>
              </a:cxn>
              <a:cxn ang="0">
                <a:pos x="T4" y="T5"/>
              </a:cxn>
              <a:cxn ang="0">
                <a:pos x="T6" y="T7"/>
              </a:cxn>
              <a:cxn ang="0">
                <a:pos x="T8" y="T9"/>
              </a:cxn>
            </a:cxnLst>
            <a:rect l="0" t="0" r="r" b="b"/>
            <a:pathLst>
              <a:path w="553" h="553">
                <a:moveTo>
                  <a:pt x="455" y="98"/>
                </a:moveTo>
                <a:cubicBezTo>
                  <a:pt x="553" y="196"/>
                  <a:pt x="553" y="356"/>
                  <a:pt x="455" y="454"/>
                </a:cubicBezTo>
                <a:cubicBezTo>
                  <a:pt x="356" y="553"/>
                  <a:pt x="197" y="553"/>
                  <a:pt x="98" y="454"/>
                </a:cubicBezTo>
                <a:cubicBezTo>
                  <a:pt x="0" y="356"/>
                  <a:pt x="0" y="196"/>
                  <a:pt x="98" y="98"/>
                </a:cubicBezTo>
                <a:cubicBezTo>
                  <a:pt x="197" y="0"/>
                  <a:pt x="356" y="0"/>
                  <a:pt x="455" y="98"/>
                </a:cubicBezTo>
                <a:close/>
              </a:path>
            </a:pathLst>
          </a:custGeom>
          <a:solidFill>
            <a:schemeClr val="accent2"/>
          </a:solidFill>
          <a:ln>
            <a:noFill/>
          </a:ln>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27" name="TextBox 4"/>
          <p:cNvSpPr txBox="1"/>
          <p:nvPr/>
        </p:nvSpPr>
        <p:spPr>
          <a:xfrm>
            <a:off x="5738846" y="3626021"/>
            <a:ext cx="830357" cy="492443"/>
          </a:xfrm>
          <a:prstGeom prst="rect">
            <a:avLst/>
          </a:prstGeom>
          <a:noFill/>
        </p:spPr>
        <p:txBody>
          <a:bodyPr wrap="none" lIns="0" tIns="0" rIns="0" bIns="0" rtlCol="0">
            <a:spAutoFit/>
          </a:bodyPr>
          <a:lstStyle/>
          <a:p>
            <a:pPr algn="ctr"/>
            <a:r>
              <a:rPr lang="en-US" sz="1600" dirty="0">
                <a:solidFill>
                  <a:schemeClr val="tx1">
                    <a:lumMod val="50000"/>
                    <a:lumOff val="50000"/>
                  </a:schemeClr>
                </a:solidFill>
                <a:cs typeface="+mn-ea"/>
                <a:sym typeface="+mn-lt"/>
              </a:rPr>
              <a:t>Business</a:t>
            </a:r>
          </a:p>
          <a:p>
            <a:pPr algn="ctr"/>
            <a:r>
              <a:rPr lang="en-US" sz="1600" dirty="0">
                <a:solidFill>
                  <a:schemeClr val="tx1">
                    <a:lumMod val="50000"/>
                    <a:lumOff val="50000"/>
                  </a:schemeClr>
                </a:solidFill>
                <a:cs typeface="+mn-ea"/>
                <a:sym typeface="+mn-lt"/>
              </a:rPr>
              <a:t>Strategy</a:t>
            </a:r>
          </a:p>
        </p:txBody>
      </p:sp>
      <p:sp>
        <p:nvSpPr>
          <p:cNvPr id="28" name="任意多边形 27"/>
          <p:cNvSpPr/>
          <p:nvPr/>
        </p:nvSpPr>
        <p:spPr>
          <a:xfrm>
            <a:off x="5006903" y="2797050"/>
            <a:ext cx="269851" cy="231301"/>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9" name="任意多边形 28"/>
          <p:cNvSpPr/>
          <p:nvPr/>
        </p:nvSpPr>
        <p:spPr>
          <a:xfrm>
            <a:off x="6999704" y="2780753"/>
            <a:ext cx="302563" cy="259392"/>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0" name="任意多边形 29"/>
          <p:cNvSpPr/>
          <p:nvPr/>
        </p:nvSpPr>
        <p:spPr>
          <a:xfrm>
            <a:off x="4685646" y="3783765"/>
            <a:ext cx="282952" cy="212025"/>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1" name="任意多边形 30"/>
          <p:cNvSpPr/>
          <p:nvPr/>
        </p:nvSpPr>
        <p:spPr>
          <a:xfrm>
            <a:off x="5996562" y="2393261"/>
            <a:ext cx="297250" cy="27438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2" name="任意多边形 31"/>
          <p:cNvSpPr/>
          <p:nvPr/>
        </p:nvSpPr>
        <p:spPr>
          <a:xfrm>
            <a:off x="4994757" y="4758530"/>
            <a:ext cx="278084" cy="263048"/>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white"/>
              </a:solidFill>
              <a:effectLst/>
              <a:uLnTx/>
              <a:uFillTx/>
              <a:cs typeface="+mn-ea"/>
              <a:sym typeface="+mn-lt"/>
            </a:endParaRPr>
          </a:p>
        </p:txBody>
      </p:sp>
      <p:sp>
        <p:nvSpPr>
          <p:cNvPr id="33" name="任意多边形 32"/>
          <p:cNvSpPr/>
          <p:nvPr/>
        </p:nvSpPr>
        <p:spPr>
          <a:xfrm>
            <a:off x="6999704" y="4751012"/>
            <a:ext cx="278084" cy="278084"/>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34" name="Group 8"/>
          <p:cNvGrpSpPr/>
          <p:nvPr/>
        </p:nvGrpSpPr>
        <p:grpSpPr>
          <a:xfrm>
            <a:off x="7451689" y="3716323"/>
            <a:ext cx="249820" cy="340150"/>
            <a:chOff x="2767013" y="609600"/>
            <a:chExt cx="561975" cy="765176"/>
          </a:xfrm>
          <a:solidFill>
            <a:schemeClr val="bg1"/>
          </a:solidFill>
        </p:grpSpPr>
        <p:sp>
          <p:nvSpPr>
            <p:cNvPr id="35"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6" name="Freeform 6"/>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37" name="任意多边形 36"/>
          <p:cNvSpPr/>
          <p:nvPr/>
        </p:nvSpPr>
        <p:spPr>
          <a:xfrm>
            <a:off x="5990937" y="5095854"/>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solidFill>
              <a:effectLst/>
              <a:uLnTx/>
              <a:uFillTx/>
              <a:cs typeface="+mn-ea"/>
              <a:sym typeface="+mn-lt"/>
            </a:endParaRPr>
          </a:p>
        </p:txBody>
      </p:sp>
      <p:sp>
        <p:nvSpPr>
          <p:cNvPr id="38" name="Text Placeholder 32"/>
          <p:cNvSpPr txBox="1"/>
          <p:nvPr/>
        </p:nvSpPr>
        <p:spPr>
          <a:xfrm>
            <a:off x="1384782" y="2510524"/>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39" name="Text Placeholder 33"/>
          <p:cNvSpPr txBox="1"/>
          <p:nvPr/>
        </p:nvSpPr>
        <p:spPr>
          <a:xfrm>
            <a:off x="1370495" y="2230346"/>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Business Strategy</a:t>
            </a:r>
          </a:p>
        </p:txBody>
      </p:sp>
      <p:sp>
        <p:nvSpPr>
          <p:cNvPr id="40" name="Text Placeholder 32"/>
          <p:cNvSpPr txBox="1"/>
          <p:nvPr/>
        </p:nvSpPr>
        <p:spPr>
          <a:xfrm>
            <a:off x="1384782" y="4302468"/>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41" name="Text Placeholder 33"/>
          <p:cNvSpPr txBox="1"/>
          <p:nvPr/>
        </p:nvSpPr>
        <p:spPr>
          <a:xfrm>
            <a:off x="1370495" y="4022290"/>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Creative Solution</a:t>
            </a:r>
          </a:p>
        </p:txBody>
      </p:sp>
      <p:sp>
        <p:nvSpPr>
          <p:cNvPr id="42" name="Text Placeholder 32"/>
          <p:cNvSpPr txBox="1"/>
          <p:nvPr/>
        </p:nvSpPr>
        <p:spPr>
          <a:xfrm>
            <a:off x="1397091" y="3380347"/>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43" name="Text Placeholder 33"/>
          <p:cNvSpPr txBox="1"/>
          <p:nvPr/>
        </p:nvSpPr>
        <p:spPr>
          <a:xfrm>
            <a:off x="1382804" y="3100169"/>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File Manager</a:t>
            </a:r>
          </a:p>
        </p:txBody>
      </p:sp>
      <p:sp>
        <p:nvSpPr>
          <p:cNvPr id="44" name="Text Placeholder 32"/>
          <p:cNvSpPr txBox="1"/>
          <p:nvPr/>
        </p:nvSpPr>
        <p:spPr>
          <a:xfrm>
            <a:off x="1370495" y="5277776"/>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45" name="Text Placeholder 33"/>
          <p:cNvSpPr txBox="1"/>
          <p:nvPr/>
        </p:nvSpPr>
        <p:spPr>
          <a:xfrm>
            <a:off x="1356208" y="4997598"/>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Best Security System</a:t>
            </a:r>
          </a:p>
        </p:txBody>
      </p:sp>
      <p:sp>
        <p:nvSpPr>
          <p:cNvPr id="46" name="任意多边形 45"/>
          <p:cNvSpPr/>
          <p:nvPr/>
        </p:nvSpPr>
        <p:spPr>
          <a:xfrm>
            <a:off x="3161762" y="2210059"/>
            <a:ext cx="297250" cy="27438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7" name="任意多边形 46"/>
          <p:cNvSpPr/>
          <p:nvPr/>
        </p:nvSpPr>
        <p:spPr>
          <a:xfrm>
            <a:off x="3171095" y="4051394"/>
            <a:ext cx="282952" cy="212025"/>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8" name="任意多边形 47"/>
          <p:cNvSpPr/>
          <p:nvPr/>
        </p:nvSpPr>
        <p:spPr>
          <a:xfrm>
            <a:off x="3159105" y="3106457"/>
            <a:ext cx="302563" cy="259392"/>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9" name="任意多边形 48"/>
          <p:cNvSpPr/>
          <p:nvPr/>
        </p:nvSpPr>
        <p:spPr>
          <a:xfrm>
            <a:off x="3180366" y="5005332"/>
            <a:ext cx="269851" cy="231301"/>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0" name="Text Placeholder 32"/>
          <p:cNvSpPr txBox="1"/>
          <p:nvPr/>
        </p:nvSpPr>
        <p:spPr>
          <a:xfrm>
            <a:off x="9339260" y="2510524"/>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Lemon drops oat cake oat cake sugar plum sweet cake oreo</a:t>
            </a:r>
          </a:p>
        </p:txBody>
      </p:sp>
      <p:sp>
        <p:nvSpPr>
          <p:cNvPr id="51" name="Text Placeholder 33"/>
          <p:cNvSpPr txBox="1"/>
          <p:nvPr/>
        </p:nvSpPr>
        <p:spPr>
          <a:xfrm>
            <a:off x="9324973" y="2230346"/>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Business Strategy</a:t>
            </a:r>
          </a:p>
        </p:txBody>
      </p:sp>
      <p:sp>
        <p:nvSpPr>
          <p:cNvPr id="52" name="Text Placeholder 32"/>
          <p:cNvSpPr txBox="1"/>
          <p:nvPr/>
        </p:nvSpPr>
        <p:spPr>
          <a:xfrm>
            <a:off x="9339260" y="4302468"/>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Lemon drops oat cake oat cake sugar plum sweet cake oreo</a:t>
            </a:r>
          </a:p>
        </p:txBody>
      </p:sp>
      <p:sp>
        <p:nvSpPr>
          <p:cNvPr id="53" name="Text Placeholder 33"/>
          <p:cNvSpPr txBox="1"/>
          <p:nvPr/>
        </p:nvSpPr>
        <p:spPr>
          <a:xfrm>
            <a:off x="9324973" y="4022290"/>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Creative Solution</a:t>
            </a:r>
          </a:p>
        </p:txBody>
      </p:sp>
      <p:sp>
        <p:nvSpPr>
          <p:cNvPr id="54" name="Text Placeholder 32"/>
          <p:cNvSpPr txBox="1"/>
          <p:nvPr/>
        </p:nvSpPr>
        <p:spPr>
          <a:xfrm>
            <a:off x="9351569" y="3380347"/>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Lemon drops oat cake oat cake sugar plum sweet cake oreo</a:t>
            </a:r>
          </a:p>
        </p:txBody>
      </p:sp>
      <p:sp>
        <p:nvSpPr>
          <p:cNvPr id="55" name="Text Placeholder 33"/>
          <p:cNvSpPr txBox="1"/>
          <p:nvPr/>
        </p:nvSpPr>
        <p:spPr>
          <a:xfrm>
            <a:off x="9337282" y="3100169"/>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File Manager</a:t>
            </a:r>
          </a:p>
        </p:txBody>
      </p:sp>
      <p:sp>
        <p:nvSpPr>
          <p:cNvPr id="56" name="Text Placeholder 32"/>
          <p:cNvSpPr txBox="1"/>
          <p:nvPr/>
        </p:nvSpPr>
        <p:spPr>
          <a:xfrm>
            <a:off x="9324973" y="5277776"/>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幸运日素材 淘宝店：https://shop145643496.taobao.com</a:t>
            </a:r>
          </a:p>
        </p:txBody>
      </p:sp>
      <p:sp>
        <p:nvSpPr>
          <p:cNvPr id="57" name="Text Placeholder 33"/>
          <p:cNvSpPr txBox="1"/>
          <p:nvPr/>
        </p:nvSpPr>
        <p:spPr>
          <a:xfrm>
            <a:off x="9310686" y="4997598"/>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Best Security System</a:t>
            </a:r>
          </a:p>
        </p:txBody>
      </p:sp>
      <p:sp>
        <p:nvSpPr>
          <p:cNvPr id="58" name="任意多边形 57"/>
          <p:cNvSpPr/>
          <p:nvPr/>
        </p:nvSpPr>
        <p:spPr>
          <a:xfrm>
            <a:off x="8900055" y="2234039"/>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solidFill>
              <a:effectLst/>
              <a:uLnTx/>
              <a:uFillTx/>
              <a:cs typeface="+mn-ea"/>
              <a:sym typeface="+mn-lt"/>
            </a:endParaRPr>
          </a:p>
        </p:txBody>
      </p:sp>
      <p:grpSp>
        <p:nvGrpSpPr>
          <p:cNvPr id="59" name="Group 8"/>
          <p:cNvGrpSpPr/>
          <p:nvPr/>
        </p:nvGrpSpPr>
        <p:grpSpPr>
          <a:xfrm>
            <a:off x="8971790" y="3987331"/>
            <a:ext cx="249820" cy="340150"/>
            <a:chOff x="2767013" y="609600"/>
            <a:chExt cx="561975" cy="765176"/>
          </a:xfrm>
          <a:solidFill>
            <a:schemeClr val="accent1"/>
          </a:solidFill>
        </p:grpSpPr>
        <p:sp>
          <p:nvSpPr>
            <p:cNvPr id="60"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61" name="Freeform 6"/>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62" name="任意多边形 61"/>
          <p:cNvSpPr/>
          <p:nvPr/>
        </p:nvSpPr>
        <p:spPr>
          <a:xfrm>
            <a:off x="8956097" y="5029876"/>
            <a:ext cx="278084" cy="278084"/>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63" name="任意多边形 62"/>
          <p:cNvSpPr/>
          <p:nvPr/>
        </p:nvSpPr>
        <p:spPr>
          <a:xfrm>
            <a:off x="8956097" y="3126141"/>
            <a:ext cx="278084" cy="263048"/>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white"/>
              </a:solidFill>
              <a:effectLst/>
              <a:uLnTx/>
              <a:uFillTx/>
              <a:cs typeface="+mn-ea"/>
              <a:sym typeface="+mn-lt"/>
            </a:endParaRPr>
          </a:p>
        </p:txBody>
      </p:sp>
      <p:sp>
        <p:nvSpPr>
          <p:cNvPr id="66"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t>22</a:t>
            </a:fld>
            <a:endParaRPr lang="en-US" noProof="0" dirty="0">
              <a:latin typeface="+mn-lt"/>
              <a:cs typeface="+mn-ea"/>
              <a:sym typeface="+mn-lt"/>
            </a:endParaRPr>
          </a:p>
        </p:txBody>
      </p:sp>
      <p:sp>
        <p:nvSpPr>
          <p:cNvPr id="3" name="Freeform 5"/>
          <p:cNvSpPr/>
          <p:nvPr/>
        </p:nvSpPr>
        <p:spPr bwMode="auto">
          <a:xfrm>
            <a:off x="1461859" y="1928809"/>
            <a:ext cx="2557874" cy="2568575"/>
          </a:xfrm>
          <a:custGeom>
            <a:avLst/>
            <a:gdLst>
              <a:gd name="T0" fmla="*/ 252 w 505"/>
              <a:gd name="T1" fmla="*/ 0 h 505"/>
              <a:gd name="T2" fmla="*/ 331 w 505"/>
              <a:gd name="T3" fmla="*/ 78 h 505"/>
              <a:gd name="T4" fmla="*/ 252 w 505"/>
              <a:gd name="T5" fmla="*/ 157 h 505"/>
              <a:gd name="T6" fmla="*/ 157 w 505"/>
              <a:gd name="T7" fmla="*/ 252 h 505"/>
              <a:gd name="T8" fmla="*/ 252 w 505"/>
              <a:gd name="T9" fmla="*/ 348 h 505"/>
              <a:gd name="T10" fmla="*/ 348 w 505"/>
              <a:gd name="T11" fmla="*/ 252 h 505"/>
              <a:gd name="T12" fmla="*/ 427 w 505"/>
              <a:gd name="T13" fmla="*/ 174 h 505"/>
              <a:gd name="T14" fmla="*/ 505 w 505"/>
              <a:gd name="T15" fmla="*/ 252 h 505"/>
              <a:gd name="T16" fmla="*/ 252 w 505"/>
              <a:gd name="T17" fmla="*/ 505 h 505"/>
              <a:gd name="T18" fmla="*/ 0 w 505"/>
              <a:gd name="T19" fmla="*/ 252 h 505"/>
              <a:gd name="T20" fmla="*/ 252 w 505"/>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5" h="505">
                <a:moveTo>
                  <a:pt x="252" y="0"/>
                </a:moveTo>
                <a:cubicBezTo>
                  <a:pt x="296" y="0"/>
                  <a:pt x="331" y="35"/>
                  <a:pt x="331" y="78"/>
                </a:cubicBezTo>
                <a:cubicBezTo>
                  <a:pt x="331" y="121"/>
                  <a:pt x="296" y="157"/>
                  <a:pt x="252" y="157"/>
                </a:cubicBezTo>
                <a:cubicBezTo>
                  <a:pt x="200" y="157"/>
                  <a:pt x="157" y="200"/>
                  <a:pt x="157" y="252"/>
                </a:cubicBezTo>
                <a:cubicBezTo>
                  <a:pt x="157" y="305"/>
                  <a:pt x="200" y="348"/>
                  <a:pt x="252" y="348"/>
                </a:cubicBezTo>
                <a:cubicBezTo>
                  <a:pt x="305" y="348"/>
                  <a:pt x="348" y="305"/>
                  <a:pt x="348" y="252"/>
                </a:cubicBezTo>
                <a:cubicBezTo>
                  <a:pt x="348" y="209"/>
                  <a:pt x="383" y="174"/>
                  <a:pt x="427" y="174"/>
                </a:cubicBezTo>
                <a:cubicBezTo>
                  <a:pt x="470" y="174"/>
                  <a:pt x="505" y="209"/>
                  <a:pt x="505" y="252"/>
                </a:cubicBezTo>
                <a:cubicBezTo>
                  <a:pt x="505" y="392"/>
                  <a:pt x="392" y="505"/>
                  <a:pt x="252" y="505"/>
                </a:cubicBezTo>
                <a:cubicBezTo>
                  <a:pt x="113" y="505"/>
                  <a:pt x="0" y="392"/>
                  <a:pt x="0" y="252"/>
                </a:cubicBezTo>
                <a:cubicBezTo>
                  <a:pt x="0" y="113"/>
                  <a:pt x="113" y="0"/>
                  <a:pt x="252" y="0"/>
                </a:cubicBez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 name="Freeform 6"/>
          <p:cNvSpPr/>
          <p:nvPr/>
        </p:nvSpPr>
        <p:spPr bwMode="auto">
          <a:xfrm>
            <a:off x="2737585" y="1928809"/>
            <a:ext cx="1282148" cy="1682416"/>
          </a:xfrm>
          <a:custGeom>
            <a:avLst/>
            <a:gdLst>
              <a:gd name="T0" fmla="*/ 0 w 253"/>
              <a:gd name="T1" fmla="*/ 157 h 331"/>
              <a:gd name="T2" fmla="*/ 96 w 253"/>
              <a:gd name="T3" fmla="*/ 252 h 331"/>
              <a:gd name="T4" fmla="*/ 175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5" y="331"/>
                </a:cubicBezTo>
                <a:cubicBezTo>
                  <a:pt x="218" y="331"/>
                  <a:pt x="253" y="296"/>
                  <a:pt x="253" y="252"/>
                </a:cubicBezTo>
                <a:cubicBezTo>
                  <a:pt x="253" y="113"/>
                  <a:pt x="140" y="0"/>
                  <a:pt x="0" y="0"/>
                </a:cubicBezTo>
                <a:lnTo>
                  <a:pt x="0" y="157"/>
                </a:lnTo>
                <a:close/>
              </a:path>
            </a:pathLst>
          </a:custGeom>
          <a:solidFill>
            <a:schemeClr val="accent2"/>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5" name="Oval 7"/>
          <p:cNvSpPr>
            <a:spLocks noChangeArrowheads="1"/>
          </p:cNvSpPr>
          <p:nvPr/>
        </p:nvSpPr>
        <p:spPr bwMode="auto">
          <a:xfrm>
            <a:off x="2343737" y="1928809"/>
            <a:ext cx="794119"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6" name="Freeform 8"/>
          <p:cNvSpPr/>
          <p:nvPr/>
        </p:nvSpPr>
        <p:spPr bwMode="auto">
          <a:xfrm>
            <a:off x="2343737" y="3210957"/>
            <a:ext cx="1675996" cy="1286428"/>
          </a:xfrm>
          <a:custGeom>
            <a:avLst/>
            <a:gdLst>
              <a:gd name="T0" fmla="*/ 174 w 331"/>
              <a:gd name="T1" fmla="*/ 0 h 253"/>
              <a:gd name="T2" fmla="*/ 78 w 331"/>
              <a:gd name="T3" fmla="*/ 96 h 253"/>
              <a:gd name="T4" fmla="*/ 0 w 331"/>
              <a:gd name="T5" fmla="*/ 175 h 253"/>
              <a:gd name="T6" fmla="*/ 78 w 331"/>
              <a:gd name="T7" fmla="*/ 253 h 253"/>
              <a:gd name="T8" fmla="*/ 331 w 331"/>
              <a:gd name="T9" fmla="*/ 0 h 253"/>
              <a:gd name="T10" fmla="*/ 174 w 331"/>
              <a:gd name="T11" fmla="*/ 0 h 253"/>
            </a:gdLst>
            <a:ahLst/>
            <a:cxnLst>
              <a:cxn ang="0">
                <a:pos x="T0" y="T1"/>
              </a:cxn>
              <a:cxn ang="0">
                <a:pos x="T2" y="T3"/>
              </a:cxn>
              <a:cxn ang="0">
                <a:pos x="T4" y="T5"/>
              </a:cxn>
              <a:cxn ang="0">
                <a:pos x="T6" y="T7"/>
              </a:cxn>
              <a:cxn ang="0">
                <a:pos x="T8" y="T9"/>
              </a:cxn>
              <a:cxn ang="0">
                <a:pos x="T10" y="T11"/>
              </a:cxn>
            </a:cxnLst>
            <a:rect l="0" t="0" r="r" b="b"/>
            <a:pathLst>
              <a:path w="331" h="253">
                <a:moveTo>
                  <a:pt x="174" y="0"/>
                </a:moveTo>
                <a:cubicBezTo>
                  <a:pt x="174" y="53"/>
                  <a:pt x="131" y="96"/>
                  <a:pt x="78" y="96"/>
                </a:cubicBezTo>
                <a:cubicBezTo>
                  <a:pt x="35" y="96"/>
                  <a:pt x="0" y="131"/>
                  <a:pt x="0" y="175"/>
                </a:cubicBezTo>
                <a:cubicBezTo>
                  <a:pt x="0" y="218"/>
                  <a:pt x="35" y="253"/>
                  <a:pt x="78" y="253"/>
                </a:cubicBezTo>
                <a:cubicBezTo>
                  <a:pt x="218" y="253"/>
                  <a:pt x="331" y="140"/>
                  <a:pt x="331" y="0"/>
                </a:cubicBezTo>
                <a:lnTo>
                  <a:pt x="174" y="0"/>
                </a:lnTo>
                <a:close/>
              </a:path>
            </a:pathLst>
          </a:custGeom>
          <a:solidFill>
            <a:schemeClr val="bg1">
              <a:lumMod val="50000"/>
            </a:schemeClr>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 name="Oval 9"/>
          <p:cNvSpPr>
            <a:spLocks noChangeArrowheads="1"/>
          </p:cNvSpPr>
          <p:nvPr/>
        </p:nvSpPr>
        <p:spPr bwMode="auto">
          <a:xfrm>
            <a:off x="3223475" y="2812827"/>
            <a:ext cx="796258" cy="798399"/>
          </a:xfrm>
          <a:prstGeom prst="ellipse">
            <a:avLst/>
          </a:prstGeom>
          <a:solidFill>
            <a:schemeClr val="accent2"/>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8" name="Freeform 10"/>
          <p:cNvSpPr/>
          <p:nvPr/>
        </p:nvSpPr>
        <p:spPr bwMode="auto">
          <a:xfrm>
            <a:off x="1461859" y="2812827"/>
            <a:ext cx="1275726" cy="1684558"/>
          </a:xfrm>
          <a:custGeom>
            <a:avLst/>
            <a:gdLst>
              <a:gd name="T0" fmla="*/ 252 w 252"/>
              <a:gd name="T1" fmla="*/ 174 h 331"/>
              <a:gd name="T2" fmla="*/ 157 w 252"/>
              <a:gd name="T3" fmla="*/ 78 h 331"/>
              <a:gd name="T4" fmla="*/ 78 w 252"/>
              <a:gd name="T5" fmla="*/ 0 h 331"/>
              <a:gd name="T6" fmla="*/ 0 w 252"/>
              <a:gd name="T7" fmla="*/ 78 h 331"/>
              <a:gd name="T8" fmla="*/ 252 w 252"/>
              <a:gd name="T9" fmla="*/ 331 h 331"/>
              <a:gd name="T10" fmla="*/ 252 w 252"/>
              <a:gd name="T11" fmla="*/ 174 h 331"/>
            </a:gdLst>
            <a:ahLst/>
            <a:cxnLst>
              <a:cxn ang="0">
                <a:pos x="T0" y="T1"/>
              </a:cxn>
              <a:cxn ang="0">
                <a:pos x="T2" y="T3"/>
              </a:cxn>
              <a:cxn ang="0">
                <a:pos x="T4" y="T5"/>
              </a:cxn>
              <a:cxn ang="0">
                <a:pos x="T6" y="T7"/>
              </a:cxn>
              <a:cxn ang="0">
                <a:pos x="T8" y="T9"/>
              </a:cxn>
              <a:cxn ang="0">
                <a:pos x="T10" y="T11"/>
              </a:cxn>
            </a:cxnLst>
            <a:rect l="0" t="0" r="r" b="b"/>
            <a:pathLst>
              <a:path w="252" h="331">
                <a:moveTo>
                  <a:pt x="252" y="174"/>
                </a:moveTo>
                <a:cubicBezTo>
                  <a:pt x="200" y="174"/>
                  <a:pt x="157" y="131"/>
                  <a:pt x="157" y="78"/>
                </a:cubicBezTo>
                <a:cubicBezTo>
                  <a:pt x="157" y="35"/>
                  <a:pt x="122" y="0"/>
                  <a:pt x="78" y="0"/>
                </a:cubicBezTo>
                <a:cubicBezTo>
                  <a:pt x="35" y="0"/>
                  <a:pt x="0" y="35"/>
                  <a:pt x="0" y="78"/>
                </a:cubicBezTo>
                <a:cubicBezTo>
                  <a:pt x="0" y="218"/>
                  <a:pt x="113" y="331"/>
                  <a:pt x="252" y="331"/>
                </a:cubicBezTo>
                <a:lnTo>
                  <a:pt x="252" y="174"/>
                </a:lnTo>
                <a:close/>
              </a:path>
            </a:pathLst>
          </a:custGeom>
          <a:solidFill>
            <a:schemeClr val="bg1">
              <a:lumMod val="65000"/>
            </a:schemeClr>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 name="Oval 11"/>
          <p:cNvSpPr>
            <a:spLocks noChangeArrowheads="1"/>
          </p:cNvSpPr>
          <p:nvPr/>
        </p:nvSpPr>
        <p:spPr bwMode="auto">
          <a:xfrm>
            <a:off x="2343737" y="3698986"/>
            <a:ext cx="794119" cy="798399"/>
          </a:xfrm>
          <a:prstGeom prst="ellipse">
            <a:avLst/>
          </a:prstGeom>
          <a:solidFill>
            <a:schemeClr val="bg1">
              <a:lumMod val="50000"/>
            </a:schemeClr>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10" name="Oval 7"/>
          <p:cNvSpPr>
            <a:spLocks noChangeArrowheads="1"/>
          </p:cNvSpPr>
          <p:nvPr/>
        </p:nvSpPr>
        <p:spPr bwMode="auto">
          <a:xfrm>
            <a:off x="1461858" y="2811757"/>
            <a:ext cx="794119" cy="798399"/>
          </a:xfrm>
          <a:prstGeom prst="ellipse">
            <a:avLst/>
          </a:prstGeom>
          <a:solidFill>
            <a:schemeClr val="bg1">
              <a:lumMod val="65000"/>
            </a:schemeClr>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11" name="Oval 70"/>
          <p:cNvSpPr/>
          <p:nvPr/>
        </p:nvSpPr>
        <p:spPr>
          <a:xfrm>
            <a:off x="2255977" y="2727208"/>
            <a:ext cx="971778" cy="9717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rPr>
              <a:t>2014</a:t>
            </a:r>
          </a:p>
        </p:txBody>
      </p:sp>
      <p:sp>
        <p:nvSpPr>
          <p:cNvPr id="12" name="Freeform 12"/>
          <p:cNvSpPr/>
          <p:nvPr/>
        </p:nvSpPr>
        <p:spPr bwMode="auto">
          <a:xfrm>
            <a:off x="4814923" y="1928809"/>
            <a:ext cx="2562155" cy="2568575"/>
          </a:xfrm>
          <a:custGeom>
            <a:avLst/>
            <a:gdLst>
              <a:gd name="T0" fmla="*/ 253 w 506"/>
              <a:gd name="T1" fmla="*/ 0 h 505"/>
              <a:gd name="T2" fmla="*/ 331 w 506"/>
              <a:gd name="T3" fmla="*/ 78 h 505"/>
              <a:gd name="T4" fmla="*/ 253 w 506"/>
              <a:gd name="T5" fmla="*/ 157 h 505"/>
              <a:gd name="T6" fmla="*/ 157 w 506"/>
              <a:gd name="T7" fmla="*/ 252 h 505"/>
              <a:gd name="T8" fmla="*/ 253 w 506"/>
              <a:gd name="T9" fmla="*/ 348 h 505"/>
              <a:gd name="T10" fmla="*/ 349 w 506"/>
              <a:gd name="T11" fmla="*/ 252 h 505"/>
              <a:gd name="T12" fmla="*/ 427 w 506"/>
              <a:gd name="T13" fmla="*/ 174 h 505"/>
              <a:gd name="T14" fmla="*/ 506 w 506"/>
              <a:gd name="T15" fmla="*/ 252 h 505"/>
              <a:gd name="T16" fmla="*/ 253 w 506"/>
              <a:gd name="T17" fmla="*/ 505 h 505"/>
              <a:gd name="T18" fmla="*/ 0 w 506"/>
              <a:gd name="T19" fmla="*/ 252 h 505"/>
              <a:gd name="T20" fmla="*/ 253 w 506"/>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6" h="505">
                <a:moveTo>
                  <a:pt x="253" y="0"/>
                </a:moveTo>
                <a:cubicBezTo>
                  <a:pt x="296" y="0"/>
                  <a:pt x="331" y="35"/>
                  <a:pt x="331" y="78"/>
                </a:cubicBezTo>
                <a:cubicBezTo>
                  <a:pt x="331" y="121"/>
                  <a:pt x="296" y="157"/>
                  <a:pt x="253" y="157"/>
                </a:cubicBezTo>
                <a:cubicBezTo>
                  <a:pt x="200" y="157"/>
                  <a:pt x="157" y="200"/>
                  <a:pt x="157" y="252"/>
                </a:cubicBezTo>
                <a:cubicBezTo>
                  <a:pt x="157" y="305"/>
                  <a:pt x="200" y="348"/>
                  <a:pt x="253" y="348"/>
                </a:cubicBezTo>
                <a:cubicBezTo>
                  <a:pt x="306" y="348"/>
                  <a:pt x="349" y="305"/>
                  <a:pt x="349" y="252"/>
                </a:cubicBezTo>
                <a:cubicBezTo>
                  <a:pt x="349" y="209"/>
                  <a:pt x="384" y="174"/>
                  <a:pt x="427" y="174"/>
                </a:cubicBezTo>
                <a:cubicBezTo>
                  <a:pt x="470" y="174"/>
                  <a:pt x="506" y="209"/>
                  <a:pt x="506" y="252"/>
                </a:cubicBezTo>
                <a:cubicBezTo>
                  <a:pt x="506" y="392"/>
                  <a:pt x="392" y="505"/>
                  <a:pt x="253" y="505"/>
                </a:cubicBezTo>
                <a:cubicBezTo>
                  <a:pt x="113" y="505"/>
                  <a:pt x="0" y="392"/>
                  <a:pt x="0" y="252"/>
                </a:cubicBezTo>
                <a:cubicBezTo>
                  <a:pt x="0" y="113"/>
                  <a:pt x="113" y="0"/>
                  <a:pt x="253" y="0"/>
                </a:cubicBez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3" name="Freeform 13"/>
          <p:cNvSpPr/>
          <p:nvPr/>
        </p:nvSpPr>
        <p:spPr bwMode="auto">
          <a:xfrm>
            <a:off x="6094930" y="1928809"/>
            <a:ext cx="1282148" cy="1682416"/>
          </a:xfrm>
          <a:custGeom>
            <a:avLst/>
            <a:gdLst>
              <a:gd name="T0" fmla="*/ 0 w 253"/>
              <a:gd name="T1" fmla="*/ 157 h 331"/>
              <a:gd name="T2" fmla="*/ 96 w 253"/>
              <a:gd name="T3" fmla="*/ 252 h 331"/>
              <a:gd name="T4" fmla="*/ 174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4" y="331"/>
                </a:cubicBezTo>
                <a:cubicBezTo>
                  <a:pt x="217" y="331"/>
                  <a:pt x="253" y="296"/>
                  <a:pt x="253" y="252"/>
                </a:cubicBezTo>
                <a:cubicBezTo>
                  <a:pt x="253" y="113"/>
                  <a:pt x="139" y="0"/>
                  <a:pt x="0" y="0"/>
                </a:cubicBezTo>
                <a:lnTo>
                  <a:pt x="0" y="157"/>
                </a:lnTo>
                <a:close/>
              </a:path>
            </a:pathLst>
          </a:custGeom>
          <a:solidFill>
            <a:schemeClr val="accent2"/>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4" name="Oval 14"/>
          <p:cNvSpPr>
            <a:spLocks noChangeArrowheads="1"/>
          </p:cNvSpPr>
          <p:nvPr/>
        </p:nvSpPr>
        <p:spPr bwMode="auto">
          <a:xfrm>
            <a:off x="5694660" y="1928809"/>
            <a:ext cx="796258"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cs typeface="+mn-ea"/>
                <a:sym typeface="+mn-lt"/>
              </a:rPr>
              <a:t>50%</a:t>
            </a:r>
          </a:p>
        </p:txBody>
      </p:sp>
      <p:sp>
        <p:nvSpPr>
          <p:cNvPr id="15" name="Freeform 15"/>
          <p:cNvSpPr/>
          <p:nvPr/>
        </p:nvSpPr>
        <p:spPr bwMode="auto">
          <a:xfrm>
            <a:off x="5694660" y="3210957"/>
            <a:ext cx="1682417" cy="1286428"/>
          </a:xfrm>
          <a:custGeom>
            <a:avLst/>
            <a:gdLst>
              <a:gd name="T0" fmla="*/ 175 w 332"/>
              <a:gd name="T1" fmla="*/ 0 h 253"/>
              <a:gd name="T2" fmla="*/ 79 w 332"/>
              <a:gd name="T3" fmla="*/ 96 h 253"/>
              <a:gd name="T4" fmla="*/ 0 w 332"/>
              <a:gd name="T5" fmla="*/ 175 h 253"/>
              <a:gd name="T6" fmla="*/ 79 w 332"/>
              <a:gd name="T7" fmla="*/ 253 h 253"/>
              <a:gd name="T8" fmla="*/ 332 w 332"/>
              <a:gd name="T9" fmla="*/ 0 h 253"/>
              <a:gd name="T10" fmla="*/ 175 w 332"/>
              <a:gd name="T11" fmla="*/ 0 h 253"/>
            </a:gdLst>
            <a:ahLst/>
            <a:cxnLst>
              <a:cxn ang="0">
                <a:pos x="T0" y="T1"/>
              </a:cxn>
              <a:cxn ang="0">
                <a:pos x="T2" y="T3"/>
              </a:cxn>
              <a:cxn ang="0">
                <a:pos x="T4" y="T5"/>
              </a:cxn>
              <a:cxn ang="0">
                <a:pos x="T6" y="T7"/>
              </a:cxn>
              <a:cxn ang="0">
                <a:pos x="T8" y="T9"/>
              </a:cxn>
              <a:cxn ang="0">
                <a:pos x="T10" y="T11"/>
              </a:cxn>
            </a:cxnLst>
            <a:rect l="0" t="0" r="r" b="b"/>
            <a:pathLst>
              <a:path w="332" h="253">
                <a:moveTo>
                  <a:pt x="175" y="0"/>
                </a:moveTo>
                <a:cubicBezTo>
                  <a:pt x="175" y="53"/>
                  <a:pt x="132" y="96"/>
                  <a:pt x="79" y="96"/>
                </a:cubicBezTo>
                <a:cubicBezTo>
                  <a:pt x="35" y="96"/>
                  <a:pt x="0" y="131"/>
                  <a:pt x="0" y="175"/>
                </a:cubicBezTo>
                <a:cubicBezTo>
                  <a:pt x="0" y="218"/>
                  <a:pt x="35" y="253"/>
                  <a:pt x="79" y="253"/>
                </a:cubicBezTo>
                <a:cubicBezTo>
                  <a:pt x="218" y="253"/>
                  <a:pt x="332" y="140"/>
                  <a:pt x="332" y="0"/>
                </a:cubicBezTo>
                <a:lnTo>
                  <a:pt x="175" y="0"/>
                </a:lnTo>
                <a:close/>
              </a:path>
            </a:pathLst>
          </a:custGeom>
          <a:solidFill>
            <a:schemeClr val="bg1">
              <a:lumMod val="50000"/>
            </a:schemeClr>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6" name="Oval 16"/>
          <p:cNvSpPr>
            <a:spLocks noChangeArrowheads="1"/>
          </p:cNvSpPr>
          <p:nvPr/>
        </p:nvSpPr>
        <p:spPr bwMode="auto">
          <a:xfrm>
            <a:off x="6580818" y="2812827"/>
            <a:ext cx="796258" cy="798399"/>
          </a:xfrm>
          <a:prstGeom prst="ellipse">
            <a:avLst/>
          </a:prstGeom>
          <a:solidFill>
            <a:schemeClr val="accent2"/>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17" name="Freeform 17"/>
          <p:cNvSpPr/>
          <p:nvPr/>
        </p:nvSpPr>
        <p:spPr bwMode="auto">
          <a:xfrm>
            <a:off x="4814923" y="2812827"/>
            <a:ext cx="1280007" cy="1684558"/>
          </a:xfrm>
          <a:custGeom>
            <a:avLst/>
            <a:gdLst>
              <a:gd name="T0" fmla="*/ 253 w 253"/>
              <a:gd name="T1" fmla="*/ 174 h 331"/>
              <a:gd name="T2" fmla="*/ 157 w 253"/>
              <a:gd name="T3" fmla="*/ 78 h 331"/>
              <a:gd name="T4" fmla="*/ 79 w 253"/>
              <a:gd name="T5" fmla="*/ 0 h 331"/>
              <a:gd name="T6" fmla="*/ 0 w 253"/>
              <a:gd name="T7" fmla="*/ 78 h 331"/>
              <a:gd name="T8" fmla="*/ 253 w 253"/>
              <a:gd name="T9" fmla="*/ 331 h 331"/>
              <a:gd name="T10" fmla="*/ 253 w 253"/>
              <a:gd name="T11" fmla="*/ 174 h 331"/>
            </a:gdLst>
            <a:ahLst/>
            <a:cxnLst>
              <a:cxn ang="0">
                <a:pos x="T0" y="T1"/>
              </a:cxn>
              <a:cxn ang="0">
                <a:pos x="T2" y="T3"/>
              </a:cxn>
              <a:cxn ang="0">
                <a:pos x="T4" y="T5"/>
              </a:cxn>
              <a:cxn ang="0">
                <a:pos x="T6" y="T7"/>
              </a:cxn>
              <a:cxn ang="0">
                <a:pos x="T8" y="T9"/>
              </a:cxn>
              <a:cxn ang="0">
                <a:pos x="T10" y="T11"/>
              </a:cxn>
            </a:cxnLst>
            <a:rect l="0" t="0" r="r" b="b"/>
            <a:pathLst>
              <a:path w="253" h="331">
                <a:moveTo>
                  <a:pt x="253" y="174"/>
                </a:moveTo>
                <a:cubicBezTo>
                  <a:pt x="200" y="174"/>
                  <a:pt x="157" y="131"/>
                  <a:pt x="157" y="78"/>
                </a:cubicBezTo>
                <a:cubicBezTo>
                  <a:pt x="157" y="35"/>
                  <a:pt x="122" y="0"/>
                  <a:pt x="79" y="0"/>
                </a:cubicBezTo>
                <a:cubicBezTo>
                  <a:pt x="35" y="0"/>
                  <a:pt x="0" y="35"/>
                  <a:pt x="0" y="78"/>
                </a:cubicBezTo>
                <a:cubicBezTo>
                  <a:pt x="0" y="218"/>
                  <a:pt x="113" y="331"/>
                  <a:pt x="253" y="331"/>
                </a:cubicBezTo>
                <a:lnTo>
                  <a:pt x="253" y="174"/>
                </a:ln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8" name="Oval 18"/>
          <p:cNvSpPr>
            <a:spLocks noChangeArrowheads="1"/>
          </p:cNvSpPr>
          <p:nvPr/>
        </p:nvSpPr>
        <p:spPr bwMode="auto">
          <a:xfrm>
            <a:off x="5694660" y="3698986"/>
            <a:ext cx="796258" cy="798399"/>
          </a:xfrm>
          <a:prstGeom prst="ellipse">
            <a:avLst/>
          </a:prstGeom>
          <a:solidFill>
            <a:schemeClr val="bg1">
              <a:lumMod val="50000"/>
            </a:schemeClr>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19" name="Oval 71"/>
          <p:cNvSpPr/>
          <p:nvPr/>
        </p:nvSpPr>
        <p:spPr>
          <a:xfrm>
            <a:off x="5609038" y="2727208"/>
            <a:ext cx="971778" cy="9717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rPr>
              <a:t>2015</a:t>
            </a:r>
          </a:p>
        </p:txBody>
      </p:sp>
      <p:sp>
        <p:nvSpPr>
          <p:cNvPr id="20" name="Freeform 19"/>
          <p:cNvSpPr/>
          <p:nvPr/>
        </p:nvSpPr>
        <p:spPr bwMode="auto">
          <a:xfrm>
            <a:off x="8172266" y="1928809"/>
            <a:ext cx="2557874" cy="2568575"/>
          </a:xfrm>
          <a:custGeom>
            <a:avLst/>
            <a:gdLst>
              <a:gd name="T0" fmla="*/ 252 w 505"/>
              <a:gd name="T1" fmla="*/ 0 h 505"/>
              <a:gd name="T2" fmla="*/ 331 w 505"/>
              <a:gd name="T3" fmla="*/ 78 h 505"/>
              <a:gd name="T4" fmla="*/ 252 w 505"/>
              <a:gd name="T5" fmla="*/ 157 h 505"/>
              <a:gd name="T6" fmla="*/ 157 w 505"/>
              <a:gd name="T7" fmla="*/ 252 h 505"/>
              <a:gd name="T8" fmla="*/ 252 w 505"/>
              <a:gd name="T9" fmla="*/ 348 h 505"/>
              <a:gd name="T10" fmla="*/ 348 w 505"/>
              <a:gd name="T11" fmla="*/ 252 h 505"/>
              <a:gd name="T12" fmla="*/ 427 w 505"/>
              <a:gd name="T13" fmla="*/ 174 h 505"/>
              <a:gd name="T14" fmla="*/ 505 w 505"/>
              <a:gd name="T15" fmla="*/ 252 h 505"/>
              <a:gd name="T16" fmla="*/ 252 w 505"/>
              <a:gd name="T17" fmla="*/ 505 h 505"/>
              <a:gd name="T18" fmla="*/ 0 w 505"/>
              <a:gd name="T19" fmla="*/ 252 h 505"/>
              <a:gd name="T20" fmla="*/ 252 w 505"/>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5" h="505">
                <a:moveTo>
                  <a:pt x="252" y="0"/>
                </a:moveTo>
                <a:cubicBezTo>
                  <a:pt x="296" y="0"/>
                  <a:pt x="331" y="35"/>
                  <a:pt x="331" y="78"/>
                </a:cubicBezTo>
                <a:cubicBezTo>
                  <a:pt x="331" y="121"/>
                  <a:pt x="296" y="157"/>
                  <a:pt x="252" y="157"/>
                </a:cubicBezTo>
                <a:cubicBezTo>
                  <a:pt x="200" y="157"/>
                  <a:pt x="157" y="200"/>
                  <a:pt x="157" y="252"/>
                </a:cubicBezTo>
                <a:cubicBezTo>
                  <a:pt x="157" y="305"/>
                  <a:pt x="200" y="348"/>
                  <a:pt x="252" y="348"/>
                </a:cubicBezTo>
                <a:cubicBezTo>
                  <a:pt x="305" y="348"/>
                  <a:pt x="348" y="305"/>
                  <a:pt x="348" y="252"/>
                </a:cubicBezTo>
                <a:cubicBezTo>
                  <a:pt x="348" y="209"/>
                  <a:pt x="383" y="174"/>
                  <a:pt x="427" y="174"/>
                </a:cubicBezTo>
                <a:cubicBezTo>
                  <a:pt x="470" y="174"/>
                  <a:pt x="505" y="209"/>
                  <a:pt x="505" y="252"/>
                </a:cubicBezTo>
                <a:cubicBezTo>
                  <a:pt x="505" y="392"/>
                  <a:pt x="392" y="505"/>
                  <a:pt x="252" y="505"/>
                </a:cubicBezTo>
                <a:cubicBezTo>
                  <a:pt x="113" y="505"/>
                  <a:pt x="0" y="392"/>
                  <a:pt x="0" y="252"/>
                </a:cubicBezTo>
                <a:cubicBezTo>
                  <a:pt x="0" y="113"/>
                  <a:pt x="113" y="0"/>
                  <a:pt x="252" y="0"/>
                </a:cubicBez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1" name="Freeform 20"/>
          <p:cNvSpPr/>
          <p:nvPr/>
        </p:nvSpPr>
        <p:spPr bwMode="auto">
          <a:xfrm>
            <a:off x="9447992" y="1928809"/>
            <a:ext cx="1282148" cy="1682416"/>
          </a:xfrm>
          <a:custGeom>
            <a:avLst/>
            <a:gdLst>
              <a:gd name="T0" fmla="*/ 0 w 253"/>
              <a:gd name="T1" fmla="*/ 157 h 331"/>
              <a:gd name="T2" fmla="*/ 96 w 253"/>
              <a:gd name="T3" fmla="*/ 252 h 331"/>
              <a:gd name="T4" fmla="*/ 175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5" y="331"/>
                </a:cubicBezTo>
                <a:cubicBezTo>
                  <a:pt x="218" y="331"/>
                  <a:pt x="253" y="296"/>
                  <a:pt x="253" y="252"/>
                </a:cubicBezTo>
                <a:cubicBezTo>
                  <a:pt x="253" y="113"/>
                  <a:pt x="140" y="0"/>
                  <a:pt x="0" y="0"/>
                </a:cubicBezTo>
                <a:lnTo>
                  <a:pt x="0" y="157"/>
                </a:lnTo>
                <a:close/>
              </a:path>
            </a:pathLst>
          </a:custGeom>
          <a:solidFill>
            <a:schemeClr val="accent2"/>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2" name="Oval 21"/>
          <p:cNvSpPr>
            <a:spLocks noChangeArrowheads="1"/>
          </p:cNvSpPr>
          <p:nvPr/>
        </p:nvSpPr>
        <p:spPr bwMode="auto">
          <a:xfrm>
            <a:off x="9054144" y="1928809"/>
            <a:ext cx="794119"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cs typeface="+mn-ea"/>
                <a:sym typeface="+mn-lt"/>
              </a:rPr>
              <a:t>75%</a:t>
            </a:r>
          </a:p>
        </p:txBody>
      </p:sp>
      <p:sp>
        <p:nvSpPr>
          <p:cNvPr id="23" name="Freeform 22"/>
          <p:cNvSpPr/>
          <p:nvPr/>
        </p:nvSpPr>
        <p:spPr bwMode="auto">
          <a:xfrm>
            <a:off x="9054144" y="3210957"/>
            <a:ext cx="1675996" cy="1286428"/>
          </a:xfrm>
          <a:custGeom>
            <a:avLst/>
            <a:gdLst>
              <a:gd name="T0" fmla="*/ 174 w 331"/>
              <a:gd name="T1" fmla="*/ 0 h 253"/>
              <a:gd name="T2" fmla="*/ 78 w 331"/>
              <a:gd name="T3" fmla="*/ 96 h 253"/>
              <a:gd name="T4" fmla="*/ 0 w 331"/>
              <a:gd name="T5" fmla="*/ 175 h 253"/>
              <a:gd name="T6" fmla="*/ 78 w 331"/>
              <a:gd name="T7" fmla="*/ 253 h 253"/>
              <a:gd name="T8" fmla="*/ 331 w 331"/>
              <a:gd name="T9" fmla="*/ 0 h 253"/>
              <a:gd name="T10" fmla="*/ 174 w 331"/>
              <a:gd name="T11" fmla="*/ 0 h 253"/>
            </a:gdLst>
            <a:ahLst/>
            <a:cxnLst>
              <a:cxn ang="0">
                <a:pos x="T0" y="T1"/>
              </a:cxn>
              <a:cxn ang="0">
                <a:pos x="T2" y="T3"/>
              </a:cxn>
              <a:cxn ang="0">
                <a:pos x="T4" y="T5"/>
              </a:cxn>
              <a:cxn ang="0">
                <a:pos x="T6" y="T7"/>
              </a:cxn>
              <a:cxn ang="0">
                <a:pos x="T8" y="T9"/>
              </a:cxn>
              <a:cxn ang="0">
                <a:pos x="T10" y="T11"/>
              </a:cxn>
            </a:cxnLst>
            <a:rect l="0" t="0" r="r" b="b"/>
            <a:pathLst>
              <a:path w="331" h="253">
                <a:moveTo>
                  <a:pt x="174" y="0"/>
                </a:moveTo>
                <a:cubicBezTo>
                  <a:pt x="174" y="53"/>
                  <a:pt x="131" y="96"/>
                  <a:pt x="78" y="96"/>
                </a:cubicBezTo>
                <a:cubicBezTo>
                  <a:pt x="35" y="96"/>
                  <a:pt x="0" y="131"/>
                  <a:pt x="0" y="175"/>
                </a:cubicBezTo>
                <a:cubicBezTo>
                  <a:pt x="0" y="218"/>
                  <a:pt x="35" y="253"/>
                  <a:pt x="78" y="253"/>
                </a:cubicBezTo>
                <a:cubicBezTo>
                  <a:pt x="218" y="253"/>
                  <a:pt x="331" y="140"/>
                  <a:pt x="331" y="0"/>
                </a:cubicBezTo>
                <a:lnTo>
                  <a:pt x="174" y="0"/>
                </a:ln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4" name="Oval 23"/>
          <p:cNvSpPr>
            <a:spLocks noChangeArrowheads="1"/>
          </p:cNvSpPr>
          <p:nvPr/>
        </p:nvSpPr>
        <p:spPr bwMode="auto">
          <a:xfrm>
            <a:off x="9936021" y="2812827"/>
            <a:ext cx="794119" cy="798399"/>
          </a:xfrm>
          <a:prstGeom prst="ellipse">
            <a:avLst/>
          </a:prstGeom>
          <a:solidFill>
            <a:schemeClr val="accent2"/>
          </a:solidFill>
          <a:ln>
            <a:noFill/>
          </a:ln>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25" name="Freeform 24"/>
          <p:cNvSpPr/>
          <p:nvPr/>
        </p:nvSpPr>
        <p:spPr bwMode="auto">
          <a:xfrm>
            <a:off x="8172266" y="2812827"/>
            <a:ext cx="1275726" cy="1684558"/>
          </a:xfrm>
          <a:custGeom>
            <a:avLst/>
            <a:gdLst>
              <a:gd name="T0" fmla="*/ 252 w 252"/>
              <a:gd name="T1" fmla="*/ 174 h 331"/>
              <a:gd name="T2" fmla="*/ 157 w 252"/>
              <a:gd name="T3" fmla="*/ 78 h 331"/>
              <a:gd name="T4" fmla="*/ 78 w 252"/>
              <a:gd name="T5" fmla="*/ 0 h 331"/>
              <a:gd name="T6" fmla="*/ 0 w 252"/>
              <a:gd name="T7" fmla="*/ 78 h 331"/>
              <a:gd name="T8" fmla="*/ 252 w 252"/>
              <a:gd name="T9" fmla="*/ 331 h 331"/>
              <a:gd name="T10" fmla="*/ 252 w 252"/>
              <a:gd name="T11" fmla="*/ 174 h 331"/>
            </a:gdLst>
            <a:ahLst/>
            <a:cxnLst>
              <a:cxn ang="0">
                <a:pos x="T0" y="T1"/>
              </a:cxn>
              <a:cxn ang="0">
                <a:pos x="T2" y="T3"/>
              </a:cxn>
              <a:cxn ang="0">
                <a:pos x="T4" y="T5"/>
              </a:cxn>
              <a:cxn ang="0">
                <a:pos x="T6" y="T7"/>
              </a:cxn>
              <a:cxn ang="0">
                <a:pos x="T8" y="T9"/>
              </a:cxn>
              <a:cxn ang="0">
                <a:pos x="T10" y="T11"/>
              </a:cxn>
            </a:cxnLst>
            <a:rect l="0" t="0" r="r" b="b"/>
            <a:pathLst>
              <a:path w="252" h="331">
                <a:moveTo>
                  <a:pt x="252" y="174"/>
                </a:moveTo>
                <a:cubicBezTo>
                  <a:pt x="200" y="174"/>
                  <a:pt x="157" y="131"/>
                  <a:pt x="157" y="78"/>
                </a:cubicBezTo>
                <a:cubicBezTo>
                  <a:pt x="157" y="35"/>
                  <a:pt x="121" y="0"/>
                  <a:pt x="78" y="0"/>
                </a:cubicBezTo>
                <a:cubicBezTo>
                  <a:pt x="35" y="0"/>
                  <a:pt x="0" y="35"/>
                  <a:pt x="0" y="78"/>
                </a:cubicBezTo>
                <a:cubicBezTo>
                  <a:pt x="0" y="218"/>
                  <a:pt x="113" y="331"/>
                  <a:pt x="252" y="331"/>
                </a:cubicBezTo>
                <a:lnTo>
                  <a:pt x="252" y="174"/>
                </a:ln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6" name="Oval 25"/>
          <p:cNvSpPr>
            <a:spLocks noChangeArrowheads="1"/>
          </p:cNvSpPr>
          <p:nvPr/>
        </p:nvSpPr>
        <p:spPr bwMode="auto">
          <a:xfrm>
            <a:off x="9054144" y="3698986"/>
            <a:ext cx="794119"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7" name="Oval 72"/>
          <p:cNvSpPr/>
          <p:nvPr/>
        </p:nvSpPr>
        <p:spPr>
          <a:xfrm>
            <a:off x="8964243" y="2727208"/>
            <a:ext cx="971778" cy="9717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rPr>
              <a:t>2016</a:t>
            </a:r>
          </a:p>
        </p:txBody>
      </p:sp>
      <p:sp>
        <p:nvSpPr>
          <p:cNvPr id="28" name="Oval 76"/>
          <p:cNvSpPr/>
          <p:nvPr/>
        </p:nvSpPr>
        <p:spPr>
          <a:xfrm>
            <a:off x="1133121" y="5247791"/>
            <a:ext cx="585787" cy="585787"/>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dirty="0">
              <a:ln>
                <a:noFill/>
              </a:ln>
              <a:solidFill>
                <a:prstClr val="white"/>
              </a:solidFill>
              <a:effectLst/>
              <a:uLnTx/>
              <a:uFillTx/>
              <a:cs typeface="+mn-ea"/>
              <a:sym typeface="+mn-lt"/>
            </a:endParaRPr>
          </a:p>
        </p:txBody>
      </p:sp>
      <p:sp>
        <p:nvSpPr>
          <p:cNvPr id="29" name="Text Placeholder 32"/>
          <p:cNvSpPr txBox="1"/>
          <p:nvPr/>
        </p:nvSpPr>
        <p:spPr>
          <a:xfrm>
            <a:off x="1955313" y="5485103"/>
            <a:ext cx="1236595" cy="5360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30" name="Text Placeholder 33"/>
          <p:cNvSpPr txBox="1"/>
          <p:nvPr/>
        </p:nvSpPr>
        <p:spPr>
          <a:xfrm>
            <a:off x="1955312" y="5247790"/>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Creative</a:t>
            </a:r>
          </a:p>
        </p:txBody>
      </p:sp>
      <p:sp>
        <p:nvSpPr>
          <p:cNvPr id="31" name="Oval 79"/>
          <p:cNvSpPr/>
          <p:nvPr/>
        </p:nvSpPr>
        <p:spPr>
          <a:xfrm>
            <a:off x="3755863" y="5247790"/>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dirty="0">
              <a:ln>
                <a:noFill/>
              </a:ln>
              <a:solidFill>
                <a:prstClr val="white"/>
              </a:solidFill>
              <a:effectLst/>
              <a:uLnTx/>
              <a:uFillTx/>
              <a:cs typeface="+mn-ea"/>
              <a:sym typeface="+mn-lt"/>
            </a:endParaRPr>
          </a:p>
        </p:txBody>
      </p:sp>
      <p:sp>
        <p:nvSpPr>
          <p:cNvPr id="32" name="Text Placeholder 32"/>
          <p:cNvSpPr txBox="1"/>
          <p:nvPr/>
        </p:nvSpPr>
        <p:spPr>
          <a:xfrm>
            <a:off x="4578055" y="5485102"/>
            <a:ext cx="1236595" cy="5360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33" name="Text Placeholder 33"/>
          <p:cNvSpPr txBox="1"/>
          <p:nvPr/>
        </p:nvSpPr>
        <p:spPr>
          <a:xfrm>
            <a:off x="4578054" y="5247789"/>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Feedback</a:t>
            </a:r>
          </a:p>
        </p:txBody>
      </p:sp>
      <p:sp>
        <p:nvSpPr>
          <p:cNvPr id="34" name="Oval 82"/>
          <p:cNvSpPr/>
          <p:nvPr/>
        </p:nvSpPr>
        <p:spPr>
          <a:xfrm>
            <a:off x="6378604" y="5247790"/>
            <a:ext cx="585787" cy="58578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sp>
        <p:nvSpPr>
          <p:cNvPr id="35" name="Text Placeholder 32"/>
          <p:cNvSpPr txBox="1"/>
          <p:nvPr/>
        </p:nvSpPr>
        <p:spPr>
          <a:xfrm>
            <a:off x="7200796" y="5485102"/>
            <a:ext cx="1236595" cy="5360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36" name="Text Placeholder 33"/>
          <p:cNvSpPr txBox="1"/>
          <p:nvPr/>
        </p:nvSpPr>
        <p:spPr>
          <a:xfrm>
            <a:off x="7200795" y="5247789"/>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FastService</a:t>
            </a:r>
          </a:p>
        </p:txBody>
      </p:sp>
      <p:sp>
        <p:nvSpPr>
          <p:cNvPr id="37" name="Oval 85"/>
          <p:cNvSpPr/>
          <p:nvPr/>
        </p:nvSpPr>
        <p:spPr>
          <a:xfrm>
            <a:off x="9000092" y="5247790"/>
            <a:ext cx="585787" cy="58578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sp>
        <p:nvSpPr>
          <p:cNvPr id="38" name="Text Placeholder 32"/>
          <p:cNvSpPr txBox="1"/>
          <p:nvPr/>
        </p:nvSpPr>
        <p:spPr>
          <a:xfrm>
            <a:off x="9822284" y="5485102"/>
            <a:ext cx="1236595" cy="5360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39" name="Text Placeholder 33"/>
          <p:cNvSpPr txBox="1"/>
          <p:nvPr/>
        </p:nvSpPr>
        <p:spPr>
          <a:xfrm>
            <a:off x="9822283" y="5247789"/>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Business</a:t>
            </a:r>
          </a:p>
        </p:txBody>
      </p:sp>
      <p:sp>
        <p:nvSpPr>
          <p:cNvPr id="40" name="任意多边形 39"/>
          <p:cNvSpPr/>
          <p:nvPr/>
        </p:nvSpPr>
        <p:spPr>
          <a:xfrm>
            <a:off x="9155741" y="5429171"/>
            <a:ext cx="275731" cy="236388"/>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1" name="任意多边形 40"/>
          <p:cNvSpPr/>
          <p:nvPr/>
        </p:nvSpPr>
        <p:spPr>
          <a:xfrm>
            <a:off x="1285646" y="5429171"/>
            <a:ext cx="283588" cy="261774"/>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2" name="任意多边形 41"/>
          <p:cNvSpPr/>
          <p:nvPr/>
        </p:nvSpPr>
        <p:spPr>
          <a:xfrm>
            <a:off x="3916906" y="5404283"/>
            <a:ext cx="267981" cy="229699"/>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3" name="任意多边形 42"/>
          <p:cNvSpPr/>
          <p:nvPr/>
        </p:nvSpPr>
        <p:spPr>
          <a:xfrm>
            <a:off x="6556738" y="5438632"/>
            <a:ext cx="286238" cy="214487"/>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6"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7"/>
          <p:cNvSpPr>
            <a:spLocks noGrp="1"/>
          </p:cNvSpPr>
          <p:nvPr>
            <p:ph type="sldNum" sz="quarter" idx="12"/>
          </p:nvPr>
        </p:nvSpPr>
        <p:spPr/>
        <p:txBody>
          <a:bodyPr/>
          <a:lstStyle/>
          <a:p>
            <a:pPr lvl="0"/>
            <a:fld id="{FCEE2C88-6C8F-484D-AF69-578F576B1F44}" type="slidenum">
              <a:rPr lang="en-US" noProof="0" smtClean="0">
                <a:latin typeface="+mn-lt"/>
                <a:cs typeface="+mn-ea"/>
                <a:sym typeface="+mn-lt"/>
              </a:rPr>
              <a:t>23</a:t>
            </a:fld>
            <a:endParaRPr lang="en-US" noProof="0" dirty="0">
              <a:latin typeface="+mn-lt"/>
              <a:cs typeface="+mn-ea"/>
              <a:sym typeface="+mn-lt"/>
            </a:endParaRPr>
          </a:p>
        </p:txBody>
      </p:sp>
      <p:sp>
        <p:nvSpPr>
          <p:cNvPr id="3" name="Oval 25"/>
          <p:cNvSpPr/>
          <p:nvPr/>
        </p:nvSpPr>
        <p:spPr>
          <a:xfrm>
            <a:off x="1926814" y="1518852"/>
            <a:ext cx="1041106" cy="1041106"/>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nvGrpSpPr>
          <p:cNvPr id="4" name="Group 1"/>
          <p:cNvGrpSpPr/>
          <p:nvPr/>
        </p:nvGrpSpPr>
        <p:grpSpPr>
          <a:xfrm>
            <a:off x="3153371" y="1518852"/>
            <a:ext cx="5935521" cy="1041106"/>
            <a:chOff x="2620180" y="1489122"/>
            <a:chExt cx="5935521" cy="1041106"/>
          </a:xfrm>
        </p:grpSpPr>
        <p:sp>
          <p:nvSpPr>
            <p:cNvPr id="5" name="Rounded Rectangle 2"/>
            <p:cNvSpPr/>
            <p:nvPr/>
          </p:nvSpPr>
          <p:spPr>
            <a:xfrm>
              <a:off x="2670565" y="1489122"/>
              <a:ext cx="5885136" cy="1041106"/>
            </a:xfrm>
            <a:prstGeom prst="roundRect">
              <a:avLst>
                <a:gd name="adj" fmla="val 50000"/>
              </a:avLst>
            </a:prstGeom>
            <a:solidFill>
              <a:srgbClr val="F23B48"/>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 name="Rectangle 3"/>
            <p:cNvSpPr/>
            <p:nvPr/>
          </p:nvSpPr>
          <p:spPr>
            <a:xfrm rot="2700000">
              <a:off x="2620180" y="1911689"/>
              <a:ext cx="195972" cy="195972"/>
            </a:xfrm>
            <a:prstGeom prst="rect">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7" name="Group 4"/>
          <p:cNvGrpSpPr/>
          <p:nvPr/>
        </p:nvGrpSpPr>
        <p:grpSpPr>
          <a:xfrm>
            <a:off x="3112783" y="2666470"/>
            <a:ext cx="5935521" cy="1041106"/>
            <a:chOff x="3658852" y="2636740"/>
            <a:chExt cx="5935521" cy="1041106"/>
          </a:xfrm>
          <a:solidFill>
            <a:schemeClr val="accent2"/>
          </a:solidFill>
        </p:grpSpPr>
        <p:sp>
          <p:nvSpPr>
            <p:cNvPr id="8" name="Rounded Rectangle 5"/>
            <p:cNvSpPr/>
            <p:nvPr/>
          </p:nvSpPr>
          <p:spPr>
            <a:xfrm flipH="1">
              <a:off x="3658852" y="2636740"/>
              <a:ext cx="5885136" cy="1041106"/>
            </a:xfrm>
            <a:prstGeom prst="roundRect">
              <a:avLst>
                <a:gd name="adj" fmla="val 50000"/>
              </a:avLst>
            </a:prstGeom>
            <a:gr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9" name="Rectangle 6"/>
            <p:cNvSpPr/>
            <p:nvPr/>
          </p:nvSpPr>
          <p:spPr>
            <a:xfrm rot="18900000" flipH="1">
              <a:off x="9398401" y="3059307"/>
              <a:ext cx="195972" cy="195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10" name="Group 7"/>
          <p:cNvGrpSpPr/>
          <p:nvPr/>
        </p:nvGrpSpPr>
        <p:grpSpPr>
          <a:xfrm>
            <a:off x="3153371" y="3818706"/>
            <a:ext cx="5935521" cy="1041106"/>
            <a:chOff x="2620180" y="3788976"/>
            <a:chExt cx="5935521" cy="1041106"/>
          </a:xfrm>
          <a:solidFill>
            <a:schemeClr val="accent1"/>
          </a:solidFill>
        </p:grpSpPr>
        <p:sp>
          <p:nvSpPr>
            <p:cNvPr id="11" name="Rounded Rectangle 8"/>
            <p:cNvSpPr/>
            <p:nvPr/>
          </p:nvSpPr>
          <p:spPr>
            <a:xfrm>
              <a:off x="2670565" y="3788976"/>
              <a:ext cx="5885136" cy="1041106"/>
            </a:xfrm>
            <a:prstGeom prst="roundRect">
              <a:avLst>
                <a:gd name="adj" fmla="val 50000"/>
              </a:avLst>
            </a:prstGeom>
            <a:gr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 name="Rectangle 9"/>
            <p:cNvSpPr/>
            <p:nvPr/>
          </p:nvSpPr>
          <p:spPr>
            <a:xfrm rot="2700000">
              <a:off x="2620180" y="4211543"/>
              <a:ext cx="195972" cy="195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13" name="Group 10"/>
          <p:cNvGrpSpPr/>
          <p:nvPr/>
        </p:nvGrpSpPr>
        <p:grpSpPr>
          <a:xfrm>
            <a:off x="3112783" y="4966324"/>
            <a:ext cx="5935521" cy="1041106"/>
            <a:chOff x="3658852" y="4936594"/>
            <a:chExt cx="5935521" cy="1041106"/>
          </a:xfrm>
          <a:solidFill>
            <a:schemeClr val="accent2"/>
          </a:solidFill>
        </p:grpSpPr>
        <p:sp>
          <p:nvSpPr>
            <p:cNvPr id="14" name="Rounded Rectangle 11"/>
            <p:cNvSpPr/>
            <p:nvPr/>
          </p:nvSpPr>
          <p:spPr>
            <a:xfrm flipH="1">
              <a:off x="3658852" y="4936594"/>
              <a:ext cx="5885136" cy="1041106"/>
            </a:xfrm>
            <a:prstGeom prst="roundRect">
              <a:avLst>
                <a:gd name="adj" fmla="val 50000"/>
              </a:avLst>
            </a:prstGeom>
            <a:gr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5" name="Rectangle 12"/>
            <p:cNvSpPr/>
            <p:nvPr/>
          </p:nvSpPr>
          <p:spPr>
            <a:xfrm rot="18900000" flipH="1">
              <a:off x="9398401" y="5359161"/>
              <a:ext cx="195972" cy="195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sp>
        <p:nvSpPr>
          <p:cNvPr id="16" name="Text Placeholder 32"/>
          <p:cNvSpPr txBox="1"/>
          <p:nvPr/>
        </p:nvSpPr>
        <p:spPr>
          <a:xfrm>
            <a:off x="4599589" y="1721964"/>
            <a:ext cx="4323049" cy="926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Topping macaroon chupa chups bear claw  cookies.</a:t>
            </a:r>
          </a:p>
        </p:txBody>
      </p:sp>
      <p:sp>
        <p:nvSpPr>
          <p:cNvPr id="17" name="Text Placeholder 32"/>
          <p:cNvSpPr txBox="1"/>
          <p:nvPr/>
        </p:nvSpPr>
        <p:spPr>
          <a:xfrm>
            <a:off x="3556758" y="1826943"/>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01</a:t>
            </a:r>
          </a:p>
        </p:txBody>
      </p:sp>
      <p:sp>
        <p:nvSpPr>
          <p:cNvPr id="18" name="Text Placeholder 32"/>
          <p:cNvSpPr txBox="1"/>
          <p:nvPr/>
        </p:nvSpPr>
        <p:spPr>
          <a:xfrm>
            <a:off x="4645770" y="4014742"/>
            <a:ext cx="4276868" cy="77573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candy. </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Topping macaroon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bear claw  cookies.</a:t>
            </a:r>
          </a:p>
        </p:txBody>
      </p:sp>
      <p:sp>
        <p:nvSpPr>
          <p:cNvPr id="19" name="Text Placeholder 32"/>
          <p:cNvSpPr txBox="1"/>
          <p:nvPr/>
        </p:nvSpPr>
        <p:spPr>
          <a:xfrm>
            <a:off x="3612174" y="4128957"/>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03</a:t>
            </a:r>
          </a:p>
        </p:txBody>
      </p:sp>
      <p:sp>
        <p:nvSpPr>
          <p:cNvPr id="20" name="Text Placeholder 32"/>
          <p:cNvSpPr txBox="1"/>
          <p:nvPr/>
        </p:nvSpPr>
        <p:spPr>
          <a:xfrm>
            <a:off x="4554796" y="2872957"/>
            <a:ext cx="4285523" cy="926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Topping macaroon chupa chups bear claw  cookies.</a:t>
            </a:r>
          </a:p>
        </p:txBody>
      </p:sp>
      <p:sp>
        <p:nvSpPr>
          <p:cNvPr id="21" name="Text Placeholder 32"/>
          <p:cNvSpPr txBox="1"/>
          <p:nvPr/>
        </p:nvSpPr>
        <p:spPr>
          <a:xfrm>
            <a:off x="3461167" y="2977936"/>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02</a:t>
            </a:r>
          </a:p>
        </p:txBody>
      </p:sp>
      <p:sp>
        <p:nvSpPr>
          <p:cNvPr id="22" name="Text Placeholder 32"/>
          <p:cNvSpPr txBox="1"/>
          <p:nvPr/>
        </p:nvSpPr>
        <p:spPr>
          <a:xfrm>
            <a:off x="4554796" y="5156064"/>
            <a:ext cx="4285523" cy="926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幸运日素材 淘宝店：https://shop145643496.taobao.com</a:t>
            </a:r>
          </a:p>
        </p:txBody>
      </p:sp>
      <p:sp>
        <p:nvSpPr>
          <p:cNvPr id="23" name="Text Placeholder 32"/>
          <p:cNvSpPr txBox="1"/>
          <p:nvPr/>
        </p:nvSpPr>
        <p:spPr>
          <a:xfrm>
            <a:off x="3461167" y="5261043"/>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04</a:t>
            </a:r>
          </a:p>
        </p:txBody>
      </p:sp>
      <p:sp>
        <p:nvSpPr>
          <p:cNvPr id="24" name="Oval 27"/>
          <p:cNvSpPr/>
          <p:nvPr/>
        </p:nvSpPr>
        <p:spPr>
          <a:xfrm>
            <a:off x="1926814" y="3818706"/>
            <a:ext cx="1041106" cy="10411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sp>
        <p:nvSpPr>
          <p:cNvPr id="25" name="Oval 28"/>
          <p:cNvSpPr/>
          <p:nvPr/>
        </p:nvSpPr>
        <p:spPr>
          <a:xfrm>
            <a:off x="9224081" y="2666470"/>
            <a:ext cx="1041106" cy="10411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sp>
        <p:nvSpPr>
          <p:cNvPr id="26" name="Oval 29"/>
          <p:cNvSpPr/>
          <p:nvPr/>
        </p:nvSpPr>
        <p:spPr>
          <a:xfrm>
            <a:off x="9224081" y="4966324"/>
            <a:ext cx="1041106" cy="10411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sp>
        <p:nvSpPr>
          <p:cNvPr id="27" name="任意多边形 26"/>
          <p:cNvSpPr/>
          <p:nvPr/>
        </p:nvSpPr>
        <p:spPr>
          <a:xfrm>
            <a:off x="2247533" y="4128957"/>
            <a:ext cx="442282" cy="379100"/>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8" name="任意多边形 27"/>
          <p:cNvSpPr/>
          <p:nvPr/>
        </p:nvSpPr>
        <p:spPr>
          <a:xfrm>
            <a:off x="9578984" y="3040550"/>
            <a:ext cx="463754" cy="347506"/>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9" name="任意多边形 28"/>
          <p:cNvSpPr/>
          <p:nvPr/>
        </p:nvSpPr>
        <p:spPr>
          <a:xfrm>
            <a:off x="2177319" y="1826943"/>
            <a:ext cx="487190" cy="449714"/>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30" name="Group 8"/>
          <p:cNvGrpSpPr/>
          <p:nvPr/>
        </p:nvGrpSpPr>
        <p:grpSpPr>
          <a:xfrm>
            <a:off x="9539908" y="5208126"/>
            <a:ext cx="409452" cy="557502"/>
            <a:chOff x="2767013" y="609600"/>
            <a:chExt cx="561975" cy="765176"/>
          </a:xfrm>
          <a:solidFill>
            <a:schemeClr val="bg1"/>
          </a:solidFill>
        </p:grpSpPr>
        <p:sp>
          <p:nvSpPr>
            <p:cNvPr id="31"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2" name="Freeform 6"/>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35"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1"/>
          <p:cNvSpPr>
            <a:spLocks noGrp="1"/>
          </p:cNvSpPr>
          <p:nvPr>
            <p:ph type="sldNum" sz="quarter" idx="12"/>
          </p:nvPr>
        </p:nvSpPr>
        <p:spPr>
          <a:xfrm>
            <a:off x="11471564" y="327460"/>
            <a:ext cx="431078" cy="389083"/>
          </a:xfrm>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fld id="{FCEE2C88-6C8F-484D-AF69-578F576B1F44}" type="slidenum">
              <a:rPr kumimoji="0" lang="en-US" sz="1000" b="0" i="0" u="none" strike="noStrike" kern="1200" cap="none" spc="0" normalizeH="0" baseline="0" noProof="0" smtClean="0">
                <a:ln>
                  <a:noFill/>
                </a:ln>
                <a:solidFill>
                  <a:prstClr val="white">
                    <a:lumMod val="50000"/>
                  </a:prstClr>
                </a:solidFill>
                <a:effectLst/>
                <a:uLnTx/>
                <a:uFillTx/>
                <a:latin typeface="Lato" panose="020F0502020204030203" pitchFamily="34" charset="0"/>
                <a:ea typeface="微软雅黑" panose="020B0503020204020204" pitchFamily="34" charset="-122"/>
                <a:cs typeface="+mn-cs"/>
              </a:rPr>
              <a:t>24</a:t>
            </a:fld>
            <a:endParaRPr kumimoji="0" lang="en-US" sz="1000" b="0" i="0" u="none" strike="noStrike" kern="1200" cap="none" spc="0" normalizeH="0" baseline="0" noProof="0" dirty="0">
              <a:ln>
                <a:noFill/>
              </a:ln>
              <a:solidFill>
                <a:prstClr val="white">
                  <a:lumMod val="50000"/>
                </a:prstClr>
              </a:solidFill>
              <a:effectLst/>
              <a:uLnTx/>
              <a:uFillTx/>
              <a:latin typeface="Lato" panose="020F0502020204030203" pitchFamily="34" charset="0"/>
              <a:ea typeface="微软雅黑" panose="020B0503020204020204" pitchFamily="34" charset="-122"/>
              <a:cs typeface="+mn-cs"/>
            </a:endParaRPr>
          </a:p>
        </p:txBody>
      </p:sp>
      <p:grpSp>
        <p:nvGrpSpPr>
          <p:cNvPr id="4" name="Csoportba foglalás 6"/>
          <p:cNvGrpSpPr/>
          <p:nvPr/>
        </p:nvGrpSpPr>
        <p:grpSpPr>
          <a:xfrm>
            <a:off x="1777206" y="1116806"/>
            <a:ext cx="630238" cy="633413"/>
            <a:chOff x="1643063" y="6515101"/>
            <a:chExt cx="630238" cy="633413"/>
          </a:xfrm>
          <a:solidFill>
            <a:schemeClr val="accent2"/>
          </a:solidFill>
        </p:grpSpPr>
        <p:sp>
          <p:nvSpPr>
            <p:cNvPr id="5" name="Freeform 179"/>
            <p:cNvSpPr>
              <a:spLocks noEditPoints="1"/>
            </p:cNvSpPr>
            <p:nvPr/>
          </p:nvSpPr>
          <p:spPr bwMode="auto">
            <a:xfrm>
              <a:off x="1643063"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180"/>
            <p:cNvSpPr/>
            <p:nvPr/>
          </p:nvSpPr>
          <p:spPr bwMode="auto">
            <a:xfrm>
              <a:off x="2011363" y="6707188"/>
              <a:ext cx="179388" cy="342900"/>
            </a:xfrm>
            <a:custGeom>
              <a:avLst/>
              <a:gdLst>
                <a:gd name="T0" fmla="*/ 3 w 48"/>
                <a:gd name="T1" fmla="*/ 43 h 91"/>
                <a:gd name="T2" fmla="*/ 13 w 48"/>
                <a:gd name="T3" fmla="*/ 86 h 91"/>
                <a:gd name="T4" fmla="*/ 0 w 48"/>
                <a:gd name="T5" fmla="*/ 10 h 91"/>
                <a:gd name="T6" fmla="*/ 17 w 48"/>
                <a:gd name="T7" fmla="*/ 25 h 91"/>
                <a:gd name="T8" fmla="*/ 3 w 48"/>
                <a:gd name="T9" fmla="*/ 43 h 91"/>
              </a:gdLst>
              <a:ahLst/>
              <a:cxnLst>
                <a:cxn ang="0">
                  <a:pos x="T0" y="T1"/>
                </a:cxn>
                <a:cxn ang="0">
                  <a:pos x="T2" y="T3"/>
                </a:cxn>
                <a:cxn ang="0">
                  <a:pos x="T4" y="T5"/>
                </a:cxn>
                <a:cxn ang="0">
                  <a:pos x="T6" y="T7"/>
                </a:cxn>
                <a:cxn ang="0">
                  <a:pos x="T8" y="T9"/>
                </a:cxn>
              </a:cxnLst>
              <a:rect l="0" t="0" r="r" b="b"/>
              <a:pathLst>
                <a:path w="48" h="91">
                  <a:moveTo>
                    <a:pt x="3" y="43"/>
                  </a:moveTo>
                  <a:cubicBezTo>
                    <a:pt x="19" y="44"/>
                    <a:pt x="5" y="91"/>
                    <a:pt x="13" y="86"/>
                  </a:cubicBezTo>
                  <a:cubicBezTo>
                    <a:pt x="34" y="73"/>
                    <a:pt x="48" y="0"/>
                    <a:pt x="0" y="10"/>
                  </a:cubicBezTo>
                  <a:cubicBezTo>
                    <a:pt x="17" y="25"/>
                    <a:pt x="17" y="25"/>
                    <a:pt x="17" y="25"/>
                  </a:cubicBezTo>
                  <a:lnTo>
                    <a:pt x="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181"/>
            <p:cNvSpPr/>
            <p:nvPr/>
          </p:nvSpPr>
          <p:spPr bwMode="auto">
            <a:xfrm>
              <a:off x="1758951" y="6673851"/>
              <a:ext cx="304800" cy="307975"/>
            </a:xfrm>
            <a:custGeom>
              <a:avLst/>
              <a:gdLst>
                <a:gd name="T0" fmla="*/ 81 w 81"/>
                <a:gd name="T1" fmla="*/ 34 h 82"/>
                <a:gd name="T2" fmla="*/ 50 w 81"/>
                <a:gd name="T3" fmla="*/ 9 h 82"/>
                <a:gd name="T4" fmla="*/ 49 w 81"/>
                <a:gd name="T5" fmla="*/ 30 h 82"/>
                <a:gd name="T6" fmla="*/ 51 w 81"/>
                <a:gd name="T7" fmla="*/ 34 h 82"/>
                <a:gd name="T8" fmla="*/ 46 w 81"/>
                <a:gd name="T9" fmla="*/ 39 h 82"/>
                <a:gd name="T10" fmla="*/ 41 w 81"/>
                <a:gd name="T11" fmla="*/ 35 h 82"/>
                <a:gd name="T12" fmla="*/ 44 w 81"/>
                <a:gd name="T13" fmla="*/ 30 h 82"/>
                <a:gd name="T14" fmla="*/ 45 w 81"/>
                <a:gd name="T15" fmla="*/ 5 h 82"/>
                <a:gd name="T16" fmla="*/ 39 w 81"/>
                <a:gd name="T17" fmla="*/ 0 h 82"/>
                <a:gd name="T18" fmla="*/ 0 w 81"/>
                <a:gd name="T19" fmla="*/ 48 h 82"/>
                <a:gd name="T20" fmla="*/ 43 w 81"/>
                <a:gd name="T21" fmla="*/ 82 h 82"/>
                <a:gd name="T22" fmla="*/ 81 w 81"/>
                <a:gd name="T23" fmla="*/ 3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82">
                  <a:moveTo>
                    <a:pt x="81" y="34"/>
                  </a:moveTo>
                  <a:cubicBezTo>
                    <a:pt x="50" y="9"/>
                    <a:pt x="50" y="9"/>
                    <a:pt x="50" y="9"/>
                  </a:cubicBezTo>
                  <a:cubicBezTo>
                    <a:pt x="49" y="30"/>
                    <a:pt x="49" y="30"/>
                    <a:pt x="49" y="30"/>
                  </a:cubicBezTo>
                  <a:cubicBezTo>
                    <a:pt x="50" y="31"/>
                    <a:pt x="51" y="32"/>
                    <a:pt x="51" y="34"/>
                  </a:cubicBezTo>
                  <a:cubicBezTo>
                    <a:pt x="51" y="36"/>
                    <a:pt x="49" y="39"/>
                    <a:pt x="46" y="39"/>
                  </a:cubicBezTo>
                  <a:cubicBezTo>
                    <a:pt x="44" y="39"/>
                    <a:pt x="41" y="37"/>
                    <a:pt x="41" y="35"/>
                  </a:cubicBezTo>
                  <a:cubicBezTo>
                    <a:pt x="41" y="32"/>
                    <a:pt x="42" y="30"/>
                    <a:pt x="44" y="30"/>
                  </a:cubicBezTo>
                  <a:cubicBezTo>
                    <a:pt x="45" y="5"/>
                    <a:pt x="45" y="5"/>
                    <a:pt x="45" y="5"/>
                  </a:cubicBezTo>
                  <a:cubicBezTo>
                    <a:pt x="39" y="0"/>
                    <a:pt x="39" y="0"/>
                    <a:pt x="39" y="0"/>
                  </a:cubicBezTo>
                  <a:cubicBezTo>
                    <a:pt x="0" y="48"/>
                    <a:pt x="0" y="48"/>
                    <a:pt x="0" y="48"/>
                  </a:cubicBezTo>
                  <a:cubicBezTo>
                    <a:pt x="43" y="82"/>
                    <a:pt x="43" y="82"/>
                    <a:pt x="43" y="82"/>
                  </a:cubicBezTo>
                  <a:lnTo>
                    <a:pt x="81"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8" name="Csoportba foglalás 10"/>
          <p:cNvGrpSpPr/>
          <p:nvPr/>
        </p:nvGrpSpPr>
        <p:grpSpPr>
          <a:xfrm>
            <a:off x="2723356" y="1122363"/>
            <a:ext cx="630238" cy="633413"/>
            <a:chOff x="2589213" y="6515101"/>
            <a:chExt cx="630238" cy="633413"/>
          </a:xfrm>
          <a:solidFill>
            <a:schemeClr val="accent2"/>
          </a:solidFill>
        </p:grpSpPr>
        <p:sp>
          <p:nvSpPr>
            <p:cNvPr id="9" name="Freeform 182"/>
            <p:cNvSpPr>
              <a:spLocks noEditPoints="1"/>
            </p:cNvSpPr>
            <p:nvPr/>
          </p:nvSpPr>
          <p:spPr bwMode="auto">
            <a:xfrm>
              <a:off x="2589213"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183"/>
            <p:cNvSpPr/>
            <p:nvPr/>
          </p:nvSpPr>
          <p:spPr bwMode="auto">
            <a:xfrm>
              <a:off x="2751138" y="6827838"/>
              <a:ext cx="165100" cy="169863"/>
            </a:xfrm>
            <a:custGeom>
              <a:avLst/>
              <a:gdLst>
                <a:gd name="T0" fmla="*/ 1 w 44"/>
                <a:gd name="T1" fmla="*/ 43 h 45"/>
                <a:gd name="T2" fmla="*/ 19 w 44"/>
                <a:gd name="T3" fmla="*/ 25 h 45"/>
                <a:gd name="T4" fmla="*/ 19 w 44"/>
                <a:gd name="T5" fmla="*/ 22 h 45"/>
                <a:gd name="T6" fmla="*/ 23 w 44"/>
                <a:gd name="T7" fmla="*/ 22 h 45"/>
                <a:gd name="T8" fmla="*/ 23 w 44"/>
                <a:gd name="T9" fmla="*/ 25 h 45"/>
                <a:gd name="T10" fmla="*/ 20 w 44"/>
                <a:gd name="T11" fmla="*/ 26 h 45"/>
                <a:gd name="T12" fmla="*/ 1 w 44"/>
                <a:gd name="T13" fmla="*/ 44 h 45"/>
                <a:gd name="T14" fmla="*/ 2 w 44"/>
                <a:gd name="T15" fmla="*/ 45 h 45"/>
                <a:gd name="T16" fmla="*/ 30 w 44"/>
                <a:gd name="T17" fmla="*/ 33 h 45"/>
                <a:gd name="T18" fmla="*/ 44 w 44"/>
                <a:gd name="T19" fmla="*/ 14 h 45"/>
                <a:gd name="T20" fmla="*/ 31 w 44"/>
                <a:gd name="T21" fmla="*/ 0 h 45"/>
                <a:gd name="T22" fmla="*/ 12 w 44"/>
                <a:gd name="T23" fmla="*/ 14 h 45"/>
                <a:gd name="T24" fmla="*/ 0 w 44"/>
                <a:gd name="T25" fmla="*/ 43 h 45"/>
                <a:gd name="T26" fmla="*/ 1 w 44"/>
                <a:gd name="T27" fmla="*/ 4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45">
                  <a:moveTo>
                    <a:pt x="1" y="43"/>
                  </a:moveTo>
                  <a:cubicBezTo>
                    <a:pt x="19" y="25"/>
                    <a:pt x="19" y="25"/>
                    <a:pt x="19" y="25"/>
                  </a:cubicBezTo>
                  <a:cubicBezTo>
                    <a:pt x="18" y="24"/>
                    <a:pt x="19" y="23"/>
                    <a:pt x="19" y="22"/>
                  </a:cubicBezTo>
                  <a:cubicBezTo>
                    <a:pt x="20" y="21"/>
                    <a:pt x="22" y="21"/>
                    <a:pt x="23" y="22"/>
                  </a:cubicBezTo>
                  <a:cubicBezTo>
                    <a:pt x="24" y="23"/>
                    <a:pt x="24" y="24"/>
                    <a:pt x="23" y="25"/>
                  </a:cubicBezTo>
                  <a:cubicBezTo>
                    <a:pt x="22" y="26"/>
                    <a:pt x="21" y="26"/>
                    <a:pt x="20" y="26"/>
                  </a:cubicBezTo>
                  <a:cubicBezTo>
                    <a:pt x="1" y="44"/>
                    <a:pt x="1" y="44"/>
                    <a:pt x="1" y="44"/>
                  </a:cubicBezTo>
                  <a:cubicBezTo>
                    <a:pt x="2" y="45"/>
                    <a:pt x="2" y="45"/>
                    <a:pt x="2" y="45"/>
                  </a:cubicBezTo>
                  <a:cubicBezTo>
                    <a:pt x="16" y="33"/>
                    <a:pt x="26" y="29"/>
                    <a:pt x="30" y="33"/>
                  </a:cubicBezTo>
                  <a:cubicBezTo>
                    <a:pt x="44" y="14"/>
                    <a:pt x="44" y="14"/>
                    <a:pt x="44" y="14"/>
                  </a:cubicBezTo>
                  <a:cubicBezTo>
                    <a:pt x="31" y="0"/>
                    <a:pt x="31" y="0"/>
                    <a:pt x="31" y="0"/>
                  </a:cubicBezTo>
                  <a:cubicBezTo>
                    <a:pt x="12" y="14"/>
                    <a:pt x="12" y="14"/>
                    <a:pt x="12" y="14"/>
                  </a:cubicBezTo>
                  <a:cubicBezTo>
                    <a:pt x="16" y="19"/>
                    <a:pt x="11" y="29"/>
                    <a:pt x="0" y="43"/>
                  </a:cubicBez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84"/>
            <p:cNvSpPr/>
            <p:nvPr/>
          </p:nvSpPr>
          <p:spPr bwMode="auto">
            <a:xfrm>
              <a:off x="2870201" y="6662738"/>
              <a:ext cx="214313" cy="214313"/>
            </a:xfrm>
            <a:custGeom>
              <a:avLst/>
              <a:gdLst>
                <a:gd name="T0" fmla="*/ 13 w 57"/>
                <a:gd name="T1" fmla="*/ 55 h 57"/>
                <a:gd name="T2" fmla="*/ 20 w 57"/>
                <a:gd name="T3" fmla="*/ 55 h 57"/>
                <a:gd name="T4" fmla="*/ 55 w 57"/>
                <a:gd name="T5" fmla="*/ 25 h 57"/>
                <a:gd name="T6" fmla="*/ 53 w 57"/>
                <a:gd name="T7" fmla="*/ 16 h 57"/>
                <a:gd name="T8" fmla="*/ 41 w 57"/>
                <a:gd name="T9" fmla="*/ 4 h 57"/>
                <a:gd name="T10" fmla="*/ 32 w 57"/>
                <a:gd name="T11" fmla="*/ 2 h 57"/>
                <a:gd name="T12" fmla="*/ 2 w 57"/>
                <a:gd name="T13" fmla="*/ 37 h 57"/>
                <a:gd name="T14" fmla="*/ 1 w 57"/>
                <a:gd name="T15" fmla="*/ 43 h 57"/>
                <a:gd name="T16" fmla="*/ 13 w 57"/>
                <a:gd name="T1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3" y="55"/>
                  </a:moveTo>
                  <a:cubicBezTo>
                    <a:pt x="15" y="57"/>
                    <a:pt x="18" y="57"/>
                    <a:pt x="20" y="55"/>
                  </a:cubicBezTo>
                  <a:cubicBezTo>
                    <a:pt x="55" y="25"/>
                    <a:pt x="55" y="25"/>
                    <a:pt x="55" y="25"/>
                  </a:cubicBezTo>
                  <a:cubicBezTo>
                    <a:pt x="57" y="23"/>
                    <a:pt x="54" y="17"/>
                    <a:pt x="53" y="16"/>
                  </a:cubicBezTo>
                  <a:cubicBezTo>
                    <a:pt x="41" y="4"/>
                    <a:pt x="41" y="4"/>
                    <a:pt x="41" y="4"/>
                  </a:cubicBezTo>
                  <a:cubicBezTo>
                    <a:pt x="39" y="2"/>
                    <a:pt x="34" y="0"/>
                    <a:pt x="32" y="2"/>
                  </a:cubicBezTo>
                  <a:cubicBezTo>
                    <a:pt x="2" y="37"/>
                    <a:pt x="2" y="37"/>
                    <a:pt x="2" y="37"/>
                  </a:cubicBezTo>
                  <a:cubicBezTo>
                    <a:pt x="0" y="39"/>
                    <a:pt x="0" y="42"/>
                    <a:pt x="1" y="43"/>
                  </a:cubicBezTo>
                  <a:lnTo>
                    <a:pt x="1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2" name="Csoportba foglalás 14"/>
          <p:cNvGrpSpPr/>
          <p:nvPr/>
        </p:nvGrpSpPr>
        <p:grpSpPr>
          <a:xfrm>
            <a:off x="3666329" y="1135856"/>
            <a:ext cx="630238" cy="633413"/>
            <a:chOff x="3532188" y="6515101"/>
            <a:chExt cx="630238" cy="633413"/>
          </a:xfrm>
          <a:solidFill>
            <a:schemeClr val="accent2"/>
          </a:solidFill>
        </p:grpSpPr>
        <p:sp>
          <p:nvSpPr>
            <p:cNvPr id="13" name="Freeform 185"/>
            <p:cNvSpPr>
              <a:spLocks noEditPoints="1"/>
            </p:cNvSpPr>
            <p:nvPr/>
          </p:nvSpPr>
          <p:spPr bwMode="auto">
            <a:xfrm>
              <a:off x="3532188"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14" name="Csoportba foglalás 16"/>
            <p:cNvGrpSpPr/>
            <p:nvPr/>
          </p:nvGrpSpPr>
          <p:grpSpPr>
            <a:xfrm>
              <a:off x="3686176" y="6767513"/>
              <a:ext cx="306388" cy="153988"/>
              <a:chOff x="3686176" y="6767513"/>
              <a:chExt cx="306388" cy="153988"/>
            </a:xfrm>
            <a:grpFill/>
          </p:grpSpPr>
          <p:sp>
            <p:nvSpPr>
              <p:cNvPr id="15" name="Freeform 186"/>
              <p:cNvSpPr>
                <a:spLocks noEditPoints="1"/>
              </p:cNvSpPr>
              <p:nvPr/>
            </p:nvSpPr>
            <p:spPr bwMode="auto">
              <a:xfrm>
                <a:off x="3700463" y="6767513"/>
                <a:ext cx="280988" cy="60325"/>
              </a:xfrm>
              <a:custGeom>
                <a:avLst/>
                <a:gdLst>
                  <a:gd name="T0" fmla="*/ 54 w 177"/>
                  <a:gd name="T1" fmla="*/ 0 h 38"/>
                  <a:gd name="T2" fmla="*/ 0 w 177"/>
                  <a:gd name="T3" fmla="*/ 0 h 38"/>
                  <a:gd name="T4" fmla="*/ 123 w 177"/>
                  <a:gd name="T5" fmla="*/ 38 h 38"/>
                  <a:gd name="T6" fmla="*/ 177 w 177"/>
                  <a:gd name="T7" fmla="*/ 38 h 38"/>
                  <a:gd name="T8" fmla="*/ 54 w 177"/>
                  <a:gd name="T9" fmla="*/ 0 h 38"/>
                  <a:gd name="T10" fmla="*/ 64 w 177"/>
                  <a:gd name="T11" fmla="*/ 14 h 38"/>
                  <a:gd name="T12" fmla="*/ 43 w 177"/>
                  <a:gd name="T13" fmla="*/ 7 h 38"/>
                  <a:gd name="T14" fmla="*/ 52 w 177"/>
                  <a:gd name="T15" fmla="*/ 7 h 38"/>
                  <a:gd name="T16" fmla="*/ 73 w 177"/>
                  <a:gd name="T17" fmla="*/ 14 h 38"/>
                  <a:gd name="T18" fmla="*/ 64 w 177"/>
                  <a:gd name="T1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8">
                    <a:moveTo>
                      <a:pt x="54" y="0"/>
                    </a:moveTo>
                    <a:lnTo>
                      <a:pt x="0" y="0"/>
                    </a:lnTo>
                    <a:lnTo>
                      <a:pt x="123" y="38"/>
                    </a:lnTo>
                    <a:lnTo>
                      <a:pt x="177" y="38"/>
                    </a:lnTo>
                    <a:lnTo>
                      <a:pt x="54" y="0"/>
                    </a:lnTo>
                    <a:close/>
                    <a:moveTo>
                      <a:pt x="64" y="14"/>
                    </a:moveTo>
                    <a:lnTo>
                      <a:pt x="43" y="7"/>
                    </a:lnTo>
                    <a:lnTo>
                      <a:pt x="52" y="7"/>
                    </a:lnTo>
                    <a:lnTo>
                      <a:pt x="73" y="14"/>
                    </a:lnTo>
                    <a:lnTo>
                      <a:pt x="6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87"/>
              <p:cNvSpPr>
                <a:spLocks noEditPoints="1"/>
              </p:cNvSpPr>
              <p:nvPr/>
            </p:nvSpPr>
            <p:spPr bwMode="auto">
              <a:xfrm>
                <a:off x="3686176" y="6770688"/>
                <a:ext cx="206375" cy="147638"/>
              </a:xfrm>
              <a:custGeom>
                <a:avLst/>
                <a:gdLst>
                  <a:gd name="T0" fmla="*/ 0 w 130"/>
                  <a:gd name="T1" fmla="*/ 53 h 93"/>
                  <a:gd name="T2" fmla="*/ 130 w 130"/>
                  <a:gd name="T3" fmla="*/ 93 h 93"/>
                  <a:gd name="T4" fmla="*/ 130 w 130"/>
                  <a:gd name="T5" fmla="*/ 41 h 93"/>
                  <a:gd name="T6" fmla="*/ 0 w 130"/>
                  <a:gd name="T7" fmla="*/ 0 h 93"/>
                  <a:gd name="T8" fmla="*/ 0 w 130"/>
                  <a:gd name="T9" fmla="*/ 53 h 93"/>
                  <a:gd name="T10" fmla="*/ 4 w 130"/>
                  <a:gd name="T11" fmla="*/ 8 h 93"/>
                  <a:gd name="T12" fmla="*/ 59 w 130"/>
                  <a:gd name="T13" fmla="*/ 24 h 93"/>
                  <a:gd name="T14" fmla="*/ 59 w 130"/>
                  <a:gd name="T15" fmla="*/ 64 h 93"/>
                  <a:gd name="T16" fmla="*/ 4 w 130"/>
                  <a:gd name="T17" fmla="*/ 48 h 93"/>
                  <a:gd name="T18" fmla="*/ 4 w 130"/>
                  <a:gd name="T19"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93">
                    <a:moveTo>
                      <a:pt x="0" y="53"/>
                    </a:moveTo>
                    <a:lnTo>
                      <a:pt x="130" y="93"/>
                    </a:lnTo>
                    <a:lnTo>
                      <a:pt x="130" y="41"/>
                    </a:lnTo>
                    <a:lnTo>
                      <a:pt x="0" y="0"/>
                    </a:lnTo>
                    <a:lnTo>
                      <a:pt x="0" y="53"/>
                    </a:lnTo>
                    <a:close/>
                    <a:moveTo>
                      <a:pt x="4" y="8"/>
                    </a:moveTo>
                    <a:lnTo>
                      <a:pt x="59" y="24"/>
                    </a:lnTo>
                    <a:lnTo>
                      <a:pt x="59" y="64"/>
                    </a:lnTo>
                    <a:lnTo>
                      <a:pt x="4" y="48"/>
                    </a:lnTo>
                    <a:lnTo>
                      <a:pt x="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Rectangle 188"/>
              <p:cNvSpPr>
                <a:spLocks noChangeArrowheads="1"/>
              </p:cNvSpPr>
              <p:nvPr/>
            </p:nvSpPr>
            <p:spPr bwMode="auto">
              <a:xfrm>
                <a:off x="3898901" y="6835776"/>
                <a:ext cx="936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grpSp>
        <p:nvGrpSpPr>
          <p:cNvPr id="18" name="Csoportba foglalás 20"/>
          <p:cNvGrpSpPr/>
          <p:nvPr/>
        </p:nvGrpSpPr>
        <p:grpSpPr>
          <a:xfrm>
            <a:off x="4652251" y="1139824"/>
            <a:ext cx="630238" cy="633413"/>
            <a:chOff x="4478338" y="6515101"/>
            <a:chExt cx="630238" cy="633413"/>
          </a:xfrm>
          <a:solidFill>
            <a:schemeClr val="accent2"/>
          </a:solidFill>
        </p:grpSpPr>
        <p:sp>
          <p:nvSpPr>
            <p:cNvPr id="19" name="Freeform 189"/>
            <p:cNvSpPr>
              <a:spLocks noEditPoints="1"/>
            </p:cNvSpPr>
            <p:nvPr/>
          </p:nvSpPr>
          <p:spPr bwMode="auto">
            <a:xfrm>
              <a:off x="4478338"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0"/>
            <p:cNvSpPr/>
            <p:nvPr/>
          </p:nvSpPr>
          <p:spPr bwMode="auto">
            <a:xfrm>
              <a:off x="4635501" y="6673851"/>
              <a:ext cx="311150" cy="312738"/>
            </a:xfrm>
            <a:custGeom>
              <a:avLst/>
              <a:gdLst>
                <a:gd name="T0" fmla="*/ 55 w 83"/>
                <a:gd name="T1" fmla="*/ 11 h 83"/>
                <a:gd name="T2" fmla="*/ 55 w 83"/>
                <a:gd name="T3" fmla="*/ 13 h 83"/>
                <a:gd name="T4" fmla="*/ 37 w 83"/>
                <a:gd name="T5" fmla="*/ 30 h 83"/>
                <a:gd name="T6" fmla="*/ 33 w 83"/>
                <a:gd name="T7" fmla="*/ 29 h 83"/>
                <a:gd name="T8" fmla="*/ 19 w 83"/>
                <a:gd name="T9" fmla="*/ 34 h 83"/>
                <a:gd name="T10" fmla="*/ 32 w 83"/>
                <a:gd name="T11" fmla="*/ 47 h 83"/>
                <a:gd name="T12" fmla="*/ 0 w 83"/>
                <a:gd name="T13" fmla="*/ 83 h 83"/>
                <a:gd name="T14" fmla="*/ 36 w 83"/>
                <a:gd name="T15" fmla="*/ 51 h 83"/>
                <a:gd name="T16" fmla="*/ 49 w 83"/>
                <a:gd name="T17" fmla="*/ 64 h 83"/>
                <a:gd name="T18" fmla="*/ 54 w 83"/>
                <a:gd name="T19" fmla="*/ 51 h 83"/>
                <a:gd name="T20" fmla="*/ 54 w 83"/>
                <a:gd name="T21" fmla="*/ 47 h 83"/>
                <a:gd name="T22" fmla="*/ 70 w 83"/>
                <a:gd name="T23" fmla="*/ 28 h 83"/>
                <a:gd name="T24" fmla="*/ 73 w 83"/>
                <a:gd name="T25" fmla="*/ 28 h 83"/>
                <a:gd name="T26" fmla="*/ 83 w 83"/>
                <a:gd name="T27" fmla="*/ 24 h 83"/>
                <a:gd name="T28" fmla="*/ 59 w 83"/>
                <a:gd name="T29" fmla="*/ 0 h 83"/>
                <a:gd name="T30" fmla="*/ 55 w 83"/>
                <a:gd name="T31"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83">
                  <a:moveTo>
                    <a:pt x="55" y="11"/>
                  </a:moveTo>
                  <a:cubicBezTo>
                    <a:pt x="55" y="12"/>
                    <a:pt x="55" y="12"/>
                    <a:pt x="55" y="13"/>
                  </a:cubicBezTo>
                  <a:cubicBezTo>
                    <a:pt x="37" y="30"/>
                    <a:pt x="37" y="30"/>
                    <a:pt x="37" y="30"/>
                  </a:cubicBezTo>
                  <a:cubicBezTo>
                    <a:pt x="36" y="30"/>
                    <a:pt x="34" y="29"/>
                    <a:pt x="33" y="29"/>
                  </a:cubicBezTo>
                  <a:cubicBezTo>
                    <a:pt x="28" y="29"/>
                    <a:pt x="23" y="31"/>
                    <a:pt x="19" y="34"/>
                  </a:cubicBezTo>
                  <a:cubicBezTo>
                    <a:pt x="32" y="47"/>
                    <a:pt x="32" y="47"/>
                    <a:pt x="32" y="47"/>
                  </a:cubicBezTo>
                  <a:cubicBezTo>
                    <a:pt x="0" y="83"/>
                    <a:pt x="0" y="83"/>
                    <a:pt x="0" y="83"/>
                  </a:cubicBezTo>
                  <a:cubicBezTo>
                    <a:pt x="36" y="51"/>
                    <a:pt x="36" y="51"/>
                    <a:pt x="36" y="51"/>
                  </a:cubicBezTo>
                  <a:cubicBezTo>
                    <a:pt x="49" y="64"/>
                    <a:pt x="49" y="64"/>
                    <a:pt x="49" y="64"/>
                  </a:cubicBezTo>
                  <a:cubicBezTo>
                    <a:pt x="52" y="61"/>
                    <a:pt x="54" y="56"/>
                    <a:pt x="54" y="51"/>
                  </a:cubicBezTo>
                  <a:cubicBezTo>
                    <a:pt x="54" y="49"/>
                    <a:pt x="54" y="48"/>
                    <a:pt x="54" y="47"/>
                  </a:cubicBezTo>
                  <a:cubicBezTo>
                    <a:pt x="70" y="28"/>
                    <a:pt x="70" y="28"/>
                    <a:pt x="70" y="28"/>
                  </a:cubicBezTo>
                  <a:cubicBezTo>
                    <a:pt x="71" y="28"/>
                    <a:pt x="72" y="28"/>
                    <a:pt x="73" y="28"/>
                  </a:cubicBezTo>
                  <a:cubicBezTo>
                    <a:pt x="77" y="28"/>
                    <a:pt x="80" y="27"/>
                    <a:pt x="83" y="24"/>
                  </a:cubicBezTo>
                  <a:cubicBezTo>
                    <a:pt x="59" y="0"/>
                    <a:pt x="59" y="0"/>
                    <a:pt x="59" y="0"/>
                  </a:cubicBezTo>
                  <a:cubicBezTo>
                    <a:pt x="57" y="3"/>
                    <a:pt x="55" y="7"/>
                    <a:pt x="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1" name="Csoportba foglalás 23"/>
          <p:cNvGrpSpPr/>
          <p:nvPr/>
        </p:nvGrpSpPr>
        <p:grpSpPr>
          <a:xfrm>
            <a:off x="5583192" y="1138236"/>
            <a:ext cx="630238" cy="633413"/>
            <a:chOff x="5419726" y="6515101"/>
            <a:chExt cx="630238" cy="633413"/>
          </a:xfrm>
          <a:solidFill>
            <a:schemeClr val="accent2"/>
          </a:solidFill>
        </p:grpSpPr>
        <p:sp>
          <p:nvSpPr>
            <p:cNvPr id="22" name="Freeform 191"/>
            <p:cNvSpPr>
              <a:spLocks noEditPoints="1"/>
            </p:cNvSpPr>
            <p:nvPr/>
          </p:nvSpPr>
          <p:spPr bwMode="auto">
            <a:xfrm>
              <a:off x="5419726"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9 w 397"/>
                <a:gd name="T13" fmla="*/ 19 h 399"/>
                <a:gd name="T14" fmla="*/ 379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192"/>
            <p:cNvSpPr>
              <a:spLocks noEditPoints="1"/>
            </p:cNvSpPr>
            <p:nvPr/>
          </p:nvSpPr>
          <p:spPr bwMode="auto">
            <a:xfrm>
              <a:off x="5618163" y="6684963"/>
              <a:ext cx="236538" cy="288925"/>
            </a:xfrm>
            <a:custGeom>
              <a:avLst/>
              <a:gdLst>
                <a:gd name="T0" fmla="*/ 112 w 149"/>
                <a:gd name="T1" fmla="*/ 0 h 182"/>
                <a:gd name="T2" fmla="*/ 38 w 149"/>
                <a:gd name="T3" fmla="*/ 0 h 182"/>
                <a:gd name="T4" fmla="*/ 38 w 149"/>
                <a:gd name="T5" fmla="*/ 26 h 182"/>
                <a:gd name="T6" fmla="*/ 0 w 149"/>
                <a:gd name="T7" fmla="*/ 26 h 182"/>
                <a:gd name="T8" fmla="*/ 0 w 149"/>
                <a:gd name="T9" fmla="*/ 59 h 182"/>
                <a:gd name="T10" fmla="*/ 15 w 149"/>
                <a:gd name="T11" fmla="*/ 59 h 182"/>
                <a:gd name="T12" fmla="*/ 36 w 149"/>
                <a:gd name="T13" fmla="*/ 182 h 182"/>
                <a:gd name="T14" fmla="*/ 114 w 149"/>
                <a:gd name="T15" fmla="*/ 182 h 182"/>
                <a:gd name="T16" fmla="*/ 135 w 149"/>
                <a:gd name="T17" fmla="*/ 59 h 182"/>
                <a:gd name="T18" fmla="*/ 149 w 149"/>
                <a:gd name="T19" fmla="*/ 59 h 182"/>
                <a:gd name="T20" fmla="*/ 149 w 149"/>
                <a:gd name="T21" fmla="*/ 26 h 182"/>
                <a:gd name="T22" fmla="*/ 112 w 149"/>
                <a:gd name="T23" fmla="*/ 26 h 182"/>
                <a:gd name="T24" fmla="*/ 112 w 149"/>
                <a:gd name="T25" fmla="*/ 0 h 182"/>
                <a:gd name="T26" fmla="*/ 102 w 149"/>
                <a:gd name="T27" fmla="*/ 26 h 182"/>
                <a:gd name="T28" fmla="*/ 48 w 149"/>
                <a:gd name="T29" fmla="*/ 26 h 182"/>
                <a:gd name="T30" fmla="*/ 48 w 149"/>
                <a:gd name="T31" fmla="*/ 9 h 182"/>
                <a:gd name="T32" fmla="*/ 102 w 149"/>
                <a:gd name="T33" fmla="*/ 9 h 182"/>
                <a:gd name="T34" fmla="*/ 102 w 149"/>
                <a:gd name="T3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82">
                  <a:moveTo>
                    <a:pt x="112" y="0"/>
                  </a:moveTo>
                  <a:lnTo>
                    <a:pt x="38" y="0"/>
                  </a:lnTo>
                  <a:lnTo>
                    <a:pt x="38" y="26"/>
                  </a:lnTo>
                  <a:lnTo>
                    <a:pt x="0" y="26"/>
                  </a:lnTo>
                  <a:lnTo>
                    <a:pt x="0" y="59"/>
                  </a:lnTo>
                  <a:lnTo>
                    <a:pt x="15" y="59"/>
                  </a:lnTo>
                  <a:lnTo>
                    <a:pt x="36" y="182"/>
                  </a:lnTo>
                  <a:lnTo>
                    <a:pt x="114" y="182"/>
                  </a:lnTo>
                  <a:lnTo>
                    <a:pt x="135" y="59"/>
                  </a:lnTo>
                  <a:lnTo>
                    <a:pt x="149" y="59"/>
                  </a:lnTo>
                  <a:lnTo>
                    <a:pt x="149" y="26"/>
                  </a:lnTo>
                  <a:lnTo>
                    <a:pt x="112" y="26"/>
                  </a:lnTo>
                  <a:lnTo>
                    <a:pt x="112" y="0"/>
                  </a:lnTo>
                  <a:close/>
                  <a:moveTo>
                    <a:pt x="102" y="26"/>
                  </a:moveTo>
                  <a:lnTo>
                    <a:pt x="48" y="26"/>
                  </a:lnTo>
                  <a:lnTo>
                    <a:pt x="48" y="9"/>
                  </a:lnTo>
                  <a:lnTo>
                    <a:pt x="102" y="9"/>
                  </a:lnTo>
                  <a:lnTo>
                    <a:pt x="10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4" name="Csoportba foglalás 26"/>
          <p:cNvGrpSpPr/>
          <p:nvPr/>
        </p:nvGrpSpPr>
        <p:grpSpPr>
          <a:xfrm>
            <a:off x="6514304" y="1151730"/>
            <a:ext cx="630238" cy="633413"/>
            <a:chOff x="6365876" y="6515101"/>
            <a:chExt cx="630238" cy="633413"/>
          </a:xfrm>
          <a:solidFill>
            <a:schemeClr val="accent2"/>
          </a:solidFill>
        </p:grpSpPr>
        <p:sp>
          <p:nvSpPr>
            <p:cNvPr id="25" name="Freeform 193"/>
            <p:cNvSpPr>
              <a:spLocks noEditPoints="1"/>
            </p:cNvSpPr>
            <p:nvPr/>
          </p:nvSpPr>
          <p:spPr bwMode="auto">
            <a:xfrm>
              <a:off x="6365876"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9 w 397"/>
                <a:gd name="T11" fmla="*/ 380 h 399"/>
                <a:gd name="T12" fmla="*/ 19 w 397"/>
                <a:gd name="T13" fmla="*/ 380 h 399"/>
                <a:gd name="T14" fmla="*/ 19 w 397"/>
                <a:gd name="T15" fmla="*/ 19 h 399"/>
                <a:gd name="T16" fmla="*/ 379 w 397"/>
                <a:gd name="T17" fmla="*/ 19 h 399"/>
                <a:gd name="T18" fmla="*/ 379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9" y="380"/>
                  </a:moveTo>
                  <a:lnTo>
                    <a:pt x="19" y="380"/>
                  </a:lnTo>
                  <a:lnTo>
                    <a:pt x="19" y="19"/>
                  </a:lnTo>
                  <a:lnTo>
                    <a:pt x="379" y="19"/>
                  </a:lnTo>
                  <a:lnTo>
                    <a:pt x="379"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94"/>
            <p:cNvSpPr>
              <a:spLocks noEditPoints="1"/>
            </p:cNvSpPr>
            <p:nvPr/>
          </p:nvSpPr>
          <p:spPr bwMode="auto">
            <a:xfrm>
              <a:off x="6550026" y="6627813"/>
              <a:ext cx="263525" cy="365125"/>
            </a:xfrm>
            <a:custGeom>
              <a:avLst/>
              <a:gdLst>
                <a:gd name="T0" fmla="*/ 21 w 166"/>
                <a:gd name="T1" fmla="*/ 230 h 230"/>
                <a:gd name="T2" fmla="*/ 102 w 166"/>
                <a:gd name="T3" fmla="*/ 230 h 230"/>
                <a:gd name="T4" fmla="*/ 123 w 166"/>
                <a:gd name="T5" fmla="*/ 112 h 230"/>
                <a:gd name="T6" fmla="*/ 132 w 166"/>
                <a:gd name="T7" fmla="*/ 121 h 230"/>
                <a:gd name="T8" fmla="*/ 132 w 166"/>
                <a:gd name="T9" fmla="*/ 121 h 230"/>
                <a:gd name="T10" fmla="*/ 142 w 166"/>
                <a:gd name="T11" fmla="*/ 131 h 230"/>
                <a:gd name="T12" fmla="*/ 166 w 166"/>
                <a:gd name="T13" fmla="*/ 107 h 230"/>
                <a:gd name="T14" fmla="*/ 140 w 166"/>
                <a:gd name="T15" fmla="*/ 81 h 230"/>
                <a:gd name="T16" fmla="*/ 156 w 166"/>
                <a:gd name="T17" fmla="*/ 62 h 230"/>
                <a:gd name="T18" fmla="*/ 104 w 166"/>
                <a:gd name="T19" fmla="*/ 10 h 230"/>
                <a:gd name="T20" fmla="*/ 88 w 166"/>
                <a:gd name="T21" fmla="*/ 29 h 230"/>
                <a:gd name="T22" fmla="*/ 59 w 166"/>
                <a:gd name="T23" fmla="*/ 0 h 230"/>
                <a:gd name="T24" fmla="*/ 35 w 166"/>
                <a:gd name="T25" fmla="*/ 24 h 230"/>
                <a:gd name="T26" fmla="*/ 45 w 166"/>
                <a:gd name="T27" fmla="*/ 36 h 230"/>
                <a:gd name="T28" fmla="*/ 45 w 166"/>
                <a:gd name="T29" fmla="*/ 36 h 230"/>
                <a:gd name="T30" fmla="*/ 118 w 166"/>
                <a:gd name="T31" fmla="*/ 107 h 230"/>
                <a:gd name="T32" fmla="*/ 0 w 166"/>
                <a:gd name="T33" fmla="*/ 107 h 230"/>
                <a:gd name="T34" fmla="*/ 21 w 166"/>
                <a:gd name="T35" fmla="*/ 230 h 230"/>
                <a:gd name="T36" fmla="*/ 92 w 166"/>
                <a:gd name="T37" fmla="*/ 33 h 230"/>
                <a:gd name="T38" fmla="*/ 104 w 166"/>
                <a:gd name="T39" fmla="*/ 24 h 230"/>
                <a:gd name="T40" fmla="*/ 144 w 166"/>
                <a:gd name="T41" fmla="*/ 62 h 230"/>
                <a:gd name="T42" fmla="*/ 132 w 166"/>
                <a:gd name="T43" fmla="*/ 74 h 230"/>
                <a:gd name="T44" fmla="*/ 92 w 166"/>
                <a:gd name="T45" fmla="*/ 3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6" h="230">
                  <a:moveTo>
                    <a:pt x="21" y="230"/>
                  </a:moveTo>
                  <a:lnTo>
                    <a:pt x="102" y="230"/>
                  </a:lnTo>
                  <a:lnTo>
                    <a:pt x="123" y="112"/>
                  </a:lnTo>
                  <a:lnTo>
                    <a:pt x="132" y="121"/>
                  </a:lnTo>
                  <a:lnTo>
                    <a:pt x="132" y="121"/>
                  </a:lnTo>
                  <a:lnTo>
                    <a:pt x="142" y="131"/>
                  </a:lnTo>
                  <a:lnTo>
                    <a:pt x="166" y="107"/>
                  </a:lnTo>
                  <a:lnTo>
                    <a:pt x="140" y="81"/>
                  </a:lnTo>
                  <a:lnTo>
                    <a:pt x="156" y="62"/>
                  </a:lnTo>
                  <a:lnTo>
                    <a:pt x="104" y="10"/>
                  </a:lnTo>
                  <a:lnTo>
                    <a:pt x="88" y="29"/>
                  </a:lnTo>
                  <a:lnTo>
                    <a:pt x="59" y="0"/>
                  </a:lnTo>
                  <a:lnTo>
                    <a:pt x="35" y="24"/>
                  </a:lnTo>
                  <a:lnTo>
                    <a:pt x="45" y="36"/>
                  </a:lnTo>
                  <a:lnTo>
                    <a:pt x="45" y="36"/>
                  </a:lnTo>
                  <a:lnTo>
                    <a:pt x="118" y="107"/>
                  </a:lnTo>
                  <a:lnTo>
                    <a:pt x="0" y="107"/>
                  </a:lnTo>
                  <a:lnTo>
                    <a:pt x="21" y="230"/>
                  </a:lnTo>
                  <a:close/>
                  <a:moveTo>
                    <a:pt x="92" y="33"/>
                  </a:moveTo>
                  <a:lnTo>
                    <a:pt x="104" y="24"/>
                  </a:lnTo>
                  <a:lnTo>
                    <a:pt x="144" y="62"/>
                  </a:lnTo>
                  <a:lnTo>
                    <a:pt x="132" y="74"/>
                  </a:lnTo>
                  <a:lnTo>
                    <a:pt x="9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7" name="Csoportba foglalás 29"/>
          <p:cNvGrpSpPr/>
          <p:nvPr/>
        </p:nvGrpSpPr>
        <p:grpSpPr>
          <a:xfrm>
            <a:off x="7470730" y="1139824"/>
            <a:ext cx="630238" cy="633413"/>
            <a:chOff x="7312026" y="6515101"/>
            <a:chExt cx="630238" cy="633413"/>
          </a:xfrm>
          <a:solidFill>
            <a:schemeClr val="accent2"/>
          </a:solidFill>
        </p:grpSpPr>
        <p:sp>
          <p:nvSpPr>
            <p:cNvPr id="28" name="Freeform 195"/>
            <p:cNvSpPr>
              <a:spLocks noEditPoints="1"/>
            </p:cNvSpPr>
            <p:nvPr/>
          </p:nvSpPr>
          <p:spPr bwMode="auto">
            <a:xfrm>
              <a:off x="7312026"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197"/>
            <p:cNvSpPr>
              <a:spLocks noEditPoints="1"/>
            </p:cNvSpPr>
            <p:nvPr/>
          </p:nvSpPr>
          <p:spPr bwMode="auto">
            <a:xfrm>
              <a:off x="7529513" y="6684963"/>
              <a:ext cx="247650" cy="247650"/>
            </a:xfrm>
            <a:custGeom>
              <a:avLst/>
              <a:gdLst>
                <a:gd name="T0" fmla="*/ 156 w 156"/>
                <a:gd name="T1" fmla="*/ 31 h 156"/>
                <a:gd name="T2" fmla="*/ 126 w 156"/>
                <a:gd name="T3" fmla="*/ 0 h 156"/>
                <a:gd name="T4" fmla="*/ 0 w 156"/>
                <a:gd name="T5" fmla="*/ 126 h 156"/>
                <a:gd name="T6" fmla="*/ 31 w 156"/>
                <a:gd name="T7" fmla="*/ 156 h 156"/>
                <a:gd name="T8" fmla="*/ 156 w 156"/>
                <a:gd name="T9" fmla="*/ 31 h 156"/>
                <a:gd name="T10" fmla="*/ 7 w 156"/>
                <a:gd name="T11" fmla="*/ 123 h 156"/>
                <a:gd name="T12" fmla="*/ 126 w 156"/>
                <a:gd name="T13" fmla="*/ 7 h 156"/>
                <a:gd name="T14" fmla="*/ 130 w 156"/>
                <a:gd name="T15" fmla="*/ 12 h 156"/>
                <a:gd name="T16" fmla="*/ 14 w 156"/>
                <a:gd name="T17" fmla="*/ 128 h 156"/>
                <a:gd name="T18" fmla="*/ 7 w 156"/>
                <a:gd name="T19"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6">
                  <a:moveTo>
                    <a:pt x="156" y="31"/>
                  </a:moveTo>
                  <a:lnTo>
                    <a:pt x="126" y="0"/>
                  </a:lnTo>
                  <a:lnTo>
                    <a:pt x="0" y="126"/>
                  </a:lnTo>
                  <a:lnTo>
                    <a:pt x="31" y="156"/>
                  </a:lnTo>
                  <a:lnTo>
                    <a:pt x="156" y="31"/>
                  </a:lnTo>
                  <a:close/>
                  <a:moveTo>
                    <a:pt x="7" y="123"/>
                  </a:moveTo>
                  <a:lnTo>
                    <a:pt x="126" y="7"/>
                  </a:lnTo>
                  <a:lnTo>
                    <a:pt x="130" y="12"/>
                  </a:lnTo>
                  <a:lnTo>
                    <a:pt x="14" y="128"/>
                  </a:lnTo>
                  <a:lnTo>
                    <a:pt x="7"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30" name="Csoportba foglalás 32"/>
          <p:cNvGrpSpPr/>
          <p:nvPr/>
        </p:nvGrpSpPr>
        <p:grpSpPr>
          <a:xfrm>
            <a:off x="8408942" y="1148556"/>
            <a:ext cx="630238" cy="633413"/>
            <a:chOff x="8255001" y="6515101"/>
            <a:chExt cx="630238" cy="633413"/>
          </a:xfrm>
          <a:solidFill>
            <a:schemeClr val="accent2"/>
          </a:solidFill>
        </p:grpSpPr>
        <p:sp>
          <p:nvSpPr>
            <p:cNvPr id="31" name="Freeform 198"/>
            <p:cNvSpPr>
              <a:spLocks noEditPoints="1"/>
            </p:cNvSpPr>
            <p:nvPr/>
          </p:nvSpPr>
          <p:spPr bwMode="auto">
            <a:xfrm>
              <a:off x="8255001"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200"/>
            <p:cNvSpPr>
              <a:spLocks noEditPoints="1"/>
            </p:cNvSpPr>
            <p:nvPr/>
          </p:nvSpPr>
          <p:spPr bwMode="auto">
            <a:xfrm>
              <a:off x="8461376" y="6677026"/>
              <a:ext cx="247650" cy="252413"/>
            </a:xfrm>
            <a:custGeom>
              <a:avLst/>
              <a:gdLst>
                <a:gd name="T0" fmla="*/ 156 w 156"/>
                <a:gd name="T1" fmla="*/ 33 h 159"/>
                <a:gd name="T2" fmla="*/ 123 w 156"/>
                <a:gd name="T3" fmla="*/ 0 h 159"/>
                <a:gd name="T4" fmla="*/ 0 w 156"/>
                <a:gd name="T5" fmla="*/ 126 h 159"/>
                <a:gd name="T6" fmla="*/ 31 w 156"/>
                <a:gd name="T7" fmla="*/ 159 h 159"/>
                <a:gd name="T8" fmla="*/ 156 w 156"/>
                <a:gd name="T9" fmla="*/ 33 h 159"/>
                <a:gd name="T10" fmla="*/ 7 w 156"/>
                <a:gd name="T11" fmla="*/ 126 h 159"/>
                <a:gd name="T12" fmla="*/ 123 w 156"/>
                <a:gd name="T13" fmla="*/ 7 h 159"/>
                <a:gd name="T14" fmla="*/ 130 w 156"/>
                <a:gd name="T15" fmla="*/ 12 h 159"/>
                <a:gd name="T16" fmla="*/ 12 w 156"/>
                <a:gd name="T17" fmla="*/ 131 h 159"/>
                <a:gd name="T18" fmla="*/ 7 w 156"/>
                <a:gd name="T19" fmla="*/ 126 h 159"/>
                <a:gd name="T20" fmla="*/ 16 w 156"/>
                <a:gd name="T21" fmla="*/ 135 h 159"/>
                <a:gd name="T22" fmla="*/ 135 w 156"/>
                <a:gd name="T23" fmla="*/ 19 h 159"/>
                <a:gd name="T24" fmla="*/ 139 w 156"/>
                <a:gd name="T25" fmla="*/ 24 h 159"/>
                <a:gd name="T26" fmla="*/ 23 w 156"/>
                <a:gd name="T27" fmla="*/ 140 h 159"/>
                <a:gd name="T28" fmla="*/ 16 w 156"/>
                <a:gd name="T29" fmla="*/ 135 h 159"/>
                <a:gd name="T30" fmla="*/ 144 w 156"/>
                <a:gd name="T31" fmla="*/ 29 h 159"/>
                <a:gd name="T32" fmla="*/ 149 w 156"/>
                <a:gd name="T33" fmla="*/ 33 h 159"/>
                <a:gd name="T34" fmla="*/ 33 w 156"/>
                <a:gd name="T35" fmla="*/ 150 h 159"/>
                <a:gd name="T36" fmla="*/ 28 w 156"/>
                <a:gd name="T37" fmla="*/ 145 h 159"/>
                <a:gd name="T38" fmla="*/ 144 w 156"/>
                <a:gd name="T39" fmla="*/ 2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159">
                  <a:moveTo>
                    <a:pt x="156" y="33"/>
                  </a:moveTo>
                  <a:lnTo>
                    <a:pt x="123" y="0"/>
                  </a:lnTo>
                  <a:lnTo>
                    <a:pt x="0" y="126"/>
                  </a:lnTo>
                  <a:lnTo>
                    <a:pt x="31" y="159"/>
                  </a:lnTo>
                  <a:lnTo>
                    <a:pt x="156" y="33"/>
                  </a:lnTo>
                  <a:close/>
                  <a:moveTo>
                    <a:pt x="7" y="126"/>
                  </a:moveTo>
                  <a:lnTo>
                    <a:pt x="123" y="7"/>
                  </a:lnTo>
                  <a:lnTo>
                    <a:pt x="130" y="12"/>
                  </a:lnTo>
                  <a:lnTo>
                    <a:pt x="12" y="131"/>
                  </a:lnTo>
                  <a:lnTo>
                    <a:pt x="7" y="126"/>
                  </a:lnTo>
                  <a:close/>
                  <a:moveTo>
                    <a:pt x="16" y="135"/>
                  </a:moveTo>
                  <a:lnTo>
                    <a:pt x="135" y="19"/>
                  </a:lnTo>
                  <a:lnTo>
                    <a:pt x="139" y="24"/>
                  </a:lnTo>
                  <a:lnTo>
                    <a:pt x="23" y="140"/>
                  </a:lnTo>
                  <a:lnTo>
                    <a:pt x="16" y="135"/>
                  </a:lnTo>
                  <a:close/>
                  <a:moveTo>
                    <a:pt x="144" y="29"/>
                  </a:moveTo>
                  <a:lnTo>
                    <a:pt x="149" y="33"/>
                  </a:lnTo>
                  <a:lnTo>
                    <a:pt x="33" y="150"/>
                  </a:lnTo>
                  <a:lnTo>
                    <a:pt x="28" y="145"/>
                  </a:lnTo>
                  <a:lnTo>
                    <a:pt x="14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33" name="Csoportba foglalás 35"/>
          <p:cNvGrpSpPr/>
          <p:nvPr/>
        </p:nvGrpSpPr>
        <p:grpSpPr>
          <a:xfrm>
            <a:off x="9347154" y="1135856"/>
            <a:ext cx="630238" cy="633413"/>
            <a:chOff x="9201151" y="6515101"/>
            <a:chExt cx="630238" cy="633413"/>
          </a:xfrm>
          <a:solidFill>
            <a:schemeClr val="accent2"/>
          </a:solidFill>
        </p:grpSpPr>
        <p:sp>
          <p:nvSpPr>
            <p:cNvPr id="34" name="Freeform 201"/>
            <p:cNvSpPr>
              <a:spLocks noEditPoints="1"/>
            </p:cNvSpPr>
            <p:nvPr/>
          </p:nvSpPr>
          <p:spPr bwMode="auto">
            <a:xfrm>
              <a:off x="9201151"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02"/>
            <p:cNvSpPr>
              <a:spLocks noEditPoints="1"/>
            </p:cNvSpPr>
            <p:nvPr/>
          </p:nvSpPr>
          <p:spPr bwMode="auto">
            <a:xfrm>
              <a:off x="9366251" y="6635751"/>
              <a:ext cx="360363" cy="354013"/>
            </a:xfrm>
            <a:custGeom>
              <a:avLst/>
              <a:gdLst>
                <a:gd name="T0" fmla="*/ 39 w 96"/>
                <a:gd name="T1" fmla="*/ 66 h 94"/>
                <a:gd name="T2" fmla="*/ 37 w 96"/>
                <a:gd name="T3" fmla="*/ 63 h 94"/>
                <a:gd name="T4" fmla="*/ 44 w 96"/>
                <a:gd name="T5" fmla="*/ 57 h 94"/>
                <a:gd name="T6" fmla="*/ 62 w 96"/>
                <a:gd name="T7" fmla="*/ 63 h 94"/>
                <a:gd name="T8" fmla="*/ 84 w 96"/>
                <a:gd name="T9" fmla="*/ 54 h 94"/>
                <a:gd name="T10" fmla="*/ 84 w 96"/>
                <a:gd name="T11" fmla="*/ 9 h 94"/>
                <a:gd name="T12" fmla="*/ 62 w 96"/>
                <a:gd name="T13" fmla="*/ 0 h 94"/>
                <a:gd name="T14" fmla="*/ 40 w 96"/>
                <a:gd name="T15" fmla="*/ 9 h 94"/>
                <a:gd name="T16" fmla="*/ 37 w 96"/>
                <a:gd name="T17" fmla="*/ 50 h 94"/>
                <a:gd name="T18" fmla="*/ 30 w 96"/>
                <a:gd name="T19" fmla="*/ 57 h 94"/>
                <a:gd name="T20" fmla="*/ 28 w 96"/>
                <a:gd name="T21" fmla="*/ 54 h 94"/>
                <a:gd name="T22" fmla="*/ 0 w 96"/>
                <a:gd name="T23" fmla="*/ 82 h 94"/>
                <a:gd name="T24" fmla="*/ 11 w 96"/>
                <a:gd name="T25" fmla="*/ 94 h 94"/>
                <a:gd name="T26" fmla="*/ 39 w 96"/>
                <a:gd name="T27" fmla="*/ 66 h 94"/>
                <a:gd name="T28" fmla="*/ 46 w 96"/>
                <a:gd name="T29" fmla="*/ 15 h 94"/>
                <a:gd name="T30" fmla="*/ 62 w 96"/>
                <a:gd name="T31" fmla="*/ 8 h 94"/>
                <a:gd name="T32" fmla="*/ 79 w 96"/>
                <a:gd name="T33" fmla="*/ 15 h 94"/>
                <a:gd name="T34" fmla="*/ 79 w 96"/>
                <a:gd name="T35" fmla="*/ 48 h 94"/>
                <a:gd name="T36" fmla="*/ 62 w 96"/>
                <a:gd name="T37" fmla="*/ 55 h 94"/>
                <a:gd name="T38" fmla="*/ 46 w 96"/>
                <a:gd name="T39" fmla="*/ 48 h 94"/>
                <a:gd name="T40" fmla="*/ 46 w 96"/>
                <a:gd name="T41" fmla="*/ 1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94">
                  <a:moveTo>
                    <a:pt x="39" y="66"/>
                  </a:moveTo>
                  <a:cubicBezTo>
                    <a:pt x="37" y="63"/>
                    <a:pt x="37" y="63"/>
                    <a:pt x="37" y="63"/>
                  </a:cubicBezTo>
                  <a:cubicBezTo>
                    <a:pt x="44" y="57"/>
                    <a:pt x="44" y="57"/>
                    <a:pt x="44" y="57"/>
                  </a:cubicBezTo>
                  <a:cubicBezTo>
                    <a:pt x="49" y="61"/>
                    <a:pt x="55" y="63"/>
                    <a:pt x="62" y="63"/>
                  </a:cubicBezTo>
                  <a:cubicBezTo>
                    <a:pt x="70" y="63"/>
                    <a:pt x="78" y="60"/>
                    <a:pt x="84" y="54"/>
                  </a:cubicBezTo>
                  <a:cubicBezTo>
                    <a:pt x="96" y="42"/>
                    <a:pt x="96" y="22"/>
                    <a:pt x="84" y="9"/>
                  </a:cubicBezTo>
                  <a:cubicBezTo>
                    <a:pt x="78" y="4"/>
                    <a:pt x="70" y="0"/>
                    <a:pt x="62" y="0"/>
                  </a:cubicBezTo>
                  <a:cubicBezTo>
                    <a:pt x="54" y="0"/>
                    <a:pt x="46" y="4"/>
                    <a:pt x="40" y="9"/>
                  </a:cubicBezTo>
                  <a:cubicBezTo>
                    <a:pt x="29" y="21"/>
                    <a:pt x="28" y="38"/>
                    <a:pt x="37" y="50"/>
                  </a:cubicBezTo>
                  <a:cubicBezTo>
                    <a:pt x="30" y="57"/>
                    <a:pt x="30" y="57"/>
                    <a:pt x="30" y="57"/>
                  </a:cubicBezTo>
                  <a:cubicBezTo>
                    <a:pt x="28" y="54"/>
                    <a:pt x="28" y="54"/>
                    <a:pt x="28" y="54"/>
                  </a:cubicBezTo>
                  <a:cubicBezTo>
                    <a:pt x="0" y="82"/>
                    <a:pt x="0" y="82"/>
                    <a:pt x="0" y="82"/>
                  </a:cubicBezTo>
                  <a:cubicBezTo>
                    <a:pt x="11" y="94"/>
                    <a:pt x="11" y="94"/>
                    <a:pt x="11" y="94"/>
                  </a:cubicBezTo>
                  <a:lnTo>
                    <a:pt x="39" y="66"/>
                  </a:lnTo>
                  <a:close/>
                  <a:moveTo>
                    <a:pt x="46" y="15"/>
                  </a:moveTo>
                  <a:cubicBezTo>
                    <a:pt x="50" y="11"/>
                    <a:pt x="56" y="8"/>
                    <a:pt x="62" y="8"/>
                  </a:cubicBezTo>
                  <a:cubicBezTo>
                    <a:pt x="68" y="8"/>
                    <a:pt x="74" y="11"/>
                    <a:pt x="79" y="15"/>
                  </a:cubicBezTo>
                  <a:cubicBezTo>
                    <a:pt x="88" y="24"/>
                    <a:pt x="88" y="39"/>
                    <a:pt x="79" y="48"/>
                  </a:cubicBezTo>
                  <a:cubicBezTo>
                    <a:pt x="74" y="52"/>
                    <a:pt x="68" y="55"/>
                    <a:pt x="62" y="55"/>
                  </a:cubicBezTo>
                  <a:cubicBezTo>
                    <a:pt x="56" y="55"/>
                    <a:pt x="50" y="52"/>
                    <a:pt x="46" y="48"/>
                  </a:cubicBezTo>
                  <a:cubicBezTo>
                    <a:pt x="37" y="39"/>
                    <a:pt x="37" y="24"/>
                    <a:pt x="4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36" name="Csoportba foglalás 38"/>
          <p:cNvGrpSpPr/>
          <p:nvPr/>
        </p:nvGrpSpPr>
        <p:grpSpPr>
          <a:xfrm>
            <a:off x="10286204" y="1113606"/>
            <a:ext cx="630238" cy="633413"/>
            <a:chOff x="10147301" y="6515101"/>
            <a:chExt cx="630238" cy="633413"/>
          </a:xfrm>
          <a:solidFill>
            <a:schemeClr val="accent2"/>
          </a:solidFill>
        </p:grpSpPr>
        <p:sp>
          <p:nvSpPr>
            <p:cNvPr id="37" name="Freeform 203"/>
            <p:cNvSpPr>
              <a:spLocks noEditPoints="1"/>
            </p:cNvSpPr>
            <p:nvPr/>
          </p:nvSpPr>
          <p:spPr bwMode="auto">
            <a:xfrm>
              <a:off x="10147301"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204"/>
            <p:cNvSpPr/>
            <p:nvPr/>
          </p:nvSpPr>
          <p:spPr bwMode="auto">
            <a:xfrm>
              <a:off x="10293351" y="6669088"/>
              <a:ext cx="266700" cy="320675"/>
            </a:xfrm>
            <a:custGeom>
              <a:avLst/>
              <a:gdLst>
                <a:gd name="T0" fmla="*/ 0 w 168"/>
                <a:gd name="T1" fmla="*/ 36 h 202"/>
                <a:gd name="T2" fmla="*/ 66 w 168"/>
                <a:gd name="T3" fmla="*/ 36 h 202"/>
                <a:gd name="T4" fmla="*/ 66 w 168"/>
                <a:gd name="T5" fmla="*/ 202 h 202"/>
                <a:gd name="T6" fmla="*/ 102 w 168"/>
                <a:gd name="T7" fmla="*/ 202 h 202"/>
                <a:gd name="T8" fmla="*/ 102 w 168"/>
                <a:gd name="T9" fmla="*/ 36 h 202"/>
                <a:gd name="T10" fmla="*/ 168 w 168"/>
                <a:gd name="T11" fmla="*/ 36 h 202"/>
                <a:gd name="T12" fmla="*/ 168 w 168"/>
                <a:gd name="T13" fmla="*/ 0 h 202"/>
                <a:gd name="T14" fmla="*/ 0 w 168"/>
                <a:gd name="T15" fmla="*/ 0 h 202"/>
                <a:gd name="T16" fmla="*/ 0 w 168"/>
                <a:gd name="T17" fmla="*/ 3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02">
                  <a:moveTo>
                    <a:pt x="0" y="36"/>
                  </a:moveTo>
                  <a:lnTo>
                    <a:pt x="66" y="36"/>
                  </a:lnTo>
                  <a:lnTo>
                    <a:pt x="66" y="202"/>
                  </a:lnTo>
                  <a:lnTo>
                    <a:pt x="102" y="202"/>
                  </a:lnTo>
                  <a:lnTo>
                    <a:pt x="102" y="36"/>
                  </a:lnTo>
                  <a:lnTo>
                    <a:pt x="168" y="36"/>
                  </a:lnTo>
                  <a:lnTo>
                    <a:pt x="168" y="0"/>
                  </a:lnTo>
                  <a:lnTo>
                    <a:pt x="0"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Rectangle 205"/>
            <p:cNvSpPr>
              <a:spLocks noChangeArrowheads="1"/>
            </p:cNvSpPr>
            <p:nvPr/>
          </p:nvSpPr>
          <p:spPr bwMode="auto">
            <a:xfrm>
              <a:off x="10609263" y="6669088"/>
              <a:ext cx="17463" cy="320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nvGrpSpPr>
          <p:cNvPr id="40" name="Csoportba foglalás 149"/>
          <p:cNvGrpSpPr/>
          <p:nvPr/>
        </p:nvGrpSpPr>
        <p:grpSpPr>
          <a:xfrm>
            <a:off x="1784350" y="2138802"/>
            <a:ext cx="630238" cy="631825"/>
            <a:chOff x="1784350" y="2014538"/>
            <a:chExt cx="630238" cy="631825"/>
          </a:xfrm>
          <a:solidFill>
            <a:schemeClr val="accent2"/>
          </a:solidFill>
        </p:grpSpPr>
        <p:sp>
          <p:nvSpPr>
            <p:cNvPr id="41" name="Rectangle 5"/>
            <p:cNvSpPr>
              <a:spLocks noChangeArrowheads="1"/>
            </p:cNvSpPr>
            <p:nvPr/>
          </p:nvSpPr>
          <p:spPr bwMode="auto">
            <a:xfrm>
              <a:off x="1889125" y="2439988"/>
              <a:ext cx="2254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2" name="Rectangle 6"/>
            <p:cNvSpPr>
              <a:spLocks noChangeArrowheads="1"/>
            </p:cNvSpPr>
            <p:nvPr/>
          </p:nvSpPr>
          <p:spPr bwMode="auto">
            <a:xfrm>
              <a:off x="1889125" y="2476501"/>
              <a:ext cx="1127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3" name="Rectangle 7"/>
            <p:cNvSpPr>
              <a:spLocks noChangeArrowheads="1"/>
            </p:cNvSpPr>
            <p:nvPr/>
          </p:nvSpPr>
          <p:spPr bwMode="auto">
            <a:xfrm>
              <a:off x="2130425" y="2439988"/>
              <a:ext cx="11271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4" name="Freeform 8"/>
            <p:cNvSpPr>
              <a:spLocks noEditPoints="1"/>
            </p:cNvSpPr>
            <p:nvPr/>
          </p:nvSpPr>
          <p:spPr bwMode="auto">
            <a:xfrm>
              <a:off x="1784350"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9"/>
            <p:cNvSpPr/>
            <p:nvPr/>
          </p:nvSpPr>
          <p:spPr bwMode="auto">
            <a:xfrm>
              <a:off x="2317750" y="2078038"/>
              <a:ext cx="14288" cy="14288"/>
            </a:xfrm>
            <a:custGeom>
              <a:avLst/>
              <a:gdLst>
                <a:gd name="T0" fmla="*/ 2 w 9"/>
                <a:gd name="T1" fmla="*/ 9 h 9"/>
                <a:gd name="T2" fmla="*/ 5 w 9"/>
                <a:gd name="T3" fmla="*/ 7 h 9"/>
                <a:gd name="T4" fmla="*/ 9 w 9"/>
                <a:gd name="T5" fmla="*/ 9 h 9"/>
                <a:gd name="T6" fmla="*/ 9 w 9"/>
                <a:gd name="T7" fmla="*/ 9 h 9"/>
                <a:gd name="T8" fmla="*/ 7 w 9"/>
                <a:gd name="T9" fmla="*/ 5 h 9"/>
                <a:gd name="T10" fmla="*/ 9 w 9"/>
                <a:gd name="T11" fmla="*/ 0 h 9"/>
                <a:gd name="T12" fmla="*/ 9 w 9"/>
                <a:gd name="T13" fmla="*/ 0 h 9"/>
                <a:gd name="T14" fmla="*/ 5 w 9"/>
                <a:gd name="T15" fmla="*/ 2 h 9"/>
                <a:gd name="T16" fmla="*/ 2 w 9"/>
                <a:gd name="T17" fmla="*/ 0 h 9"/>
                <a:gd name="T18" fmla="*/ 0 w 9"/>
                <a:gd name="T19" fmla="*/ 0 h 9"/>
                <a:gd name="T20" fmla="*/ 5 w 9"/>
                <a:gd name="T21" fmla="*/ 5 h 9"/>
                <a:gd name="T22" fmla="*/ 0 w 9"/>
                <a:gd name="T23" fmla="*/ 9 h 9"/>
                <a:gd name="T24" fmla="*/ 2 w 9"/>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9">
                  <a:moveTo>
                    <a:pt x="2" y="9"/>
                  </a:moveTo>
                  <a:lnTo>
                    <a:pt x="5" y="7"/>
                  </a:lnTo>
                  <a:lnTo>
                    <a:pt x="9" y="9"/>
                  </a:lnTo>
                  <a:lnTo>
                    <a:pt x="9" y="9"/>
                  </a:lnTo>
                  <a:lnTo>
                    <a:pt x="7" y="5"/>
                  </a:lnTo>
                  <a:lnTo>
                    <a:pt x="9" y="0"/>
                  </a:lnTo>
                  <a:lnTo>
                    <a:pt x="9" y="0"/>
                  </a:lnTo>
                  <a:lnTo>
                    <a:pt x="5" y="2"/>
                  </a:lnTo>
                  <a:lnTo>
                    <a:pt x="2" y="0"/>
                  </a:lnTo>
                  <a:lnTo>
                    <a:pt x="0" y="0"/>
                  </a:lnTo>
                  <a:lnTo>
                    <a:pt x="5" y="5"/>
                  </a:lnTo>
                  <a:lnTo>
                    <a:pt x="0" y="9"/>
                  </a:lnTo>
                  <a:lnTo>
                    <a:pt x="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10"/>
            <p:cNvSpPr>
              <a:spLocks noEditPoints="1"/>
            </p:cNvSpPr>
            <p:nvPr/>
          </p:nvSpPr>
          <p:spPr bwMode="auto">
            <a:xfrm>
              <a:off x="2287588" y="2078038"/>
              <a:ext cx="19050" cy="14288"/>
            </a:xfrm>
            <a:custGeom>
              <a:avLst/>
              <a:gdLst>
                <a:gd name="T0" fmla="*/ 12 w 12"/>
                <a:gd name="T1" fmla="*/ 0 h 9"/>
                <a:gd name="T2" fmla="*/ 0 w 12"/>
                <a:gd name="T3" fmla="*/ 0 h 9"/>
                <a:gd name="T4" fmla="*/ 0 w 12"/>
                <a:gd name="T5" fmla="*/ 9 h 9"/>
                <a:gd name="T6" fmla="*/ 12 w 12"/>
                <a:gd name="T7" fmla="*/ 9 h 9"/>
                <a:gd name="T8" fmla="*/ 12 w 12"/>
                <a:gd name="T9" fmla="*/ 0 h 9"/>
                <a:gd name="T10" fmla="*/ 9 w 12"/>
                <a:gd name="T11" fmla="*/ 7 h 9"/>
                <a:gd name="T12" fmla="*/ 2 w 12"/>
                <a:gd name="T13" fmla="*/ 7 h 9"/>
                <a:gd name="T14" fmla="*/ 2 w 12"/>
                <a:gd name="T15" fmla="*/ 2 h 9"/>
                <a:gd name="T16" fmla="*/ 9 w 12"/>
                <a:gd name="T17" fmla="*/ 2 h 9"/>
                <a:gd name="T18" fmla="*/ 9 w 12"/>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9">
                  <a:moveTo>
                    <a:pt x="12" y="0"/>
                  </a:moveTo>
                  <a:lnTo>
                    <a:pt x="0" y="0"/>
                  </a:lnTo>
                  <a:lnTo>
                    <a:pt x="0" y="9"/>
                  </a:lnTo>
                  <a:lnTo>
                    <a:pt x="12" y="9"/>
                  </a:lnTo>
                  <a:lnTo>
                    <a:pt x="12" y="0"/>
                  </a:lnTo>
                  <a:close/>
                  <a:moveTo>
                    <a:pt x="9" y="7"/>
                  </a:moveTo>
                  <a:lnTo>
                    <a:pt x="2" y="7"/>
                  </a:lnTo>
                  <a:lnTo>
                    <a:pt x="2" y="2"/>
                  </a:lnTo>
                  <a:lnTo>
                    <a:pt x="9" y="2"/>
                  </a:lnTo>
                  <a:lnTo>
                    <a:pt x="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Rectangle 11"/>
            <p:cNvSpPr>
              <a:spLocks noChangeArrowheads="1"/>
            </p:cNvSpPr>
            <p:nvPr/>
          </p:nvSpPr>
          <p:spPr bwMode="auto">
            <a:xfrm>
              <a:off x="2257425" y="2089151"/>
              <a:ext cx="142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8" name="Freeform 12"/>
            <p:cNvSpPr>
              <a:spLocks noEditPoints="1"/>
            </p:cNvSpPr>
            <p:nvPr/>
          </p:nvSpPr>
          <p:spPr bwMode="auto">
            <a:xfrm>
              <a:off x="1847850" y="2062163"/>
              <a:ext cx="503238" cy="531813"/>
            </a:xfrm>
            <a:custGeom>
              <a:avLst/>
              <a:gdLst>
                <a:gd name="T0" fmla="*/ 317 w 317"/>
                <a:gd name="T1" fmla="*/ 29 h 335"/>
                <a:gd name="T2" fmla="*/ 317 w 317"/>
                <a:gd name="T3" fmla="*/ 24 h 335"/>
                <a:gd name="T4" fmla="*/ 317 w 317"/>
                <a:gd name="T5" fmla="*/ 0 h 335"/>
                <a:gd name="T6" fmla="*/ 0 w 317"/>
                <a:gd name="T7" fmla="*/ 0 h 335"/>
                <a:gd name="T8" fmla="*/ 0 w 317"/>
                <a:gd name="T9" fmla="*/ 24 h 335"/>
                <a:gd name="T10" fmla="*/ 0 w 317"/>
                <a:gd name="T11" fmla="*/ 29 h 335"/>
                <a:gd name="T12" fmla="*/ 0 w 317"/>
                <a:gd name="T13" fmla="*/ 335 h 335"/>
                <a:gd name="T14" fmla="*/ 317 w 317"/>
                <a:gd name="T15" fmla="*/ 335 h 335"/>
                <a:gd name="T16" fmla="*/ 317 w 317"/>
                <a:gd name="T17" fmla="*/ 29 h 335"/>
                <a:gd name="T18" fmla="*/ 312 w 317"/>
                <a:gd name="T19" fmla="*/ 330 h 335"/>
                <a:gd name="T20" fmla="*/ 5 w 317"/>
                <a:gd name="T21" fmla="*/ 330 h 335"/>
                <a:gd name="T22" fmla="*/ 5 w 317"/>
                <a:gd name="T23" fmla="*/ 316 h 335"/>
                <a:gd name="T24" fmla="*/ 312 w 317"/>
                <a:gd name="T25" fmla="*/ 316 h 335"/>
                <a:gd name="T26" fmla="*/ 312 w 317"/>
                <a:gd name="T27" fmla="*/ 330 h 335"/>
                <a:gd name="T28" fmla="*/ 312 w 317"/>
                <a:gd name="T29" fmla="*/ 311 h 335"/>
                <a:gd name="T30" fmla="*/ 5 w 317"/>
                <a:gd name="T31" fmla="*/ 311 h 335"/>
                <a:gd name="T32" fmla="*/ 5 w 317"/>
                <a:gd name="T33" fmla="*/ 29 h 335"/>
                <a:gd name="T34" fmla="*/ 312 w 317"/>
                <a:gd name="T35" fmla="*/ 29 h 335"/>
                <a:gd name="T36" fmla="*/ 312 w 317"/>
                <a:gd name="T37" fmla="*/ 311 h 335"/>
                <a:gd name="T38" fmla="*/ 312 w 317"/>
                <a:gd name="T39" fmla="*/ 24 h 335"/>
                <a:gd name="T40" fmla="*/ 5 w 317"/>
                <a:gd name="T41" fmla="*/ 24 h 335"/>
                <a:gd name="T42" fmla="*/ 5 w 317"/>
                <a:gd name="T43" fmla="*/ 5 h 335"/>
                <a:gd name="T44" fmla="*/ 312 w 317"/>
                <a:gd name="T45" fmla="*/ 5 h 335"/>
                <a:gd name="T46" fmla="*/ 312 w 317"/>
                <a:gd name="T47" fmla="*/ 2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7" h="335">
                  <a:moveTo>
                    <a:pt x="317" y="29"/>
                  </a:moveTo>
                  <a:lnTo>
                    <a:pt x="317" y="24"/>
                  </a:lnTo>
                  <a:lnTo>
                    <a:pt x="317" y="0"/>
                  </a:lnTo>
                  <a:lnTo>
                    <a:pt x="0" y="0"/>
                  </a:lnTo>
                  <a:lnTo>
                    <a:pt x="0" y="24"/>
                  </a:lnTo>
                  <a:lnTo>
                    <a:pt x="0" y="29"/>
                  </a:lnTo>
                  <a:lnTo>
                    <a:pt x="0" y="335"/>
                  </a:lnTo>
                  <a:lnTo>
                    <a:pt x="317" y="335"/>
                  </a:lnTo>
                  <a:lnTo>
                    <a:pt x="317" y="29"/>
                  </a:lnTo>
                  <a:close/>
                  <a:moveTo>
                    <a:pt x="312" y="330"/>
                  </a:moveTo>
                  <a:lnTo>
                    <a:pt x="5" y="330"/>
                  </a:lnTo>
                  <a:lnTo>
                    <a:pt x="5" y="316"/>
                  </a:lnTo>
                  <a:lnTo>
                    <a:pt x="312" y="316"/>
                  </a:lnTo>
                  <a:lnTo>
                    <a:pt x="312" y="330"/>
                  </a:lnTo>
                  <a:close/>
                  <a:moveTo>
                    <a:pt x="312" y="311"/>
                  </a:moveTo>
                  <a:lnTo>
                    <a:pt x="5" y="311"/>
                  </a:lnTo>
                  <a:lnTo>
                    <a:pt x="5" y="29"/>
                  </a:lnTo>
                  <a:lnTo>
                    <a:pt x="312" y="29"/>
                  </a:lnTo>
                  <a:lnTo>
                    <a:pt x="312" y="311"/>
                  </a:lnTo>
                  <a:close/>
                  <a:moveTo>
                    <a:pt x="312" y="24"/>
                  </a:moveTo>
                  <a:lnTo>
                    <a:pt x="5" y="24"/>
                  </a:lnTo>
                  <a:lnTo>
                    <a:pt x="5" y="5"/>
                  </a:lnTo>
                  <a:lnTo>
                    <a:pt x="312" y="5"/>
                  </a:lnTo>
                  <a:lnTo>
                    <a:pt x="31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Rectangle 13"/>
            <p:cNvSpPr>
              <a:spLocks noChangeArrowheads="1"/>
            </p:cNvSpPr>
            <p:nvPr/>
          </p:nvSpPr>
          <p:spPr bwMode="auto">
            <a:xfrm>
              <a:off x="1863725" y="2111376"/>
              <a:ext cx="9366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0" name="Rectangle 14"/>
            <p:cNvSpPr>
              <a:spLocks noChangeArrowheads="1"/>
            </p:cNvSpPr>
            <p:nvPr/>
          </p:nvSpPr>
          <p:spPr bwMode="auto">
            <a:xfrm>
              <a:off x="2163763" y="2149476"/>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1" name="Rectangle 15"/>
            <p:cNvSpPr>
              <a:spLocks noChangeArrowheads="1"/>
            </p:cNvSpPr>
            <p:nvPr/>
          </p:nvSpPr>
          <p:spPr bwMode="auto">
            <a:xfrm>
              <a:off x="2103438" y="2149476"/>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2" name="Rectangle 16"/>
            <p:cNvSpPr>
              <a:spLocks noChangeArrowheads="1"/>
            </p:cNvSpPr>
            <p:nvPr/>
          </p:nvSpPr>
          <p:spPr bwMode="auto">
            <a:xfrm>
              <a:off x="2224088" y="2149476"/>
              <a:ext cx="476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3" name="Rectangle 17"/>
            <p:cNvSpPr>
              <a:spLocks noChangeArrowheads="1"/>
            </p:cNvSpPr>
            <p:nvPr/>
          </p:nvSpPr>
          <p:spPr bwMode="auto">
            <a:xfrm>
              <a:off x="2279650" y="2149476"/>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4" name="Freeform 18"/>
            <p:cNvSpPr>
              <a:spLocks noEditPoints="1"/>
            </p:cNvSpPr>
            <p:nvPr/>
          </p:nvSpPr>
          <p:spPr bwMode="auto">
            <a:xfrm>
              <a:off x="1863725" y="2190751"/>
              <a:ext cx="468313" cy="123825"/>
            </a:xfrm>
            <a:custGeom>
              <a:avLst/>
              <a:gdLst>
                <a:gd name="T0" fmla="*/ 295 w 295"/>
                <a:gd name="T1" fmla="*/ 0 h 78"/>
                <a:gd name="T2" fmla="*/ 0 w 295"/>
                <a:gd name="T3" fmla="*/ 0 h 78"/>
                <a:gd name="T4" fmla="*/ 0 w 295"/>
                <a:gd name="T5" fmla="*/ 78 h 78"/>
                <a:gd name="T6" fmla="*/ 295 w 295"/>
                <a:gd name="T7" fmla="*/ 78 h 78"/>
                <a:gd name="T8" fmla="*/ 295 w 295"/>
                <a:gd name="T9" fmla="*/ 0 h 78"/>
                <a:gd name="T10" fmla="*/ 293 w 295"/>
                <a:gd name="T11" fmla="*/ 78 h 78"/>
                <a:gd name="T12" fmla="*/ 2 w 295"/>
                <a:gd name="T13" fmla="*/ 78 h 78"/>
                <a:gd name="T14" fmla="*/ 2 w 295"/>
                <a:gd name="T15" fmla="*/ 2 h 78"/>
                <a:gd name="T16" fmla="*/ 293 w 295"/>
                <a:gd name="T17" fmla="*/ 2 h 78"/>
                <a:gd name="T18" fmla="*/ 293 w 295"/>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78">
                  <a:moveTo>
                    <a:pt x="295" y="0"/>
                  </a:moveTo>
                  <a:lnTo>
                    <a:pt x="0" y="0"/>
                  </a:lnTo>
                  <a:lnTo>
                    <a:pt x="0" y="78"/>
                  </a:lnTo>
                  <a:lnTo>
                    <a:pt x="295" y="78"/>
                  </a:lnTo>
                  <a:lnTo>
                    <a:pt x="295" y="0"/>
                  </a:lnTo>
                  <a:close/>
                  <a:moveTo>
                    <a:pt x="293" y="78"/>
                  </a:moveTo>
                  <a:lnTo>
                    <a:pt x="2" y="78"/>
                  </a:lnTo>
                  <a:lnTo>
                    <a:pt x="2" y="2"/>
                  </a:lnTo>
                  <a:lnTo>
                    <a:pt x="293" y="2"/>
                  </a:lnTo>
                  <a:lnTo>
                    <a:pt x="293"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Rectangle 19"/>
            <p:cNvSpPr>
              <a:spLocks noChangeArrowheads="1"/>
            </p:cNvSpPr>
            <p:nvPr/>
          </p:nvSpPr>
          <p:spPr bwMode="auto">
            <a:xfrm>
              <a:off x="1863725" y="2333626"/>
              <a:ext cx="2286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6" name="Rectangle 20"/>
            <p:cNvSpPr>
              <a:spLocks noChangeArrowheads="1"/>
            </p:cNvSpPr>
            <p:nvPr/>
          </p:nvSpPr>
          <p:spPr bwMode="auto">
            <a:xfrm>
              <a:off x="1863725" y="2366963"/>
              <a:ext cx="2286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7" name="Rectangle 21"/>
            <p:cNvSpPr>
              <a:spLocks noChangeArrowheads="1"/>
            </p:cNvSpPr>
            <p:nvPr/>
          </p:nvSpPr>
          <p:spPr bwMode="auto">
            <a:xfrm>
              <a:off x="1863725" y="2401888"/>
              <a:ext cx="2286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8" name="Rectangle 22"/>
            <p:cNvSpPr>
              <a:spLocks noChangeArrowheads="1"/>
            </p:cNvSpPr>
            <p:nvPr/>
          </p:nvSpPr>
          <p:spPr bwMode="auto">
            <a:xfrm>
              <a:off x="2103438" y="2401888"/>
              <a:ext cx="2286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9" name="Rectangle 23"/>
            <p:cNvSpPr>
              <a:spLocks noChangeArrowheads="1"/>
            </p:cNvSpPr>
            <p:nvPr/>
          </p:nvSpPr>
          <p:spPr bwMode="auto">
            <a:xfrm>
              <a:off x="2103438" y="2333626"/>
              <a:ext cx="11271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0" name="Rectangle 24"/>
            <p:cNvSpPr>
              <a:spLocks noChangeArrowheads="1"/>
            </p:cNvSpPr>
            <p:nvPr/>
          </p:nvSpPr>
          <p:spPr bwMode="auto">
            <a:xfrm>
              <a:off x="2224088" y="2333626"/>
              <a:ext cx="10795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nvGrpSpPr>
          <p:cNvPr id="61" name="Csoportba foglalás 148"/>
          <p:cNvGrpSpPr/>
          <p:nvPr/>
        </p:nvGrpSpPr>
        <p:grpSpPr>
          <a:xfrm>
            <a:off x="2730500" y="2138802"/>
            <a:ext cx="630238" cy="631825"/>
            <a:chOff x="2730500" y="2014538"/>
            <a:chExt cx="630238" cy="631825"/>
          </a:xfrm>
          <a:solidFill>
            <a:schemeClr val="accent2"/>
          </a:solidFill>
        </p:grpSpPr>
        <p:sp>
          <p:nvSpPr>
            <p:cNvPr id="62" name="Freeform 25"/>
            <p:cNvSpPr>
              <a:spLocks noEditPoints="1"/>
            </p:cNvSpPr>
            <p:nvPr/>
          </p:nvSpPr>
          <p:spPr bwMode="auto">
            <a:xfrm>
              <a:off x="2730500"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Oval 26"/>
            <p:cNvSpPr>
              <a:spLocks noChangeArrowheads="1"/>
            </p:cNvSpPr>
            <p:nvPr/>
          </p:nvSpPr>
          <p:spPr bwMode="auto">
            <a:xfrm>
              <a:off x="2963863" y="2149476"/>
              <a:ext cx="160338"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27"/>
            <p:cNvSpPr/>
            <p:nvPr/>
          </p:nvSpPr>
          <p:spPr bwMode="auto">
            <a:xfrm>
              <a:off x="2936875" y="2325688"/>
              <a:ext cx="214313" cy="227013"/>
            </a:xfrm>
            <a:custGeom>
              <a:avLst/>
              <a:gdLst>
                <a:gd name="T0" fmla="*/ 57 w 57"/>
                <a:gd name="T1" fmla="*/ 15 h 60"/>
                <a:gd name="T2" fmla="*/ 42 w 57"/>
                <a:gd name="T3" fmla="*/ 0 h 60"/>
                <a:gd name="T4" fmla="*/ 15 w 57"/>
                <a:gd name="T5" fmla="*/ 0 h 60"/>
                <a:gd name="T6" fmla="*/ 0 w 57"/>
                <a:gd name="T7" fmla="*/ 15 h 60"/>
                <a:gd name="T8" fmla="*/ 0 w 57"/>
                <a:gd name="T9" fmla="*/ 60 h 60"/>
                <a:gd name="T10" fmla="*/ 57 w 57"/>
                <a:gd name="T11" fmla="*/ 60 h 60"/>
                <a:gd name="T12" fmla="*/ 57 w 57"/>
                <a:gd name="T13" fmla="*/ 15 h 60"/>
              </a:gdLst>
              <a:ahLst/>
              <a:cxnLst>
                <a:cxn ang="0">
                  <a:pos x="T0" y="T1"/>
                </a:cxn>
                <a:cxn ang="0">
                  <a:pos x="T2" y="T3"/>
                </a:cxn>
                <a:cxn ang="0">
                  <a:pos x="T4" y="T5"/>
                </a:cxn>
                <a:cxn ang="0">
                  <a:pos x="T6" y="T7"/>
                </a:cxn>
                <a:cxn ang="0">
                  <a:pos x="T8" y="T9"/>
                </a:cxn>
                <a:cxn ang="0">
                  <a:pos x="T10" y="T11"/>
                </a:cxn>
                <a:cxn ang="0">
                  <a:pos x="T12" y="T13"/>
                </a:cxn>
              </a:cxnLst>
              <a:rect l="0" t="0" r="r" b="b"/>
              <a:pathLst>
                <a:path w="57" h="60">
                  <a:moveTo>
                    <a:pt x="57" y="15"/>
                  </a:moveTo>
                  <a:cubicBezTo>
                    <a:pt x="57" y="7"/>
                    <a:pt x="50" y="0"/>
                    <a:pt x="42" y="0"/>
                  </a:cubicBezTo>
                  <a:cubicBezTo>
                    <a:pt x="15" y="0"/>
                    <a:pt x="15" y="0"/>
                    <a:pt x="15" y="0"/>
                  </a:cubicBezTo>
                  <a:cubicBezTo>
                    <a:pt x="7" y="0"/>
                    <a:pt x="0" y="7"/>
                    <a:pt x="0" y="15"/>
                  </a:cubicBezTo>
                  <a:cubicBezTo>
                    <a:pt x="0" y="60"/>
                    <a:pt x="0" y="60"/>
                    <a:pt x="0" y="60"/>
                  </a:cubicBezTo>
                  <a:cubicBezTo>
                    <a:pt x="57" y="60"/>
                    <a:pt x="57" y="60"/>
                    <a:pt x="57" y="60"/>
                  </a:cubicBezTo>
                  <a:lnTo>
                    <a:pt x="57"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65" name="Csoportba foglalás 176"/>
          <p:cNvGrpSpPr/>
          <p:nvPr/>
        </p:nvGrpSpPr>
        <p:grpSpPr>
          <a:xfrm>
            <a:off x="5561013" y="2138802"/>
            <a:ext cx="630238" cy="631825"/>
            <a:chOff x="5561013" y="2014538"/>
            <a:chExt cx="630238" cy="631825"/>
          </a:xfrm>
          <a:solidFill>
            <a:schemeClr val="accent2"/>
          </a:solidFill>
        </p:grpSpPr>
        <p:sp>
          <p:nvSpPr>
            <p:cNvPr id="66" name="Freeform 28"/>
            <p:cNvSpPr>
              <a:spLocks noEditPoints="1"/>
            </p:cNvSpPr>
            <p:nvPr/>
          </p:nvSpPr>
          <p:spPr bwMode="auto">
            <a:xfrm>
              <a:off x="5561013"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67" name="Csoportba foglalás 175"/>
            <p:cNvGrpSpPr/>
            <p:nvPr/>
          </p:nvGrpSpPr>
          <p:grpSpPr>
            <a:xfrm>
              <a:off x="5703888" y="2187576"/>
              <a:ext cx="346075" cy="288925"/>
              <a:chOff x="5703888" y="2187576"/>
              <a:chExt cx="346075" cy="288925"/>
            </a:xfrm>
            <a:grpFill/>
          </p:grpSpPr>
          <p:sp>
            <p:nvSpPr>
              <p:cNvPr id="68" name="Oval 29"/>
              <p:cNvSpPr>
                <a:spLocks noChangeArrowheads="1"/>
              </p:cNvSpPr>
              <p:nvPr/>
            </p:nvSpPr>
            <p:spPr bwMode="auto">
              <a:xfrm>
                <a:off x="5827713" y="2217738"/>
                <a:ext cx="101600" cy="1047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30"/>
              <p:cNvSpPr/>
              <p:nvPr/>
            </p:nvSpPr>
            <p:spPr bwMode="auto">
              <a:xfrm>
                <a:off x="5808663" y="2333626"/>
                <a:ext cx="134938" cy="142875"/>
              </a:xfrm>
              <a:custGeom>
                <a:avLst/>
                <a:gdLst>
                  <a:gd name="T0" fmla="*/ 27 w 36"/>
                  <a:gd name="T1" fmla="*/ 0 h 38"/>
                  <a:gd name="T2" fmla="*/ 10 w 36"/>
                  <a:gd name="T3" fmla="*/ 0 h 38"/>
                  <a:gd name="T4" fmla="*/ 0 w 36"/>
                  <a:gd name="T5" fmla="*/ 9 h 38"/>
                  <a:gd name="T6" fmla="*/ 0 w 36"/>
                  <a:gd name="T7" fmla="*/ 38 h 38"/>
                  <a:gd name="T8" fmla="*/ 36 w 36"/>
                  <a:gd name="T9" fmla="*/ 38 h 38"/>
                  <a:gd name="T10" fmla="*/ 36 w 36"/>
                  <a:gd name="T11" fmla="*/ 9 h 38"/>
                  <a:gd name="T12" fmla="*/ 27 w 3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6" h="38">
                    <a:moveTo>
                      <a:pt x="27" y="0"/>
                    </a:moveTo>
                    <a:cubicBezTo>
                      <a:pt x="10" y="0"/>
                      <a:pt x="10" y="0"/>
                      <a:pt x="10" y="0"/>
                    </a:cubicBezTo>
                    <a:cubicBezTo>
                      <a:pt x="5" y="0"/>
                      <a:pt x="0" y="4"/>
                      <a:pt x="0" y="9"/>
                    </a:cubicBezTo>
                    <a:cubicBezTo>
                      <a:pt x="0" y="38"/>
                      <a:pt x="0" y="38"/>
                      <a:pt x="0" y="38"/>
                    </a:cubicBezTo>
                    <a:cubicBezTo>
                      <a:pt x="36" y="38"/>
                      <a:pt x="36" y="38"/>
                      <a:pt x="36" y="38"/>
                    </a:cubicBezTo>
                    <a:cubicBezTo>
                      <a:pt x="36" y="9"/>
                      <a:pt x="36" y="9"/>
                      <a:pt x="36" y="9"/>
                    </a:cubicBezTo>
                    <a:cubicBezTo>
                      <a:pt x="36" y="4"/>
                      <a:pt x="3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Oval 31"/>
              <p:cNvSpPr>
                <a:spLocks noChangeArrowheads="1"/>
              </p:cNvSpPr>
              <p:nvPr/>
            </p:nvSpPr>
            <p:spPr bwMode="auto">
              <a:xfrm>
                <a:off x="5718175" y="2187576"/>
                <a:ext cx="87313"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5703888" y="2281238"/>
                <a:ext cx="115888" cy="120650"/>
              </a:xfrm>
              <a:custGeom>
                <a:avLst/>
                <a:gdLst>
                  <a:gd name="T0" fmla="*/ 31 w 31"/>
                  <a:gd name="T1" fmla="*/ 14 h 32"/>
                  <a:gd name="T2" fmla="*/ 31 w 31"/>
                  <a:gd name="T3" fmla="*/ 8 h 32"/>
                  <a:gd name="T4" fmla="*/ 23 w 31"/>
                  <a:gd name="T5" fmla="*/ 0 h 32"/>
                  <a:gd name="T6" fmla="*/ 8 w 31"/>
                  <a:gd name="T7" fmla="*/ 0 h 32"/>
                  <a:gd name="T8" fmla="*/ 0 w 31"/>
                  <a:gd name="T9" fmla="*/ 8 h 32"/>
                  <a:gd name="T10" fmla="*/ 0 w 31"/>
                  <a:gd name="T11" fmla="*/ 32 h 32"/>
                  <a:gd name="T12" fmla="*/ 26 w 31"/>
                  <a:gd name="T13" fmla="*/ 32 h 32"/>
                  <a:gd name="T14" fmla="*/ 26 w 31"/>
                  <a:gd name="T15" fmla="*/ 22 h 32"/>
                  <a:gd name="T16" fmla="*/ 31 w 31"/>
                  <a:gd name="T1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2">
                    <a:moveTo>
                      <a:pt x="31" y="14"/>
                    </a:moveTo>
                    <a:cubicBezTo>
                      <a:pt x="31" y="8"/>
                      <a:pt x="31" y="8"/>
                      <a:pt x="31" y="8"/>
                    </a:cubicBezTo>
                    <a:cubicBezTo>
                      <a:pt x="31" y="3"/>
                      <a:pt x="27" y="0"/>
                      <a:pt x="23" y="0"/>
                    </a:cubicBezTo>
                    <a:cubicBezTo>
                      <a:pt x="8" y="0"/>
                      <a:pt x="8" y="0"/>
                      <a:pt x="8" y="0"/>
                    </a:cubicBezTo>
                    <a:cubicBezTo>
                      <a:pt x="4" y="0"/>
                      <a:pt x="0" y="3"/>
                      <a:pt x="0" y="8"/>
                    </a:cubicBezTo>
                    <a:cubicBezTo>
                      <a:pt x="0" y="32"/>
                      <a:pt x="0" y="32"/>
                      <a:pt x="0" y="32"/>
                    </a:cubicBezTo>
                    <a:cubicBezTo>
                      <a:pt x="26" y="32"/>
                      <a:pt x="26" y="32"/>
                      <a:pt x="26" y="32"/>
                    </a:cubicBezTo>
                    <a:cubicBezTo>
                      <a:pt x="26" y="22"/>
                      <a:pt x="26" y="22"/>
                      <a:pt x="26" y="22"/>
                    </a:cubicBezTo>
                    <a:cubicBezTo>
                      <a:pt x="26" y="19"/>
                      <a:pt x="28" y="16"/>
                      <a:pt x="3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Oval 33"/>
              <p:cNvSpPr>
                <a:spLocks noChangeArrowheads="1"/>
              </p:cNvSpPr>
              <p:nvPr/>
            </p:nvSpPr>
            <p:spPr bwMode="auto">
              <a:xfrm>
                <a:off x="5951538" y="2187576"/>
                <a:ext cx="85725"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5937250" y="2281238"/>
                <a:ext cx="112713" cy="120650"/>
              </a:xfrm>
              <a:custGeom>
                <a:avLst/>
                <a:gdLst>
                  <a:gd name="T0" fmla="*/ 23 w 30"/>
                  <a:gd name="T1" fmla="*/ 0 h 32"/>
                  <a:gd name="T2" fmla="*/ 8 w 30"/>
                  <a:gd name="T3" fmla="*/ 0 h 32"/>
                  <a:gd name="T4" fmla="*/ 0 w 30"/>
                  <a:gd name="T5" fmla="*/ 8 h 32"/>
                  <a:gd name="T6" fmla="*/ 0 w 30"/>
                  <a:gd name="T7" fmla="*/ 14 h 32"/>
                  <a:gd name="T8" fmla="*/ 5 w 30"/>
                  <a:gd name="T9" fmla="*/ 22 h 32"/>
                  <a:gd name="T10" fmla="*/ 5 w 30"/>
                  <a:gd name="T11" fmla="*/ 32 h 32"/>
                  <a:gd name="T12" fmla="*/ 30 w 30"/>
                  <a:gd name="T13" fmla="*/ 32 h 32"/>
                  <a:gd name="T14" fmla="*/ 30 w 30"/>
                  <a:gd name="T15" fmla="*/ 8 h 32"/>
                  <a:gd name="T16" fmla="*/ 23 w 30"/>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2">
                    <a:moveTo>
                      <a:pt x="23" y="0"/>
                    </a:moveTo>
                    <a:cubicBezTo>
                      <a:pt x="8" y="0"/>
                      <a:pt x="8" y="0"/>
                      <a:pt x="8" y="0"/>
                    </a:cubicBezTo>
                    <a:cubicBezTo>
                      <a:pt x="4" y="0"/>
                      <a:pt x="0" y="3"/>
                      <a:pt x="0" y="8"/>
                    </a:cubicBezTo>
                    <a:cubicBezTo>
                      <a:pt x="0" y="14"/>
                      <a:pt x="0" y="14"/>
                      <a:pt x="0" y="14"/>
                    </a:cubicBezTo>
                    <a:cubicBezTo>
                      <a:pt x="3" y="16"/>
                      <a:pt x="5" y="19"/>
                      <a:pt x="5" y="22"/>
                    </a:cubicBezTo>
                    <a:cubicBezTo>
                      <a:pt x="5" y="32"/>
                      <a:pt x="5" y="32"/>
                      <a:pt x="5" y="32"/>
                    </a:cubicBezTo>
                    <a:cubicBezTo>
                      <a:pt x="30" y="32"/>
                      <a:pt x="30" y="32"/>
                      <a:pt x="30" y="32"/>
                    </a:cubicBezTo>
                    <a:cubicBezTo>
                      <a:pt x="30" y="8"/>
                      <a:pt x="30" y="8"/>
                      <a:pt x="30" y="8"/>
                    </a:cubicBezTo>
                    <a:cubicBezTo>
                      <a:pt x="30" y="3"/>
                      <a:pt x="27"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74" name="Csoportba foglalás 164"/>
          <p:cNvGrpSpPr/>
          <p:nvPr/>
        </p:nvGrpSpPr>
        <p:grpSpPr>
          <a:xfrm>
            <a:off x="3673475" y="2138802"/>
            <a:ext cx="630238" cy="631825"/>
            <a:chOff x="3673475" y="2014538"/>
            <a:chExt cx="630238" cy="631825"/>
          </a:xfrm>
          <a:solidFill>
            <a:schemeClr val="accent2"/>
          </a:solidFill>
        </p:grpSpPr>
        <p:sp>
          <p:nvSpPr>
            <p:cNvPr id="75" name="Freeform 35"/>
            <p:cNvSpPr>
              <a:spLocks noEditPoints="1"/>
            </p:cNvSpPr>
            <p:nvPr/>
          </p:nvSpPr>
          <p:spPr bwMode="auto">
            <a:xfrm>
              <a:off x="3673475"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8 w 397"/>
                <a:gd name="T13" fmla="*/ 379 h 398"/>
                <a:gd name="T14" fmla="*/ 18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8" y="379"/>
                  </a:lnTo>
                  <a:lnTo>
                    <a:pt x="18"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Oval 36"/>
            <p:cNvSpPr>
              <a:spLocks noChangeArrowheads="1"/>
            </p:cNvSpPr>
            <p:nvPr/>
          </p:nvSpPr>
          <p:spPr bwMode="auto">
            <a:xfrm>
              <a:off x="3910013" y="2149476"/>
              <a:ext cx="160338"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7"/>
            <p:cNvSpPr/>
            <p:nvPr/>
          </p:nvSpPr>
          <p:spPr bwMode="auto">
            <a:xfrm>
              <a:off x="3883025" y="2325688"/>
              <a:ext cx="101600" cy="227013"/>
            </a:xfrm>
            <a:custGeom>
              <a:avLst/>
              <a:gdLst>
                <a:gd name="T0" fmla="*/ 27 w 27"/>
                <a:gd name="T1" fmla="*/ 9 h 60"/>
                <a:gd name="T2" fmla="*/ 20 w 27"/>
                <a:gd name="T3" fmla="*/ 0 h 60"/>
                <a:gd name="T4" fmla="*/ 20 w 27"/>
                <a:gd name="T5" fmla="*/ 0 h 60"/>
                <a:gd name="T6" fmla="*/ 15 w 27"/>
                <a:gd name="T7" fmla="*/ 0 h 60"/>
                <a:gd name="T8" fmla="*/ 0 w 27"/>
                <a:gd name="T9" fmla="*/ 15 h 60"/>
                <a:gd name="T10" fmla="*/ 0 w 27"/>
                <a:gd name="T11" fmla="*/ 60 h 60"/>
                <a:gd name="T12" fmla="*/ 22 w 27"/>
                <a:gd name="T13" fmla="*/ 60 h 60"/>
                <a:gd name="T14" fmla="*/ 27 w 27"/>
                <a:gd name="T15" fmla="*/ 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60">
                  <a:moveTo>
                    <a:pt x="27" y="9"/>
                  </a:moveTo>
                  <a:cubicBezTo>
                    <a:pt x="20" y="0"/>
                    <a:pt x="20" y="0"/>
                    <a:pt x="20" y="0"/>
                  </a:cubicBezTo>
                  <a:cubicBezTo>
                    <a:pt x="20" y="0"/>
                    <a:pt x="20" y="0"/>
                    <a:pt x="20" y="0"/>
                  </a:cubicBezTo>
                  <a:cubicBezTo>
                    <a:pt x="15" y="0"/>
                    <a:pt x="15" y="0"/>
                    <a:pt x="15" y="0"/>
                  </a:cubicBezTo>
                  <a:cubicBezTo>
                    <a:pt x="7" y="0"/>
                    <a:pt x="0" y="7"/>
                    <a:pt x="0" y="15"/>
                  </a:cubicBezTo>
                  <a:cubicBezTo>
                    <a:pt x="0" y="60"/>
                    <a:pt x="0" y="60"/>
                    <a:pt x="0" y="60"/>
                  </a:cubicBezTo>
                  <a:cubicBezTo>
                    <a:pt x="22" y="60"/>
                    <a:pt x="22" y="60"/>
                    <a:pt x="22" y="60"/>
                  </a:cubicBezTo>
                  <a:lnTo>
                    <a:pt x="2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8"/>
            <p:cNvSpPr/>
            <p:nvPr/>
          </p:nvSpPr>
          <p:spPr bwMode="auto">
            <a:xfrm>
              <a:off x="3992563" y="2325688"/>
              <a:ext cx="100013" cy="227013"/>
            </a:xfrm>
            <a:custGeom>
              <a:avLst/>
              <a:gdLst>
                <a:gd name="T0" fmla="*/ 7 w 27"/>
                <a:gd name="T1" fmla="*/ 0 h 60"/>
                <a:gd name="T2" fmla="*/ 0 w 27"/>
                <a:gd name="T3" fmla="*/ 9 h 60"/>
                <a:gd name="T4" fmla="*/ 5 w 27"/>
                <a:gd name="T5" fmla="*/ 60 h 60"/>
                <a:gd name="T6" fmla="*/ 3 w 27"/>
                <a:gd name="T7" fmla="*/ 60 h 60"/>
                <a:gd name="T8" fmla="*/ 27 w 27"/>
                <a:gd name="T9" fmla="*/ 60 h 60"/>
                <a:gd name="T10" fmla="*/ 27 w 27"/>
                <a:gd name="T11" fmla="*/ 15 h 60"/>
                <a:gd name="T12" fmla="*/ 13 w 27"/>
                <a:gd name="T13" fmla="*/ 0 h 60"/>
                <a:gd name="T14" fmla="*/ 7 w 27"/>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60">
                  <a:moveTo>
                    <a:pt x="7" y="0"/>
                  </a:moveTo>
                  <a:cubicBezTo>
                    <a:pt x="0" y="9"/>
                    <a:pt x="0" y="9"/>
                    <a:pt x="0" y="9"/>
                  </a:cubicBezTo>
                  <a:cubicBezTo>
                    <a:pt x="5" y="60"/>
                    <a:pt x="5" y="60"/>
                    <a:pt x="5" y="60"/>
                  </a:cubicBezTo>
                  <a:cubicBezTo>
                    <a:pt x="3" y="60"/>
                    <a:pt x="3" y="60"/>
                    <a:pt x="3" y="60"/>
                  </a:cubicBezTo>
                  <a:cubicBezTo>
                    <a:pt x="27" y="60"/>
                    <a:pt x="27" y="60"/>
                    <a:pt x="27" y="60"/>
                  </a:cubicBezTo>
                  <a:cubicBezTo>
                    <a:pt x="27" y="15"/>
                    <a:pt x="27" y="15"/>
                    <a:pt x="27" y="15"/>
                  </a:cubicBezTo>
                  <a:cubicBezTo>
                    <a:pt x="27" y="7"/>
                    <a:pt x="21" y="0"/>
                    <a:pt x="13"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79" name="Csoportba foglalás 4"/>
          <p:cNvGrpSpPr/>
          <p:nvPr/>
        </p:nvGrpSpPr>
        <p:grpSpPr>
          <a:xfrm>
            <a:off x="4619625" y="2138802"/>
            <a:ext cx="630238" cy="631825"/>
            <a:chOff x="4619625" y="2138802"/>
            <a:chExt cx="630238" cy="631825"/>
          </a:xfrm>
          <a:solidFill>
            <a:schemeClr val="accent2"/>
          </a:solidFill>
        </p:grpSpPr>
        <p:sp>
          <p:nvSpPr>
            <p:cNvPr id="80" name="Freeform 39"/>
            <p:cNvSpPr>
              <a:spLocks noEditPoints="1"/>
            </p:cNvSpPr>
            <p:nvPr/>
          </p:nvSpPr>
          <p:spPr bwMode="auto">
            <a:xfrm>
              <a:off x="4619625" y="2138802"/>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79 h 398"/>
                <a:gd name="T16" fmla="*/ 18 w 397"/>
                <a:gd name="T17" fmla="*/ 379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79"/>
                  </a:lnTo>
                  <a:lnTo>
                    <a:pt x="18" y="379"/>
                  </a:lnTo>
                  <a:lnTo>
                    <a:pt x="18"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81" name="Csoportba foglalás 1"/>
            <p:cNvGrpSpPr/>
            <p:nvPr/>
          </p:nvGrpSpPr>
          <p:grpSpPr>
            <a:xfrm>
              <a:off x="4829175" y="2273740"/>
              <a:ext cx="209550" cy="403225"/>
              <a:chOff x="4829175" y="2273740"/>
              <a:chExt cx="209550" cy="403225"/>
            </a:xfrm>
            <a:grpFill/>
          </p:grpSpPr>
          <p:sp>
            <p:nvSpPr>
              <p:cNvPr id="82" name="Oval 40"/>
              <p:cNvSpPr>
                <a:spLocks noChangeArrowheads="1"/>
              </p:cNvSpPr>
              <p:nvPr/>
            </p:nvSpPr>
            <p:spPr bwMode="auto">
              <a:xfrm>
                <a:off x="4851400" y="2273740"/>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41"/>
              <p:cNvSpPr>
                <a:spLocks noEditPoints="1"/>
              </p:cNvSpPr>
              <p:nvPr/>
            </p:nvSpPr>
            <p:spPr bwMode="auto">
              <a:xfrm>
                <a:off x="4829175" y="2449952"/>
                <a:ext cx="209550" cy="227013"/>
              </a:xfrm>
              <a:custGeom>
                <a:avLst/>
                <a:gdLst>
                  <a:gd name="T0" fmla="*/ 41 w 56"/>
                  <a:gd name="T1" fmla="*/ 0 h 60"/>
                  <a:gd name="T2" fmla="*/ 14 w 56"/>
                  <a:gd name="T3" fmla="*/ 0 h 60"/>
                  <a:gd name="T4" fmla="*/ 0 w 56"/>
                  <a:gd name="T5" fmla="*/ 15 h 60"/>
                  <a:gd name="T6" fmla="*/ 0 w 56"/>
                  <a:gd name="T7" fmla="*/ 60 h 60"/>
                  <a:gd name="T8" fmla="*/ 56 w 56"/>
                  <a:gd name="T9" fmla="*/ 60 h 60"/>
                  <a:gd name="T10" fmla="*/ 56 w 56"/>
                  <a:gd name="T11" fmla="*/ 15 h 60"/>
                  <a:gd name="T12" fmla="*/ 41 w 56"/>
                  <a:gd name="T13" fmla="*/ 0 h 60"/>
                  <a:gd name="T14" fmla="*/ 48 w 56"/>
                  <a:gd name="T15" fmla="*/ 20 h 60"/>
                  <a:gd name="T16" fmla="*/ 48 w 56"/>
                  <a:gd name="T17" fmla="*/ 23 h 60"/>
                  <a:gd name="T18" fmla="*/ 35 w 56"/>
                  <a:gd name="T19" fmla="*/ 23 h 60"/>
                  <a:gd name="T20" fmla="*/ 48 w 56"/>
                  <a:gd name="T21" fmla="*/ 20 h 60"/>
                  <a:gd name="T22" fmla="*/ 49 w 56"/>
                  <a:gd name="T23" fmla="*/ 28 h 60"/>
                  <a:gd name="T24" fmla="*/ 34 w 56"/>
                  <a:gd name="T25" fmla="*/ 28 h 60"/>
                  <a:gd name="T26" fmla="*/ 34 w 56"/>
                  <a:gd name="T27" fmla="*/ 25 h 60"/>
                  <a:gd name="T28" fmla="*/ 49 w 56"/>
                  <a:gd name="T29" fmla="*/ 25 h 60"/>
                  <a:gd name="T30" fmla="*/ 49 w 56"/>
                  <a:gd name="T3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60">
                    <a:moveTo>
                      <a:pt x="41" y="0"/>
                    </a:moveTo>
                    <a:cubicBezTo>
                      <a:pt x="14" y="0"/>
                      <a:pt x="14" y="0"/>
                      <a:pt x="14" y="0"/>
                    </a:cubicBezTo>
                    <a:cubicBezTo>
                      <a:pt x="6" y="0"/>
                      <a:pt x="0" y="7"/>
                      <a:pt x="0" y="15"/>
                    </a:cubicBezTo>
                    <a:cubicBezTo>
                      <a:pt x="0" y="60"/>
                      <a:pt x="0" y="60"/>
                      <a:pt x="0" y="60"/>
                    </a:cubicBezTo>
                    <a:cubicBezTo>
                      <a:pt x="56" y="60"/>
                      <a:pt x="56" y="60"/>
                      <a:pt x="56" y="60"/>
                    </a:cubicBezTo>
                    <a:cubicBezTo>
                      <a:pt x="56" y="15"/>
                      <a:pt x="56" y="15"/>
                      <a:pt x="56" y="15"/>
                    </a:cubicBezTo>
                    <a:cubicBezTo>
                      <a:pt x="56" y="7"/>
                      <a:pt x="49" y="0"/>
                      <a:pt x="41" y="0"/>
                    </a:cubicBezTo>
                    <a:close/>
                    <a:moveTo>
                      <a:pt x="48" y="20"/>
                    </a:moveTo>
                    <a:cubicBezTo>
                      <a:pt x="48" y="23"/>
                      <a:pt x="48" y="23"/>
                      <a:pt x="48" y="23"/>
                    </a:cubicBezTo>
                    <a:cubicBezTo>
                      <a:pt x="35" y="23"/>
                      <a:pt x="35" y="23"/>
                      <a:pt x="35" y="23"/>
                    </a:cubicBezTo>
                    <a:lnTo>
                      <a:pt x="48" y="20"/>
                    </a:lnTo>
                    <a:close/>
                    <a:moveTo>
                      <a:pt x="49" y="28"/>
                    </a:moveTo>
                    <a:cubicBezTo>
                      <a:pt x="34" y="28"/>
                      <a:pt x="34" y="28"/>
                      <a:pt x="34" y="28"/>
                    </a:cubicBezTo>
                    <a:cubicBezTo>
                      <a:pt x="34" y="25"/>
                      <a:pt x="34" y="25"/>
                      <a:pt x="34" y="25"/>
                    </a:cubicBezTo>
                    <a:cubicBezTo>
                      <a:pt x="49" y="25"/>
                      <a:pt x="49" y="25"/>
                      <a:pt x="49" y="25"/>
                    </a:cubicBezTo>
                    <a:lnTo>
                      <a:pt x="49"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84" name="Csoportba foglalás 177"/>
          <p:cNvGrpSpPr/>
          <p:nvPr/>
        </p:nvGrpSpPr>
        <p:grpSpPr>
          <a:xfrm>
            <a:off x="6507163" y="2138802"/>
            <a:ext cx="630238" cy="631825"/>
            <a:chOff x="6507163" y="2014538"/>
            <a:chExt cx="630238" cy="631825"/>
          </a:xfrm>
          <a:solidFill>
            <a:schemeClr val="accent2"/>
          </a:solidFill>
        </p:grpSpPr>
        <p:sp>
          <p:nvSpPr>
            <p:cNvPr id="85" name="Freeform 42"/>
            <p:cNvSpPr>
              <a:spLocks noEditPoints="1"/>
            </p:cNvSpPr>
            <p:nvPr/>
          </p:nvSpPr>
          <p:spPr bwMode="auto">
            <a:xfrm>
              <a:off x="6507163"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Rectangle 43"/>
            <p:cNvSpPr>
              <a:spLocks noChangeArrowheads="1"/>
            </p:cNvSpPr>
            <p:nvPr/>
          </p:nvSpPr>
          <p:spPr bwMode="auto">
            <a:xfrm>
              <a:off x="6664325" y="2292351"/>
              <a:ext cx="4921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7" name="Freeform 44"/>
            <p:cNvSpPr/>
            <p:nvPr/>
          </p:nvSpPr>
          <p:spPr bwMode="auto">
            <a:xfrm>
              <a:off x="6713538" y="2157413"/>
              <a:ext cx="228600" cy="319088"/>
            </a:xfrm>
            <a:custGeom>
              <a:avLst/>
              <a:gdLst>
                <a:gd name="T0" fmla="*/ 0 w 144"/>
                <a:gd name="T1" fmla="*/ 85 h 201"/>
                <a:gd name="T2" fmla="*/ 17 w 144"/>
                <a:gd name="T3" fmla="*/ 85 h 201"/>
                <a:gd name="T4" fmla="*/ 17 w 144"/>
                <a:gd name="T5" fmla="*/ 59 h 201"/>
                <a:gd name="T6" fmla="*/ 71 w 144"/>
                <a:gd name="T7" fmla="*/ 102 h 201"/>
                <a:gd name="T8" fmla="*/ 17 w 144"/>
                <a:gd name="T9" fmla="*/ 142 h 201"/>
                <a:gd name="T10" fmla="*/ 17 w 144"/>
                <a:gd name="T11" fmla="*/ 116 h 201"/>
                <a:gd name="T12" fmla="*/ 0 w 144"/>
                <a:gd name="T13" fmla="*/ 116 h 201"/>
                <a:gd name="T14" fmla="*/ 0 w 144"/>
                <a:gd name="T15" fmla="*/ 201 h 201"/>
                <a:gd name="T16" fmla="*/ 144 w 144"/>
                <a:gd name="T17" fmla="*/ 201 h 201"/>
                <a:gd name="T18" fmla="*/ 144 w 144"/>
                <a:gd name="T19" fmla="*/ 0 h 201"/>
                <a:gd name="T20" fmla="*/ 0 w 144"/>
                <a:gd name="T21" fmla="*/ 0 h 201"/>
                <a:gd name="T22" fmla="*/ 0 w 144"/>
                <a:gd name="T23" fmla="*/ 8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201">
                  <a:moveTo>
                    <a:pt x="0" y="85"/>
                  </a:moveTo>
                  <a:lnTo>
                    <a:pt x="17" y="85"/>
                  </a:lnTo>
                  <a:lnTo>
                    <a:pt x="17" y="59"/>
                  </a:lnTo>
                  <a:lnTo>
                    <a:pt x="71" y="102"/>
                  </a:lnTo>
                  <a:lnTo>
                    <a:pt x="17" y="142"/>
                  </a:lnTo>
                  <a:lnTo>
                    <a:pt x="17" y="116"/>
                  </a:lnTo>
                  <a:lnTo>
                    <a:pt x="0" y="116"/>
                  </a:lnTo>
                  <a:lnTo>
                    <a:pt x="0" y="201"/>
                  </a:lnTo>
                  <a:lnTo>
                    <a:pt x="144" y="201"/>
                  </a:lnTo>
                  <a:lnTo>
                    <a:pt x="144" y="0"/>
                  </a:lnTo>
                  <a:lnTo>
                    <a:pt x="0"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88" name="Csoportba foglalás 178"/>
          <p:cNvGrpSpPr/>
          <p:nvPr/>
        </p:nvGrpSpPr>
        <p:grpSpPr>
          <a:xfrm>
            <a:off x="7453313" y="2138802"/>
            <a:ext cx="630238" cy="631825"/>
            <a:chOff x="7453313" y="2014538"/>
            <a:chExt cx="630238" cy="631825"/>
          </a:xfrm>
          <a:solidFill>
            <a:schemeClr val="accent2"/>
          </a:solidFill>
        </p:grpSpPr>
        <p:sp>
          <p:nvSpPr>
            <p:cNvPr id="89" name="Freeform 45"/>
            <p:cNvSpPr>
              <a:spLocks noEditPoints="1"/>
            </p:cNvSpPr>
            <p:nvPr/>
          </p:nvSpPr>
          <p:spPr bwMode="auto">
            <a:xfrm>
              <a:off x="7453313"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46"/>
            <p:cNvSpPr/>
            <p:nvPr/>
          </p:nvSpPr>
          <p:spPr bwMode="auto">
            <a:xfrm>
              <a:off x="7885113" y="2251076"/>
              <a:ext cx="115888" cy="131763"/>
            </a:xfrm>
            <a:custGeom>
              <a:avLst/>
              <a:gdLst>
                <a:gd name="T0" fmla="*/ 17 w 73"/>
                <a:gd name="T1" fmla="*/ 57 h 83"/>
                <a:gd name="T2" fmla="*/ 17 w 73"/>
                <a:gd name="T3" fmla="*/ 83 h 83"/>
                <a:gd name="T4" fmla="*/ 73 w 73"/>
                <a:gd name="T5" fmla="*/ 43 h 83"/>
                <a:gd name="T6" fmla="*/ 17 w 73"/>
                <a:gd name="T7" fmla="*/ 0 h 83"/>
                <a:gd name="T8" fmla="*/ 17 w 73"/>
                <a:gd name="T9" fmla="*/ 26 h 83"/>
                <a:gd name="T10" fmla="*/ 0 w 73"/>
                <a:gd name="T11" fmla="*/ 26 h 83"/>
                <a:gd name="T12" fmla="*/ 0 w 73"/>
                <a:gd name="T13" fmla="*/ 57 h 83"/>
                <a:gd name="T14" fmla="*/ 17 w 73"/>
                <a:gd name="T15" fmla="*/ 57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83">
                  <a:moveTo>
                    <a:pt x="17" y="57"/>
                  </a:moveTo>
                  <a:lnTo>
                    <a:pt x="17" y="83"/>
                  </a:lnTo>
                  <a:lnTo>
                    <a:pt x="73" y="43"/>
                  </a:lnTo>
                  <a:lnTo>
                    <a:pt x="17" y="0"/>
                  </a:lnTo>
                  <a:lnTo>
                    <a:pt x="17" y="26"/>
                  </a:lnTo>
                  <a:lnTo>
                    <a:pt x="0" y="26"/>
                  </a:lnTo>
                  <a:lnTo>
                    <a:pt x="0" y="57"/>
                  </a:lnTo>
                  <a:lnTo>
                    <a:pt x="1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1" name="Freeform 47"/>
            <p:cNvSpPr/>
            <p:nvPr/>
          </p:nvSpPr>
          <p:spPr bwMode="auto">
            <a:xfrm>
              <a:off x="7659688" y="2157413"/>
              <a:ext cx="225425" cy="319088"/>
            </a:xfrm>
            <a:custGeom>
              <a:avLst/>
              <a:gdLst>
                <a:gd name="T0" fmla="*/ 142 w 142"/>
                <a:gd name="T1" fmla="*/ 116 h 201"/>
                <a:gd name="T2" fmla="*/ 111 w 142"/>
                <a:gd name="T3" fmla="*/ 116 h 201"/>
                <a:gd name="T4" fmla="*/ 111 w 142"/>
                <a:gd name="T5" fmla="*/ 85 h 201"/>
                <a:gd name="T6" fmla="*/ 142 w 142"/>
                <a:gd name="T7" fmla="*/ 85 h 201"/>
                <a:gd name="T8" fmla="*/ 142 w 142"/>
                <a:gd name="T9" fmla="*/ 0 h 201"/>
                <a:gd name="T10" fmla="*/ 0 w 142"/>
                <a:gd name="T11" fmla="*/ 0 h 201"/>
                <a:gd name="T12" fmla="*/ 0 w 142"/>
                <a:gd name="T13" fmla="*/ 201 h 201"/>
                <a:gd name="T14" fmla="*/ 142 w 142"/>
                <a:gd name="T15" fmla="*/ 201 h 201"/>
                <a:gd name="T16" fmla="*/ 142 w 142"/>
                <a:gd name="T17" fmla="*/ 11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201">
                  <a:moveTo>
                    <a:pt x="142" y="116"/>
                  </a:moveTo>
                  <a:lnTo>
                    <a:pt x="111" y="116"/>
                  </a:lnTo>
                  <a:lnTo>
                    <a:pt x="111" y="85"/>
                  </a:lnTo>
                  <a:lnTo>
                    <a:pt x="142" y="85"/>
                  </a:lnTo>
                  <a:lnTo>
                    <a:pt x="142" y="0"/>
                  </a:lnTo>
                  <a:lnTo>
                    <a:pt x="0" y="0"/>
                  </a:lnTo>
                  <a:lnTo>
                    <a:pt x="0" y="201"/>
                  </a:lnTo>
                  <a:lnTo>
                    <a:pt x="142" y="201"/>
                  </a:lnTo>
                  <a:lnTo>
                    <a:pt x="142"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92" name="Csoportba foglalás 179"/>
          <p:cNvGrpSpPr/>
          <p:nvPr/>
        </p:nvGrpSpPr>
        <p:grpSpPr>
          <a:xfrm>
            <a:off x="8396288" y="2138802"/>
            <a:ext cx="630238" cy="631825"/>
            <a:chOff x="8396288" y="2014538"/>
            <a:chExt cx="630238" cy="631825"/>
          </a:xfrm>
          <a:solidFill>
            <a:schemeClr val="accent2"/>
          </a:solidFill>
        </p:grpSpPr>
        <p:sp>
          <p:nvSpPr>
            <p:cNvPr id="93" name="Freeform 48"/>
            <p:cNvSpPr>
              <a:spLocks noEditPoints="1"/>
            </p:cNvSpPr>
            <p:nvPr/>
          </p:nvSpPr>
          <p:spPr bwMode="auto">
            <a:xfrm>
              <a:off x="8396288"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49"/>
            <p:cNvSpPr/>
            <p:nvPr/>
          </p:nvSpPr>
          <p:spPr bwMode="auto">
            <a:xfrm>
              <a:off x="8572500" y="2259013"/>
              <a:ext cx="288925" cy="112713"/>
            </a:xfrm>
            <a:custGeom>
              <a:avLst/>
              <a:gdLst>
                <a:gd name="T0" fmla="*/ 182 w 182"/>
                <a:gd name="T1" fmla="*/ 0 h 71"/>
                <a:gd name="T2" fmla="*/ 0 w 182"/>
                <a:gd name="T3" fmla="*/ 0 h 71"/>
                <a:gd name="T4" fmla="*/ 92 w 182"/>
                <a:gd name="T5" fmla="*/ 71 h 71"/>
                <a:gd name="T6" fmla="*/ 182 w 182"/>
                <a:gd name="T7" fmla="*/ 0 h 71"/>
              </a:gdLst>
              <a:ahLst/>
              <a:cxnLst>
                <a:cxn ang="0">
                  <a:pos x="T0" y="T1"/>
                </a:cxn>
                <a:cxn ang="0">
                  <a:pos x="T2" y="T3"/>
                </a:cxn>
                <a:cxn ang="0">
                  <a:pos x="T4" y="T5"/>
                </a:cxn>
                <a:cxn ang="0">
                  <a:pos x="T6" y="T7"/>
                </a:cxn>
              </a:cxnLst>
              <a:rect l="0" t="0" r="r" b="b"/>
              <a:pathLst>
                <a:path w="182" h="71">
                  <a:moveTo>
                    <a:pt x="182" y="0"/>
                  </a:moveTo>
                  <a:lnTo>
                    <a:pt x="0" y="0"/>
                  </a:lnTo>
                  <a:lnTo>
                    <a:pt x="92" y="71"/>
                  </a:lnTo>
                  <a:lnTo>
                    <a:pt x="18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5" name="Freeform 50"/>
            <p:cNvSpPr/>
            <p:nvPr/>
          </p:nvSpPr>
          <p:spPr bwMode="auto">
            <a:xfrm>
              <a:off x="8550275" y="2262188"/>
              <a:ext cx="333375" cy="195263"/>
            </a:xfrm>
            <a:custGeom>
              <a:avLst/>
              <a:gdLst>
                <a:gd name="T0" fmla="*/ 210 w 210"/>
                <a:gd name="T1" fmla="*/ 0 h 123"/>
                <a:gd name="T2" fmla="*/ 106 w 210"/>
                <a:gd name="T3" fmla="*/ 81 h 123"/>
                <a:gd name="T4" fmla="*/ 0 w 210"/>
                <a:gd name="T5" fmla="*/ 0 h 123"/>
                <a:gd name="T6" fmla="*/ 0 w 210"/>
                <a:gd name="T7" fmla="*/ 123 h 123"/>
                <a:gd name="T8" fmla="*/ 210 w 210"/>
                <a:gd name="T9" fmla="*/ 123 h 123"/>
                <a:gd name="T10" fmla="*/ 210 w 210"/>
                <a:gd name="T11" fmla="*/ 0 h 123"/>
              </a:gdLst>
              <a:ahLst/>
              <a:cxnLst>
                <a:cxn ang="0">
                  <a:pos x="T0" y="T1"/>
                </a:cxn>
                <a:cxn ang="0">
                  <a:pos x="T2" y="T3"/>
                </a:cxn>
                <a:cxn ang="0">
                  <a:pos x="T4" y="T5"/>
                </a:cxn>
                <a:cxn ang="0">
                  <a:pos x="T6" y="T7"/>
                </a:cxn>
                <a:cxn ang="0">
                  <a:pos x="T8" y="T9"/>
                </a:cxn>
                <a:cxn ang="0">
                  <a:pos x="T10" y="T11"/>
                </a:cxn>
              </a:cxnLst>
              <a:rect l="0" t="0" r="r" b="b"/>
              <a:pathLst>
                <a:path w="210" h="123">
                  <a:moveTo>
                    <a:pt x="210" y="0"/>
                  </a:moveTo>
                  <a:lnTo>
                    <a:pt x="106" y="81"/>
                  </a:lnTo>
                  <a:lnTo>
                    <a:pt x="0" y="0"/>
                  </a:lnTo>
                  <a:lnTo>
                    <a:pt x="0" y="123"/>
                  </a:lnTo>
                  <a:lnTo>
                    <a:pt x="210" y="123"/>
                  </a:lnTo>
                  <a:lnTo>
                    <a:pt x="2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96" name="Csoportba foglalás 180"/>
          <p:cNvGrpSpPr/>
          <p:nvPr/>
        </p:nvGrpSpPr>
        <p:grpSpPr>
          <a:xfrm>
            <a:off x="9342438" y="2138802"/>
            <a:ext cx="630238" cy="631825"/>
            <a:chOff x="9342438" y="2014538"/>
            <a:chExt cx="630238" cy="631825"/>
          </a:xfrm>
          <a:solidFill>
            <a:schemeClr val="accent2"/>
          </a:solidFill>
        </p:grpSpPr>
        <p:sp>
          <p:nvSpPr>
            <p:cNvPr id="97" name="Freeform 51"/>
            <p:cNvSpPr>
              <a:spLocks noEditPoints="1"/>
            </p:cNvSpPr>
            <p:nvPr/>
          </p:nvSpPr>
          <p:spPr bwMode="auto">
            <a:xfrm>
              <a:off x="9342438"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8" name="Freeform 52"/>
            <p:cNvSpPr/>
            <p:nvPr/>
          </p:nvSpPr>
          <p:spPr bwMode="auto">
            <a:xfrm>
              <a:off x="9510713" y="2141538"/>
              <a:ext cx="293688" cy="230188"/>
            </a:xfrm>
            <a:custGeom>
              <a:avLst/>
              <a:gdLst>
                <a:gd name="T0" fmla="*/ 0 w 185"/>
                <a:gd name="T1" fmla="*/ 74 h 145"/>
                <a:gd name="T2" fmla="*/ 92 w 185"/>
                <a:gd name="T3" fmla="*/ 145 h 145"/>
                <a:gd name="T4" fmla="*/ 185 w 185"/>
                <a:gd name="T5" fmla="*/ 74 h 145"/>
                <a:gd name="T6" fmla="*/ 107 w 185"/>
                <a:gd name="T7" fmla="*/ 74 h 145"/>
                <a:gd name="T8" fmla="*/ 107 w 185"/>
                <a:gd name="T9" fmla="*/ 57 h 145"/>
                <a:gd name="T10" fmla="*/ 135 w 185"/>
                <a:gd name="T11" fmla="*/ 57 h 145"/>
                <a:gd name="T12" fmla="*/ 92 w 185"/>
                <a:gd name="T13" fmla="*/ 0 h 145"/>
                <a:gd name="T14" fmla="*/ 50 w 185"/>
                <a:gd name="T15" fmla="*/ 57 h 145"/>
                <a:gd name="T16" fmla="*/ 78 w 185"/>
                <a:gd name="T17" fmla="*/ 57 h 145"/>
                <a:gd name="T18" fmla="*/ 78 w 185"/>
                <a:gd name="T19" fmla="*/ 74 h 145"/>
                <a:gd name="T20" fmla="*/ 0 w 185"/>
                <a:gd name="T21" fmla="*/ 7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 h="145">
                  <a:moveTo>
                    <a:pt x="0" y="74"/>
                  </a:moveTo>
                  <a:lnTo>
                    <a:pt x="92" y="145"/>
                  </a:lnTo>
                  <a:lnTo>
                    <a:pt x="185" y="74"/>
                  </a:lnTo>
                  <a:lnTo>
                    <a:pt x="107" y="74"/>
                  </a:lnTo>
                  <a:lnTo>
                    <a:pt x="107" y="57"/>
                  </a:lnTo>
                  <a:lnTo>
                    <a:pt x="135" y="57"/>
                  </a:lnTo>
                  <a:lnTo>
                    <a:pt x="92" y="0"/>
                  </a:lnTo>
                  <a:lnTo>
                    <a:pt x="50" y="57"/>
                  </a:lnTo>
                  <a:lnTo>
                    <a:pt x="78" y="57"/>
                  </a:lnTo>
                  <a:lnTo>
                    <a:pt x="78" y="74"/>
                  </a:lnTo>
                  <a:lnTo>
                    <a:pt x="0"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9" name="Freeform 53"/>
            <p:cNvSpPr/>
            <p:nvPr/>
          </p:nvSpPr>
          <p:spPr bwMode="auto">
            <a:xfrm>
              <a:off x="9488488" y="2262188"/>
              <a:ext cx="333375" cy="195263"/>
            </a:xfrm>
            <a:custGeom>
              <a:avLst/>
              <a:gdLst>
                <a:gd name="T0" fmla="*/ 0 w 210"/>
                <a:gd name="T1" fmla="*/ 0 h 123"/>
                <a:gd name="T2" fmla="*/ 0 w 210"/>
                <a:gd name="T3" fmla="*/ 123 h 123"/>
                <a:gd name="T4" fmla="*/ 210 w 210"/>
                <a:gd name="T5" fmla="*/ 123 h 123"/>
                <a:gd name="T6" fmla="*/ 210 w 210"/>
                <a:gd name="T7" fmla="*/ 0 h 123"/>
                <a:gd name="T8" fmla="*/ 106 w 210"/>
                <a:gd name="T9" fmla="*/ 81 h 123"/>
                <a:gd name="T10" fmla="*/ 0 w 210"/>
                <a:gd name="T11" fmla="*/ 0 h 123"/>
              </a:gdLst>
              <a:ahLst/>
              <a:cxnLst>
                <a:cxn ang="0">
                  <a:pos x="T0" y="T1"/>
                </a:cxn>
                <a:cxn ang="0">
                  <a:pos x="T2" y="T3"/>
                </a:cxn>
                <a:cxn ang="0">
                  <a:pos x="T4" y="T5"/>
                </a:cxn>
                <a:cxn ang="0">
                  <a:pos x="T6" y="T7"/>
                </a:cxn>
                <a:cxn ang="0">
                  <a:pos x="T8" y="T9"/>
                </a:cxn>
                <a:cxn ang="0">
                  <a:pos x="T10" y="T11"/>
                </a:cxn>
              </a:cxnLst>
              <a:rect l="0" t="0" r="r" b="b"/>
              <a:pathLst>
                <a:path w="210" h="123">
                  <a:moveTo>
                    <a:pt x="0" y="0"/>
                  </a:moveTo>
                  <a:lnTo>
                    <a:pt x="0" y="123"/>
                  </a:lnTo>
                  <a:lnTo>
                    <a:pt x="210" y="123"/>
                  </a:lnTo>
                  <a:lnTo>
                    <a:pt x="210" y="0"/>
                  </a:lnTo>
                  <a:lnTo>
                    <a:pt x="106" y="8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00" name="Csoportba foglalás 162"/>
          <p:cNvGrpSpPr/>
          <p:nvPr/>
        </p:nvGrpSpPr>
        <p:grpSpPr>
          <a:xfrm>
            <a:off x="10288588" y="2138802"/>
            <a:ext cx="630238" cy="631825"/>
            <a:chOff x="10288588" y="2014538"/>
            <a:chExt cx="630238" cy="631825"/>
          </a:xfrm>
          <a:solidFill>
            <a:schemeClr val="accent2"/>
          </a:solidFill>
        </p:grpSpPr>
        <p:sp>
          <p:nvSpPr>
            <p:cNvPr id="101" name="Freeform 54"/>
            <p:cNvSpPr>
              <a:spLocks noEditPoints="1"/>
            </p:cNvSpPr>
            <p:nvPr/>
          </p:nvSpPr>
          <p:spPr bwMode="auto">
            <a:xfrm>
              <a:off x="10288588"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2" name="Freeform 55"/>
            <p:cNvSpPr/>
            <p:nvPr/>
          </p:nvSpPr>
          <p:spPr bwMode="auto">
            <a:xfrm>
              <a:off x="10456863" y="2259013"/>
              <a:ext cx="288925" cy="112713"/>
            </a:xfrm>
            <a:custGeom>
              <a:avLst/>
              <a:gdLst>
                <a:gd name="T0" fmla="*/ 92 w 182"/>
                <a:gd name="T1" fmla="*/ 71 h 71"/>
                <a:gd name="T2" fmla="*/ 182 w 182"/>
                <a:gd name="T3" fmla="*/ 0 h 71"/>
                <a:gd name="T4" fmla="*/ 92 w 182"/>
                <a:gd name="T5" fmla="*/ 0 h 71"/>
                <a:gd name="T6" fmla="*/ 0 w 182"/>
                <a:gd name="T7" fmla="*/ 0 h 71"/>
                <a:gd name="T8" fmla="*/ 92 w 182"/>
                <a:gd name="T9" fmla="*/ 71 h 71"/>
              </a:gdLst>
              <a:ahLst/>
              <a:cxnLst>
                <a:cxn ang="0">
                  <a:pos x="T0" y="T1"/>
                </a:cxn>
                <a:cxn ang="0">
                  <a:pos x="T2" y="T3"/>
                </a:cxn>
                <a:cxn ang="0">
                  <a:pos x="T4" y="T5"/>
                </a:cxn>
                <a:cxn ang="0">
                  <a:pos x="T6" y="T7"/>
                </a:cxn>
                <a:cxn ang="0">
                  <a:pos x="T8" y="T9"/>
                </a:cxn>
              </a:cxnLst>
              <a:rect l="0" t="0" r="r" b="b"/>
              <a:pathLst>
                <a:path w="182" h="71">
                  <a:moveTo>
                    <a:pt x="92" y="71"/>
                  </a:moveTo>
                  <a:lnTo>
                    <a:pt x="182" y="0"/>
                  </a:lnTo>
                  <a:lnTo>
                    <a:pt x="92" y="0"/>
                  </a:lnTo>
                  <a:lnTo>
                    <a:pt x="0" y="0"/>
                  </a:lnTo>
                  <a:lnTo>
                    <a:pt x="92"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3" name="Freeform 56"/>
            <p:cNvSpPr/>
            <p:nvPr/>
          </p:nvSpPr>
          <p:spPr bwMode="auto">
            <a:xfrm>
              <a:off x="10434638" y="2262188"/>
              <a:ext cx="333375" cy="195263"/>
            </a:xfrm>
            <a:custGeom>
              <a:avLst/>
              <a:gdLst>
                <a:gd name="T0" fmla="*/ 0 w 210"/>
                <a:gd name="T1" fmla="*/ 0 h 123"/>
                <a:gd name="T2" fmla="*/ 0 w 210"/>
                <a:gd name="T3" fmla="*/ 123 h 123"/>
                <a:gd name="T4" fmla="*/ 210 w 210"/>
                <a:gd name="T5" fmla="*/ 123 h 123"/>
                <a:gd name="T6" fmla="*/ 210 w 210"/>
                <a:gd name="T7" fmla="*/ 0 h 123"/>
                <a:gd name="T8" fmla="*/ 106 w 210"/>
                <a:gd name="T9" fmla="*/ 81 h 123"/>
                <a:gd name="T10" fmla="*/ 0 w 210"/>
                <a:gd name="T11" fmla="*/ 0 h 123"/>
              </a:gdLst>
              <a:ahLst/>
              <a:cxnLst>
                <a:cxn ang="0">
                  <a:pos x="T0" y="T1"/>
                </a:cxn>
                <a:cxn ang="0">
                  <a:pos x="T2" y="T3"/>
                </a:cxn>
                <a:cxn ang="0">
                  <a:pos x="T4" y="T5"/>
                </a:cxn>
                <a:cxn ang="0">
                  <a:pos x="T6" y="T7"/>
                </a:cxn>
                <a:cxn ang="0">
                  <a:pos x="T8" y="T9"/>
                </a:cxn>
                <a:cxn ang="0">
                  <a:pos x="T10" y="T11"/>
                </a:cxn>
              </a:cxnLst>
              <a:rect l="0" t="0" r="r" b="b"/>
              <a:pathLst>
                <a:path w="210" h="123">
                  <a:moveTo>
                    <a:pt x="0" y="0"/>
                  </a:moveTo>
                  <a:lnTo>
                    <a:pt x="0" y="123"/>
                  </a:lnTo>
                  <a:lnTo>
                    <a:pt x="210" y="123"/>
                  </a:lnTo>
                  <a:lnTo>
                    <a:pt x="210" y="0"/>
                  </a:lnTo>
                  <a:lnTo>
                    <a:pt x="106" y="8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57"/>
            <p:cNvSpPr/>
            <p:nvPr/>
          </p:nvSpPr>
          <p:spPr bwMode="auto">
            <a:xfrm>
              <a:off x="10536238" y="2141538"/>
              <a:ext cx="130175" cy="117475"/>
            </a:xfrm>
            <a:custGeom>
              <a:avLst/>
              <a:gdLst>
                <a:gd name="T0" fmla="*/ 56 w 82"/>
                <a:gd name="T1" fmla="*/ 17 h 74"/>
                <a:gd name="T2" fmla="*/ 56 w 82"/>
                <a:gd name="T3" fmla="*/ 0 h 74"/>
                <a:gd name="T4" fmla="*/ 26 w 82"/>
                <a:gd name="T5" fmla="*/ 0 h 74"/>
                <a:gd name="T6" fmla="*/ 26 w 82"/>
                <a:gd name="T7" fmla="*/ 17 h 74"/>
                <a:gd name="T8" fmla="*/ 0 w 82"/>
                <a:gd name="T9" fmla="*/ 17 h 74"/>
                <a:gd name="T10" fmla="*/ 42 w 82"/>
                <a:gd name="T11" fmla="*/ 74 h 74"/>
                <a:gd name="T12" fmla="*/ 82 w 82"/>
                <a:gd name="T13" fmla="*/ 17 h 74"/>
                <a:gd name="T14" fmla="*/ 56 w 82"/>
                <a:gd name="T15" fmla="*/ 17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74">
                  <a:moveTo>
                    <a:pt x="56" y="17"/>
                  </a:moveTo>
                  <a:lnTo>
                    <a:pt x="56" y="0"/>
                  </a:lnTo>
                  <a:lnTo>
                    <a:pt x="26" y="0"/>
                  </a:lnTo>
                  <a:lnTo>
                    <a:pt x="26" y="17"/>
                  </a:lnTo>
                  <a:lnTo>
                    <a:pt x="0" y="17"/>
                  </a:lnTo>
                  <a:lnTo>
                    <a:pt x="42" y="74"/>
                  </a:lnTo>
                  <a:lnTo>
                    <a:pt x="82" y="17"/>
                  </a:lnTo>
                  <a:lnTo>
                    <a:pt x="5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05" name="Csoportba foglalás 150"/>
          <p:cNvGrpSpPr/>
          <p:nvPr/>
        </p:nvGrpSpPr>
        <p:grpSpPr>
          <a:xfrm>
            <a:off x="1784350" y="3113088"/>
            <a:ext cx="630238" cy="631825"/>
            <a:chOff x="1784350" y="3113088"/>
            <a:chExt cx="630238" cy="631825"/>
          </a:xfrm>
          <a:solidFill>
            <a:schemeClr val="accent2"/>
          </a:solidFill>
        </p:grpSpPr>
        <p:sp>
          <p:nvSpPr>
            <p:cNvPr id="106" name="Freeform 58"/>
            <p:cNvSpPr>
              <a:spLocks noEditPoints="1"/>
            </p:cNvSpPr>
            <p:nvPr/>
          </p:nvSpPr>
          <p:spPr bwMode="auto">
            <a:xfrm>
              <a:off x="1784350"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59"/>
            <p:cNvSpPr>
              <a:spLocks noEditPoints="1"/>
            </p:cNvSpPr>
            <p:nvPr/>
          </p:nvSpPr>
          <p:spPr bwMode="auto">
            <a:xfrm>
              <a:off x="1916113" y="3259138"/>
              <a:ext cx="352425" cy="339725"/>
            </a:xfrm>
            <a:custGeom>
              <a:avLst/>
              <a:gdLst>
                <a:gd name="T0" fmla="*/ 49 w 94"/>
                <a:gd name="T1" fmla="*/ 90 h 90"/>
                <a:gd name="T2" fmla="*/ 81 w 94"/>
                <a:gd name="T3" fmla="*/ 77 h 90"/>
                <a:gd name="T4" fmla="*/ 94 w 94"/>
                <a:gd name="T5" fmla="*/ 45 h 90"/>
                <a:gd name="T6" fmla="*/ 81 w 94"/>
                <a:gd name="T7" fmla="*/ 13 h 90"/>
                <a:gd name="T8" fmla="*/ 49 w 94"/>
                <a:gd name="T9" fmla="*/ 0 h 90"/>
                <a:gd name="T10" fmla="*/ 17 w 94"/>
                <a:gd name="T11" fmla="*/ 13 h 90"/>
                <a:gd name="T12" fmla="*/ 17 w 94"/>
                <a:gd name="T13" fmla="*/ 77 h 90"/>
                <a:gd name="T14" fmla="*/ 49 w 94"/>
                <a:gd name="T15" fmla="*/ 90 h 90"/>
                <a:gd name="T16" fmla="*/ 49 w 94"/>
                <a:gd name="T17" fmla="*/ 8 h 90"/>
                <a:gd name="T18" fmla="*/ 75 w 94"/>
                <a:gd name="T19" fmla="*/ 19 h 90"/>
                <a:gd name="T20" fmla="*/ 86 w 94"/>
                <a:gd name="T21" fmla="*/ 45 h 90"/>
                <a:gd name="T22" fmla="*/ 78 w 94"/>
                <a:gd name="T23" fmla="*/ 68 h 90"/>
                <a:gd name="T24" fmla="*/ 26 w 94"/>
                <a:gd name="T25" fmla="*/ 16 h 90"/>
                <a:gd name="T26" fmla="*/ 49 w 94"/>
                <a:gd name="T27" fmla="*/ 8 h 90"/>
                <a:gd name="T28" fmla="*/ 20 w 94"/>
                <a:gd name="T29" fmla="*/ 22 h 90"/>
                <a:gd name="T30" fmla="*/ 72 w 94"/>
                <a:gd name="T31" fmla="*/ 74 h 90"/>
                <a:gd name="T32" fmla="*/ 49 w 94"/>
                <a:gd name="T33" fmla="*/ 82 h 90"/>
                <a:gd name="T34" fmla="*/ 23 w 94"/>
                <a:gd name="T35" fmla="*/ 71 h 90"/>
                <a:gd name="T36" fmla="*/ 20 w 94"/>
                <a:gd name="T37" fmla="*/ 2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90">
                  <a:moveTo>
                    <a:pt x="49" y="90"/>
                  </a:moveTo>
                  <a:cubicBezTo>
                    <a:pt x="61" y="90"/>
                    <a:pt x="72" y="85"/>
                    <a:pt x="81" y="77"/>
                  </a:cubicBezTo>
                  <a:cubicBezTo>
                    <a:pt x="89" y="68"/>
                    <a:pt x="94" y="57"/>
                    <a:pt x="94" y="45"/>
                  </a:cubicBezTo>
                  <a:cubicBezTo>
                    <a:pt x="94" y="33"/>
                    <a:pt x="89" y="22"/>
                    <a:pt x="81" y="13"/>
                  </a:cubicBezTo>
                  <a:cubicBezTo>
                    <a:pt x="72" y="5"/>
                    <a:pt x="61" y="0"/>
                    <a:pt x="49" y="0"/>
                  </a:cubicBezTo>
                  <a:cubicBezTo>
                    <a:pt x="37" y="0"/>
                    <a:pt x="26" y="5"/>
                    <a:pt x="17" y="13"/>
                  </a:cubicBezTo>
                  <a:cubicBezTo>
                    <a:pt x="0" y="31"/>
                    <a:pt x="0" y="59"/>
                    <a:pt x="17" y="77"/>
                  </a:cubicBezTo>
                  <a:cubicBezTo>
                    <a:pt x="26" y="85"/>
                    <a:pt x="37" y="90"/>
                    <a:pt x="49" y="90"/>
                  </a:cubicBezTo>
                  <a:close/>
                  <a:moveTo>
                    <a:pt x="49" y="8"/>
                  </a:moveTo>
                  <a:cubicBezTo>
                    <a:pt x="59" y="8"/>
                    <a:pt x="68" y="12"/>
                    <a:pt x="75" y="19"/>
                  </a:cubicBezTo>
                  <a:cubicBezTo>
                    <a:pt x="82" y="26"/>
                    <a:pt x="86" y="35"/>
                    <a:pt x="86" y="45"/>
                  </a:cubicBezTo>
                  <a:cubicBezTo>
                    <a:pt x="86" y="54"/>
                    <a:pt x="83" y="62"/>
                    <a:pt x="78" y="68"/>
                  </a:cubicBezTo>
                  <a:cubicBezTo>
                    <a:pt x="26" y="16"/>
                    <a:pt x="26" y="16"/>
                    <a:pt x="26" y="16"/>
                  </a:cubicBezTo>
                  <a:cubicBezTo>
                    <a:pt x="32" y="11"/>
                    <a:pt x="40" y="8"/>
                    <a:pt x="49" y="8"/>
                  </a:cubicBezTo>
                  <a:close/>
                  <a:moveTo>
                    <a:pt x="20" y="22"/>
                  </a:moveTo>
                  <a:cubicBezTo>
                    <a:pt x="72" y="74"/>
                    <a:pt x="72" y="74"/>
                    <a:pt x="72" y="74"/>
                  </a:cubicBezTo>
                  <a:cubicBezTo>
                    <a:pt x="65" y="79"/>
                    <a:pt x="57" y="82"/>
                    <a:pt x="49" y="82"/>
                  </a:cubicBezTo>
                  <a:cubicBezTo>
                    <a:pt x="39" y="82"/>
                    <a:pt x="30" y="78"/>
                    <a:pt x="23" y="71"/>
                  </a:cubicBezTo>
                  <a:cubicBezTo>
                    <a:pt x="9" y="58"/>
                    <a:pt x="8" y="36"/>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08" name="Csoportba foglalás 169"/>
          <p:cNvGrpSpPr/>
          <p:nvPr/>
        </p:nvGrpSpPr>
        <p:grpSpPr>
          <a:xfrm>
            <a:off x="2730500" y="3113088"/>
            <a:ext cx="630238" cy="631825"/>
            <a:chOff x="2730500" y="3113088"/>
            <a:chExt cx="630238" cy="631825"/>
          </a:xfrm>
          <a:solidFill>
            <a:schemeClr val="accent2"/>
          </a:solidFill>
        </p:grpSpPr>
        <p:sp>
          <p:nvSpPr>
            <p:cNvPr id="109" name="Freeform 60"/>
            <p:cNvSpPr>
              <a:spLocks noEditPoints="1"/>
            </p:cNvSpPr>
            <p:nvPr/>
          </p:nvSpPr>
          <p:spPr bwMode="auto">
            <a:xfrm>
              <a:off x="2730500"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0" name="Freeform 61"/>
            <p:cNvSpPr>
              <a:spLocks noEditPoints="1"/>
            </p:cNvSpPr>
            <p:nvPr/>
          </p:nvSpPr>
          <p:spPr bwMode="auto">
            <a:xfrm>
              <a:off x="2857500" y="3259138"/>
              <a:ext cx="354013" cy="339725"/>
            </a:xfrm>
            <a:custGeom>
              <a:avLst/>
              <a:gdLst>
                <a:gd name="T0" fmla="*/ 50 w 94"/>
                <a:gd name="T1" fmla="*/ 90 h 90"/>
                <a:gd name="T2" fmla="*/ 81 w 94"/>
                <a:gd name="T3" fmla="*/ 77 h 90"/>
                <a:gd name="T4" fmla="*/ 94 w 94"/>
                <a:gd name="T5" fmla="*/ 45 h 90"/>
                <a:gd name="T6" fmla="*/ 81 w 94"/>
                <a:gd name="T7" fmla="*/ 13 h 90"/>
                <a:gd name="T8" fmla="*/ 50 w 94"/>
                <a:gd name="T9" fmla="*/ 0 h 90"/>
                <a:gd name="T10" fmla="*/ 18 w 94"/>
                <a:gd name="T11" fmla="*/ 13 h 90"/>
                <a:gd name="T12" fmla="*/ 18 w 94"/>
                <a:gd name="T13" fmla="*/ 77 h 90"/>
                <a:gd name="T14" fmla="*/ 50 w 94"/>
                <a:gd name="T15" fmla="*/ 90 h 90"/>
                <a:gd name="T16" fmla="*/ 50 w 94"/>
                <a:gd name="T17" fmla="*/ 82 h 90"/>
                <a:gd name="T18" fmla="*/ 26 w 94"/>
                <a:gd name="T19" fmla="*/ 74 h 90"/>
                <a:gd name="T20" fmla="*/ 50 w 94"/>
                <a:gd name="T21" fmla="*/ 51 h 90"/>
                <a:gd name="T22" fmla="*/ 73 w 94"/>
                <a:gd name="T23" fmla="*/ 74 h 90"/>
                <a:gd name="T24" fmla="*/ 50 w 94"/>
                <a:gd name="T25" fmla="*/ 82 h 90"/>
                <a:gd name="T26" fmla="*/ 86 w 94"/>
                <a:gd name="T27" fmla="*/ 45 h 90"/>
                <a:gd name="T28" fmla="*/ 78 w 94"/>
                <a:gd name="T29" fmla="*/ 68 h 90"/>
                <a:gd name="T30" fmla="*/ 55 w 94"/>
                <a:gd name="T31" fmla="*/ 45 h 90"/>
                <a:gd name="T32" fmla="*/ 78 w 94"/>
                <a:gd name="T33" fmla="*/ 22 h 90"/>
                <a:gd name="T34" fmla="*/ 86 w 94"/>
                <a:gd name="T35" fmla="*/ 45 h 90"/>
                <a:gd name="T36" fmla="*/ 50 w 94"/>
                <a:gd name="T37" fmla="*/ 8 h 90"/>
                <a:gd name="T38" fmla="*/ 73 w 94"/>
                <a:gd name="T39" fmla="*/ 16 h 90"/>
                <a:gd name="T40" fmla="*/ 50 w 94"/>
                <a:gd name="T41" fmla="*/ 39 h 90"/>
                <a:gd name="T42" fmla="*/ 26 w 94"/>
                <a:gd name="T43" fmla="*/ 16 h 90"/>
                <a:gd name="T44" fmla="*/ 50 w 94"/>
                <a:gd name="T45" fmla="*/ 8 h 90"/>
                <a:gd name="T46" fmla="*/ 21 w 94"/>
                <a:gd name="T47" fmla="*/ 22 h 90"/>
                <a:gd name="T48" fmla="*/ 44 w 94"/>
                <a:gd name="T49" fmla="*/ 45 h 90"/>
                <a:gd name="T50" fmla="*/ 21 w 94"/>
                <a:gd name="T51" fmla="*/ 68 h 90"/>
                <a:gd name="T52" fmla="*/ 21 w 94"/>
                <a:gd name="T53" fmla="*/ 2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90">
                  <a:moveTo>
                    <a:pt x="50" y="90"/>
                  </a:moveTo>
                  <a:cubicBezTo>
                    <a:pt x="62" y="90"/>
                    <a:pt x="73" y="85"/>
                    <a:pt x="81" y="77"/>
                  </a:cubicBezTo>
                  <a:cubicBezTo>
                    <a:pt x="90" y="68"/>
                    <a:pt x="94" y="57"/>
                    <a:pt x="94" y="45"/>
                  </a:cubicBezTo>
                  <a:cubicBezTo>
                    <a:pt x="94" y="33"/>
                    <a:pt x="90" y="22"/>
                    <a:pt x="81" y="13"/>
                  </a:cubicBezTo>
                  <a:cubicBezTo>
                    <a:pt x="73" y="5"/>
                    <a:pt x="62" y="0"/>
                    <a:pt x="50" y="0"/>
                  </a:cubicBezTo>
                  <a:cubicBezTo>
                    <a:pt x="38" y="0"/>
                    <a:pt x="26" y="5"/>
                    <a:pt x="18" y="13"/>
                  </a:cubicBezTo>
                  <a:cubicBezTo>
                    <a:pt x="0" y="31"/>
                    <a:pt x="0" y="59"/>
                    <a:pt x="18" y="77"/>
                  </a:cubicBezTo>
                  <a:cubicBezTo>
                    <a:pt x="26" y="85"/>
                    <a:pt x="38" y="90"/>
                    <a:pt x="50" y="90"/>
                  </a:cubicBezTo>
                  <a:close/>
                  <a:moveTo>
                    <a:pt x="50" y="82"/>
                  </a:moveTo>
                  <a:cubicBezTo>
                    <a:pt x="41" y="82"/>
                    <a:pt x="33" y="79"/>
                    <a:pt x="26" y="74"/>
                  </a:cubicBezTo>
                  <a:cubicBezTo>
                    <a:pt x="50" y="51"/>
                    <a:pt x="50" y="51"/>
                    <a:pt x="50" y="51"/>
                  </a:cubicBezTo>
                  <a:cubicBezTo>
                    <a:pt x="73" y="74"/>
                    <a:pt x="73" y="74"/>
                    <a:pt x="73" y="74"/>
                  </a:cubicBezTo>
                  <a:cubicBezTo>
                    <a:pt x="66" y="79"/>
                    <a:pt x="58" y="82"/>
                    <a:pt x="50" y="82"/>
                  </a:cubicBezTo>
                  <a:close/>
                  <a:moveTo>
                    <a:pt x="86" y="45"/>
                  </a:moveTo>
                  <a:cubicBezTo>
                    <a:pt x="86" y="54"/>
                    <a:pt x="84" y="62"/>
                    <a:pt x="78" y="68"/>
                  </a:cubicBezTo>
                  <a:cubicBezTo>
                    <a:pt x="55" y="45"/>
                    <a:pt x="55" y="45"/>
                    <a:pt x="55" y="45"/>
                  </a:cubicBezTo>
                  <a:cubicBezTo>
                    <a:pt x="78" y="22"/>
                    <a:pt x="78" y="22"/>
                    <a:pt x="78" y="22"/>
                  </a:cubicBezTo>
                  <a:cubicBezTo>
                    <a:pt x="84" y="29"/>
                    <a:pt x="86" y="37"/>
                    <a:pt x="86" y="45"/>
                  </a:cubicBezTo>
                  <a:close/>
                  <a:moveTo>
                    <a:pt x="50" y="8"/>
                  </a:moveTo>
                  <a:cubicBezTo>
                    <a:pt x="58" y="8"/>
                    <a:pt x="66" y="11"/>
                    <a:pt x="73" y="16"/>
                  </a:cubicBezTo>
                  <a:cubicBezTo>
                    <a:pt x="50" y="39"/>
                    <a:pt x="50" y="39"/>
                    <a:pt x="50" y="39"/>
                  </a:cubicBezTo>
                  <a:cubicBezTo>
                    <a:pt x="26" y="16"/>
                    <a:pt x="26" y="16"/>
                    <a:pt x="26" y="16"/>
                  </a:cubicBezTo>
                  <a:cubicBezTo>
                    <a:pt x="33" y="11"/>
                    <a:pt x="41" y="8"/>
                    <a:pt x="50" y="8"/>
                  </a:cubicBezTo>
                  <a:close/>
                  <a:moveTo>
                    <a:pt x="21" y="22"/>
                  </a:moveTo>
                  <a:cubicBezTo>
                    <a:pt x="44" y="45"/>
                    <a:pt x="44" y="45"/>
                    <a:pt x="44" y="45"/>
                  </a:cubicBezTo>
                  <a:cubicBezTo>
                    <a:pt x="21" y="68"/>
                    <a:pt x="21" y="68"/>
                    <a:pt x="21" y="68"/>
                  </a:cubicBezTo>
                  <a:cubicBezTo>
                    <a:pt x="10" y="55"/>
                    <a:pt x="10" y="35"/>
                    <a:pt x="2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11" name="Csoportba foglalás 171"/>
          <p:cNvGrpSpPr/>
          <p:nvPr/>
        </p:nvGrpSpPr>
        <p:grpSpPr>
          <a:xfrm>
            <a:off x="3673475" y="3113088"/>
            <a:ext cx="630238" cy="631825"/>
            <a:chOff x="3673475" y="3113088"/>
            <a:chExt cx="630238" cy="631825"/>
          </a:xfrm>
          <a:solidFill>
            <a:schemeClr val="accent2"/>
          </a:solidFill>
        </p:grpSpPr>
        <p:sp>
          <p:nvSpPr>
            <p:cNvPr id="112" name="Freeform 62"/>
            <p:cNvSpPr>
              <a:spLocks noEditPoints="1"/>
            </p:cNvSpPr>
            <p:nvPr/>
          </p:nvSpPr>
          <p:spPr bwMode="auto">
            <a:xfrm>
              <a:off x="3673475"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8 w 397"/>
                <a:gd name="T13" fmla="*/ 379 h 398"/>
                <a:gd name="T14" fmla="*/ 18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8" y="379"/>
                  </a:lnTo>
                  <a:lnTo>
                    <a:pt x="18"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63"/>
            <p:cNvSpPr>
              <a:spLocks noEditPoints="1"/>
            </p:cNvSpPr>
            <p:nvPr/>
          </p:nvSpPr>
          <p:spPr bwMode="auto">
            <a:xfrm>
              <a:off x="3875088" y="3228976"/>
              <a:ext cx="225425" cy="400050"/>
            </a:xfrm>
            <a:custGeom>
              <a:avLst/>
              <a:gdLst>
                <a:gd name="T0" fmla="*/ 60 w 60"/>
                <a:gd name="T1" fmla="*/ 30 h 106"/>
                <a:gd name="T2" fmla="*/ 30 w 60"/>
                <a:gd name="T3" fmla="*/ 0 h 106"/>
                <a:gd name="T4" fmla="*/ 0 w 60"/>
                <a:gd name="T5" fmla="*/ 30 h 106"/>
                <a:gd name="T6" fmla="*/ 30 w 60"/>
                <a:gd name="T7" fmla="*/ 106 h 106"/>
                <a:gd name="T8" fmla="*/ 60 w 60"/>
                <a:gd name="T9" fmla="*/ 30 h 106"/>
                <a:gd name="T10" fmla="*/ 13 w 60"/>
                <a:gd name="T11" fmla="*/ 30 h 106"/>
                <a:gd name="T12" fmla="*/ 30 w 60"/>
                <a:gd name="T13" fmla="*/ 12 h 106"/>
                <a:gd name="T14" fmla="*/ 48 w 60"/>
                <a:gd name="T15" fmla="*/ 30 h 106"/>
                <a:gd name="T16" fmla="*/ 30 w 60"/>
                <a:gd name="T17" fmla="*/ 47 h 106"/>
                <a:gd name="T18" fmla="*/ 13 w 60"/>
                <a:gd name="T19"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06">
                  <a:moveTo>
                    <a:pt x="60" y="30"/>
                  </a:moveTo>
                  <a:cubicBezTo>
                    <a:pt x="60" y="13"/>
                    <a:pt x="47" y="0"/>
                    <a:pt x="30" y="0"/>
                  </a:cubicBezTo>
                  <a:cubicBezTo>
                    <a:pt x="14" y="0"/>
                    <a:pt x="0" y="13"/>
                    <a:pt x="0" y="30"/>
                  </a:cubicBezTo>
                  <a:cubicBezTo>
                    <a:pt x="0" y="46"/>
                    <a:pt x="30" y="106"/>
                    <a:pt x="30" y="106"/>
                  </a:cubicBezTo>
                  <a:cubicBezTo>
                    <a:pt x="30" y="106"/>
                    <a:pt x="60" y="46"/>
                    <a:pt x="60" y="30"/>
                  </a:cubicBezTo>
                  <a:close/>
                  <a:moveTo>
                    <a:pt x="13" y="30"/>
                  </a:moveTo>
                  <a:cubicBezTo>
                    <a:pt x="13" y="20"/>
                    <a:pt x="20" y="12"/>
                    <a:pt x="30" y="12"/>
                  </a:cubicBezTo>
                  <a:cubicBezTo>
                    <a:pt x="40" y="12"/>
                    <a:pt x="48" y="20"/>
                    <a:pt x="48" y="30"/>
                  </a:cubicBezTo>
                  <a:cubicBezTo>
                    <a:pt x="48" y="40"/>
                    <a:pt x="40" y="47"/>
                    <a:pt x="30" y="47"/>
                  </a:cubicBezTo>
                  <a:cubicBezTo>
                    <a:pt x="20" y="47"/>
                    <a:pt x="13" y="40"/>
                    <a:pt x="1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14" name="Csoportba foglalás 172"/>
          <p:cNvGrpSpPr/>
          <p:nvPr/>
        </p:nvGrpSpPr>
        <p:grpSpPr>
          <a:xfrm>
            <a:off x="4619625" y="3113088"/>
            <a:ext cx="630238" cy="631825"/>
            <a:chOff x="4619625" y="3113088"/>
            <a:chExt cx="630238" cy="631825"/>
          </a:xfrm>
          <a:solidFill>
            <a:schemeClr val="accent2"/>
          </a:solidFill>
        </p:grpSpPr>
        <p:sp>
          <p:nvSpPr>
            <p:cNvPr id="115" name="Freeform 64"/>
            <p:cNvSpPr>
              <a:spLocks noEditPoints="1"/>
            </p:cNvSpPr>
            <p:nvPr/>
          </p:nvSpPr>
          <p:spPr bwMode="auto">
            <a:xfrm>
              <a:off x="4619625"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79 h 398"/>
                <a:gd name="T16" fmla="*/ 18 w 397"/>
                <a:gd name="T17" fmla="*/ 379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79"/>
                  </a:lnTo>
                  <a:lnTo>
                    <a:pt x="18" y="379"/>
                  </a:lnTo>
                  <a:lnTo>
                    <a:pt x="18"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6" name="Freeform 65"/>
            <p:cNvSpPr>
              <a:spLocks noEditPoints="1"/>
            </p:cNvSpPr>
            <p:nvPr/>
          </p:nvSpPr>
          <p:spPr bwMode="auto">
            <a:xfrm>
              <a:off x="4719638" y="3300413"/>
              <a:ext cx="428625" cy="317500"/>
            </a:xfrm>
            <a:custGeom>
              <a:avLst/>
              <a:gdLst>
                <a:gd name="T0" fmla="*/ 71 w 270"/>
                <a:gd name="T1" fmla="*/ 0 h 200"/>
                <a:gd name="T2" fmla="*/ 0 w 270"/>
                <a:gd name="T3" fmla="*/ 34 h 200"/>
                <a:gd name="T4" fmla="*/ 71 w 270"/>
                <a:gd name="T5" fmla="*/ 76 h 200"/>
                <a:gd name="T6" fmla="*/ 88 w 270"/>
                <a:gd name="T7" fmla="*/ 200 h 200"/>
                <a:gd name="T8" fmla="*/ 95 w 270"/>
                <a:gd name="T9" fmla="*/ 185 h 200"/>
                <a:gd name="T10" fmla="*/ 114 w 270"/>
                <a:gd name="T11" fmla="*/ 200 h 200"/>
                <a:gd name="T12" fmla="*/ 270 w 270"/>
                <a:gd name="T13" fmla="*/ 76 h 200"/>
                <a:gd name="T14" fmla="*/ 114 w 270"/>
                <a:gd name="T15" fmla="*/ 34 h 200"/>
                <a:gd name="T16" fmla="*/ 95 w 270"/>
                <a:gd name="T17" fmla="*/ 169 h 200"/>
                <a:gd name="T18" fmla="*/ 88 w 270"/>
                <a:gd name="T19" fmla="*/ 152 h 200"/>
                <a:gd name="T20" fmla="*/ 95 w 270"/>
                <a:gd name="T21" fmla="*/ 169 h 200"/>
                <a:gd name="T22" fmla="*/ 88 w 270"/>
                <a:gd name="T23" fmla="*/ 138 h 200"/>
                <a:gd name="T24" fmla="*/ 95 w 270"/>
                <a:gd name="T25" fmla="*/ 121 h 200"/>
                <a:gd name="T26" fmla="*/ 95 w 270"/>
                <a:gd name="T27" fmla="*/ 105 h 200"/>
                <a:gd name="T28" fmla="*/ 88 w 270"/>
                <a:gd name="T29" fmla="*/ 91 h 200"/>
                <a:gd name="T30" fmla="*/ 95 w 270"/>
                <a:gd name="T31" fmla="*/ 105 h 200"/>
                <a:gd name="T32" fmla="*/ 88 w 270"/>
                <a:gd name="T33" fmla="*/ 74 h 200"/>
                <a:gd name="T34" fmla="*/ 95 w 270"/>
                <a:gd name="T35" fmla="*/ 57 h 200"/>
                <a:gd name="T36" fmla="*/ 227 w 270"/>
                <a:gd name="T37" fmla="*/ 45 h 200"/>
                <a:gd name="T38" fmla="*/ 242 w 270"/>
                <a:gd name="T39" fmla="*/ 48 h 200"/>
                <a:gd name="T40" fmla="*/ 256 w 270"/>
                <a:gd name="T41" fmla="*/ 45 h 200"/>
                <a:gd name="T42" fmla="*/ 256 w 270"/>
                <a:gd name="T43" fmla="*/ 62 h 200"/>
                <a:gd name="T44" fmla="*/ 242 w 270"/>
                <a:gd name="T45" fmla="*/ 60 h 200"/>
                <a:gd name="T46" fmla="*/ 227 w 270"/>
                <a:gd name="T47" fmla="*/ 62 h 200"/>
                <a:gd name="T48" fmla="*/ 227 w 270"/>
                <a:gd name="T49" fmla="*/ 45 h 200"/>
                <a:gd name="T50" fmla="*/ 213 w 270"/>
                <a:gd name="T51" fmla="*/ 50 h 200"/>
                <a:gd name="T52" fmla="*/ 197 w 270"/>
                <a:gd name="T53" fmla="*/ 57 h 200"/>
                <a:gd name="T54" fmla="*/ 166 w 270"/>
                <a:gd name="T55" fmla="*/ 50 h 200"/>
                <a:gd name="T56" fmla="*/ 183 w 270"/>
                <a:gd name="T57" fmla="*/ 57 h 200"/>
                <a:gd name="T58" fmla="*/ 166 w 270"/>
                <a:gd name="T59" fmla="*/ 50 h 200"/>
                <a:gd name="T60" fmla="*/ 149 w 270"/>
                <a:gd name="T61" fmla="*/ 50 h 200"/>
                <a:gd name="T62" fmla="*/ 135 w 270"/>
                <a:gd name="T63" fmla="*/ 57 h 200"/>
                <a:gd name="T64" fmla="*/ 119 w 270"/>
                <a:gd name="T65" fmla="*/ 50 h 200"/>
                <a:gd name="T66" fmla="*/ 102 w 270"/>
                <a:gd name="T67" fmla="*/ 57 h 200"/>
                <a:gd name="T68" fmla="*/ 119 w 270"/>
                <a:gd name="T69" fmla="*/ 5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0" h="200">
                  <a:moveTo>
                    <a:pt x="114" y="0"/>
                  </a:moveTo>
                  <a:lnTo>
                    <a:pt x="71" y="0"/>
                  </a:lnTo>
                  <a:lnTo>
                    <a:pt x="71" y="34"/>
                  </a:lnTo>
                  <a:lnTo>
                    <a:pt x="0" y="34"/>
                  </a:lnTo>
                  <a:lnTo>
                    <a:pt x="0" y="76"/>
                  </a:lnTo>
                  <a:lnTo>
                    <a:pt x="71" y="76"/>
                  </a:lnTo>
                  <a:lnTo>
                    <a:pt x="71" y="200"/>
                  </a:lnTo>
                  <a:lnTo>
                    <a:pt x="88" y="200"/>
                  </a:lnTo>
                  <a:lnTo>
                    <a:pt x="88" y="185"/>
                  </a:lnTo>
                  <a:lnTo>
                    <a:pt x="95" y="185"/>
                  </a:lnTo>
                  <a:lnTo>
                    <a:pt x="95" y="200"/>
                  </a:lnTo>
                  <a:lnTo>
                    <a:pt x="114" y="200"/>
                  </a:lnTo>
                  <a:lnTo>
                    <a:pt x="114" y="76"/>
                  </a:lnTo>
                  <a:lnTo>
                    <a:pt x="270" y="76"/>
                  </a:lnTo>
                  <a:lnTo>
                    <a:pt x="270" y="34"/>
                  </a:lnTo>
                  <a:lnTo>
                    <a:pt x="114" y="34"/>
                  </a:lnTo>
                  <a:lnTo>
                    <a:pt x="114" y="0"/>
                  </a:lnTo>
                  <a:close/>
                  <a:moveTo>
                    <a:pt x="95" y="169"/>
                  </a:moveTo>
                  <a:lnTo>
                    <a:pt x="88" y="169"/>
                  </a:lnTo>
                  <a:lnTo>
                    <a:pt x="88" y="152"/>
                  </a:lnTo>
                  <a:lnTo>
                    <a:pt x="95" y="152"/>
                  </a:lnTo>
                  <a:lnTo>
                    <a:pt x="95" y="169"/>
                  </a:lnTo>
                  <a:close/>
                  <a:moveTo>
                    <a:pt x="95" y="138"/>
                  </a:moveTo>
                  <a:lnTo>
                    <a:pt x="88" y="138"/>
                  </a:lnTo>
                  <a:lnTo>
                    <a:pt x="88" y="121"/>
                  </a:lnTo>
                  <a:lnTo>
                    <a:pt x="95" y="121"/>
                  </a:lnTo>
                  <a:lnTo>
                    <a:pt x="95" y="138"/>
                  </a:lnTo>
                  <a:close/>
                  <a:moveTo>
                    <a:pt x="95" y="105"/>
                  </a:moveTo>
                  <a:lnTo>
                    <a:pt x="88" y="105"/>
                  </a:lnTo>
                  <a:lnTo>
                    <a:pt x="88" y="91"/>
                  </a:lnTo>
                  <a:lnTo>
                    <a:pt x="95" y="91"/>
                  </a:lnTo>
                  <a:lnTo>
                    <a:pt x="95" y="105"/>
                  </a:lnTo>
                  <a:close/>
                  <a:moveTo>
                    <a:pt x="95" y="74"/>
                  </a:moveTo>
                  <a:lnTo>
                    <a:pt x="88" y="74"/>
                  </a:lnTo>
                  <a:lnTo>
                    <a:pt x="88" y="57"/>
                  </a:lnTo>
                  <a:lnTo>
                    <a:pt x="95" y="57"/>
                  </a:lnTo>
                  <a:lnTo>
                    <a:pt x="95" y="74"/>
                  </a:lnTo>
                  <a:close/>
                  <a:moveTo>
                    <a:pt x="227" y="45"/>
                  </a:moveTo>
                  <a:lnTo>
                    <a:pt x="235" y="41"/>
                  </a:lnTo>
                  <a:lnTo>
                    <a:pt x="242" y="48"/>
                  </a:lnTo>
                  <a:lnTo>
                    <a:pt x="249" y="41"/>
                  </a:lnTo>
                  <a:lnTo>
                    <a:pt x="256" y="45"/>
                  </a:lnTo>
                  <a:lnTo>
                    <a:pt x="246" y="53"/>
                  </a:lnTo>
                  <a:lnTo>
                    <a:pt x="256" y="62"/>
                  </a:lnTo>
                  <a:lnTo>
                    <a:pt x="249" y="67"/>
                  </a:lnTo>
                  <a:lnTo>
                    <a:pt x="242" y="60"/>
                  </a:lnTo>
                  <a:lnTo>
                    <a:pt x="235" y="67"/>
                  </a:lnTo>
                  <a:lnTo>
                    <a:pt x="227" y="62"/>
                  </a:lnTo>
                  <a:lnTo>
                    <a:pt x="237" y="53"/>
                  </a:lnTo>
                  <a:lnTo>
                    <a:pt x="227" y="45"/>
                  </a:lnTo>
                  <a:close/>
                  <a:moveTo>
                    <a:pt x="197" y="50"/>
                  </a:moveTo>
                  <a:lnTo>
                    <a:pt x="213" y="50"/>
                  </a:lnTo>
                  <a:lnTo>
                    <a:pt x="213" y="57"/>
                  </a:lnTo>
                  <a:lnTo>
                    <a:pt x="197" y="57"/>
                  </a:lnTo>
                  <a:lnTo>
                    <a:pt x="197" y="50"/>
                  </a:lnTo>
                  <a:close/>
                  <a:moveTo>
                    <a:pt x="166" y="50"/>
                  </a:moveTo>
                  <a:lnTo>
                    <a:pt x="183" y="50"/>
                  </a:lnTo>
                  <a:lnTo>
                    <a:pt x="183" y="57"/>
                  </a:lnTo>
                  <a:lnTo>
                    <a:pt x="166" y="57"/>
                  </a:lnTo>
                  <a:lnTo>
                    <a:pt x="166" y="50"/>
                  </a:lnTo>
                  <a:close/>
                  <a:moveTo>
                    <a:pt x="135" y="50"/>
                  </a:moveTo>
                  <a:lnTo>
                    <a:pt x="149" y="50"/>
                  </a:lnTo>
                  <a:lnTo>
                    <a:pt x="149" y="57"/>
                  </a:lnTo>
                  <a:lnTo>
                    <a:pt x="135" y="57"/>
                  </a:lnTo>
                  <a:lnTo>
                    <a:pt x="135" y="50"/>
                  </a:lnTo>
                  <a:close/>
                  <a:moveTo>
                    <a:pt x="119" y="50"/>
                  </a:moveTo>
                  <a:lnTo>
                    <a:pt x="119" y="57"/>
                  </a:lnTo>
                  <a:lnTo>
                    <a:pt x="102" y="57"/>
                  </a:lnTo>
                  <a:lnTo>
                    <a:pt x="102" y="50"/>
                  </a:lnTo>
                  <a:lnTo>
                    <a:pt x="119"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17" name="Csoportba foglalás 173"/>
          <p:cNvGrpSpPr/>
          <p:nvPr/>
        </p:nvGrpSpPr>
        <p:grpSpPr>
          <a:xfrm>
            <a:off x="5561013" y="3113088"/>
            <a:ext cx="630238" cy="631825"/>
            <a:chOff x="5561013" y="3113088"/>
            <a:chExt cx="630238" cy="631825"/>
          </a:xfrm>
          <a:solidFill>
            <a:schemeClr val="accent2"/>
          </a:solidFill>
        </p:grpSpPr>
        <p:sp>
          <p:nvSpPr>
            <p:cNvPr id="118" name="Freeform 66"/>
            <p:cNvSpPr>
              <a:spLocks noEditPoints="1"/>
            </p:cNvSpPr>
            <p:nvPr/>
          </p:nvSpPr>
          <p:spPr bwMode="auto">
            <a:xfrm>
              <a:off x="5561013"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9" name="Freeform 67"/>
            <p:cNvSpPr/>
            <p:nvPr/>
          </p:nvSpPr>
          <p:spPr bwMode="auto">
            <a:xfrm>
              <a:off x="5722938" y="3275013"/>
              <a:ext cx="311150" cy="307975"/>
            </a:xfrm>
            <a:custGeom>
              <a:avLst/>
              <a:gdLst>
                <a:gd name="T0" fmla="*/ 64 w 83"/>
                <a:gd name="T1" fmla="*/ 11 h 82"/>
                <a:gd name="T2" fmla="*/ 42 w 83"/>
                <a:gd name="T3" fmla="*/ 0 h 82"/>
                <a:gd name="T4" fmla="*/ 17 w 83"/>
                <a:gd name="T5" fmla="*/ 19 h 82"/>
                <a:gd name="T6" fmla="*/ 16 w 83"/>
                <a:gd name="T7" fmla="*/ 19 h 82"/>
                <a:gd name="T8" fmla="*/ 0 w 83"/>
                <a:gd name="T9" fmla="*/ 35 h 82"/>
                <a:gd name="T10" fmla="*/ 16 w 83"/>
                <a:gd name="T11" fmla="*/ 52 h 82"/>
                <a:gd name="T12" fmla="*/ 35 w 83"/>
                <a:gd name="T13" fmla="*/ 52 h 82"/>
                <a:gd name="T14" fmla="*/ 35 w 83"/>
                <a:gd name="T15" fmla="*/ 59 h 82"/>
                <a:gd name="T16" fmla="*/ 24 w 83"/>
                <a:gd name="T17" fmla="*/ 59 h 82"/>
                <a:gd name="T18" fmla="*/ 41 w 83"/>
                <a:gd name="T19" fmla="*/ 82 h 82"/>
                <a:gd name="T20" fmla="*/ 59 w 83"/>
                <a:gd name="T21" fmla="*/ 59 h 82"/>
                <a:gd name="T22" fmla="*/ 48 w 83"/>
                <a:gd name="T23" fmla="*/ 59 h 82"/>
                <a:gd name="T24" fmla="*/ 48 w 83"/>
                <a:gd name="T25" fmla="*/ 52 h 82"/>
                <a:gd name="T26" fmla="*/ 63 w 83"/>
                <a:gd name="T27" fmla="*/ 52 h 82"/>
                <a:gd name="T28" fmla="*/ 83 w 83"/>
                <a:gd name="T29" fmla="*/ 31 h 82"/>
                <a:gd name="T30" fmla="*/ 64 w 83"/>
                <a:gd name="T31" fmla="*/ 1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82">
                  <a:moveTo>
                    <a:pt x="64" y="11"/>
                  </a:moveTo>
                  <a:cubicBezTo>
                    <a:pt x="59" y="4"/>
                    <a:pt x="51" y="0"/>
                    <a:pt x="42" y="0"/>
                  </a:cubicBezTo>
                  <a:cubicBezTo>
                    <a:pt x="30" y="0"/>
                    <a:pt x="20" y="8"/>
                    <a:pt x="17" y="19"/>
                  </a:cubicBezTo>
                  <a:cubicBezTo>
                    <a:pt x="17" y="19"/>
                    <a:pt x="17" y="19"/>
                    <a:pt x="16" y="19"/>
                  </a:cubicBezTo>
                  <a:cubicBezTo>
                    <a:pt x="7" y="19"/>
                    <a:pt x="0" y="26"/>
                    <a:pt x="0" y="35"/>
                  </a:cubicBezTo>
                  <a:cubicBezTo>
                    <a:pt x="0" y="44"/>
                    <a:pt x="7" y="52"/>
                    <a:pt x="16" y="52"/>
                  </a:cubicBezTo>
                  <a:cubicBezTo>
                    <a:pt x="35" y="52"/>
                    <a:pt x="35" y="52"/>
                    <a:pt x="35" y="52"/>
                  </a:cubicBezTo>
                  <a:cubicBezTo>
                    <a:pt x="35" y="59"/>
                    <a:pt x="35" y="59"/>
                    <a:pt x="35" y="59"/>
                  </a:cubicBezTo>
                  <a:cubicBezTo>
                    <a:pt x="24" y="59"/>
                    <a:pt x="24" y="59"/>
                    <a:pt x="24" y="59"/>
                  </a:cubicBezTo>
                  <a:cubicBezTo>
                    <a:pt x="41" y="82"/>
                    <a:pt x="41" y="82"/>
                    <a:pt x="41" y="82"/>
                  </a:cubicBezTo>
                  <a:cubicBezTo>
                    <a:pt x="59" y="59"/>
                    <a:pt x="59" y="59"/>
                    <a:pt x="59" y="59"/>
                  </a:cubicBezTo>
                  <a:cubicBezTo>
                    <a:pt x="48" y="59"/>
                    <a:pt x="48" y="59"/>
                    <a:pt x="48" y="59"/>
                  </a:cubicBezTo>
                  <a:cubicBezTo>
                    <a:pt x="48" y="52"/>
                    <a:pt x="48" y="52"/>
                    <a:pt x="48" y="52"/>
                  </a:cubicBezTo>
                  <a:cubicBezTo>
                    <a:pt x="63" y="52"/>
                    <a:pt x="63" y="52"/>
                    <a:pt x="63" y="52"/>
                  </a:cubicBezTo>
                  <a:cubicBezTo>
                    <a:pt x="74" y="52"/>
                    <a:pt x="83" y="43"/>
                    <a:pt x="83" y="31"/>
                  </a:cubicBezTo>
                  <a:cubicBezTo>
                    <a:pt x="83" y="21"/>
                    <a:pt x="75" y="12"/>
                    <a:pt x="6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20" name="Csoportba foglalás 182"/>
          <p:cNvGrpSpPr/>
          <p:nvPr/>
        </p:nvGrpSpPr>
        <p:grpSpPr>
          <a:xfrm>
            <a:off x="6507163" y="3113088"/>
            <a:ext cx="630238" cy="631825"/>
            <a:chOff x="6507163" y="3113088"/>
            <a:chExt cx="630238" cy="631825"/>
          </a:xfrm>
          <a:solidFill>
            <a:schemeClr val="accent2"/>
          </a:solidFill>
        </p:grpSpPr>
        <p:sp>
          <p:nvSpPr>
            <p:cNvPr id="121" name="Freeform 68"/>
            <p:cNvSpPr>
              <a:spLocks noEditPoints="1"/>
            </p:cNvSpPr>
            <p:nvPr/>
          </p:nvSpPr>
          <p:spPr bwMode="auto">
            <a:xfrm>
              <a:off x="6507163"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2" name="Freeform 69"/>
            <p:cNvSpPr/>
            <p:nvPr/>
          </p:nvSpPr>
          <p:spPr bwMode="auto">
            <a:xfrm>
              <a:off x="6669088" y="3330576"/>
              <a:ext cx="311150" cy="196850"/>
            </a:xfrm>
            <a:custGeom>
              <a:avLst/>
              <a:gdLst>
                <a:gd name="T0" fmla="*/ 64 w 83"/>
                <a:gd name="T1" fmla="*/ 12 h 52"/>
                <a:gd name="T2" fmla="*/ 42 w 83"/>
                <a:gd name="T3" fmla="*/ 0 h 52"/>
                <a:gd name="T4" fmla="*/ 17 w 83"/>
                <a:gd name="T5" fmla="*/ 19 h 52"/>
                <a:gd name="T6" fmla="*/ 16 w 83"/>
                <a:gd name="T7" fmla="*/ 19 h 52"/>
                <a:gd name="T8" fmla="*/ 0 w 83"/>
                <a:gd name="T9" fmla="*/ 36 h 52"/>
                <a:gd name="T10" fmla="*/ 16 w 83"/>
                <a:gd name="T11" fmla="*/ 52 h 52"/>
                <a:gd name="T12" fmla="*/ 35 w 83"/>
                <a:gd name="T13" fmla="*/ 52 h 52"/>
                <a:gd name="T14" fmla="*/ 35 w 83"/>
                <a:gd name="T15" fmla="*/ 45 h 52"/>
                <a:gd name="T16" fmla="*/ 23 w 83"/>
                <a:gd name="T17" fmla="*/ 45 h 52"/>
                <a:gd name="T18" fmla="*/ 41 w 83"/>
                <a:gd name="T19" fmla="*/ 21 h 52"/>
                <a:gd name="T20" fmla="*/ 59 w 83"/>
                <a:gd name="T21" fmla="*/ 45 h 52"/>
                <a:gd name="T22" fmla="*/ 47 w 83"/>
                <a:gd name="T23" fmla="*/ 45 h 52"/>
                <a:gd name="T24" fmla="*/ 47 w 83"/>
                <a:gd name="T25" fmla="*/ 52 h 52"/>
                <a:gd name="T26" fmla="*/ 62 w 83"/>
                <a:gd name="T27" fmla="*/ 52 h 52"/>
                <a:gd name="T28" fmla="*/ 83 w 83"/>
                <a:gd name="T29" fmla="*/ 32 h 52"/>
                <a:gd name="T30" fmla="*/ 64 w 83"/>
                <a:gd name="T31"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52">
                  <a:moveTo>
                    <a:pt x="64" y="12"/>
                  </a:moveTo>
                  <a:cubicBezTo>
                    <a:pt x="59" y="5"/>
                    <a:pt x="51" y="0"/>
                    <a:pt x="42" y="0"/>
                  </a:cubicBezTo>
                  <a:cubicBezTo>
                    <a:pt x="30" y="0"/>
                    <a:pt x="20" y="8"/>
                    <a:pt x="17" y="19"/>
                  </a:cubicBezTo>
                  <a:cubicBezTo>
                    <a:pt x="17" y="19"/>
                    <a:pt x="16" y="19"/>
                    <a:pt x="16" y="19"/>
                  </a:cubicBezTo>
                  <a:cubicBezTo>
                    <a:pt x="7" y="19"/>
                    <a:pt x="0" y="26"/>
                    <a:pt x="0" y="36"/>
                  </a:cubicBezTo>
                  <a:cubicBezTo>
                    <a:pt x="0" y="45"/>
                    <a:pt x="7" y="52"/>
                    <a:pt x="16" y="52"/>
                  </a:cubicBezTo>
                  <a:cubicBezTo>
                    <a:pt x="35" y="52"/>
                    <a:pt x="35" y="52"/>
                    <a:pt x="35" y="52"/>
                  </a:cubicBezTo>
                  <a:cubicBezTo>
                    <a:pt x="35" y="45"/>
                    <a:pt x="35" y="45"/>
                    <a:pt x="35" y="45"/>
                  </a:cubicBezTo>
                  <a:cubicBezTo>
                    <a:pt x="23" y="45"/>
                    <a:pt x="23" y="45"/>
                    <a:pt x="23" y="45"/>
                  </a:cubicBezTo>
                  <a:cubicBezTo>
                    <a:pt x="41" y="21"/>
                    <a:pt x="41" y="21"/>
                    <a:pt x="41" y="21"/>
                  </a:cubicBezTo>
                  <a:cubicBezTo>
                    <a:pt x="59" y="45"/>
                    <a:pt x="59" y="45"/>
                    <a:pt x="59" y="45"/>
                  </a:cubicBezTo>
                  <a:cubicBezTo>
                    <a:pt x="47" y="45"/>
                    <a:pt x="47" y="45"/>
                    <a:pt x="47" y="45"/>
                  </a:cubicBezTo>
                  <a:cubicBezTo>
                    <a:pt x="47" y="52"/>
                    <a:pt x="47" y="52"/>
                    <a:pt x="47" y="52"/>
                  </a:cubicBezTo>
                  <a:cubicBezTo>
                    <a:pt x="62" y="52"/>
                    <a:pt x="62" y="52"/>
                    <a:pt x="62" y="52"/>
                  </a:cubicBezTo>
                  <a:cubicBezTo>
                    <a:pt x="74" y="52"/>
                    <a:pt x="83" y="43"/>
                    <a:pt x="83" y="32"/>
                  </a:cubicBezTo>
                  <a:cubicBezTo>
                    <a:pt x="83" y="21"/>
                    <a:pt x="74" y="12"/>
                    <a:pt x="6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23" name="Csoportba foglalás 183"/>
          <p:cNvGrpSpPr/>
          <p:nvPr/>
        </p:nvGrpSpPr>
        <p:grpSpPr>
          <a:xfrm>
            <a:off x="7453313" y="3113088"/>
            <a:ext cx="630238" cy="631825"/>
            <a:chOff x="7453313" y="3113088"/>
            <a:chExt cx="630238" cy="631825"/>
          </a:xfrm>
          <a:solidFill>
            <a:schemeClr val="accent2"/>
          </a:solidFill>
        </p:grpSpPr>
        <p:sp>
          <p:nvSpPr>
            <p:cNvPr id="124" name="Freeform 70"/>
            <p:cNvSpPr>
              <a:spLocks noEditPoints="1"/>
            </p:cNvSpPr>
            <p:nvPr/>
          </p:nvSpPr>
          <p:spPr bwMode="auto">
            <a:xfrm>
              <a:off x="7453313"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5" name="Freeform 71"/>
            <p:cNvSpPr/>
            <p:nvPr/>
          </p:nvSpPr>
          <p:spPr bwMode="auto">
            <a:xfrm>
              <a:off x="7577138" y="3263901"/>
              <a:ext cx="382588" cy="319088"/>
            </a:xfrm>
            <a:custGeom>
              <a:avLst/>
              <a:gdLst>
                <a:gd name="T0" fmla="*/ 50 w 102"/>
                <a:gd name="T1" fmla="*/ 85 h 85"/>
                <a:gd name="T2" fmla="*/ 97 w 102"/>
                <a:gd name="T3" fmla="*/ 37 h 85"/>
                <a:gd name="T4" fmla="*/ 84 w 102"/>
                <a:gd name="T5" fmla="*/ 6 h 85"/>
                <a:gd name="T6" fmla="*/ 52 w 102"/>
                <a:gd name="T7" fmla="*/ 19 h 85"/>
                <a:gd name="T8" fmla="*/ 51 w 102"/>
                <a:gd name="T9" fmla="*/ 23 h 85"/>
                <a:gd name="T10" fmla="*/ 50 w 102"/>
                <a:gd name="T11" fmla="*/ 19 h 85"/>
                <a:gd name="T12" fmla="*/ 18 w 102"/>
                <a:gd name="T13" fmla="*/ 5 h 85"/>
                <a:gd name="T14" fmla="*/ 5 w 102"/>
                <a:gd name="T15" fmla="*/ 37 h 85"/>
                <a:gd name="T16" fmla="*/ 50 w 102"/>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85">
                  <a:moveTo>
                    <a:pt x="50" y="85"/>
                  </a:moveTo>
                  <a:cubicBezTo>
                    <a:pt x="50" y="85"/>
                    <a:pt x="91" y="50"/>
                    <a:pt x="97" y="37"/>
                  </a:cubicBezTo>
                  <a:cubicBezTo>
                    <a:pt x="102" y="25"/>
                    <a:pt x="96" y="11"/>
                    <a:pt x="84" y="6"/>
                  </a:cubicBezTo>
                  <a:cubicBezTo>
                    <a:pt x="71" y="1"/>
                    <a:pt x="57" y="6"/>
                    <a:pt x="52" y="19"/>
                  </a:cubicBezTo>
                  <a:cubicBezTo>
                    <a:pt x="51" y="20"/>
                    <a:pt x="51" y="21"/>
                    <a:pt x="51" y="23"/>
                  </a:cubicBezTo>
                  <a:cubicBezTo>
                    <a:pt x="50" y="21"/>
                    <a:pt x="50" y="20"/>
                    <a:pt x="50" y="19"/>
                  </a:cubicBezTo>
                  <a:cubicBezTo>
                    <a:pt x="45" y="6"/>
                    <a:pt x="30" y="0"/>
                    <a:pt x="18" y="5"/>
                  </a:cubicBezTo>
                  <a:cubicBezTo>
                    <a:pt x="6" y="10"/>
                    <a:pt x="0" y="24"/>
                    <a:pt x="5" y="37"/>
                  </a:cubicBezTo>
                  <a:cubicBezTo>
                    <a:pt x="10" y="49"/>
                    <a:pt x="50" y="85"/>
                    <a:pt x="50"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26" name="Csoportba foglalás 184"/>
          <p:cNvGrpSpPr/>
          <p:nvPr/>
        </p:nvGrpSpPr>
        <p:grpSpPr>
          <a:xfrm>
            <a:off x="8396288" y="3113088"/>
            <a:ext cx="630238" cy="631825"/>
            <a:chOff x="8396288" y="3113088"/>
            <a:chExt cx="630238" cy="631825"/>
          </a:xfrm>
          <a:solidFill>
            <a:schemeClr val="accent2"/>
          </a:solidFill>
        </p:grpSpPr>
        <p:sp>
          <p:nvSpPr>
            <p:cNvPr id="127" name="Freeform 72"/>
            <p:cNvSpPr>
              <a:spLocks noEditPoints="1"/>
            </p:cNvSpPr>
            <p:nvPr/>
          </p:nvSpPr>
          <p:spPr bwMode="auto">
            <a:xfrm>
              <a:off x="8396288"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8" name="Freeform 73"/>
            <p:cNvSpPr>
              <a:spLocks noEditPoints="1"/>
            </p:cNvSpPr>
            <p:nvPr/>
          </p:nvSpPr>
          <p:spPr bwMode="auto">
            <a:xfrm>
              <a:off x="8531225" y="3241676"/>
              <a:ext cx="368300" cy="368300"/>
            </a:xfrm>
            <a:custGeom>
              <a:avLst/>
              <a:gdLst>
                <a:gd name="T0" fmla="*/ 104 w 232"/>
                <a:gd name="T1" fmla="*/ 116 h 232"/>
                <a:gd name="T2" fmla="*/ 113 w 232"/>
                <a:gd name="T3" fmla="*/ 125 h 232"/>
                <a:gd name="T4" fmla="*/ 97 w 232"/>
                <a:gd name="T5" fmla="*/ 142 h 232"/>
                <a:gd name="T6" fmla="*/ 187 w 232"/>
                <a:gd name="T7" fmla="*/ 232 h 232"/>
                <a:gd name="T8" fmla="*/ 232 w 232"/>
                <a:gd name="T9" fmla="*/ 187 h 232"/>
                <a:gd name="T10" fmla="*/ 142 w 232"/>
                <a:gd name="T11" fmla="*/ 97 h 232"/>
                <a:gd name="T12" fmla="*/ 125 w 232"/>
                <a:gd name="T13" fmla="*/ 113 h 232"/>
                <a:gd name="T14" fmla="*/ 118 w 232"/>
                <a:gd name="T15" fmla="*/ 104 h 232"/>
                <a:gd name="T16" fmla="*/ 132 w 232"/>
                <a:gd name="T17" fmla="*/ 90 h 232"/>
                <a:gd name="T18" fmla="*/ 42 w 232"/>
                <a:gd name="T19" fmla="*/ 0 h 232"/>
                <a:gd name="T20" fmla="*/ 0 w 232"/>
                <a:gd name="T21" fmla="*/ 42 h 232"/>
                <a:gd name="T22" fmla="*/ 90 w 232"/>
                <a:gd name="T23" fmla="*/ 132 h 232"/>
                <a:gd name="T24" fmla="*/ 104 w 232"/>
                <a:gd name="T25" fmla="*/ 116 h 232"/>
                <a:gd name="T26" fmla="*/ 128 w 232"/>
                <a:gd name="T27" fmla="*/ 139 h 232"/>
                <a:gd name="T28" fmla="*/ 139 w 232"/>
                <a:gd name="T29" fmla="*/ 151 h 232"/>
                <a:gd name="T30" fmla="*/ 151 w 232"/>
                <a:gd name="T31" fmla="*/ 137 h 232"/>
                <a:gd name="T32" fmla="*/ 139 w 232"/>
                <a:gd name="T33" fmla="*/ 125 h 232"/>
                <a:gd name="T34" fmla="*/ 142 w 232"/>
                <a:gd name="T35" fmla="*/ 123 h 232"/>
                <a:gd name="T36" fmla="*/ 203 w 232"/>
                <a:gd name="T37" fmla="*/ 187 h 232"/>
                <a:gd name="T38" fmla="*/ 187 w 232"/>
                <a:gd name="T39" fmla="*/ 203 h 232"/>
                <a:gd name="T40" fmla="*/ 125 w 232"/>
                <a:gd name="T41" fmla="*/ 142 h 232"/>
                <a:gd name="T42" fmla="*/ 128 w 232"/>
                <a:gd name="T43" fmla="*/ 139 h 232"/>
                <a:gd name="T44" fmla="*/ 42 w 232"/>
                <a:gd name="T45" fmla="*/ 26 h 232"/>
                <a:gd name="T46" fmla="*/ 106 w 232"/>
                <a:gd name="T47" fmla="*/ 90 h 232"/>
                <a:gd name="T48" fmla="*/ 104 w 232"/>
                <a:gd name="T49" fmla="*/ 90 h 232"/>
                <a:gd name="T50" fmla="*/ 92 w 232"/>
                <a:gd name="T51" fmla="*/ 80 h 232"/>
                <a:gd name="T52" fmla="*/ 80 w 232"/>
                <a:gd name="T53" fmla="*/ 92 h 232"/>
                <a:gd name="T54" fmla="*/ 92 w 232"/>
                <a:gd name="T55" fmla="*/ 104 h 232"/>
                <a:gd name="T56" fmla="*/ 90 w 232"/>
                <a:gd name="T57" fmla="*/ 106 h 232"/>
                <a:gd name="T58" fmla="*/ 26 w 232"/>
                <a:gd name="T59" fmla="*/ 42 h 232"/>
                <a:gd name="T60" fmla="*/ 42 w 232"/>
                <a:gd name="T61"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2" h="232">
                  <a:moveTo>
                    <a:pt x="104" y="116"/>
                  </a:moveTo>
                  <a:lnTo>
                    <a:pt x="113" y="125"/>
                  </a:lnTo>
                  <a:lnTo>
                    <a:pt x="97" y="142"/>
                  </a:lnTo>
                  <a:lnTo>
                    <a:pt x="187" y="232"/>
                  </a:lnTo>
                  <a:lnTo>
                    <a:pt x="232" y="187"/>
                  </a:lnTo>
                  <a:lnTo>
                    <a:pt x="142" y="97"/>
                  </a:lnTo>
                  <a:lnTo>
                    <a:pt x="125" y="113"/>
                  </a:lnTo>
                  <a:lnTo>
                    <a:pt x="118" y="104"/>
                  </a:lnTo>
                  <a:lnTo>
                    <a:pt x="132" y="90"/>
                  </a:lnTo>
                  <a:lnTo>
                    <a:pt x="42" y="0"/>
                  </a:lnTo>
                  <a:lnTo>
                    <a:pt x="0" y="42"/>
                  </a:lnTo>
                  <a:lnTo>
                    <a:pt x="90" y="132"/>
                  </a:lnTo>
                  <a:lnTo>
                    <a:pt x="104" y="116"/>
                  </a:lnTo>
                  <a:close/>
                  <a:moveTo>
                    <a:pt x="128" y="139"/>
                  </a:moveTo>
                  <a:lnTo>
                    <a:pt x="139" y="151"/>
                  </a:lnTo>
                  <a:lnTo>
                    <a:pt x="151" y="137"/>
                  </a:lnTo>
                  <a:lnTo>
                    <a:pt x="139" y="125"/>
                  </a:lnTo>
                  <a:lnTo>
                    <a:pt x="142" y="123"/>
                  </a:lnTo>
                  <a:lnTo>
                    <a:pt x="203" y="187"/>
                  </a:lnTo>
                  <a:lnTo>
                    <a:pt x="187" y="203"/>
                  </a:lnTo>
                  <a:lnTo>
                    <a:pt x="125" y="142"/>
                  </a:lnTo>
                  <a:lnTo>
                    <a:pt x="128" y="139"/>
                  </a:lnTo>
                  <a:close/>
                  <a:moveTo>
                    <a:pt x="42" y="26"/>
                  </a:moveTo>
                  <a:lnTo>
                    <a:pt x="106" y="90"/>
                  </a:lnTo>
                  <a:lnTo>
                    <a:pt x="104" y="90"/>
                  </a:lnTo>
                  <a:lnTo>
                    <a:pt x="92" y="80"/>
                  </a:lnTo>
                  <a:lnTo>
                    <a:pt x="80" y="92"/>
                  </a:lnTo>
                  <a:lnTo>
                    <a:pt x="92" y="104"/>
                  </a:lnTo>
                  <a:lnTo>
                    <a:pt x="90" y="106"/>
                  </a:lnTo>
                  <a:lnTo>
                    <a:pt x="26" y="42"/>
                  </a:ln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29" name="Csoportba foglalás 2"/>
          <p:cNvGrpSpPr/>
          <p:nvPr/>
        </p:nvGrpSpPr>
        <p:grpSpPr>
          <a:xfrm>
            <a:off x="9342438" y="3113088"/>
            <a:ext cx="630238" cy="631825"/>
            <a:chOff x="9342438" y="3113088"/>
            <a:chExt cx="630238" cy="631825"/>
          </a:xfrm>
          <a:solidFill>
            <a:schemeClr val="accent2"/>
          </a:solidFill>
        </p:grpSpPr>
        <p:grpSp>
          <p:nvGrpSpPr>
            <p:cNvPr id="130" name="Csoportba foglalás 181"/>
            <p:cNvGrpSpPr/>
            <p:nvPr/>
          </p:nvGrpSpPr>
          <p:grpSpPr>
            <a:xfrm>
              <a:off x="9342438" y="3113088"/>
              <a:ext cx="630238" cy="631825"/>
              <a:chOff x="9342438" y="3113088"/>
              <a:chExt cx="630238" cy="631825"/>
            </a:xfrm>
            <a:grpFill/>
          </p:grpSpPr>
          <p:sp>
            <p:nvSpPr>
              <p:cNvPr id="132" name="Freeform 74"/>
              <p:cNvSpPr>
                <a:spLocks noEditPoints="1"/>
              </p:cNvSpPr>
              <p:nvPr/>
            </p:nvSpPr>
            <p:spPr bwMode="auto">
              <a:xfrm>
                <a:off x="9342438"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3" name="Freeform 75"/>
              <p:cNvSpPr/>
              <p:nvPr/>
            </p:nvSpPr>
            <p:spPr bwMode="auto">
              <a:xfrm>
                <a:off x="9466263" y="3241676"/>
                <a:ext cx="330200" cy="338138"/>
              </a:xfrm>
              <a:custGeom>
                <a:avLst/>
                <a:gdLst>
                  <a:gd name="T0" fmla="*/ 45 w 88"/>
                  <a:gd name="T1" fmla="*/ 43 h 90"/>
                  <a:gd name="T2" fmla="*/ 56 w 88"/>
                  <a:gd name="T3" fmla="*/ 5 h 90"/>
                  <a:gd name="T4" fmla="*/ 10 w 88"/>
                  <a:gd name="T5" fmla="*/ 25 h 90"/>
                  <a:gd name="T6" fmla="*/ 28 w 88"/>
                  <a:gd name="T7" fmla="*/ 80 h 90"/>
                  <a:gd name="T8" fmla="*/ 82 w 88"/>
                  <a:gd name="T9" fmla="*/ 63 h 90"/>
                  <a:gd name="T10" fmla="*/ 84 w 88"/>
                  <a:gd name="T11" fmla="*/ 29 h 90"/>
                  <a:gd name="T12" fmla="*/ 45 w 88"/>
                  <a:gd name="T13" fmla="*/ 43 h 90"/>
                </a:gdLst>
                <a:ahLst/>
                <a:cxnLst>
                  <a:cxn ang="0">
                    <a:pos x="T0" y="T1"/>
                  </a:cxn>
                  <a:cxn ang="0">
                    <a:pos x="T2" y="T3"/>
                  </a:cxn>
                  <a:cxn ang="0">
                    <a:pos x="T4" y="T5"/>
                  </a:cxn>
                  <a:cxn ang="0">
                    <a:pos x="T6" y="T7"/>
                  </a:cxn>
                  <a:cxn ang="0">
                    <a:pos x="T8" y="T9"/>
                  </a:cxn>
                  <a:cxn ang="0">
                    <a:pos x="T10" y="T11"/>
                  </a:cxn>
                  <a:cxn ang="0">
                    <a:pos x="T12" y="T13"/>
                  </a:cxn>
                </a:cxnLst>
                <a:rect l="0" t="0" r="r" b="b"/>
                <a:pathLst>
                  <a:path w="88" h="90">
                    <a:moveTo>
                      <a:pt x="45" y="43"/>
                    </a:moveTo>
                    <a:cubicBezTo>
                      <a:pt x="56" y="5"/>
                      <a:pt x="56" y="5"/>
                      <a:pt x="56" y="5"/>
                    </a:cubicBezTo>
                    <a:cubicBezTo>
                      <a:pt x="38" y="0"/>
                      <a:pt x="19" y="8"/>
                      <a:pt x="10" y="25"/>
                    </a:cubicBezTo>
                    <a:cubicBezTo>
                      <a:pt x="0" y="45"/>
                      <a:pt x="8" y="70"/>
                      <a:pt x="28" y="80"/>
                    </a:cubicBezTo>
                    <a:cubicBezTo>
                      <a:pt x="47" y="90"/>
                      <a:pt x="72" y="83"/>
                      <a:pt x="82" y="63"/>
                    </a:cubicBezTo>
                    <a:cubicBezTo>
                      <a:pt x="88" y="52"/>
                      <a:pt x="88" y="39"/>
                      <a:pt x="84" y="29"/>
                    </a:cubicBezTo>
                    <a:lnTo>
                      <a:pt x="45"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31" name="Freeform 76"/>
            <p:cNvSpPr/>
            <p:nvPr/>
          </p:nvSpPr>
          <p:spPr bwMode="auto">
            <a:xfrm>
              <a:off x="9653588" y="3241676"/>
              <a:ext cx="142875" cy="142875"/>
            </a:xfrm>
            <a:custGeom>
              <a:avLst/>
              <a:gdLst>
                <a:gd name="T0" fmla="*/ 20 w 38"/>
                <a:gd name="T1" fmla="*/ 3 h 38"/>
                <a:gd name="T2" fmla="*/ 10 w 38"/>
                <a:gd name="T3" fmla="*/ 0 h 38"/>
                <a:gd name="T4" fmla="*/ 0 w 38"/>
                <a:gd name="T5" fmla="*/ 38 h 38"/>
                <a:gd name="T6" fmla="*/ 38 w 38"/>
                <a:gd name="T7" fmla="*/ 24 h 38"/>
                <a:gd name="T8" fmla="*/ 20 w 38"/>
                <a:gd name="T9" fmla="*/ 3 h 38"/>
              </a:gdLst>
              <a:ahLst/>
              <a:cxnLst>
                <a:cxn ang="0">
                  <a:pos x="T0" y="T1"/>
                </a:cxn>
                <a:cxn ang="0">
                  <a:pos x="T2" y="T3"/>
                </a:cxn>
                <a:cxn ang="0">
                  <a:pos x="T4" y="T5"/>
                </a:cxn>
                <a:cxn ang="0">
                  <a:pos x="T6" y="T7"/>
                </a:cxn>
                <a:cxn ang="0">
                  <a:pos x="T8" y="T9"/>
                </a:cxn>
              </a:cxnLst>
              <a:rect l="0" t="0" r="r" b="b"/>
              <a:pathLst>
                <a:path w="38" h="38">
                  <a:moveTo>
                    <a:pt x="20" y="3"/>
                  </a:moveTo>
                  <a:cubicBezTo>
                    <a:pt x="16" y="2"/>
                    <a:pt x="13" y="0"/>
                    <a:pt x="10" y="0"/>
                  </a:cubicBezTo>
                  <a:cubicBezTo>
                    <a:pt x="0" y="38"/>
                    <a:pt x="0" y="38"/>
                    <a:pt x="0" y="38"/>
                  </a:cubicBezTo>
                  <a:cubicBezTo>
                    <a:pt x="38" y="24"/>
                    <a:pt x="38" y="24"/>
                    <a:pt x="38" y="24"/>
                  </a:cubicBezTo>
                  <a:cubicBezTo>
                    <a:pt x="35" y="15"/>
                    <a:pt x="28" y="8"/>
                    <a:pt x="2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34" name="Csoportba foglalás 161"/>
          <p:cNvGrpSpPr/>
          <p:nvPr/>
        </p:nvGrpSpPr>
        <p:grpSpPr>
          <a:xfrm>
            <a:off x="10288588" y="3113088"/>
            <a:ext cx="630238" cy="631825"/>
            <a:chOff x="10288588" y="3113088"/>
            <a:chExt cx="630238" cy="631825"/>
          </a:xfrm>
          <a:solidFill>
            <a:schemeClr val="accent2"/>
          </a:solidFill>
        </p:grpSpPr>
        <p:sp>
          <p:nvSpPr>
            <p:cNvPr id="135" name="Freeform 77"/>
            <p:cNvSpPr>
              <a:spLocks noEditPoints="1"/>
            </p:cNvSpPr>
            <p:nvPr/>
          </p:nvSpPr>
          <p:spPr bwMode="auto">
            <a:xfrm>
              <a:off x="10288588"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6" name="Freeform 78"/>
            <p:cNvSpPr>
              <a:spLocks noEditPoints="1"/>
            </p:cNvSpPr>
            <p:nvPr/>
          </p:nvSpPr>
          <p:spPr bwMode="auto">
            <a:xfrm>
              <a:off x="10407650" y="3252788"/>
              <a:ext cx="379413" cy="382588"/>
            </a:xfrm>
            <a:custGeom>
              <a:avLst/>
              <a:gdLst>
                <a:gd name="T0" fmla="*/ 101 w 101"/>
                <a:gd name="T1" fmla="*/ 14 h 102"/>
                <a:gd name="T2" fmla="*/ 96 w 101"/>
                <a:gd name="T3" fmla="*/ 15 h 102"/>
                <a:gd name="T4" fmla="*/ 91 w 101"/>
                <a:gd name="T5" fmla="*/ 15 h 102"/>
                <a:gd name="T6" fmla="*/ 53 w 101"/>
                <a:gd name="T7" fmla="*/ 2 h 102"/>
                <a:gd name="T8" fmla="*/ 51 w 101"/>
                <a:gd name="T9" fmla="*/ 0 h 102"/>
                <a:gd name="T10" fmla="*/ 48 w 101"/>
                <a:gd name="T11" fmla="*/ 2 h 102"/>
                <a:gd name="T12" fmla="*/ 10 w 101"/>
                <a:gd name="T13" fmla="*/ 15 h 102"/>
                <a:gd name="T14" fmla="*/ 5 w 101"/>
                <a:gd name="T15" fmla="*/ 15 h 102"/>
                <a:gd name="T16" fmla="*/ 0 w 101"/>
                <a:gd name="T17" fmla="*/ 14 h 102"/>
                <a:gd name="T18" fmla="*/ 0 w 101"/>
                <a:gd name="T19" fmla="*/ 19 h 102"/>
                <a:gd name="T20" fmla="*/ 0 w 101"/>
                <a:gd name="T21" fmla="*/ 20 h 102"/>
                <a:gd name="T22" fmla="*/ 49 w 101"/>
                <a:gd name="T23" fmla="*/ 101 h 102"/>
                <a:gd name="T24" fmla="*/ 51 w 101"/>
                <a:gd name="T25" fmla="*/ 102 h 102"/>
                <a:gd name="T26" fmla="*/ 52 w 101"/>
                <a:gd name="T27" fmla="*/ 101 h 102"/>
                <a:gd name="T28" fmla="*/ 101 w 101"/>
                <a:gd name="T29" fmla="*/ 20 h 102"/>
                <a:gd name="T30" fmla="*/ 101 w 101"/>
                <a:gd name="T31" fmla="*/ 19 h 102"/>
                <a:gd name="T32" fmla="*/ 101 w 101"/>
                <a:gd name="T33" fmla="*/ 14 h 102"/>
                <a:gd name="T34" fmla="*/ 51 w 101"/>
                <a:gd name="T35" fmla="*/ 93 h 102"/>
                <a:gd name="T36" fmla="*/ 8 w 101"/>
                <a:gd name="T37" fmla="*/ 23 h 102"/>
                <a:gd name="T38" fmla="*/ 51 w 101"/>
                <a:gd name="T39" fmla="*/ 10 h 102"/>
                <a:gd name="T40" fmla="*/ 91 w 101"/>
                <a:gd name="T41" fmla="*/ 23 h 102"/>
                <a:gd name="T42" fmla="*/ 93 w 101"/>
                <a:gd name="T43" fmla="*/ 23 h 102"/>
                <a:gd name="T44" fmla="*/ 51 w 101"/>
                <a:gd name="T45" fmla="*/ 9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 h="102">
                  <a:moveTo>
                    <a:pt x="101" y="14"/>
                  </a:moveTo>
                  <a:cubicBezTo>
                    <a:pt x="96" y="15"/>
                    <a:pt x="96" y="15"/>
                    <a:pt x="96" y="15"/>
                  </a:cubicBezTo>
                  <a:cubicBezTo>
                    <a:pt x="95" y="15"/>
                    <a:pt x="93" y="15"/>
                    <a:pt x="91" y="15"/>
                  </a:cubicBezTo>
                  <a:cubicBezTo>
                    <a:pt x="77" y="15"/>
                    <a:pt x="64" y="10"/>
                    <a:pt x="53" y="2"/>
                  </a:cubicBezTo>
                  <a:cubicBezTo>
                    <a:pt x="51" y="0"/>
                    <a:pt x="51" y="0"/>
                    <a:pt x="51" y="0"/>
                  </a:cubicBezTo>
                  <a:cubicBezTo>
                    <a:pt x="48" y="2"/>
                    <a:pt x="48" y="2"/>
                    <a:pt x="48" y="2"/>
                  </a:cubicBezTo>
                  <a:cubicBezTo>
                    <a:pt x="37" y="10"/>
                    <a:pt x="24" y="15"/>
                    <a:pt x="10" y="15"/>
                  </a:cubicBezTo>
                  <a:cubicBezTo>
                    <a:pt x="8" y="15"/>
                    <a:pt x="6" y="15"/>
                    <a:pt x="5" y="15"/>
                  </a:cubicBezTo>
                  <a:cubicBezTo>
                    <a:pt x="0" y="14"/>
                    <a:pt x="0" y="14"/>
                    <a:pt x="0" y="14"/>
                  </a:cubicBezTo>
                  <a:cubicBezTo>
                    <a:pt x="0" y="19"/>
                    <a:pt x="0" y="19"/>
                    <a:pt x="0" y="19"/>
                  </a:cubicBezTo>
                  <a:cubicBezTo>
                    <a:pt x="0" y="20"/>
                    <a:pt x="0" y="20"/>
                    <a:pt x="0" y="20"/>
                  </a:cubicBezTo>
                  <a:cubicBezTo>
                    <a:pt x="0" y="54"/>
                    <a:pt x="19" y="85"/>
                    <a:pt x="49" y="101"/>
                  </a:cubicBezTo>
                  <a:cubicBezTo>
                    <a:pt x="51" y="102"/>
                    <a:pt x="51" y="102"/>
                    <a:pt x="51" y="102"/>
                  </a:cubicBezTo>
                  <a:cubicBezTo>
                    <a:pt x="52" y="101"/>
                    <a:pt x="52" y="101"/>
                    <a:pt x="52" y="101"/>
                  </a:cubicBezTo>
                  <a:cubicBezTo>
                    <a:pt x="82" y="85"/>
                    <a:pt x="101" y="54"/>
                    <a:pt x="101" y="20"/>
                  </a:cubicBezTo>
                  <a:cubicBezTo>
                    <a:pt x="101" y="20"/>
                    <a:pt x="101" y="20"/>
                    <a:pt x="101" y="19"/>
                  </a:cubicBezTo>
                  <a:lnTo>
                    <a:pt x="101" y="14"/>
                  </a:lnTo>
                  <a:close/>
                  <a:moveTo>
                    <a:pt x="51" y="93"/>
                  </a:moveTo>
                  <a:cubicBezTo>
                    <a:pt x="25" y="79"/>
                    <a:pt x="9" y="52"/>
                    <a:pt x="8" y="23"/>
                  </a:cubicBezTo>
                  <a:cubicBezTo>
                    <a:pt x="24" y="23"/>
                    <a:pt x="38" y="19"/>
                    <a:pt x="51" y="10"/>
                  </a:cubicBezTo>
                  <a:cubicBezTo>
                    <a:pt x="62" y="18"/>
                    <a:pt x="76" y="23"/>
                    <a:pt x="91" y="23"/>
                  </a:cubicBezTo>
                  <a:cubicBezTo>
                    <a:pt x="92" y="23"/>
                    <a:pt x="92" y="23"/>
                    <a:pt x="93" y="23"/>
                  </a:cubicBezTo>
                  <a:cubicBezTo>
                    <a:pt x="92" y="52"/>
                    <a:pt x="76" y="79"/>
                    <a:pt x="5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37" name="Csoportba foglalás 151"/>
          <p:cNvGrpSpPr/>
          <p:nvPr/>
        </p:nvGrpSpPr>
        <p:grpSpPr>
          <a:xfrm>
            <a:off x="1777206" y="4233862"/>
            <a:ext cx="630238" cy="631825"/>
            <a:chOff x="1784350" y="4211638"/>
            <a:chExt cx="630238" cy="631825"/>
          </a:xfrm>
          <a:solidFill>
            <a:schemeClr val="accent2"/>
          </a:solidFill>
        </p:grpSpPr>
        <p:sp>
          <p:nvSpPr>
            <p:cNvPr id="138" name="Freeform 79"/>
            <p:cNvSpPr>
              <a:spLocks noEditPoints="1"/>
            </p:cNvSpPr>
            <p:nvPr/>
          </p:nvSpPr>
          <p:spPr bwMode="auto">
            <a:xfrm>
              <a:off x="1784350" y="42116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80 h 398"/>
                <a:gd name="T12" fmla="*/ 19 w 397"/>
                <a:gd name="T13" fmla="*/ 380 h 398"/>
                <a:gd name="T14" fmla="*/ 19 w 397"/>
                <a:gd name="T15" fmla="*/ 19 h 398"/>
                <a:gd name="T16" fmla="*/ 378 w 397"/>
                <a:gd name="T17" fmla="*/ 19 h 398"/>
                <a:gd name="T18" fmla="*/ 378 w 397"/>
                <a:gd name="T19" fmla="*/ 38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9" name="Freeform 80"/>
            <p:cNvSpPr/>
            <p:nvPr/>
          </p:nvSpPr>
          <p:spPr bwMode="auto">
            <a:xfrm>
              <a:off x="1905000" y="4384676"/>
              <a:ext cx="390525" cy="285750"/>
            </a:xfrm>
            <a:custGeom>
              <a:avLst/>
              <a:gdLst>
                <a:gd name="T0" fmla="*/ 92 w 246"/>
                <a:gd name="T1" fmla="*/ 178 h 180"/>
                <a:gd name="T2" fmla="*/ 118 w 246"/>
                <a:gd name="T3" fmla="*/ 154 h 180"/>
                <a:gd name="T4" fmla="*/ 246 w 246"/>
                <a:gd name="T5" fmla="*/ 26 h 180"/>
                <a:gd name="T6" fmla="*/ 217 w 246"/>
                <a:gd name="T7" fmla="*/ 0 h 180"/>
                <a:gd name="T8" fmla="*/ 90 w 246"/>
                <a:gd name="T9" fmla="*/ 128 h 180"/>
                <a:gd name="T10" fmla="*/ 26 w 246"/>
                <a:gd name="T11" fmla="*/ 64 h 180"/>
                <a:gd name="T12" fmla="*/ 0 w 246"/>
                <a:gd name="T13" fmla="*/ 90 h 180"/>
                <a:gd name="T14" fmla="*/ 90 w 246"/>
                <a:gd name="T15" fmla="*/ 180 h 180"/>
                <a:gd name="T16" fmla="*/ 92 w 246"/>
                <a:gd name="T17"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180">
                  <a:moveTo>
                    <a:pt x="92" y="178"/>
                  </a:moveTo>
                  <a:lnTo>
                    <a:pt x="118" y="154"/>
                  </a:lnTo>
                  <a:lnTo>
                    <a:pt x="246" y="26"/>
                  </a:lnTo>
                  <a:lnTo>
                    <a:pt x="217" y="0"/>
                  </a:lnTo>
                  <a:lnTo>
                    <a:pt x="90" y="128"/>
                  </a:lnTo>
                  <a:lnTo>
                    <a:pt x="26" y="64"/>
                  </a:lnTo>
                  <a:lnTo>
                    <a:pt x="0" y="90"/>
                  </a:lnTo>
                  <a:lnTo>
                    <a:pt x="90" y="180"/>
                  </a:lnTo>
                  <a:lnTo>
                    <a:pt x="92"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40" name="Csoportba foglalás 152"/>
          <p:cNvGrpSpPr/>
          <p:nvPr/>
        </p:nvGrpSpPr>
        <p:grpSpPr>
          <a:xfrm>
            <a:off x="2723356" y="4233862"/>
            <a:ext cx="630238" cy="631825"/>
            <a:chOff x="2730500" y="4211638"/>
            <a:chExt cx="630238" cy="631825"/>
          </a:xfrm>
          <a:solidFill>
            <a:schemeClr val="accent2"/>
          </a:solidFill>
        </p:grpSpPr>
        <p:sp>
          <p:nvSpPr>
            <p:cNvPr id="141" name="Freeform 81"/>
            <p:cNvSpPr>
              <a:spLocks noEditPoints="1"/>
            </p:cNvSpPr>
            <p:nvPr/>
          </p:nvSpPr>
          <p:spPr bwMode="auto">
            <a:xfrm>
              <a:off x="2730500" y="42116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80 h 398"/>
                <a:gd name="T12" fmla="*/ 19 w 397"/>
                <a:gd name="T13" fmla="*/ 380 h 398"/>
                <a:gd name="T14" fmla="*/ 19 w 397"/>
                <a:gd name="T15" fmla="*/ 19 h 398"/>
                <a:gd name="T16" fmla="*/ 378 w 397"/>
                <a:gd name="T17" fmla="*/ 19 h 398"/>
                <a:gd name="T18" fmla="*/ 378 w 397"/>
                <a:gd name="T19" fmla="*/ 38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2" name="Freeform 82"/>
            <p:cNvSpPr/>
            <p:nvPr/>
          </p:nvSpPr>
          <p:spPr bwMode="auto">
            <a:xfrm>
              <a:off x="2922588" y="4403726"/>
              <a:ext cx="242888" cy="249238"/>
            </a:xfrm>
            <a:custGeom>
              <a:avLst/>
              <a:gdLst>
                <a:gd name="T0" fmla="*/ 26 w 153"/>
                <a:gd name="T1" fmla="*/ 157 h 157"/>
                <a:gd name="T2" fmla="*/ 78 w 153"/>
                <a:gd name="T3" fmla="*/ 104 h 157"/>
                <a:gd name="T4" fmla="*/ 127 w 153"/>
                <a:gd name="T5" fmla="*/ 157 h 157"/>
                <a:gd name="T6" fmla="*/ 153 w 153"/>
                <a:gd name="T7" fmla="*/ 128 h 157"/>
                <a:gd name="T8" fmla="*/ 104 w 153"/>
                <a:gd name="T9" fmla="*/ 78 h 157"/>
                <a:gd name="T10" fmla="*/ 153 w 153"/>
                <a:gd name="T11" fmla="*/ 29 h 157"/>
                <a:gd name="T12" fmla="*/ 127 w 153"/>
                <a:gd name="T13" fmla="*/ 0 h 157"/>
                <a:gd name="T14" fmla="*/ 78 w 153"/>
                <a:gd name="T15" fmla="*/ 52 h 157"/>
                <a:gd name="T16" fmla="*/ 26 w 153"/>
                <a:gd name="T17" fmla="*/ 0 h 157"/>
                <a:gd name="T18" fmla="*/ 0 w 153"/>
                <a:gd name="T19" fmla="*/ 29 h 157"/>
                <a:gd name="T20" fmla="*/ 49 w 153"/>
                <a:gd name="T21" fmla="*/ 78 h 157"/>
                <a:gd name="T22" fmla="*/ 0 w 153"/>
                <a:gd name="T23" fmla="*/ 128 h 157"/>
                <a:gd name="T24" fmla="*/ 26 w 153"/>
                <a:gd name="T25"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157">
                  <a:moveTo>
                    <a:pt x="26" y="157"/>
                  </a:moveTo>
                  <a:lnTo>
                    <a:pt x="78" y="104"/>
                  </a:lnTo>
                  <a:lnTo>
                    <a:pt x="127" y="157"/>
                  </a:lnTo>
                  <a:lnTo>
                    <a:pt x="153" y="128"/>
                  </a:lnTo>
                  <a:lnTo>
                    <a:pt x="104" y="78"/>
                  </a:lnTo>
                  <a:lnTo>
                    <a:pt x="153" y="29"/>
                  </a:lnTo>
                  <a:lnTo>
                    <a:pt x="127" y="0"/>
                  </a:lnTo>
                  <a:lnTo>
                    <a:pt x="78" y="52"/>
                  </a:lnTo>
                  <a:lnTo>
                    <a:pt x="26" y="0"/>
                  </a:lnTo>
                  <a:lnTo>
                    <a:pt x="0" y="29"/>
                  </a:lnTo>
                  <a:lnTo>
                    <a:pt x="49" y="78"/>
                  </a:lnTo>
                  <a:lnTo>
                    <a:pt x="0" y="128"/>
                  </a:lnTo>
                  <a:lnTo>
                    <a:pt x="26"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43" name="Csoportba foglalás 153"/>
          <p:cNvGrpSpPr/>
          <p:nvPr/>
        </p:nvGrpSpPr>
        <p:grpSpPr>
          <a:xfrm>
            <a:off x="3666331" y="4233862"/>
            <a:ext cx="630238" cy="631825"/>
            <a:chOff x="3673475" y="4211638"/>
            <a:chExt cx="630238" cy="631825"/>
          </a:xfrm>
          <a:solidFill>
            <a:schemeClr val="accent2"/>
          </a:solidFill>
        </p:grpSpPr>
        <p:sp>
          <p:nvSpPr>
            <p:cNvPr id="144" name="Freeform 83"/>
            <p:cNvSpPr>
              <a:spLocks noEditPoints="1"/>
            </p:cNvSpPr>
            <p:nvPr/>
          </p:nvSpPr>
          <p:spPr bwMode="auto">
            <a:xfrm>
              <a:off x="3673475"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80 h 398"/>
                <a:gd name="T16" fmla="*/ 18 w 397"/>
                <a:gd name="T17" fmla="*/ 380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5" name="Freeform 84"/>
            <p:cNvSpPr>
              <a:spLocks noEditPoints="1"/>
            </p:cNvSpPr>
            <p:nvPr/>
          </p:nvSpPr>
          <p:spPr bwMode="auto">
            <a:xfrm>
              <a:off x="3856038" y="4389438"/>
              <a:ext cx="263525" cy="280988"/>
            </a:xfrm>
            <a:custGeom>
              <a:avLst/>
              <a:gdLst>
                <a:gd name="T0" fmla="*/ 145 w 166"/>
                <a:gd name="T1" fmla="*/ 0 h 177"/>
                <a:gd name="T2" fmla="*/ 0 w 166"/>
                <a:gd name="T3" fmla="*/ 0 h 177"/>
                <a:gd name="T4" fmla="*/ 0 w 166"/>
                <a:gd name="T5" fmla="*/ 177 h 177"/>
                <a:gd name="T6" fmla="*/ 166 w 166"/>
                <a:gd name="T7" fmla="*/ 177 h 177"/>
                <a:gd name="T8" fmla="*/ 166 w 166"/>
                <a:gd name="T9" fmla="*/ 19 h 177"/>
                <a:gd name="T10" fmla="*/ 145 w 166"/>
                <a:gd name="T11" fmla="*/ 0 h 177"/>
                <a:gd name="T12" fmla="*/ 43 w 166"/>
                <a:gd name="T13" fmla="*/ 9 h 177"/>
                <a:gd name="T14" fmla="*/ 123 w 166"/>
                <a:gd name="T15" fmla="*/ 9 h 177"/>
                <a:gd name="T16" fmla="*/ 123 w 166"/>
                <a:gd name="T17" fmla="*/ 54 h 177"/>
                <a:gd name="T18" fmla="*/ 43 w 166"/>
                <a:gd name="T19" fmla="*/ 54 h 177"/>
                <a:gd name="T20" fmla="*/ 43 w 166"/>
                <a:gd name="T21" fmla="*/ 9 h 177"/>
                <a:gd name="T22" fmla="*/ 154 w 166"/>
                <a:gd name="T23" fmla="*/ 163 h 177"/>
                <a:gd name="T24" fmla="*/ 15 w 166"/>
                <a:gd name="T25" fmla="*/ 163 h 177"/>
                <a:gd name="T26" fmla="*/ 15 w 166"/>
                <a:gd name="T27" fmla="*/ 64 h 177"/>
                <a:gd name="T28" fmla="*/ 154 w 166"/>
                <a:gd name="T29" fmla="*/ 64 h 177"/>
                <a:gd name="T30" fmla="*/ 154 w 166"/>
                <a:gd name="T31" fmla="*/ 16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77">
                  <a:moveTo>
                    <a:pt x="145" y="0"/>
                  </a:moveTo>
                  <a:lnTo>
                    <a:pt x="0" y="0"/>
                  </a:lnTo>
                  <a:lnTo>
                    <a:pt x="0" y="177"/>
                  </a:lnTo>
                  <a:lnTo>
                    <a:pt x="166" y="177"/>
                  </a:lnTo>
                  <a:lnTo>
                    <a:pt x="166" y="19"/>
                  </a:lnTo>
                  <a:lnTo>
                    <a:pt x="145" y="0"/>
                  </a:lnTo>
                  <a:close/>
                  <a:moveTo>
                    <a:pt x="43" y="9"/>
                  </a:moveTo>
                  <a:lnTo>
                    <a:pt x="123" y="9"/>
                  </a:lnTo>
                  <a:lnTo>
                    <a:pt x="123" y="54"/>
                  </a:lnTo>
                  <a:lnTo>
                    <a:pt x="43" y="54"/>
                  </a:lnTo>
                  <a:lnTo>
                    <a:pt x="43" y="9"/>
                  </a:lnTo>
                  <a:close/>
                  <a:moveTo>
                    <a:pt x="154" y="163"/>
                  </a:moveTo>
                  <a:lnTo>
                    <a:pt x="15" y="163"/>
                  </a:lnTo>
                  <a:lnTo>
                    <a:pt x="15" y="64"/>
                  </a:lnTo>
                  <a:lnTo>
                    <a:pt x="154" y="64"/>
                  </a:lnTo>
                  <a:lnTo>
                    <a:pt x="154"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6" name="Rectangle 85"/>
            <p:cNvSpPr>
              <a:spLocks noChangeArrowheads="1"/>
            </p:cNvSpPr>
            <p:nvPr/>
          </p:nvSpPr>
          <p:spPr bwMode="auto">
            <a:xfrm>
              <a:off x="4017963" y="4411663"/>
              <a:ext cx="269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nvGrpSpPr>
          <p:cNvPr id="147" name="Csoportba foglalás 154"/>
          <p:cNvGrpSpPr/>
          <p:nvPr/>
        </p:nvGrpSpPr>
        <p:grpSpPr>
          <a:xfrm>
            <a:off x="4612481" y="4233862"/>
            <a:ext cx="630238" cy="631825"/>
            <a:chOff x="4619625" y="4211638"/>
            <a:chExt cx="630238" cy="631825"/>
          </a:xfrm>
          <a:solidFill>
            <a:schemeClr val="accent2"/>
          </a:solidFill>
        </p:grpSpPr>
        <p:sp>
          <p:nvSpPr>
            <p:cNvPr id="148" name="Freeform 86"/>
            <p:cNvSpPr>
              <a:spLocks noEditPoints="1"/>
            </p:cNvSpPr>
            <p:nvPr/>
          </p:nvSpPr>
          <p:spPr bwMode="auto">
            <a:xfrm>
              <a:off x="4619625"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80 h 398"/>
                <a:gd name="T16" fmla="*/ 18 w 397"/>
                <a:gd name="T17" fmla="*/ 380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9" name="Freeform 87"/>
            <p:cNvSpPr/>
            <p:nvPr/>
          </p:nvSpPr>
          <p:spPr bwMode="auto">
            <a:xfrm>
              <a:off x="4760913" y="4340226"/>
              <a:ext cx="346075" cy="330200"/>
            </a:xfrm>
            <a:custGeom>
              <a:avLst/>
              <a:gdLst>
                <a:gd name="T0" fmla="*/ 142 w 218"/>
                <a:gd name="T1" fmla="*/ 69 h 208"/>
                <a:gd name="T2" fmla="*/ 109 w 218"/>
                <a:gd name="T3" fmla="*/ 0 h 208"/>
                <a:gd name="T4" fmla="*/ 76 w 218"/>
                <a:gd name="T5" fmla="*/ 69 h 208"/>
                <a:gd name="T6" fmla="*/ 0 w 218"/>
                <a:gd name="T7" fmla="*/ 80 h 208"/>
                <a:gd name="T8" fmla="*/ 55 w 218"/>
                <a:gd name="T9" fmla="*/ 133 h 208"/>
                <a:gd name="T10" fmla="*/ 41 w 218"/>
                <a:gd name="T11" fmla="*/ 208 h 208"/>
                <a:gd name="T12" fmla="*/ 109 w 218"/>
                <a:gd name="T13" fmla="*/ 173 h 208"/>
                <a:gd name="T14" fmla="*/ 175 w 218"/>
                <a:gd name="T15" fmla="*/ 208 h 208"/>
                <a:gd name="T16" fmla="*/ 164 w 218"/>
                <a:gd name="T17" fmla="*/ 133 h 208"/>
                <a:gd name="T18" fmla="*/ 218 w 218"/>
                <a:gd name="T19" fmla="*/ 80 h 208"/>
                <a:gd name="T20" fmla="*/ 142 w 218"/>
                <a:gd name="T21" fmla="*/ 6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08">
                  <a:moveTo>
                    <a:pt x="142" y="69"/>
                  </a:moveTo>
                  <a:lnTo>
                    <a:pt x="109" y="0"/>
                  </a:lnTo>
                  <a:lnTo>
                    <a:pt x="76" y="69"/>
                  </a:lnTo>
                  <a:lnTo>
                    <a:pt x="0" y="80"/>
                  </a:lnTo>
                  <a:lnTo>
                    <a:pt x="55" y="133"/>
                  </a:lnTo>
                  <a:lnTo>
                    <a:pt x="41" y="208"/>
                  </a:lnTo>
                  <a:lnTo>
                    <a:pt x="109" y="173"/>
                  </a:lnTo>
                  <a:lnTo>
                    <a:pt x="175" y="208"/>
                  </a:lnTo>
                  <a:lnTo>
                    <a:pt x="164" y="133"/>
                  </a:lnTo>
                  <a:lnTo>
                    <a:pt x="218" y="80"/>
                  </a:lnTo>
                  <a:lnTo>
                    <a:pt x="142"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50" name="Csoportba foglalás 155"/>
          <p:cNvGrpSpPr/>
          <p:nvPr/>
        </p:nvGrpSpPr>
        <p:grpSpPr>
          <a:xfrm>
            <a:off x="5553869" y="4233862"/>
            <a:ext cx="630238" cy="631825"/>
            <a:chOff x="5561013" y="4211638"/>
            <a:chExt cx="630238" cy="631825"/>
          </a:xfrm>
          <a:solidFill>
            <a:schemeClr val="accent2"/>
          </a:solidFill>
        </p:grpSpPr>
        <p:sp>
          <p:nvSpPr>
            <p:cNvPr id="151" name="Freeform 88"/>
            <p:cNvSpPr>
              <a:spLocks noEditPoints="1"/>
            </p:cNvSpPr>
            <p:nvPr/>
          </p:nvSpPr>
          <p:spPr bwMode="auto">
            <a:xfrm>
              <a:off x="5561013"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2" name="Oval 89"/>
            <p:cNvSpPr>
              <a:spLocks noChangeArrowheads="1"/>
            </p:cNvSpPr>
            <p:nvPr/>
          </p:nvSpPr>
          <p:spPr bwMode="auto">
            <a:xfrm>
              <a:off x="5902325" y="4622801"/>
              <a:ext cx="52388"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3" name="Oval 90"/>
            <p:cNvSpPr>
              <a:spLocks noChangeArrowheads="1"/>
            </p:cNvSpPr>
            <p:nvPr/>
          </p:nvSpPr>
          <p:spPr bwMode="auto">
            <a:xfrm>
              <a:off x="5772150" y="4622801"/>
              <a:ext cx="52388"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4" name="Freeform 91"/>
            <p:cNvSpPr>
              <a:spLocks noEditPoints="1"/>
            </p:cNvSpPr>
            <p:nvPr/>
          </p:nvSpPr>
          <p:spPr bwMode="auto">
            <a:xfrm>
              <a:off x="5772150" y="4441826"/>
              <a:ext cx="280988" cy="165100"/>
            </a:xfrm>
            <a:custGeom>
              <a:avLst/>
              <a:gdLst>
                <a:gd name="T0" fmla="*/ 0 w 177"/>
                <a:gd name="T1" fmla="*/ 54 h 104"/>
                <a:gd name="T2" fmla="*/ 0 w 177"/>
                <a:gd name="T3" fmla="*/ 66 h 104"/>
                <a:gd name="T4" fmla="*/ 0 w 177"/>
                <a:gd name="T5" fmla="*/ 104 h 104"/>
                <a:gd name="T6" fmla="*/ 137 w 177"/>
                <a:gd name="T7" fmla="*/ 104 h 104"/>
                <a:gd name="T8" fmla="*/ 137 w 177"/>
                <a:gd name="T9" fmla="*/ 85 h 104"/>
                <a:gd name="T10" fmla="*/ 19 w 177"/>
                <a:gd name="T11" fmla="*/ 85 h 104"/>
                <a:gd name="T12" fmla="*/ 19 w 177"/>
                <a:gd name="T13" fmla="*/ 66 h 104"/>
                <a:gd name="T14" fmla="*/ 156 w 177"/>
                <a:gd name="T15" fmla="*/ 66 h 104"/>
                <a:gd name="T16" fmla="*/ 177 w 177"/>
                <a:gd name="T17" fmla="*/ 0 h 104"/>
                <a:gd name="T18" fmla="*/ 0 w 177"/>
                <a:gd name="T19" fmla="*/ 0 h 104"/>
                <a:gd name="T20" fmla="*/ 0 w 177"/>
                <a:gd name="T21" fmla="*/ 54 h 104"/>
                <a:gd name="T22" fmla="*/ 19 w 177"/>
                <a:gd name="T23" fmla="*/ 19 h 104"/>
                <a:gd name="T24" fmla="*/ 151 w 177"/>
                <a:gd name="T25" fmla="*/ 19 h 104"/>
                <a:gd name="T26" fmla="*/ 141 w 177"/>
                <a:gd name="T27" fmla="*/ 47 h 104"/>
                <a:gd name="T28" fmla="*/ 19 w 177"/>
                <a:gd name="T29" fmla="*/ 47 h 104"/>
                <a:gd name="T30" fmla="*/ 19 w 177"/>
                <a:gd name="T31" fmla="*/ 1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04">
                  <a:moveTo>
                    <a:pt x="0" y="54"/>
                  </a:moveTo>
                  <a:lnTo>
                    <a:pt x="0" y="66"/>
                  </a:lnTo>
                  <a:lnTo>
                    <a:pt x="0" y="104"/>
                  </a:lnTo>
                  <a:lnTo>
                    <a:pt x="137" y="104"/>
                  </a:lnTo>
                  <a:lnTo>
                    <a:pt x="137" y="85"/>
                  </a:lnTo>
                  <a:lnTo>
                    <a:pt x="19" y="85"/>
                  </a:lnTo>
                  <a:lnTo>
                    <a:pt x="19" y="66"/>
                  </a:lnTo>
                  <a:lnTo>
                    <a:pt x="156" y="66"/>
                  </a:lnTo>
                  <a:lnTo>
                    <a:pt x="177" y="0"/>
                  </a:lnTo>
                  <a:lnTo>
                    <a:pt x="0" y="0"/>
                  </a:lnTo>
                  <a:lnTo>
                    <a:pt x="0" y="54"/>
                  </a:lnTo>
                  <a:close/>
                  <a:moveTo>
                    <a:pt x="19" y="19"/>
                  </a:moveTo>
                  <a:lnTo>
                    <a:pt x="151" y="19"/>
                  </a:lnTo>
                  <a:lnTo>
                    <a:pt x="141" y="47"/>
                  </a:lnTo>
                  <a:lnTo>
                    <a:pt x="19" y="47"/>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5" name="Rectangle 92"/>
            <p:cNvSpPr>
              <a:spLocks noChangeArrowheads="1"/>
            </p:cNvSpPr>
            <p:nvPr/>
          </p:nvSpPr>
          <p:spPr bwMode="auto">
            <a:xfrm>
              <a:off x="5703888" y="4400551"/>
              <a:ext cx="6826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nvGrpSpPr>
          <p:cNvPr id="156" name="Csoportba foglalás 156"/>
          <p:cNvGrpSpPr/>
          <p:nvPr/>
        </p:nvGrpSpPr>
        <p:grpSpPr>
          <a:xfrm>
            <a:off x="6500019" y="4233862"/>
            <a:ext cx="630238" cy="631825"/>
            <a:chOff x="6507163" y="4211638"/>
            <a:chExt cx="630238" cy="631825"/>
          </a:xfrm>
          <a:solidFill>
            <a:schemeClr val="accent2"/>
          </a:solidFill>
        </p:grpSpPr>
        <p:sp>
          <p:nvSpPr>
            <p:cNvPr id="157" name="Freeform 93"/>
            <p:cNvSpPr>
              <a:spLocks noEditPoints="1"/>
            </p:cNvSpPr>
            <p:nvPr/>
          </p:nvSpPr>
          <p:spPr bwMode="auto">
            <a:xfrm>
              <a:off x="6507163"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8" name="Freeform 94"/>
            <p:cNvSpPr/>
            <p:nvPr/>
          </p:nvSpPr>
          <p:spPr bwMode="auto">
            <a:xfrm>
              <a:off x="6650038" y="4557713"/>
              <a:ext cx="349250" cy="101600"/>
            </a:xfrm>
            <a:custGeom>
              <a:avLst/>
              <a:gdLst>
                <a:gd name="T0" fmla="*/ 201 w 220"/>
                <a:gd name="T1" fmla="*/ 45 h 64"/>
                <a:gd name="T2" fmla="*/ 19 w 220"/>
                <a:gd name="T3" fmla="*/ 45 h 64"/>
                <a:gd name="T4" fmla="*/ 19 w 220"/>
                <a:gd name="T5" fmla="*/ 0 h 64"/>
                <a:gd name="T6" fmla="*/ 0 w 220"/>
                <a:gd name="T7" fmla="*/ 0 h 64"/>
                <a:gd name="T8" fmla="*/ 0 w 220"/>
                <a:gd name="T9" fmla="*/ 64 h 64"/>
                <a:gd name="T10" fmla="*/ 220 w 220"/>
                <a:gd name="T11" fmla="*/ 64 h 64"/>
                <a:gd name="T12" fmla="*/ 220 w 220"/>
                <a:gd name="T13" fmla="*/ 0 h 64"/>
                <a:gd name="T14" fmla="*/ 201 w 220"/>
                <a:gd name="T15" fmla="*/ 0 h 64"/>
                <a:gd name="T16" fmla="*/ 201 w 220"/>
                <a:gd name="T17"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64">
                  <a:moveTo>
                    <a:pt x="201" y="45"/>
                  </a:moveTo>
                  <a:lnTo>
                    <a:pt x="19" y="45"/>
                  </a:lnTo>
                  <a:lnTo>
                    <a:pt x="19" y="0"/>
                  </a:lnTo>
                  <a:lnTo>
                    <a:pt x="0" y="0"/>
                  </a:lnTo>
                  <a:lnTo>
                    <a:pt x="0" y="64"/>
                  </a:lnTo>
                  <a:lnTo>
                    <a:pt x="220" y="64"/>
                  </a:lnTo>
                  <a:lnTo>
                    <a:pt x="220" y="0"/>
                  </a:lnTo>
                  <a:lnTo>
                    <a:pt x="201" y="0"/>
                  </a:lnTo>
                  <a:lnTo>
                    <a:pt x="20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9" name="Freeform 95"/>
            <p:cNvSpPr/>
            <p:nvPr/>
          </p:nvSpPr>
          <p:spPr bwMode="auto">
            <a:xfrm>
              <a:off x="6754813" y="4395788"/>
              <a:ext cx="134938" cy="161925"/>
            </a:xfrm>
            <a:custGeom>
              <a:avLst/>
              <a:gdLst>
                <a:gd name="T0" fmla="*/ 85 w 85"/>
                <a:gd name="T1" fmla="*/ 45 h 102"/>
                <a:gd name="T2" fmla="*/ 57 w 85"/>
                <a:gd name="T3" fmla="*/ 45 h 102"/>
                <a:gd name="T4" fmla="*/ 57 w 85"/>
                <a:gd name="T5" fmla="*/ 0 h 102"/>
                <a:gd name="T6" fmla="*/ 29 w 85"/>
                <a:gd name="T7" fmla="*/ 0 h 102"/>
                <a:gd name="T8" fmla="*/ 29 w 85"/>
                <a:gd name="T9" fmla="*/ 45 h 102"/>
                <a:gd name="T10" fmla="*/ 0 w 85"/>
                <a:gd name="T11" fmla="*/ 45 h 102"/>
                <a:gd name="T12" fmla="*/ 43 w 85"/>
                <a:gd name="T13" fmla="*/ 102 h 102"/>
                <a:gd name="T14" fmla="*/ 85 w 85"/>
                <a:gd name="T15" fmla="*/ 45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02">
                  <a:moveTo>
                    <a:pt x="85" y="45"/>
                  </a:moveTo>
                  <a:lnTo>
                    <a:pt x="57" y="45"/>
                  </a:lnTo>
                  <a:lnTo>
                    <a:pt x="57" y="0"/>
                  </a:lnTo>
                  <a:lnTo>
                    <a:pt x="29" y="0"/>
                  </a:lnTo>
                  <a:lnTo>
                    <a:pt x="29" y="45"/>
                  </a:lnTo>
                  <a:lnTo>
                    <a:pt x="0" y="45"/>
                  </a:lnTo>
                  <a:lnTo>
                    <a:pt x="43" y="102"/>
                  </a:lnTo>
                  <a:lnTo>
                    <a:pt x="85"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60" name="Csoportba foglalás 157"/>
          <p:cNvGrpSpPr/>
          <p:nvPr/>
        </p:nvGrpSpPr>
        <p:grpSpPr>
          <a:xfrm>
            <a:off x="7446169" y="4233862"/>
            <a:ext cx="630238" cy="631825"/>
            <a:chOff x="7453313" y="4211638"/>
            <a:chExt cx="630238" cy="631825"/>
          </a:xfrm>
          <a:solidFill>
            <a:schemeClr val="accent2"/>
          </a:solidFill>
        </p:grpSpPr>
        <p:sp>
          <p:nvSpPr>
            <p:cNvPr id="161" name="Freeform 96"/>
            <p:cNvSpPr>
              <a:spLocks noEditPoints="1"/>
            </p:cNvSpPr>
            <p:nvPr/>
          </p:nvSpPr>
          <p:spPr bwMode="auto">
            <a:xfrm>
              <a:off x="7453313"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2" name="Freeform 97"/>
            <p:cNvSpPr/>
            <p:nvPr/>
          </p:nvSpPr>
          <p:spPr bwMode="auto">
            <a:xfrm>
              <a:off x="7593013" y="4557713"/>
              <a:ext cx="349250" cy="101600"/>
            </a:xfrm>
            <a:custGeom>
              <a:avLst/>
              <a:gdLst>
                <a:gd name="T0" fmla="*/ 201 w 220"/>
                <a:gd name="T1" fmla="*/ 45 h 64"/>
                <a:gd name="T2" fmla="*/ 19 w 220"/>
                <a:gd name="T3" fmla="*/ 45 h 64"/>
                <a:gd name="T4" fmla="*/ 19 w 220"/>
                <a:gd name="T5" fmla="*/ 0 h 64"/>
                <a:gd name="T6" fmla="*/ 0 w 220"/>
                <a:gd name="T7" fmla="*/ 0 h 64"/>
                <a:gd name="T8" fmla="*/ 0 w 220"/>
                <a:gd name="T9" fmla="*/ 64 h 64"/>
                <a:gd name="T10" fmla="*/ 220 w 220"/>
                <a:gd name="T11" fmla="*/ 64 h 64"/>
                <a:gd name="T12" fmla="*/ 220 w 220"/>
                <a:gd name="T13" fmla="*/ 0 h 64"/>
                <a:gd name="T14" fmla="*/ 201 w 220"/>
                <a:gd name="T15" fmla="*/ 0 h 64"/>
                <a:gd name="T16" fmla="*/ 201 w 220"/>
                <a:gd name="T17"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64">
                  <a:moveTo>
                    <a:pt x="201" y="45"/>
                  </a:moveTo>
                  <a:lnTo>
                    <a:pt x="19" y="45"/>
                  </a:lnTo>
                  <a:lnTo>
                    <a:pt x="19" y="0"/>
                  </a:lnTo>
                  <a:lnTo>
                    <a:pt x="0" y="0"/>
                  </a:lnTo>
                  <a:lnTo>
                    <a:pt x="0" y="64"/>
                  </a:lnTo>
                  <a:lnTo>
                    <a:pt x="220" y="64"/>
                  </a:lnTo>
                  <a:lnTo>
                    <a:pt x="220" y="0"/>
                  </a:lnTo>
                  <a:lnTo>
                    <a:pt x="201" y="0"/>
                  </a:lnTo>
                  <a:lnTo>
                    <a:pt x="20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3" name="Freeform 98"/>
            <p:cNvSpPr/>
            <p:nvPr/>
          </p:nvSpPr>
          <p:spPr bwMode="auto">
            <a:xfrm>
              <a:off x="7700963" y="4395788"/>
              <a:ext cx="131763" cy="161925"/>
            </a:xfrm>
            <a:custGeom>
              <a:avLst/>
              <a:gdLst>
                <a:gd name="T0" fmla="*/ 26 w 83"/>
                <a:gd name="T1" fmla="*/ 102 h 102"/>
                <a:gd name="T2" fmla="*/ 57 w 83"/>
                <a:gd name="T3" fmla="*/ 102 h 102"/>
                <a:gd name="T4" fmla="*/ 57 w 83"/>
                <a:gd name="T5" fmla="*/ 57 h 102"/>
                <a:gd name="T6" fmla="*/ 83 w 83"/>
                <a:gd name="T7" fmla="*/ 57 h 102"/>
                <a:gd name="T8" fmla="*/ 43 w 83"/>
                <a:gd name="T9" fmla="*/ 0 h 102"/>
                <a:gd name="T10" fmla="*/ 0 w 83"/>
                <a:gd name="T11" fmla="*/ 57 h 102"/>
                <a:gd name="T12" fmla="*/ 26 w 83"/>
                <a:gd name="T13" fmla="*/ 57 h 102"/>
                <a:gd name="T14" fmla="*/ 26 w 83"/>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02">
                  <a:moveTo>
                    <a:pt x="26" y="102"/>
                  </a:moveTo>
                  <a:lnTo>
                    <a:pt x="57" y="102"/>
                  </a:lnTo>
                  <a:lnTo>
                    <a:pt x="57" y="57"/>
                  </a:lnTo>
                  <a:lnTo>
                    <a:pt x="83" y="57"/>
                  </a:lnTo>
                  <a:lnTo>
                    <a:pt x="43" y="0"/>
                  </a:lnTo>
                  <a:lnTo>
                    <a:pt x="0" y="57"/>
                  </a:lnTo>
                  <a:lnTo>
                    <a:pt x="26" y="57"/>
                  </a:lnTo>
                  <a:lnTo>
                    <a:pt x="26"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64" name="Csoportba foglalás 158"/>
          <p:cNvGrpSpPr/>
          <p:nvPr/>
        </p:nvGrpSpPr>
        <p:grpSpPr>
          <a:xfrm>
            <a:off x="8389144" y="4233862"/>
            <a:ext cx="630238" cy="631825"/>
            <a:chOff x="8396288" y="4211638"/>
            <a:chExt cx="630238" cy="631825"/>
          </a:xfrm>
          <a:solidFill>
            <a:schemeClr val="accent2"/>
          </a:solidFill>
        </p:grpSpPr>
        <p:sp>
          <p:nvSpPr>
            <p:cNvPr id="165" name="Freeform 99"/>
            <p:cNvSpPr>
              <a:spLocks noEditPoints="1"/>
            </p:cNvSpPr>
            <p:nvPr/>
          </p:nvSpPr>
          <p:spPr bwMode="auto">
            <a:xfrm>
              <a:off x="8396288"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6" name="Freeform 100"/>
            <p:cNvSpPr/>
            <p:nvPr/>
          </p:nvSpPr>
          <p:spPr bwMode="auto">
            <a:xfrm>
              <a:off x="8628063" y="4370388"/>
              <a:ext cx="165100" cy="315913"/>
            </a:xfrm>
            <a:custGeom>
              <a:avLst/>
              <a:gdLst>
                <a:gd name="T0" fmla="*/ 0 w 104"/>
                <a:gd name="T1" fmla="*/ 199 h 199"/>
                <a:gd name="T2" fmla="*/ 52 w 104"/>
                <a:gd name="T3" fmla="*/ 156 h 199"/>
                <a:gd name="T4" fmla="*/ 104 w 104"/>
                <a:gd name="T5" fmla="*/ 199 h 199"/>
                <a:gd name="T6" fmla="*/ 104 w 104"/>
                <a:gd name="T7" fmla="*/ 0 h 199"/>
                <a:gd name="T8" fmla="*/ 0 w 104"/>
                <a:gd name="T9" fmla="*/ 0 h 199"/>
                <a:gd name="T10" fmla="*/ 0 w 104"/>
                <a:gd name="T11" fmla="*/ 199 h 199"/>
              </a:gdLst>
              <a:ahLst/>
              <a:cxnLst>
                <a:cxn ang="0">
                  <a:pos x="T0" y="T1"/>
                </a:cxn>
                <a:cxn ang="0">
                  <a:pos x="T2" y="T3"/>
                </a:cxn>
                <a:cxn ang="0">
                  <a:pos x="T4" y="T5"/>
                </a:cxn>
                <a:cxn ang="0">
                  <a:pos x="T6" y="T7"/>
                </a:cxn>
                <a:cxn ang="0">
                  <a:pos x="T8" y="T9"/>
                </a:cxn>
                <a:cxn ang="0">
                  <a:pos x="T10" y="T11"/>
                </a:cxn>
              </a:cxnLst>
              <a:rect l="0" t="0" r="r" b="b"/>
              <a:pathLst>
                <a:path w="104" h="199">
                  <a:moveTo>
                    <a:pt x="0" y="199"/>
                  </a:moveTo>
                  <a:lnTo>
                    <a:pt x="52" y="156"/>
                  </a:lnTo>
                  <a:lnTo>
                    <a:pt x="104" y="199"/>
                  </a:lnTo>
                  <a:lnTo>
                    <a:pt x="104" y="0"/>
                  </a:lnTo>
                  <a:lnTo>
                    <a:pt x="0" y="0"/>
                  </a:lnTo>
                  <a:lnTo>
                    <a:pt x="0"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67" name="Csoportba foglalás 159"/>
          <p:cNvGrpSpPr/>
          <p:nvPr/>
        </p:nvGrpSpPr>
        <p:grpSpPr>
          <a:xfrm>
            <a:off x="9335294" y="4233862"/>
            <a:ext cx="630238" cy="631825"/>
            <a:chOff x="9342438" y="4211638"/>
            <a:chExt cx="630238" cy="631825"/>
          </a:xfrm>
          <a:solidFill>
            <a:schemeClr val="accent2"/>
          </a:solidFill>
        </p:grpSpPr>
        <p:sp>
          <p:nvSpPr>
            <p:cNvPr id="168" name="Freeform 101"/>
            <p:cNvSpPr>
              <a:spLocks noEditPoints="1"/>
            </p:cNvSpPr>
            <p:nvPr/>
          </p:nvSpPr>
          <p:spPr bwMode="auto">
            <a:xfrm>
              <a:off x="9342438"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9" name="Rectangle 102"/>
            <p:cNvSpPr>
              <a:spLocks noChangeArrowheads="1"/>
            </p:cNvSpPr>
            <p:nvPr/>
          </p:nvSpPr>
          <p:spPr bwMode="auto">
            <a:xfrm>
              <a:off x="9631363" y="4395788"/>
              <a:ext cx="52388"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70" name="Rectangle 103"/>
            <p:cNvSpPr>
              <a:spLocks noChangeArrowheads="1"/>
            </p:cNvSpPr>
            <p:nvPr/>
          </p:nvSpPr>
          <p:spPr bwMode="auto">
            <a:xfrm>
              <a:off x="9631363" y="4606926"/>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nvGrpSpPr>
          <p:cNvPr id="171" name="Csoportba foglalás 160"/>
          <p:cNvGrpSpPr/>
          <p:nvPr/>
        </p:nvGrpSpPr>
        <p:grpSpPr>
          <a:xfrm>
            <a:off x="10281444" y="4233862"/>
            <a:ext cx="630238" cy="631825"/>
            <a:chOff x="10288588" y="4211638"/>
            <a:chExt cx="630238" cy="631825"/>
          </a:xfrm>
          <a:solidFill>
            <a:schemeClr val="accent2"/>
          </a:solidFill>
        </p:grpSpPr>
        <p:sp>
          <p:nvSpPr>
            <p:cNvPr id="172" name="Freeform 104"/>
            <p:cNvSpPr>
              <a:spLocks noEditPoints="1"/>
            </p:cNvSpPr>
            <p:nvPr/>
          </p:nvSpPr>
          <p:spPr bwMode="auto">
            <a:xfrm>
              <a:off x="10288588"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3" name="Rectangle 105"/>
            <p:cNvSpPr>
              <a:spLocks noChangeArrowheads="1"/>
            </p:cNvSpPr>
            <p:nvPr/>
          </p:nvSpPr>
          <p:spPr bwMode="auto">
            <a:xfrm>
              <a:off x="10572750" y="4633913"/>
              <a:ext cx="52388"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74" name="Freeform 106"/>
            <p:cNvSpPr/>
            <p:nvPr/>
          </p:nvSpPr>
          <p:spPr bwMode="auto">
            <a:xfrm>
              <a:off x="10490200" y="4370388"/>
              <a:ext cx="222250" cy="247650"/>
            </a:xfrm>
            <a:custGeom>
              <a:avLst/>
              <a:gdLst>
                <a:gd name="T0" fmla="*/ 30 w 59"/>
                <a:gd name="T1" fmla="*/ 0 h 66"/>
                <a:gd name="T2" fmla="*/ 0 w 59"/>
                <a:gd name="T3" fmla="*/ 29 h 66"/>
                <a:gd name="T4" fmla="*/ 12 w 59"/>
                <a:gd name="T5" fmla="*/ 29 h 66"/>
                <a:gd name="T6" fmla="*/ 30 w 59"/>
                <a:gd name="T7" fmla="*/ 12 h 66"/>
                <a:gd name="T8" fmla="*/ 47 w 59"/>
                <a:gd name="T9" fmla="*/ 29 h 66"/>
                <a:gd name="T10" fmla="*/ 31 w 59"/>
                <a:gd name="T11" fmla="*/ 46 h 66"/>
                <a:gd name="T12" fmla="*/ 22 w 59"/>
                <a:gd name="T13" fmla="*/ 46 h 66"/>
                <a:gd name="T14" fmla="*/ 22 w 59"/>
                <a:gd name="T15" fmla="*/ 66 h 66"/>
                <a:gd name="T16" fmla="*/ 36 w 59"/>
                <a:gd name="T17" fmla="*/ 66 h 66"/>
                <a:gd name="T18" fmla="*/ 36 w 59"/>
                <a:gd name="T19" fmla="*/ 57 h 66"/>
                <a:gd name="T20" fmla="*/ 59 w 59"/>
                <a:gd name="T21" fmla="*/ 29 h 66"/>
                <a:gd name="T22" fmla="*/ 30 w 59"/>
                <a:gd name="T2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66">
                  <a:moveTo>
                    <a:pt x="30" y="0"/>
                  </a:moveTo>
                  <a:cubicBezTo>
                    <a:pt x="13" y="0"/>
                    <a:pt x="0" y="13"/>
                    <a:pt x="0" y="29"/>
                  </a:cubicBezTo>
                  <a:cubicBezTo>
                    <a:pt x="12" y="29"/>
                    <a:pt x="12" y="29"/>
                    <a:pt x="12" y="29"/>
                  </a:cubicBezTo>
                  <a:cubicBezTo>
                    <a:pt x="12" y="19"/>
                    <a:pt x="20" y="12"/>
                    <a:pt x="30" y="12"/>
                  </a:cubicBezTo>
                  <a:cubicBezTo>
                    <a:pt x="39" y="12"/>
                    <a:pt x="47" y="19"/>
                    <a:pt x="47" y="29"/>
                  </a:cubicBezTo>
                  <a:cubicBezTo>
                    <a:pt x="47" y="38"/>
                    <a:pt x="40" y="45"/>
                    <a:pt x="31" y="46"/>
                  </a:cubicBezTo>
                  <a:cubicBezTo>
                    <a:pt x="22" y="46"/>
                    <a:pt x="22" y="46"/>
                    <a:pt x="22" y="46"/>
                  </a:cubicBezTo>
                  <a:cubicBezTo>
                    <a:pt x="22" y="66"/>
                    <a:pt x="22" y="66"/>
                    <a:pt x="22" y="66"/>
                  </a:cubicBezTo>
                  <a:cubicBezTo>
                    <a:pt x="36" y="66"/>
                    <a:pt x="36" y="66"/>
                    <a:pt x="36" y="66"/>
                  </a:cubicBezTo>
                  <a:cubicBezTo>
                    <a:pt x="36" y="57"/>
                    <a:pt x="36" y="57"/>
                    <a:pt x="36" y="57"/>
                  </a:cubicBezTo>
                  <a:cubicBezTo>
                    <a:pt x="49" y="54"/>
                    <a:pt x="59" y="43"/>
                    <a:pt x="59" y="29"/>
                  </a:cubicBezTo>
                  <a:cubicBezTo>
                    <a:pt x="59" y="13"/>
                    <a:pt x="46"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75" name="Csoportba foglalás 186"/>
          <p:cNvGrpSpPr/>
          <p:nvPr/>
        </p:nvGrpSpPr>
        <p:grpSpPr>
          <a:xfrm>
            <a:off x="1792287" y="5332412"/>
            <a:ext cx="630238" cy="633413"/>
            <a:chOff x="1528763" y="2014538"/>
            <a:chExt cx="630238" cy="633413"/>
          </a:xfrm>
          <a:solidFill>
            <a:schemeClr val="accent2"/>
          </a:solidFill>
        </p:grpSpPr>
        <p:sp>
          <p:nvSpPr>
            <p:cNvPr id="176" name="Freeform 5"/>
            <p:cNvSpPr>
              <a:spLocks noEditPoints="1"/>
            </p:cNvSpPr>
            <p:nvPr/>
          </p:nvSpPr>
          <p:spPr bwMode="auto">
            <a:xfrm>
              <a:off x="1528763"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7" name="Rectangle 6"/>
            <p:cNvSpPr>
              <a:spLocks noChangeArrowheads="1"/>
            </p:cNvSpPr>
            <p:nvPr/>
          </p:nvSpPr>
          <p:spPr bwMode="auto">
            <a:xfrm>
              <a:off x="1773238" y="2463801"/>
              <a:ext cx="14287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78" name="Freeform 7"/>
            <p:cNvSpPr>
              <a:spLocks noEditPoints="1"/>
            </p:cNvSpPr>
            <p:nvPr/>
          </p:nvSpPr>
          <p:spPr bwMode="auto">
            <a:xfrm>
              <a:off x="1641476" y="2170113"/>
              <a:ext cx="404813" cy="263525"/>
            </a:xfrm>
            <a:custGeom>
              <a:avLst/>
              <a:gdLst>
                <a:gd name="T0" fmla="*/ 0 w 108"/>
                <a:gd name="T1" fmla="*/ 70 h 70"/>
                <a:gd name="T2" fmla="*/ 108 w 108"/>
                <a:gd name="T3" fmla="*/ 70 h 70"/>
                <a:gd name="T4" fmla="*/ 108 w 108"/>
                <a:gd name="T5" fmla="*/ 0 h 70"/>
                <a:gd name="T6" fmla="*/ 0 w 108"/>
                <a:gd name="T7" fmla="*/ 0 h 70"/>
                <a:gd name="T8" fmla="*/ 0 w 108"/>
                <a:gd name="T9" fmla="*/ 70 h 70"/>
                <a:gd name="T10" fmla="*/ 54 w 108"/>
                <a:gd name="T11" fmla="*/ 67 h 70"/>
                <a:gd name="T12" fmla="*/ 52 w 108"/>
                <a:gd name="T13" fmla="*/ 65 h 70"/>
                <a:gd name="T14" fmla="*/ 54 w 108"/>
                <a:gd name="T15" fmla="*/ 64 h 70"/>
                <a:gd name="T16" fmla="*/ 56 w 108"/>
                <a:gd name="T17" fmla="*/ 65 h 70"/>
                <a:gd name="T18" fmla="*/ 54 w 108"/>
                <a:gd name="T19" fmla="*/ 67 h 70"/>
                <a:gd name="T20" fmla="*/ 6 w 108"/>
                <a:gd name="T21" fmla="*/ 6 h 70"/>
                <a:gd name="T22" fmla="*/ 102 w 108"/>
                <a:gd name="T23" fmla="*/ 6 h 70"/>
                <a:gd name="T24" fmla="*/ 102 w 108"/>
                <a:gd name="T25" fmla="*/ 60 h 70"/>
                <a:gd name="T26" fmla="*/ 6 w 108"/>
                <a:gd name="T27" fmla="*/ 60 h 70"/>
                <a:gd name="T28" fmla="*/ 6 w 108"/>
                <a:gd name="T29" fmla="*/ 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70">
                  <a:moveTo>
                    <a:pt x="0" y="70"/>
                  </a:moveTo>
                  <a:cubicBezTo>
                    <a:pt x="108" y="70"/>
                    <a:pt x="108" y="70"/>
                    <a:pt x="108" y="70"/>
                  </a:cubicBezTo>
                  <a:cubicBezTo>
                    <a:pt x="108" y="0"/>
                    <a:pt x="108" y="0"/>
                    <a:pt x="108" y="0"/>
                  </a:cubicBezTo>
                  <a:cubicBezTo>
                    <a:pt x="0" y="0"/>
                    <a:pt x="0" y="0"/>
                    <a:pt x="0" y="0"/>
                  </a:cubicBezTo>
                  <a:lnTo>
                    <a:pt x="0" y="70"/>
                  </a:lnTo>
                  <a:close/>
                  <a:moveTo>
                    <a:pt x="54" y="67"/>
                  </a:moveTo>
                  <a:cubicBezTo>
                    <a:pt x="53" y="67"/>
                    <a:pt x="52" y="67"/>
                    <a:pt x="52" y="65"/>
                  </a:cubicBezTo>
                  <a:cubicBezTo>
                    <a:pt x="52" y="64"/>
                    <a:pt x="53" y="64"/>
                    <a:pt x="54" y="64"/>
                  </a:cubicBezTo>
                  <a:cubicBezTo>
                    <a:pt x="55" y="64"/>
                    <a:pt x="56" y="64"/>
                    <a:pt x="56" y="65"/>
                  </a:cubicBezTo>
                  <a:cubicBezTo>
                    <a:pt x="56" y="67"/>
                    <a:pt x="55" y="67"/>
                    <a:pt x="54" y="67"/>
                  </a:cubicBezTo>
                  <a:close/>
                  <a:moveTo>
                    <a:pt x="6" y="6"/>
                  </a:moveTo>
                  <a:cubicBezTo>
                    <a:pt x="102" y="6"/>
                    <a:pt x="102" y="6"/>
                    <a:pt x="102" y="6"/>
                  </a:cubicBezTo>
                  <a:cubicBezTo>
                    <a:pt x="102" y="60"/>
                    <a:pt x="102" y="60"/>
                    <a:pt x="102" y="60"/>
                  </a:cubicBezTo>
                  <a:cubicBezTo>
                    <a:pt x="6" y="60"/>
                    <a:pt x="6" y="60"/>
                    <a:pt x="6" y="60"/>
                  </a:cubicBez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79" name="Csoportba foglalás 190"/>
          <p:cNvGrpSpPr/>
          <p:nvPr/>
        </p:nvGrpSpPr>
        <p:grpSpPr>
          <a:xfrm>
            <a:off x="2738437" y="5332412"/>
            <a:ext cx="630238" cy="633413"/>
            <a:chOff x="2474913" y="2014538"/>
            <a:chExt cx="630238" cy="633413"/>
          </a:xfrm>
          <a:solidFill>
            <a:schemeClr val="accent2"/>
          </a:solidFill>
        </p:grpSpPr>
        <p:sp>
          <p:nvSpPr>
            <p:cNvPr id="180" name="Freeform 8"/>
            <p:cNvSpPr>
              <a:spLocks noEditPoints="1"/>
            </p:cNvSpPr>
            <p:nvPr/>
          </p:nvSpPr>
          <p:spPr bwMode="auto">
            <a:xfrm>
              <a:off x="2474913"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1" name="Rectangle 9"/>
            <p:cNvSpPr>
              <a:spLocks noChangeArrowheads="1"/>
            </p:cNvSpPr>
            <p:nvPr/>
          </p:nvSpPr>
          <p:spPr bwMode="auto">
            <a:xfrm>
              <a:off x="2606676" y="2439988"/>
              <a:ext cx="36353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82" name="Freeform 10"/>
            <p:cNvSpPr>
              <a:spLocks noEditPoints="1"/>
            </p:cNvSpPr>
            <p:nvPr/>
          </p:nvSpPr>
          <p:spPr bwMode="auto">
            <a:xfrm>
              <a:off x="2606676" y="2200276"/>
              <a:ext cx="363538" cy="225425"/>
            </a:xfrm>
            <a:custGeom>
              <a:avLst/>
              <a:gdLst>
                <a:gd name="T0" fmla="*/ 0 w 97"/>
                <a:gd name="T1" fmla="*/ 60 h 60"/>
                <a:gd name="T2" fmla="*/ 97 w 97"/>
                <a:gd name="T3" fmla="*/ 60 h 60"/>
                <a:gd name="T4" fmla="*/ 97 w 97"/>
                <a:gd name="T5" fmla="*/ 0 h 60"/>
                <a:gd name="T6" fmla="*/ 0 w 97"/>
                <a:gd name="T7" fmla="*/ 0 h 60"/>
                <a:gd name="T8" fmla="*/ 0 w 97"/>
                <a:gd name="T9" fmla="*/ 60 h 60"/>
                <a:gd name="T10" fmla="*/ 49 w 97"/>
                <a:gd name="T11" fmla="*/ 2 h 60"/>
                <a:gd name="T12" fmla="*/ 50 w 97"/>
                <a:gd name="T13" fmla="*/ 4 h 60"/>
                <a:gd name="T14" fmla="*/ 49 w 97"/>
                <a:gd name="T15" fmla="*/ 5 h 60"/>
                <a:gd name="T16" fmla="*/ 47 w 97"/>
                <a:gd name="T17" fmla="*/ 4 h 60"/>
                <a:gd name="T18" fmla="*/ 49 w 97"/>
                <a:gd name="T19" fmla="*/ 2 h 60"/>
                <a:gd name="T20" fmla="*/ 3 w 97"/>
                <a:gd name="T21" fmla="*/ 7 h 60"/>
                <a:gd name="T22" fmla="*/ 94 w 97"/>
                <a:gd name="T23" fmla="*/ 7 h 60"/>
                <a:gd name="T24" fmla="*/ 94 w 97"/>
                <a:gd name="T25" fmla="*/ 54 h 60"/>
                <a:gd name="T26" fmla="*/ 3 w 97"/>
                <a:gd name="T27" fmla="*/ 54 h 60"/>
                <a:gd name="T28" fmla="*/ 3 w 97"/>
                <a:gd name="T29"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 h="60">
                  <a:moveTo>
                    <a:pt x="0" y="60"/>
                  </a:moveTo>
                  <a:cubicBezTo>
                    <a:pt x="97" y="60"/>
                    <a:pt x="97" y="60"/>
                    <a:pt x="97" y="60"/>
                  </a:cubicBezTo>
                  <a:cubicBezTo>
                    <a:pt x="97" y="0"/>
                    <a:pt x="97" y="0"/>
                    <a:pt x="97" y="0"/>
                  </a:cubicBezTo>
                  <a:cubicBezTo>
                    <a:pt x="0" y="0"/>
                    <a:pt x="0" y="0"/>
                    <a:pt x="0" y="0"/>
                  </a:cubicBezTo>
                  <a:lnTo>
                    <a:pt x="0" y="60"/>
                  </a:lnTo>
                  <a:close/>
                  <a:moveTo>
                    <a:pt x="49" y="2"/>
                  </a:moveTo>
                  <a:cubicBezTo>
                    <a:pt x="49" y="2"/>
                    <a:pt x="50" y="3"/>
                    <a:pt x="50" y="4"/>
                  </a:cubicBezTo>
                  <a:cubicBezTo>
                    <a:pt x="50" y="5"/>
                    <a:pt x="49" y="5"/>
                    <a:pt x="49" y="5"/>
                  </a:cubicBezTo>
                  <a:cubicBezTo>
                    <a:pt x="48" y="5"/>
                    <a:pt x="47" y="5"/>
                    <a:pt x="47" y="4"/>
                  </a:cubicBezTo>
                  <a:cubicBezTo>
                    <a:pt x="47" y="3"/>
                    <a:pt x="48" y="2"/>
                    <a:pt x="49" y="2"/>
                  </a:cubicBezTo>
                  <a:close/>
                  <a:moveTo>
                    <a:pt x="3" y="7"/>
                  </a:moveTo>
                  <a:cubicBezTo>
                    <a:pt x="94" y="7"/>
                    <a:pt x="94" y="7"/>
                    <a:pt x="94" y="7"/>
                  </a:cubicBezTo>
                  <a:cubicBezTo>
                    <a:pt x="94" y="54"/>
                    <a:pt x="94" y="54"/>
                    <a:pt x="94" y="54"/>
                  </a:cubicBezTo>
                  <a:cubicBezTo>
                    <a:pt x="3" y="54"/>
                    <a:pt x="3" y="54"/>
                    <a:pt x="3" y="54"/>
                  </a:cubicBezTo>
                  <a:lnTo>
                    <a:pt x="3"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83" name="Csoportba foglalás 194"/>
          <p:cNvGrpSpPr/>
          <p:nvPr/>
        </p:nvGrpSpPr>
        <p:grpSpPr>
          <a:xfrm>
            <a:off x="3681412" y="5332412"/>
            <a:ext cx="630238" cy="633413"/>
            <a:chOff x="3417888" y="2014538"/>
            <a:chExt cx="630238" cy="633413"/>
          </a:xfrm>
          <a:solidFill>
            <a:schemeClr val="accent2"/>
          </a:solidFill>
        </p:grpSpPr>
        <p:sp>
          <p:nvSpPr>
            <p:cNvPr id="184" name="Freeform 11"/>
            <p:cNvSpPr>
              <a:spLocks noEditPoints="1"/>
            </p:cNvSpPr>
            <p:nvPr/>
          </p:nvSpPr>
          <p:spPr bwMode="auto">
            <a:xfrm>
              <a:off x="3417888"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5" name="Freeform 12"/>
            <p:cNvSpPr>
              <a:spLocks noEditPoints="1"/>
            </p:cNvSpPr>
            <p:nvPr/>
          </p:nvSpPr>
          <p:spPr bwMode="auto">
            <a:xfrm>
              <a:off x="3624263" y="2132013"/>
              <a:ext cx="217488" cy="403225"/>
            </a:xfrm>
            <a:custGeom>
              <a:avLst/>
              <a:gdLst>
                <a:gd name="T0" fmla="*/ 0 w 58"/>
                <a:gd name="T1" fmla="*/ 107 h 107"/>
                <a:gd name="T2" fmla="*/ 58 w 58"/>
                <a:gd name="T3" fmla="*/ 107 h 107"/>
                <a:gd name="T4" fmla="*/ 58 w 58"/>
                <a:gd name="T5" fmla="*/ 0 h 107"/>
                <a:gd name="T6" fmla="*/ 0 w 58"/>
                <a:gd name="T7" fmla="*/ 0 h 107"/>
                <a:gd name="T8" fmla="*/ 0 w 58"/>
                <a:gd name="T9" fmla="*/ 107 h 107"/>
                <a:gd name="T10" fmla="*/ 29 w 58"/>
                <a:gd name="T11" fmla="*/ 101 h 107"/>
                <a:gd name="T12" fmla="*/ 24 w 58"/>
                <a:gd name="T13" fmla="*/ 96 h 107"/>
                <a:gd name="T14" fmla="*/ 29 w 58"/>
                <a:gd name="T15" fmla="*/ 91 h 107"/>
                <a:gd name="T16" fmla="*/ 34 w 58"/>
                <a:gd name="T17" fmla="*/ 96 h 107"/>
                <a:gd name="T18" fmla="*/ 29 w 58"/>
                <a:gd name="T19" fmla="*/ 101 h 107"/>
                <a:gd name="T20" fmla="*/ 24 w 58"/>
                <a:gd name="T21" fmla="*/ 3 h 107"/>
                <a:gd name="T22" fmla="*/ 34 w 58"/>
                <a:gd name="T23" fmla="*/ 3 h 107"/>
                <a:gd name="T24" fmla="*/ 34 w 58"/>
                <a:gd name="T25" fmla="*/ 5 h 107"/>
                <a:gd name="T26" fmla="*/ 24 w 58"/>
                <a:gd name="T27" fmla="*/ 5 h 107"/>
                <a:gd name="T28" fmla="*/ 24 w 58"/>
                <a:gd name="T29" fmla="*/ 3 h 107"/>
                <a:gd name="T30" fmla="*/ 5 w 58"/>
                <a:gd name="T31" fmla="*/ 10 h 107"/>
                <a:gd name="T32" fmla="*/ 54 w 58"/>
                <a:gd name="T33" fmla="*/ 10 h 107"/>
                <a:gd name="T34" fmla="*/ 54 w 58"/>
                <a:gd name="T35" fmla="*/ 87 h 107"/>
                <a:gd name="T36" fmla="*/ 5 w 58"/>
                <a:gd name="T37" fmla="*/ 87 h 107"/>
                <a:gd name="T38" fmla="*/ 5 w 58"/>
                <a:gd name="T39"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107">
                  <a:moveTo>
                    <a:pt x="0" y="107"/>
                  </a:moveTo>
                  <a:cubicBezTo>
                    <a:pt x="58" y="107"/>
                    <a:pt x="58" y="107"/>
                    <a:pt x="58" y="107"/>
                  </a:cubicBezTo>
                  <a:cubicBezTo>
                    <a:pt x="58" y="0"/>
                    <a:pt x="58" y="0"/>
                    <a:pt x="58" y="0"/>
                  </a:cubicBezTo>
                  <a:cubicBezTo>
                    <a:pt x="0" y="0"/>
                    <a:pt x="0" y="0"/>
                    <a:pt x="0" y="0"/>
                  </a:cubicBezTo>
                  <a:lnTo>
                    <a:pt x="0" y="107"/>
                  </a:lnTo>
                  <a:close/>
                  <a:moveTo>
                    <a:pt x="29" y="101"/>
                  </a:moveTo>
                  <a:cubicBezTo>
                    <a:pt x="26" y="101"/>
                    <a:pt x="24" y="99"/>
                    <a:pt x="24" y="96"/>
                  </a:cubicBezTo>
                  <a:cubicBezTo>
                    <a:pt x="24" y="94"/>
                    <a:pt x="26" y="91"/>
                    <a:pt x="29" y="91"/>
                  </a:cubicBezTo>
                  <a:cubicBezTo>
                    <a:pt x="32" y="91"/>
                    <a:pt x="34" y="94"/>
                    <a:pt x="34" y="96"/>
                  </a:cubicBezTo>
                  <a:cubicBezTo>
                    <a:pt x="34" y="99"/>
                    <a:pt x="32" y="101"/>
                    <a:pt x="29" y="101"/>
                  </a:cubicBezTo>
                  <a:close/>
                  <a:moveTo>
                    <a:pt x="24" y="3"/>
                  </a:moveTo>
                  <a:cubicBezTo>
                    <a:pt x="34" y="3"/>
                    <a:pt x="34" y="3"/>
                    <a:pt x="34" y="3"/>
                  </a:cubicBezTo>
                  <a:cubicBezTo>
                    <a:pt x="34" y="5"/>
                    <a:pt x="34" y="5"/>
                    <a:pt x="34" y="5"/>
                  </a:cubicBezTo>
                  <a:cubicBezTo>
                    <a:pt x="24" y="5"/>
                    <a:pt x="24" y="5"/>
                    <a:pt x="24" y="5"/>
                  </a:cubicBezTo>
                  <a:lnTo>
                    <a:pt x="24" y="3"/>
                  </a:lnTo>
                  <a:close/>
                  <a:moveTo>
                    <a:pt x="5" y="10"/>
                  </a:moveTo>
                  <a:cubicBezTo>
                    <a:pt x="54" y="10"/>
                    <a:pt x="54" y="10"/>
                    <a:pt x="54" y="10"/>
                  </a:cubicBezTo>
                  <a:cubicBezTo>
                    <a:pt x="54" y="87"/>
                    <a:pt x="54" y="87"/>
                    <a:pt x="54" y="87"/>
                  </a:cubicBezTo>
                  <a:cubicBezTo>
                    <a:pt x="5" y="87"/>
                    <a:pt x="5" y="87"/>
                    <a:pt x="5" y="87"/>
                  </a:cubicBezTo>
                  <a:lnTo>
                    <a:pt x="5"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86" name="Csoportba foglalás 197"/>
          <p:cNvGrpSpPr/>
          <p:nvPr/>
        </p:nvGrpSpPr>
        <p:grpSpPr>
          <a:xfrm>
            <a:off x="4627562" y="5332412"/>
            <a:ext cx="630238" cy="633413"/>
            <a:chOff x="4364038" y="2014538"/>
            <a:chExt cx="630238" cy="633413"/>
          </a:xfrm>
          <a:solidFill>
            <a:schemeClr val="accent2"/>
          </a:solidFill>
        </p:grpSpPr>
        <p:sp>
          <p:nvSpPr>
            <p:cNvPr id="187" name="Freeform 13"/>
            <p:cNvSpPr>
              <a:spLocks noEditPoints="1"/>
            </p:cNvSpPr>
            <p:nvPr/>
          </p:nvSpPr>
          <p:spPr bwMode="auto">
            <a:xfrm>
              <a:off x="4364038"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8" name="Freeform 14"/>
            <p:cNvSpPr>
              <a:spLocks noEditPoints="1"/>
            </p:cNvSpPr>
            <p:nvPr/>
          </p:nvSpPr>
          <p:spPr bwMode="auto">
            <a:xfrm>
              <a:off x="4502151" y="2124076"/>
              <a:ext cx="349250" cy="419100"/>
            </a:xfrm>
            <a:custGeom>
              <a:avLst/>
              <a:gdLst>
                <a:gd name="T0" fmla="*/ 0 w 93"/>
                <a:gd name="T1" fmla="*/ 111 h 111"/>
                <a:gd name="T2" fmla="*/ 93 w 93"/>
                <a:gd name="T3" fmla="*/ 111 h 111"/>
                <a:gd name="T4" fmla="*/ 93 w 93"/>
                <a:gd name="T5" fmla="*/ 0 h 111"/>
                <a:gd name="T6" fmla="*/ 0 w 93"/>
                <a:gd name="T7" fmla="*/ 0 h 111"/>
                <a:gd name="T8" fmla="*/ 0 w 93"/>
                <a:gd name="T9" fmla="*/ 111 h 111"/>
                <a:gd name="T10" fmla="*/ 47 w 93"/>
                <a:gd name="T11" fmla="*/ 107 h 111"/>
                <a:gd name="T12" fmla="*/ 44 w 93"/>
                <a:gd name="T13" fmla="*/ 105 h 111"/>
                <a:gd name="T14" fmla="*/ 47 w 93"/>
                <a:gd name="T15" fmla="*/ 102 h 111"/>
                <a:gd name="T16" fmla="*/ 50 w 93"/>
                <a:gd name="T17" fmla="*/ 105 h 111"/>
                <a:gd name="T18" fmla="*/ 47 w 93"/>
                <a:gd name="T19" fmla="*/ 107 h 111"/>
                <a:gd name="T20" fmla="*/ 4 w 93"/>
                <a:gd name="T21" fmla="*/ 7 h 111"/>
                <a:gd name="T22" fmla="*/ 89 w 93"/>
                <a:gd name="T23" fmla="*/ 7 h 111"/>
                <a:gd name="T24" fmla="*/ 89 w 93"/>
                <a:gd name="T25" fmla="*/ 97 h 111"/>
                <a:gd name="T26" fmla="*/ 4 w 93"/>
                <a:gd name="T27" fmla="*/ 97 h 111"/>
                <a:gd name="T28" fmla="*/ 4 w 93"/>
                <a:gd name="T29" fmla="*/ 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11">
                  <a:moveTo>
                    <a:pt x="0" y="111"/>
                  </a:moveTo>
                  <a:cubicBezTo>
                    <a:pt x="93" y="111"/>
                    <a:pt x="93" y="111"/>
                    <a:pt x="93" y="111"/>
                  </a:cubicBezTo>
                  <a:cubicBezTo>
                    <a:pt x="93" y="0"/>
                    <a:pt x="93" y="0"/>
                    <a:pt x="93" y="0"/>
                  </a:cubicBezTo>
                  <a:cubicBezTo>
                    <a:pt x="0" y="0"/>
                    <a:pt x="0" y="0"/>
                    <a:pt x="0" y="0"/>
                  </a:cubicBezTo>
                  <a:lnTo>
                    <a:pt x="0" y="111"/>
                  </a:lnTo>
                  <a:close/>
                  <a:moveTo>
                    <a:pt x="47" y="107"/>
                  </a:moveTo>
                  <a:cubicBezTo>
                    <a:pt x="45" y="107"/>
                    <a:pt x="44" y="106"/>
                    <a:pt x="44" y="105"/>
                  </a:cubicBezTo>
                  <a:cubicBezTo>
                    <a:pt x="44" y="103"/>
                    <a:pt x="45" y="102"/>
                    <a:pt x="47" y="102"/>
                  </a:cubicBezTo>
                  <a:cubicBezTo>
                    <a:pt x="48" y="102"/>
                    <a:pt x="50" y="103"/>
                    <a:pt x="50" y="105"/>
                  </a:cubicBezTo>
                  <a:cubicBezTo>
                    <a:pt x="50" y="106"/>
                    <a:pt x="48" y="107"/>
                    <a:pt x="47" y="107"/>
                  </a:cubicBezTo>
                  <a:close/>
                  <a:moveTo>
                    <a:pt x="4" y="7"/>
                  </a:moveTo>
                  <a:cubicBezTo>
                    <a:pt x="89" y="7"/>
                    <a:pt x="89" y="7"/>
                    <a:pt x="89" y="7"/>
                  </a:cubicBezTo>
                  <a:cubicBezTo>
                    <a:pt x="89" y="97"/>
                    <a:pt x="89" y="97"/>
                    <a:pt x="89" y="97"/>
                  </a:cubicBezTo>
                  <a:cubicBezTo>
                    <a:pt x="4" y="97"/>
                    <a:pt x="4" y="97"/>
                    <a:pt x="4" y="97"/>
                  </a:cubicBezTo>
                  <a:lnTo>
                    <a:pt x="4"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89" name="Csoportba foglalás 200"/>
          <p:cNvGrpSpPr/>
          <p:nvPr/>
        </p:nvGrpSpPr>
        <p:grpSpPr>
          <a:xfrm>
            <a:off x="5568950" y="5332412"/>
            <a:ext cx="630238" cy="633413"/>
            <a:chOff x="5305426" y="2014538"/>
            <a:chExt cx="630238" cy="633413"/>
          </a:xfrm>
          <a:solidFill>
            <a:schemeClr val="accent2"/>
          </a:solidFill>
        </p:grpSpPr>
        <p:sp>
          <p:nvSpPr>
            <p:cNvPr id="190" name="Freeform 15"/>
            <p:cNvSpPr>
              <a:spLocks noEditPoints="1"/>
            </p:cNvSpPr>
            <p:nvPr/>
          </p:nvSpPr>
          <p:spPr bwMode="auto">
            <a:xfrm>
              <a:off x="5305426"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9 w 397"/>
                <a:gd name="T13" fmla="*/ 19 h 399"/>
                <a:gd name="T14" fmla="*/ 379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1" name="Freeform 16"/>
            <p:cNvSpPr>
              <a:spLocks noEditPoints="1"/>
            </p:cNvSpPr>
            <p:nvPr/>
          </p:nvSpPr>
          <p:spPr bwMode="auto">
            <a:xfrm>
              <a:off x="5516563" y="2132013"/>
              <a:ext cx="212725" cy="403225"/>
            </a:xfrm>
            <a:custGeom>
              <a:avLst/>
              <a:gdLst>
                <a:gd name="T0" fmla="*/ 0 w 134"/>
                <a:gd name="T1" fmla="*/ 254 h 254"/>
                <a:gd name="T2" fmla="*/ 134 w 134"/>
                <a:gd name="T3" fmla="*/ 254 h 254"/>
                <a:gd name="T4" fmla="*/ 134 w 134"/>
                <a:gd name="T5" fmla="*/ 0 h 254"/>
                <a:gd name="T6" fmla="*/ 0 w 134"/>
                <a:gd name="T7" fmla="*/ 0 h 254"/>
                <a:gd name="T8" fmla="*/ 0 w 134"/>
                <a:gd name="T9" fmla="*/ 254 h 254"/>
                <a:gd name="T10" fmla="*/ 42 w 134"/>
                <a:gd name="T11" fmla="*/ 228 h 254"/>
                <a:gd name="T12" fmla="*/ 11 w 134"/>
                <a:gd name="T13" fmla="*/ 228 h 254"/>
                <a:gd name="T14" fmla="*/ 11 w 134"/>
                <a:gd name="T15" fmla="*/ 213 h 254"/>
                <a:gd name="T16" fmla="*/ 42 w 134"/>
                <a:gd name="T17" fmla="*/ 213 h 254"/>
                <a:gd name="T18" fmla="*/ 42 w 134"/>
                <a:gd name="T19" fmla="*/ 228 h 254"/>
                <a:gd name="T20" fmla="*/ 82 w 134"/>
                <a:gd name="T21" fmla="*/ 228 h 254"/>
                <a:gd name="T22" fmla="*/ 52 w 134"/>
                <a:gd name="T23" fmla="*/ 228 h 254"/>
                <a:gd name="T24" fmla="*/ 52 w 134"/>
                <a:gd name="T25" fmla="*/ 213 h 254"/>
                <a:gd name="T26" fmla="*/ 82 w 134"/>
                <a:gd name="T27" fmla="*/ 213 h 254"/>
                <a:gd name="T28" fmla="*/ 82 w 134"/>
                <a:gd name="T29" fmla="*/ 228 h 254"/>
                <a:gd name="T30" fmla="*/ 125 w 134"/>
                <a:gd name="T31" fmla="*/ 228 h 254"/>
                <a:gd name="T32" fmla="*/ 94 w 134"/>
                <a:gd name="T33" fmla="*/ 228 h 254"/>
                <a:gd name="T34" fmla="*/ 94 w 134"/>
                <a:gd name="T35" fmla="*/ 213 h 254"/>
                <a:gd name="T36" fmla="*/ 125 w 134"/>
                <a:gd name="T37" fmla="*/ 213 h 254"/>
                <a:gd name="T38" fmla="*/ 125 w 134"/>
                <a:gd name="T39" fmla="*/ 228 h 254"/>
                <a:gd name="T40" fmla="*/ 54 w 134"/>
                <a:gd name="T41" fmla="*/ 7 h 254"/>
                <a:gd name="T42" fmla="*/ 80 w 134"/>
                <a:gd name="T43" fmla="*/ 7 h 254"/>
                <a:gd name="T44" fmla="*/ 80 w 134"/>
                <a:gd name="T45" fmla="*/ 12 h 254"/>
                <a:gd name="T46" fmla="*/ 54 w 134"/>
                <a:gd name="T47" fmla="*/ 12 h 254"/>
                <a:gd name="T48" fmla="*/ 54 w 134"/>
                <a:gd name="T49" fmla="*/ 7 h 254"/>
                <a:gd name="T50" fmla="*/ 9 w 134"/>
                <a:gd name="T51" fmla="*/ 24 h 254"/>
                <a:gd name="T52" fmla="*/ 125 w 134"/>
                <a:gd name="T53" fmla="*/ 24 h 254"/>
                <a:gd name="T54" fmla="*/ 125 w 134"/>
                <a:gd name="T55" fmla="*/ 206 h 254"/>
                <a:gd name="T56" fmla="*/ 9 w 134"/>
                <a:gd name="T57" fmla="*/ 206 h 254"/>
                <a:gd name="T58" fmla="*/ 9 w 134"/>
                <a:gd name="T59" fmla="*/ 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4" h="254">
                  <a:moveTo>
                    <a:pt x="0" y="254"/>
                  </a:moveTo>
                  <a:lnTo>
                    <a:pt x="134" y="254"/>
                  </a:lnTo>
                  <a:lnTo>
                    <a:pt x="134" y="0"/>
                  </a:lnTo>
                  <a:lnTo>
                    <a:pt x="0" y="0"/>
                  </a:lnTo>
                  <a:lnTo>
                    <a:pt x="0" y="254"/>
                  </a:lnTo>
                  <a:close/>
                  <a:moveTo>
                    <a:pt x="42" y="228"/>
                  </a:moveTo>
                  <a:lnTo>
                    <a:pt x="11" y="228"/>
                  </a:lnTo>
                  <a:lnTo>
                    <a:pt x="11" y="213"/>
                  </a:lnTo>
                  <a:lnTo>
                    <a:pt x="42" y="213"/>
                  </a:lnTo>
                  <a:lnTo>
                    <a:pt x="42" y="228"/>
                  </a:lnTo>
                  <a:close/>
                  <a:moveTo>
                    <a:pt x="82" y="228"/>
                  </a:moveTo>
                  <a:lnTo>
                    <a:pt x="52" y="228"/>
                  </a:lnTo>
                  <a:lnTo>
                    <a:pt x="52" y="213"/>
                  </a:lnTo>
                  <a:lnTo>
                    <a:pt x="82" y="213"/>
                  </a:lnTo>
                  <a:lnTo>
                    <a:pt x="82" y="228"/>
                  </a:lnTo>
                  <a:close/>
                  <a:moveTo>
                    <a:pt x="125" y="228"/>
                  </a:moveTo>
                  <a:lnTo>
                    <a:pt x="94" y="228"/>
                  </a:lnTo>
                  <a:lnTo>
                    <a:pt x="94" y="213"/>
                  </a:lnTo>
                  <a:lnTo>
                    <a:pt x="125" y="213"/>
                  </a:lnTo>
                  <a:lnTo>
                    <a:pt x="125" y="228"/>
                  </a:lnTo>
                  <a:close/>
                  <a:moveTo>
                    <a:pt x="54" y="7"/>
                  </a:moveTo>
                  <a:lnTo>
                    <a:pt x="80" y="7"/>
                  </a:lnTo>
                  <a:lnTo>
                    <a:pt x="80" y="12"/>
                  </a:lnTo>
                  <a:lnTo>
                    <a:pt x="54" y="12"/>
                  </a:lnTo>
                  <a:lnTo>
                    <a:pt x="54" y="7"/>
                  </a:lnTo>
                  <a:close/>
                  <a:moveTo>
                    <a:pt x="9" y="24"/>
                  </a:moveTo>
                  <a:lnTo>
                    <a:pt x="125" y="24"/>
                  </a:lnTo>
                  <a:lnTo>
                    <a:pt x="125" y="206"/>
                  </a:lnTo>
                  <a:lnTo>
                    <a:pt x="9" y="206"/>
                  </a:lnTo>
                  <a:lnTo>
                    <a:pt x="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92" name="Csoportba foglalás 203"/>
          <p:cNvGrpSpPr/>
          <p:nvPr/>
        </p:nvGrpSpPr>
        <p:grpSpPr>
          <a:xfrm>
            <a:off x="6515100" y="5332412"/>
            <a:ext cx="630238" cy="633413"/>
            <a:chOff x="6251576" y="2014538"/>
            <a:chExt cx="630238" cy="633413"/>
          </a:xfrm>
          <a:solidFill>
            <a:schemeClr val="accent2"/>
          </a:solidFill>
        </p:grpSpPr>
        <p:sp>
          <p:nvSpPr>
            <p:cNvPr id="193" name="Freeform 17"/>
            <p:cNvSpPr>
              <a:spLocks noEditPoints="1"/>
            </p:cNvSpPr>
            <p:nvPr/>
          </p:nvSpPr>
          <p:spPr bwMode="auto">
            <a:xfrm>
              <a:off x="6251576"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9 w 397"/>
                <a:gd name="T13" fmla="*/ 19 h 399"/>
                <a:gd name="T14" fmla="*/ 379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4" name="Freeform 18"/>
            <p:cNvSpPr>
              <a:spLocks noEditPoints="1"/>
            </p:cNvSpPr>
            <p:nvPr/>
          </p:nvSpPr>
          <p:spPr bwMode="auto">
            <a:xfrm>
              <a:off x="6465888" y="2203451"/>
              <a:ext cx="203200" cy="112713"/>
            </a:xfrm>
            <a:custGeom>
              <a:avLst/>
              <a:gdLst>
                <a:gd name="T0" fmla="*/ 128 w 128"/>
                <a:gd name="T1" fmla="*/ 0 h 71"/>
                <a:gd name="T2" fmla="*/ 0 w 128"/>
                <a:gd name="T3" fmla="*/ 0 h 71"/>
                <a:gd name="T4" fmla="*/ 0 w 128"/>
                <a:gd name="T5" fmla="*/ 71 h 71"/>
                <a:gd name="T6" fmla="*/ 128 w 128"/>
                <a:gd name="T7" fmla="*/ 71 h 71"/>
                <a:gd name="T8" fmla="*/ 128 w 128"/>
                <a:gd name="T9" fmla="*/ 0 h 71"/>
                <a:gd name="T10" fmla="*/ 118 w 128"/>
                <a:gd name="T11" fmla="*/ 62 h 71"/>
                <a:gd name="T12" fmla="*/ 9 w 128"/>
                <a:gd name="T13" fmla="*/ 62 h 71"/>
                <a:gd name="T14" fmla="*/ 9 w 128"/>
                <a:gd name="T15" fmla="*/ 55 h 71"/>
                <a:gd name="T16" fmla="*/ 118 w 128"/>
                <a:gd name="T17" fmla="*/ 55 h 71"/>
                <a:gd name="T18" fmla="*/ 118 w 128"/>
                <a:gd name="T19" fmla="*/ 62 h 71"/>
                <a:gd name="T20" fmla="*/ 118 w 128"/>
                <a:gd name="T21" fmla="*/ 47 h 71"/>
                <a:gd name="T22" fmla="*/ 9 w 128"/>
                <a:gd name="T23" fmla="*/ 47 h 71"/>
                <a:gd name="T24" fmla="*/ 9 w 128"/>
                <a:gd name="T25" fmla="*/ 40 h 71"/>
                <a:gd name="T26" fmla="*/ 118 w 128"/>
                <a:gd name="T27" fmla="*/ 40 h 71"/>
                <a:gd name="T28" fmla="*/ 118 w 128"/>
                <a:gd name="T29" fmla="*/ 47 h 71"/>
                <a:gd name="T30" fmla="*/ 118 w 128"/>
                <a:gd name="T31" fmla="*/ 33 h 71"/>
                <a:gd name="T32" fmla="*/ 9 w 128"/>
                <a:gd name="T33" fmla="*/ 33 h 71"/>
                <a:gd name="T34" fmla="*/ 9 w 128"/>
                <a:gd name="T35" fmla="*/ 24 h 71"/>
                <a:gd name="T36" fmla="*/ 118 w 128"/>
                <a:gd name="T37" fmla="*/ 24 h 71"/>
                <a:gd name="T38" fmla="*/ 118 w 128"/>
                <a:gd name="T39" fmla="*/ 33 h 71"/>
                <a:gd name="T40" fmla="*/ 121 w 128"/>
                <a:gd name="T41" fmla="*/ 17 h 71"/>
                <a:gd name="T42" fmla="*/ 9 w 128"/>
                <a:gd name="T43" fmla="*/ 17 h 71"/>
                <a:gd name="T44" fmla="*/ 9 w 128"/>
                <a:gd name="T45" fmla="*/ 10 h 71"/>
                <a:gd name="T46" fmla="*/ 121 w 128"/>
                <a:gd name="T47" fmla="*/ 10 h 71"/>
                <a:gd name="T48" fmla="*/ 121 w 128"/>
                <a:gd name="T49"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71">
                  <a:moveTo>
                    <a:pt x="128" y="0"/>
                  </a:moveTo>
                  <a:lnTo>
                    <a:pt x="0" y="0"/>
                  </a:lnTo>
                  <a:lnTo>
                    <a:pt x="0" y="71"/>
                  </a:lnTo>
                  <a:lnTo>
                    <a:pt x="128" y="71"/>
                  </a:lnTo>
                  <a:lnTo>
                    <a:pt x="128" y="0"/>
                  </a:lnTo>
                  <a:close/>
                  <a:moveTo>
                    <a:pt x="118" y="62"/>
                  </a:moveTo>
                  <a:lnTo>
                    <a:pt x="9" y="62"/>
                  </a:lnTo>
                  <a:lnTo>
                    <a:pt x="9" y="55"/>
                  </a:lnTo>
                  <a:lnTo>
                    <a:pt x="118" y="55"/>
                  </a:lnTo>
                  <a:lnTo>
                    <a:pt x="118" y="62"/>
                  </a:lnTo>
                  <a:close/>
                  <a:moveTo>
                    <a:pt x="118" y="47"/>
                  </a:moveTo>
                  <a:lnTo>
                    <a:pt x="9" y="47"/>
                  </a:lnTo>
                  <a:lnTo>
                    <a:pt x="9" y="40"/>
                  </a:lnTo>
                  <a:lnTo>
                    <a:pt x="118" y="40"/>
                  </a:lnTo>
                  <a:lnTo>
                    <a:pt x="118" y="47"/>
                  </a:lnTo>
                  <a:close/>
                  <a:moveTo>
                    <a:pt x="118" y="33"/>
                  </a:moveTo>
                  <a:lnTo>
                    <a:pt x="9" y="33"/>
                  </a:lnTo>
                  <a:lnTo>
                    <a:pt x="9" y="24"/>
                  </a:lnTo>
                  <a:lnTo>
                    <a:pt x="118" y="24"/>
                  </a:lnTo>
                  <a:lnTo>
                    <a:pt x="118" y="33"/>
                  </a:lnTo>
                  <a:close/>
                  <a:moveTo>
                    <a:pt x="121" y="17"/>
                  </a:moveTo>
                  <a:lnTo>
                    <a:pt x="9" y="17"/>
                  </a:lnTo>
                  <a:lnTo>
                    <a:pt x="9" y="10"/>
                  </a:lnTo>
                  <a:lnTo>
                    <a:pt x="121" y="10"/>
                  </a:lnTo>
                  <a:lnTo>
                    <a:pt x="12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5" name="Freeform 19"/>
            <p:cNvSpPr>
              <a:spLocks noEditPoints="1"/>
            </p:cNvSpPr>
            <p:nvPr/>
          </p:nvSpPr>
          <p:spPr bwMode="auto">
            <a:xfrm>
              <a:off x="6424613" y="2324101"/>
              <a:ext cx="285750" cy="139700"/>
            </a:xfrm>
            <a:custGeom>
              <a:avLst/>
              <a:gdLst>
                <a:gd name="T0" fmla="*/ 0 w 180"/>
                <a:gd name="T1" fmla="*/ 88 h 88"/>
                <a:gd name="T2" fmla="*/ 35 w 180"/>
                <a:gd name="T3" fmla="*/ 88 h 88"/>
                <a:gd name="T4" fmla="*/ 35 w 180"/>
                <a:gd name="T5" fmla="*/ 26 h 88"/>
                <a:gd name="T6" fmla="*/ 45 w 180"/>
                <a:gd name="T7" fmla="*/ 26 h 88"/>
                <a:gd name="T8" fmla="*/ 45 w 180"/>
                <a:gd name="T9" fmla="*/ 88 h 88"/>
                <a:gd name="T10" fmla="*/ 135 w 180"/>
                <a:gd name="T11" fmla="*/ 88 h 88"/>
                <a:gd name="T12" fmla="*/ 135 w 180"/>
                <a:gd name="T13" fmla="*/ 26 h 88"/>
                <a:gd name="T14" fmla="*/ 144 w 180"/>
                <a:gd name="T15" fmla="*/ 26 h 88"/>
                <a:gd name="T16" fmla="*/ 144 w 180"/>
                <a:gd name="T17" fmla="*/ 88 h 88"/>
                <a:gd name="T18" fmla="*/ 180 w 180"/>
                <a:gd name="T19" fmla="*/ 88 h 88"/>
                <a:gd name="T20" fmla="*/ 180 w 180"/>
                <a:gd name="T21" fmla="*/ 0 h 88"/>
                <a:gd name="T22" fmla="*/ 0 w 180"/>
                <a:gd name="T23" fmla="*/ 0 h 88"/>
                <a:gd name="T24" fmla="*/ 0 w 180"/>
                <a:gd name="T25" fmla="*/ 88 h 88"/>
                <a:gd name="T26" fmla="*/ 161 w 180"/>
                <a:gd name="T27" fmla="*/ 12 h 88"/>
                <a:gd name="T28" fmla="*/ 173 w 180"/>
                <a:gd name="T29" fmla="*/ 12 h 88"/>
                <a:gd name="T30" fmla="*/ 173 w 180"/>
                <a:gd name="T31" fmla="*/ 24 h 88"/>
                <a:gd name="T32" fmla="*/ 161 w 180"/>
                <a:gd name="T33" fmla="*/ 24 h 88"/>
                <a:gd name="T34" fmla="*/ 161 w 180"/>
                <a:gd name="T35"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88">
                  <a:moveTo>
                    <a:pt x="0" y="88"/>
                  </a:moveTo>
                  <a:lnTo>
                    <a:pt x="35" y="88"/>
                  </a:lnTo>
                  <a:lnTo>
                    <a:pt x="35" y="26"/>
                  </a:lnTo>
                  <a:lnTo>
                    <a:pt x="45" y="26"/>
                  </a:lnTo>
                  <a:lnTo>
                    <a:pt x="45" y="88"/>
                  </a:lnTo>
                  <a:lnTo>
                    <a:pt x="135" y="88"/>
                  </a:lnTo>
                  <a:lnTo>
                    <a:pt x="135" y="26"/>
                  </a:lnTo>
                  <a:lnTo>
                    <a:pt x="144" y="26"/>
                  </a:lnTo>
                  <a:lnTo>
                    <a:pt x="144" y="88"/>
                  </a:lnTo>
                  <a:lnTo>
                    <a:pt x="180" y="88"/>
                  </a:lnTo>
                  <a:lnTo>
                    <a:pt x="180" y="0"/>
                  </a:lnTo>
                  <a:lnTo>
                    <a:pt x="0" y="0"/>
                  </a:lnTo>
                  <a:lnTo>
                    <a:pt x="0" y="88"/>
                  </a:lnTo>
                  <a:close/>
                  <a:moveTo>
                    <a:pt x="161" y="12"/>
                  </a:moveTo>
                  <a:lnTo>
                    <a:pt x="173" y="12"/>
                  </a:lnTo>
                  <a:lnTo>
                    <a:pt x="173" y="24"/>
                  </a:lnTo>
                  <a:lnTo>
                    <a:pt x="161" y="24"/>
                  </a:lnTo>
                  <a:lnTo>
                    <a:pt x="16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96" name="Csoportba foglalás 207"/>
          <p:cNvGrpSpPr/>
          <p:nvPr/>
        </p:nvGrpSpPr>
        <p:grpSpPr>
          <a:xfrm>
            <a:off x="7461250" y="5332412"/>
            <a:ext cx="630238" cy="633413"/>
            <a:chOff x="7197726" y="2014538"/>
            <a:chExt cx="630238" cy="633413"/>
          </a:xfrm>
          <a:solidFill>
            <a:schemeClr val="accent2"/>
          </a:solidFill>
        </p:grpSpPr>
        <p:sp>
          <p:nvSpPr>
            <p:cNvPr id="197" name="Freeform 20"/>
            <p:cNvSpPr>
              <a:spLocks noEditPoints="1"/>
            </p:cNvSpPr>
            <p:nvPr/>
          </p:nvSpPr>
          <p:spPr bwMode="auto">
            <a:xfrm>
              <a:off x="7197726"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8" name="Freeform 21"/>
            <p:cNvSpPr>
              <a:spLocks noEditPoints="1"/>
            </p:cNvSpPr>
            <p:nvPr/>
          </p:nvSpPr>
          <p:spPr bwMode="auto">
            <a:xfrm>
              <a:off x="7412038" y="2154238"/>
              <a:ext cx="203200" cy="112713"/>
            </a:xfrm>
            <a:custGeom>
              <a:avLst/>
              <a:gdLst>
                <a:gd name="T0" fmla="*/ 128 w 128"/>
                <a:gd name="T1" fmla="*/ 0 h 71"/>
                <a:gd name="T2" fmla="*/ 0 w 128"/>
                <a:gd name="T3" fmla="*/ 0 h 71"/>
                <a:gd name="T4" fmla="*/ 0 w 128"/>
                <a:gd name="T5" fmla="*/ 71 h 71"/>
                <a:gd name="T6" fmla="*/ 128 w 128"/>
                <a:gd name="T7" fmla="*/ 71 h 71"/>
                <a:gd name="T8" fmla="*/ 128 w 128"/>
                <a:gd name="T9" fmla="*/ 0 h 71"/>
                <a:gd name="T10" fmla="*/ 118 w 128"/>
                <a:gd name="T11" fmla="*/ 62 h 71"/>
                <a:gd name="T12" fmla="*/ 7 w 128"/>
                <a:gd name="T13" fmla="*/ 62 h 71"/>
                <a:gd name="T14" fmla="*/ 7 w 128"/>
                <a:gd name="T15" fmla="*/ 55 h 71"/>
                <a:gd name="T16" fmla="*/ 118 w 128"/>
                <a:gd name="T17" fmla="*/ 55 h 71"/>
                <a:gd name="T18" fmla="*/ 118 w 128"/>
                <a:gd name="T19" fmla="*/ 62 h 71"/>
                <a:gd name="T20" fmla="*/ 118 w 128"/>
                <a:gd name="T21" fmla="*/ 48 h 71"/>
                <a:gd name="T22" fmla="*/ 7 w 128"/>
                <a:gd name="T23" fmla="*/ 48 h 71"/>
                <a:gd name="T24" fmla="*/ 7 w 128"/>
                <a:gd name="T25" fmla="*/ 38 h 71"/>
                <a:gd name="T26" fmla="*/ 118 w 128"/>
                <a:gd name="T27" fmla="*/ 38 h 71"/>
                <a:gd name="T28" fmla="*/ 118 w 128"/>
                <a:gd name="T29" fmla="*/ 48 h 71"/>
                <a:gd name="T30" fmla="*/ 118 w 128"/>
                <a:gd name="T31" fmla="*/ 33 h 71"/>
                <a:gd name="T32" fmla="*/ 7 w 128"/>
                <a:gd name="T33" fmla="*/ 33 h 71"/>
                <a:gd name="T34" fmla="*/ 7 w 128"/>
                <a:gd name="T35" fmla="*/ 24 h 71"/>
                <a:gd name="T36" fmla="*/ 118 w 128"/>
                <a:gd name="T37" fmla="*/ 24 h 71"/>
                <a:gd name="T38" fmla="*/ 118 w 128"/>
                <a:gd name="T39" fmla="*/ 33 h 71"/>
                <a:gd name="T40" fmla="*/ 118 w 128"/>
                <a:gd name="T41" fmla="*/ 17 h 71"/>
                <a:gd name="T42" fmla="*/ 7 w 128"/>
                <a:gd name="T43" fmla="*/ 17 h 71"/>
                <a:gd name="T44" fmla="*/ 7 w 128"/>
                <a:gd name="T45" fmla="*/ 10 h 71"/>
                <a:gd name="T46" fmla="*/ 118 w 128"/>
                <a:gd name="T47" fmla="*/ 10 h 71"/>
                <a:gd name="T48" fmla="*/ 118 w 128"/>
                <a:gd name="T49"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71">
                  <a:moveTo>
                    <a:pt x="128" y="0"/>
                  </a:moveTo>
                  <a:lnTo>
                    <a:pt x="0" y="0"/>
                  </a:lnTo>
                  <a:lnTo>
                    <a:pt x="0" y="71"/>
                  </a:lnTo>
                  <a:lnTo>
                    <a:pt x="128" y="71"/>
                  </a:lnTo>
                  <a:lnTo>
                    <a:pt x="128" y="0"/>
                  </a:lnTo>
                  <a:close/>
                  <a:moveTo>
                    <a:pt x="118" y="62"/>
                  </a:moveTo>
                  <a:lnTo>
                    <a:pt x="7" y="62"/>
                  </a:lnTo>
                  <a:lnTo>
                    <a:pt x="7" y="55"/>
                  </a:lnTo>
                  <a:lnTo>
                    <a:pt x="118" y="55"/>
                  </a:lnTo>
                  <a:lnTo>
                    <a:pt x="118" y="62"/>
                  </a:lnTo>
                  <a:close/>
                  <a:moveTo>
                    <a:pt x="118" y="48"/>
                  </a:moveTo>
                  <a:lnTo>
                    <a:pt x="7" y="48"/>
                  </a:lnTo>
                  <a:lnTo>
                    <a:pt x="7" y="38"/>
                  </a:lnTo>
                  <a:lnTo>
                    <a:pt x="118" y="38"/>
                  </a:lnTo>
                  <a:lnTo>
                    <a:pt x="118" y="48"/>
                  </a:lnTo>
                  <a:close/>
                  <a:moveTo>
                    <a:pt x="118" y="33"/>
                  </a:moveTo>
                  <a:lnTo>
                    <a:pt x="7" y="33"/>
                  </a:lnTo>
                  <a:lnTo>
                    <a:pt x="7" y="24"/>
                  </a:lnTo>
                  <a:lnTo>
                    <a:pt x="118" y="24"/>
                  </a:lnTo>
                  <a:lnTo>
                    <a:pt x="118" y="33"/>
                  </a:lnTo>
                  <a:close/>
                  <a:moveTo>
                    <a:pt x="118" y="17"/>
                  </a:moveTo>
                  <a:lnTo>
                    <a:pt x="7" y="17"/>
                  </a:lnTo>
                  <a:lnTo>
                    <a:pt x="7" y="10"/>
                  </a:lnTo>
                  <a:lnTo>
                    <a:pt x="118" y="10"/>
                  </a:lnTo>
                  <a:lnTo>
                    <a:pt x="11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9" name="Freeform 22"/>
            <p:cNvSpPr>
              <a:spLocks noEditPoints="1"/>
            </p:cNvSpPr>
            <p:nvPr/>
          </p:nvSpPr>
          <p:spPr bwMode="auto">
            <a:xfrm>
              <a:off x="7370763" y="2274888"/>
              <a:ext cx="285750" cy="139700"/>
            </a:xfrm>
            <a:custGeom>
              <a:avLst/>
              <a:gdLst>
                <a:gd name="T0" fmla="*/ 0 w 180"/>
                <a:gd name="T1" fmla="*/ 88 h 88"/>
                <a:gd name="T2" fmla="*/ 180 w 180"/>
                <a:gd name="T3" fmla="*/ 88 h 88"/>
                <a:gd name="T4" fmla="*/ 180 w 180"/>
                <a:gd name="T5" fmla="*/ 0 h 88"/>
                <a:gd name="T6" fmla="*/ 0 w 180"/>
                <a:gd name="T7" fmla="*/ 0 h 88"/>
                <a:gd name="T8" fmla="*/ 0 w 180"/>
                <a:gd name="T9" fmla="*/ 88 h 88"/>
                <a:gd name="T10" fmla="*/ 158 w 180"/>
                <a:gd name="T11" fmla="*/ 12 h 88"/>
                <a:gd name="T12" fmla="*/ 170 w 180"/>
                <a:gd name="T13" fmla="*/ 12 h 88"/>
                <a:gd name="T14" fmla="*/ 170 w 180"/>
                <a:gd name="T15" fmla="*/ 24 h 88"/>
                <a:gd name="T16" fmla="*/ 158 w 180"/>
                <a:gd name="T17" fmla="*/ 24 h 88"/>
                <a:gd name="T18" fmla="*/ 158 w 180"/>
                <a:gd name="T19"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88">
                  <a:moveTo>
                    <a:pt x="0" y="88"/>
                  </a:moveTo>
                  <a:lnTo>
                    <a:pt x="180" y="88"/>
                  </a:lnTo>
                  <a:lnTo>
                    <a:pt x="180" y="0"/>
                  </a:lnTo>
                  <a:lnTo>
                    <a:pt x="0" y="0"/>
                  </a:lnTo>
                  <a:lnTo>
                    <a:pt x="0" y="88"/>
                  </a:lnTo>
                  <a:close/>
                  <a:moveTo>
                    <a:pt x="158" y="12"/>
                  </a:moveTo>
                  <a:lnTo>
                    <a:pt x="170" y="12"/>
                  </a:lnTo>
                  <a:lnTo>
                    <a:pt x="170" y="24"/>
                  </a:lnTo>
                  <a:lnTo>
                    <a:pt x="158" y="24"/>
                  </a:lnTo>
                  <a:lnTo>
                    <a:pt x="15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0" name="Rectangle 23"/>
            <p:cNvSpPr>
              <a:spLocks noChangeArrowheads="1"/>
            </p:cNvSpPr>
            <p:nvPr/>
          </p:nvSpPr>
          <p:spPr bwMode="auto">
            <a:xfrm>
              <a:off x="7516813"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1" name="Rectangle 24"/>
            <p:cNvSpPr>
              <a:spLocks noChangeArrowheads="1"/>
            </p:cNvSpPr>
            <p:nvPr/>
          </p:nvSpPr>
          <p:spPr bwMode="auto">
            <a:xfrm>
              <a:off x="7532688"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2" name="Rectangle 25"/>
            <p:cNvSpPr>
              <a:spLocks noChangeArrowheads="1"/>
            </p:cNvSpPr>
            <p:nvPr/>
          </p:nvSpPr>
          <p:spPr bwMode="auto">
            <a:xfrm>
              <a:off x="755015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3" name="Rectangle 26"/>
            <p:cNvSpPr>
              <a:spLocks noChangeArrowheads="1"/>
            </p:cNvSpPr>
            <p:nvPr/>
          </p:nvSpPr>
          <p:spPr bwMode="auto">
            <a:xfrm>
              <a:off x="7497763"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4" name="Rectangle 27"/>
            <p:cNvSpPr>
              <a:spLocks noChangeArrowheads="1"/>
            </p:cNvSpPr>
            <p:nvPr/>
          </p:nvSpPr>
          <p:spPr bwMode="auto">
            <a:xfrm>
              <a:off x="758825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5" name="Rectangle 28"/>
            <p:cNvSpPr>
              <a:spLocks noChangeArrowheads="1"/>
            </p:cNvSpPr>
            <p:nvPr/>
          </p:nvSpPr>
          <p:spPr bwMode="auto">
            <a:xfrm>
              <a:off x="756920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6" name="Rectangle 29"/>
            <p:cNvSpPr>
              <a:spLocks noChangeArrowheads="1"/>
            </p:cNvSpPr>
            <p:nvPr/>
          </p:nvSpPr>
          <p:spPr bwMode="auto">
            <a:xfrm>
              <a:off x="746125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7" name="Rectangle 30"/>
            <p:cNvSpPr>
              <a:spLocks noChangeArrowheads="1"/>
            </p:cNvSpPr>
            <p:nvPr/>
          </p:nvSpPr>
          <p:spPr bwMode="auto">
            <a:xfrm>
              <a:off x="7412038" y="2422526"/>
              <a:ext cx="7938"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8" name="Rectangle 31"/>
            <p:cNvSpPr>
              <a:spLocks noChangeArrowheads="1"/>
            </p:cNvSpPr>
            <p:nvPr/>
          </p:nvSpPr>
          <p:spPr bwMode="auto">
            <a:xfrm>
              <a:off x="7478713" y="2422526"/>
              <a:ext cx="12700"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9" name="Rectangle 32"/>
            <p:cNvSpPr>
              <a:spLocks noChangeArrowheads="1"/>
            </p:cNvSpPr>
            <p:nvPr/>
          </p:nvSpPr>
          <p:spPr bwMode="auto">
            <a:xfrm>
              <a:off x="7607301" y="2422526"/>
              <a:ext cx="7938"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10" name="Rectangle 33"/>
            <p:cNvSpPr>
              <a:spLocks noChangeArrowheads="1"/>
            </p:cNvSpPr>
            <p:nvPr/>
          </p:nvSpPr>
          <p:spPr bwMode="auto">
            <a:xfrm>
              <a:off x="7426326"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11" name="Rectangle 34"/>
            <p:cNvSpPr>
              <a:spLocks noChangeArrowheads="1"/>
            </p:cNvSpPr>
            <p:nvPr/>
          </p:nvSpPr>
          <p:spPr bwMode="auto">
            <a:xfrm>
              <a:off x="744220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grpSp>
        <p:nvGrpSpPr>
          <p:cNvPr id="212" name="Csoportba foglalás 223"/>
          <p:cNvGrpSpPr/>
          <p:nvPr/>
        </p:nvGrpSpPr>
        <p:grpSpPr>
          <a:xfrm>
            <a:off x="8404225" y="5332412"/>
            <a:ext cx="630238" cy="633413"/>
            <a:chOff x="8140701" y="2014538"/>
            <a:chExt cx="630238" cy="633413"/>
          </a:xfrm>
          <a:solidFill>
            <a:schemeClr val="accent2"/>
          </a:solidFill>
        </p:grpSpPr>
        <p:sp>
          <p:nvSpPr>
            <p:cNvPr id="213" name="Freeform 35"/>
            <p:cNvSpPr>
              <a:spLocks noEditPoints="1"/>
            </p:cNvSpPr>
            <p:nvPr/>
          </p:nvSpPr>
          <p:spPr bwMode="auto">
            <a:xfrm>
              <a:off x="8140701"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4" name="Freeform 36"/>
            <p:cNvSpPr/>
            <p:nvPr/>
          </p:nvSpPr>
          <p:spPr bwMode="auto">
            <a:xfrm>
              <a:off x="8523288" y="2200276"/>
              <a:ext cx="101600" cy="101600"/>
            </a:xfrm>
            <a:custGeom>
              <a:avLst/>
              <a:gdLst>
                <a:gd name="T0" fmla="*/ 0 w 27"/>
                <a:gd name="T1" fmla="*/ 18 h 27"/>
                <a:gd name="T2" fmla="*/ 16 w 27"/>
                <a:gd name="T3" fmla="*/ 18 h 27"/>
                <a:gd name="T4" fmla="*/ 19 w 27"/>
                <a:gd name="T5" fmla="*/ 16 h 27"/>
                <a:gd name="T6" fmla="*/ 18 w 27"/>
                <a:gd name="T7" fmla="*/ 0 h 27"/>
                <a:gd name="T8" fmla="*/ 0 w 27"/>
                <a:gd name="T9" fmla="*/ 18 h 27"/>
              </a:gdLst>
              <a:ahLst/>
              <a:cxnLst>
                <a:cxn ang="0">
                  <a:pos x="T0" y="T1"/>
                </a:cxn>
                <a:cxn ang="0">
                  <a:pos x="T2" y="T3"/>
                </a:cxn>
                <a:cxn ang="0">
                  <a:pos x="T4" y="T5"/>
                </a:cxn>
                <a:cxn ang="0">
                  <a:pos x="T6" y="T7"/>
                </a:cxn>
                <a:cxn ang="0">
                  <a:pos x="T8" y="T9"/>
                </a:cxn>
              </a:cxnLst>
              <a:rect l="0" t="0" r="r" b="b"/>
              <a:pathLst>
                <a:path w="27" h="27">
                  <a:moveTo>
                    <a:pt x="0" y="18"/>
                  </a:moveTo>
                  <a:cubicBezTo>
                    <a:pt x="9" y="27"/>
                    <a:pt x="12" y="23"/>
                    <a:pt x="16" y="18"/>
                  </a:cubicBezTo>
                  <a:cubicBezTo>
                    <a:pt x="19" y="16"/>
                    <a:pt x="19" y="16"/>
                    <a:pt x="19" y="16"/>
                  </a:cubicBezTo>
                  <a:cubicBezTo>
                    <a:pt x="23" y="12"/>
                    <a:pt x="27" y="9"/>
                    <a:pt x="18" y="0"/>
                  </a:cubicBez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5" name="Freeform 37"/>
            <p:cNvSpPr/>
            <p:nvPr/>
          </p:nvSpPr>
          <p:spPr bwMode="auto">
            <a:xfrm>
              <a:off x="8324851" y="2398713"/>
              <a:ext cx="100013" cy="101600"/>
            </a:xfrm>
            <a:custGeom>
              <a:avLst/>
              <a:gdLst>
                <a:gd name="T0" fmla="*/ 0 w 27"/>
                <a:gd name="T1" fmla="*/ 18 h 27"/>
                <a:gd name="T2" fmla="*/ 16 w 27"/>
                <a:gd name="T3" fmla="*/ 19 h 27"/>
                <a:gd name="T4" fmla="*/ 18 w 27"/>
                <a:gd name="T5" fmla="*/ 16 h 27"/>
                <a:gd name="T6" fmla="*/ 18 w 27"/>
                <a:gd name="T7" fmla="*/ 0 h 27"/>
                <a:gd name="T8" fmla="*/ 0 w 27"/>
                <a:gd name="T9" fmla="*/ 18 h 27"/>
              </a:gdLst>
              <a:ahLst/>
              <a:cxnLst>
                <a:cxn ang="0">
                  <a:pos x="T0" y="T1"/>
                </a:cxn>
                <a:cxn ang="0">
                  <a:pos x="T2" y="T3"/>
                </a:cxn>
                <a:cxn ang="0">
                  <a:pos x="T4" y="T5"/>
                </a:cxn>
                <a:cxn ang="0">
                  <a:pos x="T6" y="T7"/>
                </a:cxn>
                <a:cxn ang="0">
                  <a:pos x="T8" y="T9"/>
                </a:cxn>
              </a:cxnLst>
              <a:rect l="0" t="0" r="r" b="b"/>
              <a:pathLst>
                <a:path w="27" h="27">
                  <a:moveTo>
                    <a:pt x="0" y="18"/>
                  </a:moveTo>
                  <a:cubicBezTo>
                    <a:pt x="9" y="27"/>
                    <a:pt x="12" y="23"/>
                    <a:pt x="16" y="19"/>
                  </a:cubicBezTo>
                  <a:cubicBezTo>
                    <a:pt x="18" y="16"/>
                    <a:pt x="18" y="16"/>
                    <a:pt x="18" y="16"/>
                  </a:cubicBezTo>
                  <a:cubicBezTo>
                    <a:pt x="23" y="12"/>
                    <a:pt x="27" y="10"/>
                    <a:pt x="18" y="0"/>
                  </a:cubicBez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6" name="Freeform 38"/>
            <p:cNvSpPr/>
            <p:nvPr/>
          </p:nvSpPr>
          <p:spPr bwMode="auto">
            <a:xfrm>
              <a:off x="8286751" y="2162176"/>
              <a:ext cx="296863" cy="296863"/>
            </a:xfrm>
            <a:custGeom>
              <a:avLst/>
              <a:gdLst>
                <a:gd name="T0" fmla="*/ 23 w 79"/>
                <a:gd name="T1" fmla="*/ 23 h 79"/>
                <a:gd name="T2" fmla="*/ 8 w 79"/>
                <a:gd name="T3" fmla="*/ 79 h 79"/>
                <a:gd name="T4" fmla="*/ 25 w 79"/>
                <a:gd name="T5" fmla="*/ 61 h 79"/>
                <a:gd name="T6" fmla="*/ 29 w 79"/>
                <a:gd name="T7" fmla="*/ 45 h 79"/>
                <a:gd name="T8" fmla="*/ 37 w 79"/>
                <a:gd name="T9" fmla="*/ 37 h 79"/>
                <a:gd name="T10" fmla="*/ 45 w 79"/>
                <a:gd name="T11" fmla="*/ 29 h 79"/>
                <a:gd name="T12" fmla="*/ 61 w 79"/>
                <a:gd name="T13" fmla="*/ 26 h 79"/>
                <a:gd name="T14" fmla="*/ 79 w 79"/>
                <a:gd name="T15" fmla="*/ 8 h 79"/>
                <a:gd name="T16" fmla="*/ 23 w 79"/>
                <a:gd name="T17" fmla="*/ 2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23" y="23"/>
                  </a:moveTo>
                  <a:cubicBezTo>
                    <a:pt x="6" y="40"/>
                    <a:pt x="0" y="64"/>
                    <a:pt x="8" y="79"/>
                  </a:cubicBezTo>
                  <a:cubicBezTo>
                    <a:pt x="25" y="61"/>
                    <a:pt x="25" y="61"/>
                    <a:pt x="25" y="61"/>
                  </a:cubicBezTo>
                  <a:cubicBezTo>
                    <a:pt x="23" y="56"/>
                    <a:pt x="23" y="51"/>
                    <a:pt x="29" y="45"/>
                  </a:cubicBezTo>
                  <a:cubicBezTo>
                    <a:pt x="37" y="37"/>
                    <a:pt x="37" y="37"/>
                    <a:pt x="37" y="37"/>
                  </a:cubicBezTo>
                  <a:cubicBezTo>
                    <a:pt x="45" y="29"/>
                    <a:pt x="45" y="29"/>
                    <a:pt x="45" y="29"/>
                  </a:cubicBezTo>
                  <a:cubicBezTo>
                    <a:pt x="51" y="23"/>
                    <a:pt x="56" y="23"/>
                    <a:pt x="61" y="26"/>
                  </a:cubicBezTo>
                  <a:cubicBezTo>
                    <a:pt x="79" y="8"/>
                    <a:pt x="79" y="8"/>
                    <a:pt x="79" y="8"/>
                  </a:cubicBezTo>
                  <a:cubicBezTo>
                    <a:pt x="63" y="0"/>
                    <a:pt x="40" y="6"/>
                    <a:pt x="2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17" name="Csoportba foglalás 228"/>
          <p:cNvGrpSpPr/>
          <p:nvPr/>
        </p:nvGrpSpPr>
        <p:grpSpPr>
          <a:xfrm>
            <a:off x="9350375" y="5332412"/>
            <a:ext cx="630238" cy="633413"/>
            <a:chOff x="9086851" y="2014538"/>
            <a:chExt cx="630238" cy="633413"/>
          </a:xfrm>
          <a:solidFill>
            <a:schemeClr val="accent2"/>
          </a:solidFill>
        </p:grpSpPr>
        <p:sp>
          <p:nvSpPr>
            <p:cNvPr id="218" name="Freeform 39"/>
            <p:cNvSpPr>
              <a:spLocks noEditPoints="1"/>
            </p:cNvSpPr>
            <p:nvPr/>
          </p:nvSpPr>
          <p:spPr bwMode="auto">
            <a:xfrm>
              <a:off x="9086851" y="2014538"/>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9" name="Freeform 40"/>
            <p:cNvSpPr>
              <a:spLocks noEditPoints="1"/>
            </p:cNvSpPr>
            <p:nvPr/>
          </p:nvSpPr>
          <p:spPr bwMode="auto">
            <a:xfrm>
              <a:off x="9304338" y="2308226"/>
              <a:ext cx="153988" cy="219075"/>
            </a:xfrm>
            <a:custGeom>
              <a:avLst/>
              <a:gdLst>
                <a:gd name="T0" fmla="*/ 20 w 41"/>
                <a:gd name="T1" fmla="*/ 58 h 58"/>
                <a:gd name="T2" fmla="*/ 41 w 41"/>
                <a:gd name="T3" fmla="*/ 38 h 58"/>
                <a:gd name="T4" fmla="*/ 41 w 41"/>
                <a:gd name="T5" fmla="*/ 38 h 58"/>
                <a:gd name="T6" fmla="*/ 40 w 41"/>
                <a:gd name="T7" fmla="*/ 35 h 58"/>
                <a:gd name="T8" fmla="*/ 38 w 41"/>
                <a:gd name="T9" fmla="*/ 0 h 58"/>
                <a:gd name="T10" fmla="*/ 3 w 41"/>
                <a:gd name="T11" fmla="*/ 0 h 58"/>
                <a:gd name="T12" fmla="*/ 0 w 41"/>
                <a:gd name="T13" fmla="*/ 35 h 58"/>
                <a:gd name="T14" fmla="*/ 0 w 41"/>
                <a:gd name="T15" fmla="*/ 38 h 58"/>
                <a:gd name="T16" fmla="*/ 0 w 41"/>
                <a:gd name="T17" fmla="*/ 38 h 58"/>
                <a:gd name="T18" fmla="*/ 20 w 41"/>
                <a:gd name="T19" fmla="*/ 58 h 58"/>
                <a:gd name="T20" fmla="*/ 18 w 41"/>
                <a:gd name="T21" fmla="*/ 7 h 58"/>
                <a:gd name="T22" fmla="*/ 19 w 41"/>
                <a:gd name="T23" fmla="*/ 6 h 58"/>
                <a:gd name="T24" fmla="*/ 22 w 41"/>
                <a:gd name="T25" fmla="*/ 6 h 58"/>
                <a:gd name="T26" fmla="*/ 23 w 41"/>
                <a:gd name="T27" fmla="*/ 7 h 58"/>
                <a:gd name="T28" fmla="*/ 23 w 41"/>
                <a:gd name="T29" fmla="*/ 19 h 58"/>
                <a:gd name="T30" fmla="*/ 22 w 41"/>
                <a:gd name="T31" fmla="*/ 21 h 58"/>
                <a:gd name="T32" fmla="*/ 19 w 41"/>
                <a:gd name="T33" fmla="*/ 21 h 58"/>
                <a:gd name="T34" fmla="*/ 18 w 41"/>
                <a:gd name="T35" fmla="*/ 19 h 58"/>
                <a:gd name="T36" fmla="*/ 18 w 41"/>
                <a:gd name="T37" fmla="*/ 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58">
                  <a:moveTo>
                    <a:pt x="20" y="58"/>
                  </a:moveTo>
                  <a:cubicBezTo>
                    <a:pt x="31" y="58"/>
                    <a:pt x="41" y="49"/>
                    <a:pt x="41" y="38"/>
                  </a:cubicBezTo>
                  <a:cubicBezTo>
                    <a:pt x="41" y="38"/>
                    <a:pt x="41" y="38"/>
                    <a:pt x="41" y="38"/>
                  </a:cubicBezTo>
                  <a:cubicBezTo>
                    <a:pt x="41" y="37"/>
                    <a:pt x="40" y="36"/>
                    <a:pt x="40" y="35"/>
                  </a:cubicBezTo>
                  <a:cubicBezTo>
                    <a:pt x="38" y="0"/>
                    <a:pt x="38" y="0"/>
                    <a:pt x="38" y="0"/>
                  </a:cubicBezTo>
                  <a:cubicBezTo>
                    <a:pt x="3" y="0"/>
                    <a:pt x="3" y="0"/>
                    <a:pt x="3" y="0"/>
                  </a:cubicBezTo>
                  <a:cubicBezTo>
                    <a:pt x="0" y="35"/>
                    <a:pt x="0" y="35"/>
                    <a:pt x="0" y="35"/>
                  </a:cubicBezTo>
                  <a:cubicBezTo>
                    <a:pt x="0" y="36"/>
                    <a:pt x="0" y="37"/>
                    <a:pt x="0" y="38"/>
                  </a:cubicBezTo>
                  <a:cubicBezTo>
                    <a:pt x="0" y="38"/>
                    <a:pt x="0" y="38"/>
                    <a:pt x="0" y="38"/>
                  </a:cubicBezTo>
                  <a:cubicBezTo>
                    <a:pt x="0" y="49"/>
                    <a:pt x="9" y="58"/>
                    <a:pt x="20" y="58"/>
                  </a:cubicBezTo>
                  <a:close/>
                  <a:moveTo>
                    <a:pt x="18" y="7"/>
                  </a:moveTo>
                  <a:cubicBezTo>
                    <a:pt x="18" y="7"/>
                    <a:pt x="18" y="6"/>
                    <a:pt x="19" y="6"/>
                  </a:cubicBezTo>
                  <a:cubicBezTo>
                    <a:pt x="22" y="6"/>
                    <a:pt x="22" y="6"/>
                    <a:pt x="22" y="6"/>
                  </a:cubicBezTo>
                  <a:cubicBezTo>
                    <a:pt x="22" y="6"/>
                    <a:pt x="23" y="7"/>
                    <a:pt x="23" y="7"/>
                  </a:cubicBezTo>
                  <a:cubicBezTo>
                    <a:pt x="23" y="19"/>
                    <a:pt x="23" y="19"/>
                    <a:pt x="23" y="19"/>
                  </a:cubicBezTo>
                  <a:cubicBezTo>
                    <a:pt x="23" y="20"/>
                    <a:pt x="22" y="21"/>
                    <a:pt x="22" y="21"/>
                  </a:cubicBezTo>
                  <a:cubicBezTo>
                    <a:pt x="19" y="21"/>
                    <a:pt x="19" y="21"/>
                    <a:pt x="19" y="21"/>
                  </a:cubicBezTo>
                  <a:cubicBezTo>
                    <a:pt x="18" y="21"/>
                    <a:pt x="18" y="20"/>
                    <a:pt x="18" y="19"/>
                  </a:cubicBezTo>
                  <a:lnTo>
                    <a:pt x="1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0" name="Freeform 41"/>
            <p:cNvSpPr/>
            <p:nvPr/>
          </p:nvSpPr>
          <p:spPr bwMode="auto">
            <a:xfrm>
              <a:off x="9367838" y="2139951"/>
              <a:ext cx="131763" cy="150813"/>
            </a:xfrm>
            <a:custGeom>
              <a:avLst/>
              <a:gdLst>
                <a:gd name="T0" fmla="*/ 16 w 35"/>
                <a:gd name="T1" fmla="*/ 20 h 40"/>
                <a:gd name="T2" fmla="*/ 35 w 35"/>
                <a:gd name="T3" fmla="*/ 0 h 40"/>
                <a:gd name="T4" fmla="*/ 30 w 35"/>
                <a:gd name="T5" fmla="*/ 0 h 40"/>
                <a:gd name="T6" fmla="*/ 14 w 35"/>
                <a:gd name="T7" fmla="*/ 17 h 40"/>
                <a:gd name="T8" fmla="*/ 1 w 35"/>
                <a:gd name="T9" fmla="*/ 40 h 40"/>
                <a:gd name="T10" fmla="*/ 5 w 35"/>
                <a:gd name="T11" fmla="*/ 40 h 40"/>
                <a:gd name="T12" fmla="*/ 16 w 35"/>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35" h="40">
                  <a:moveTo>
                    <a:pt x="16" y="20"/>
                  </a:moveTo>
                  <a:cubicBezTo>
                    <a:pt x="22" y="17"/>
                    <a:pt x="30" y="13"/>
                    <a:pt x="35" y="0"/>
                  </a:cubicBezTo>
                  <a:cubicBezTo>
                    <a:pt x="30" y="0"/>
                    <a:pt x="30" y="0"/>
                    <a:pt x="30" y="0"/>
                  </a:cubicBezTo>
                  <a:cubicBezTo>
                    <a:pt x="26" y="11"/>
                    <a:pt x="20" y="14"/>
                    <a:pt x="14" y="17"/>
                  </a:cubicBezTo>
                  <a:cubicBezTo>
                    <a:pt x="7" y="20"/>
                    <a:pt x="0" y="24"/>
                    <a:pt x="1" y="40"/>
                  </a:cubicBezTo>
                  <a:cubicBezTo>
                    <a:pt x="5" y="40"/>
                    <a:pt x="5" y="40"/>
                    <a:pt x="5" y="40"/>
                  </a:cubicBezTo>
                  <a:cubicBezTo>
                    <a:pt x="4" y="26"/>
                    <a:pt x="9" y="24"/>
                    <a:pt x="1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21" name="Csoportba foglalás 232"/>
          <p:cNvGrpSpPr/>
          <p:nvPr/>
        </p:nvGrpSpPr>
        <p:grpSpPr>
          <a:xfrm>
            <a:off x="10296525" y="5332412"/>
            <a:ext cx="630238" cy="633413"/>
            <a:chOff x="10033001" y="2014538"/>
            <a:chExt cx="630238" cy="633413"/>
          </a:xfrm>
          <a:solidFill>
            <a:schemeClr val="accent2"/>
          </a:solidFill>
        </p:grpSpPr>
        <p:sp>
          <p:nvSpPr>
            <p:cNvPr id="222" name="Freeform 42"/>
            <p:cNvSpPr>
              <a:spLocks noEditPoints="1"/>
            </p:cNvSpPr>
            <p:nvPr/>
          </p:nvSpPr>
          <p:spPr bwMode="auto">
            <a:xfrm>
              <a:off x="10033001"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3" name="Freeform 43"/>
            <p:cNvSpPr>
              <a:spLocks noEditPoints="1"/>
            </p:cNvSpPr>
            <p:nvPr/>
          </p:nvSpPr>
          <p:spPr bwMode="auto">
            <a:xfrm>
              <a:off x="10269538" y="2312988"/>
              <a:ext cx="153988" cy="217488"/>
            </a:xfrm>
            <a:custGeom>
              <a:avLst/>
              <a:gdLst>
                <a:gd name="T0" fmla="*/ 38 w 41"/>
                <a:gd name="T1" fmla="*/ 0 h 58"/>
                <a:gd name="T2" fmla="*/ 3 w 41"/>
                <a:gd name="T3" fmla="*/ 0 h 58"/>
                <a:gd name="T4" fmla="*/ 1 w 41"/>
                <a:gd name="T5" fmla="*/ 35 h 58"/>
                <a:gd name="T6" fmla="*/ 0 w 41"/>
                <a:gd name="T7" fmla="*/ 38 h 58"/>
                <a:gd name="T8" fmla="*/ 0 w 41"/>
                <a:gd name="T9" fmla="*/ 38 h 58"/>
                <a:gd name="T10" fmla="*/ 0 w 41"/>
                <a:gd name="T11" fmla="*/ 38 h 58"/>
                <a:gd name="T12" fmla="*/ 21 w 41"/>
                <a:gd name="T13" fmla="*/ 58 h 58"/>
                <a:gd name="T14" fmla="*/ 41 w 41"/>
                <a:gd name="T15" fmla="*/ 38 h 58"/>
                <a:gd name="T16" fmla="*/ 41 w 41"/>
                <a:gd name="T17" fmla="*/ 38 h 58"/>
                <a:gd name="T18" fmla="*/ 41 w 41"/>
                <a:gd name="T19" fmla="*/ 38 h 58"/>
                <a:gd name="T20" fmla="*/ 41 w 41"/>
                <a:gd name="T21" fmla="*/ 35 h 58"/>
                <a:gd name="T22" fmla="*/ 38 w 41"/>
                <a:gd name="T23" fmla="*/ 0 h 58"/>
                <a:gd name="T24" fmla="*/ 23 w 41"/>
                <a:gd name="T25" fmla="*/ 19 h 58"/>
                <a:gd name="T26" fmla="*/ 22 w 41"/>
                <a:gd name="T27" fmla="*/ 21 h 58"/>
                <a:gd name="T28" fmla="*/ 19 w 41"/>
                <a:gd name="T29" fmla="*/ 21 h 58"/>
                <a:gd name="T30" fmla="*/ 18 w 41"/>
                <a:gd name="T31" fmla="*/ 19 h 58"/>
                <a:gd name="T32" fmla="*/ 18 w 41"/>
                <a:gd name="T33" fmla="*/ 8 h 58"/>
                <a:gd name="T34" fmla="*/ 19 w 41"/>
                <a:gd name="T35" fmla="*/ 6 h 58"/>
                <a:gd name="T36" fmla="*/ 22 w 41"/>
                <a:gd name="T37" fmla="*/ 6 h 58"/>
                <a:gd name="T38" fmla="*/ 23 w 41"/>
                <a:gd name="T39" fmla="*/ 8 h 58"/>
                <a:gd name="T40" fmla="*/ 23 w 41"/>
                <a:gd name="T41" fmla="*/ 1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58">
                  <a:moveTo>
                    <a:pt x="38" y="0"/>
                  </a:moveTo>
                  <a:cubicBezTo>
                    <a:pt x="3" y="0"/>
                    <a:pt x="3" y="0"/>
                    <a:pt x="3" y="0"/>
                  </a:cubicBezTo>
                  <a:cubicBezTo>
                    <a:pt x="1" y="35"/>
                    <a:pt x="1" y="35"/>
                    <a:pt x="1" y="35"/>
                  </a:cubicBezTo>
                  <a:cubicBezTo>
                    <a:pt x="1" y="36"/>
                    <a:pt x="0" y="37"/>
                    <a:pt x="0" y="38"/>
                  </a:cubicBezTo>
                  <a:cubicBezTo>
                    <a:pt x="0" y="38"/>
                    <a:pt x="0" y="38"/>
                    <a:pt x="0" y="38"/>
                  </a:cubicBezTo>
                  <a:cubicBezTo>
                    <a:pt x="0" y="38"/>
                    <a:pt x="0" y="38"/>
                    <a:pt x="0" y="38"/>
                  </a:cubicBezTo>
                  <a:cubicBezTo>
                    <a:pt x="0" y="49"/>
                    <a:pt x="9" y="58"/>
                    <a:pt x="21" y="58"/>
                  </a:cubicBezTo>
                  <a:cubicBezTo>
                    <a:pt x="32" y="58"/>
                    <a:pt x="41" y="49"/>
                    <a:pt x="41" y="38"/>
                  </a:cubicBezTo>
                  <a:cubicBezTo>
                    <a:pt x="41" y="38"/>
                    <a:pt x="41" y="38"/>
                    <a:pt x="41" y="38"/>
                  </a:cubicBezTo>
                  <a:cubicBezTo>
                    <a:pt x="41" y="38"/>
                    <a:pt x="41" y="38"/>
                    <a:pt x="41" y="38"/>
                  </a:cubicBezTo>
                  <a:cubicBezTo>
                    <a:pt x="41" y="37"/>
                    <a:pt x="41" y="36"/>
                    <a:pt x="41" y="35"/>
                  </a:cubicBezTo>
                  <a:lnTo>
                    <a:pt x="38" y="0"/>
                  </a:lnTo>
                  <a:close/>
                  <a:moveTo>
                    <a:pt x="23" y="19"/>
                  </a:moveTo>
                  <a:cubicBezTo>
                    <a:pt x="23" y="20"/>
                    <a:pt x="23" y="21"/>
                    <a:pt x="22" y="21"/>
                  </a:cubicBezTo>
                  <a:cubicBezTo>
                    <a:pt x="19" y="21"/>
                    <a:pt x="19" y="21"/>
                    <a:pt x="19" y="21"/>
                  </a:cubicBezTo>
                  <a:cubicBezTo>
                    <a:pt x="19" y="21"/>
                    <a:pt x="18" y="20"/>
                    <a:pt x="18" y="19"/>
                  </a:cubicBezTo>
                  <a:cubicBezTo>
                    <a:pt x="18" y="8"/>
                    <a:pt x="18" y="8"/>
                    <a:pt x="18" y="8"/>
                  </a:cubicBezTo>
                  <a:cubicBezTo>
                    <a:pt x="18" y="7"/>
                    <a:pt x="19" y="6"/>
                    <a:pt x="19" y="6"/>
                  </a:cubicBezTo>
                  <a:cubicBezTo>
                    <a:pt x="22" y="6"/>
                    <a:pt x="22" y="6"/>
                    <a:pt x="22" y="6"/>
                  </a:cubicBezTo>
                  <a:cubicBezTo>
                    <a:pt x="23" y="6"/>
                    <a:pt x="23" y="7"/>
                    <a:pt x="23" y="8"/>
                  </a:cubicBezTo>
                  <a:lnTo>
                    <a:pt x="23"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4" name="Freeform 44"/>
            <p:cNvSpPr/>
            <p:nvPr/>
          </p:nvSpPr>
          <p:spPr bwMode="auto">
            <a:xfrm>
              <a:off x="10245726" y="2211388"/>
              <a:ext cx="200025" cy="66675"/>
            </a:xfrm>
            <a:custGeom>
              <a:avLst/>
              <a:gdLst>
                <a:gd name="T0" fmla="*/ 27 w 53"/>
                <a:gd name="T1" fmla="*/ 0 h 18"/>
                <a:gd name="T2" fmla="*/ 0 w 53"/>
                <a:gd name="T3" fmla="*/ 12 h 18"/>
                <a:gd name="T4" fmla="*/ 5 w 53"/>
                <a:gd name="T5" fmla="*/ 18 h 18"/>
                <a:gd name="T6" fmla="*/ 27 w 53"/>
                <a:gd name="T7" fmla="*/ 7 h 18"/>
                <a:gd name="T8" fmla="*/ 48 w 53"/>
                <a:gd name="T9" fmla="*/ 18 h 18"/>
                <a:gd name="T10" fmla="*/ 53 w 53"/>
                <a:gd name="T11" fmla="*/ 12 h 18"/>
                <a:gd name="T12" fmla="*/ 27 w 53"/>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3" h="18">
                  <a:moveTo>
                    <a:pt x="27" y="0"/>
                  </a:moveTo>
                  <a:cubicBezTo>
                    <a:pt x="16" y="0"/>
                    <a:pt x="7" y="5"/>
                    <a:pt x="0" y="12"/>
                  </a:cubicBezTo>
                  <a:cubicBezTo>
                    <a:pt x="5" y="18"/>
                    <a:pt x="5" y="18"/>
                    <a:pt x="5" y="18"/>
                  </a:cubicBezTo>
                  <a:cubicBezTo>
                    <a:pt x="10" y="11"/>
                    <a:pt x="18" y="7"/>
                    <a:pt x="27" y="7"/>
                  </a:cubicBezTo>
                  <a:cubicBezTo>
                    <a:pt x="35" y="7"/>
                    <a:pt x="43" y="11"/>
                    <a:pt x="48" y="18"/>
                  </a:cubicBezTo>
                  <a:cubicBezTo>
                    <a:pt x="53" y="12"/>
                    <a:pt x="53" y="12"/>
                    <a:pt x="53" y="12"/>
                  </a:cubicBezTo>
                  <a:cubicBezTo>
                    <a:pt x="47" y="5"/>
                    <a:pt x="37"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5" name="Freeform 45"/>
            <p:cNvSpPr/>
            <p:nvPr/>
          </p:nvSpPr>
          <p:spPr bwMode="auto">
            <a:xfrm>
              <a:off x="10201276" y="2135188"/>
              <a:ext cx="293688" cy="98425"/>
            </a:xfrm>
            <a:custGeom>
              <a:avLst/>
              <a:gdLst>
                <a:gd name="T0" fmla="*/ 39 w 78"/>
                <a:gd name="T1" fmla="*/ 0 h 26"/>
                <a:gd name="T2" fmla="*/ 0 w 78"/>
                <a:gd name="T3" fmla="*/ 18 h 26"/>
                <a:gd name="T4" fmla="*/ 7 w 78"/>
                <a:gd name="T5" fmla="*/ 26 h 26"/>
                <a:gd name="T6" fmla="*/ 39 w 78"/>
                <a:gd name="T7" fmla="*/ 11 h 26"/>
                <a:gd name="T8" fmla="*/ 70 w 78"/>
                <a:gd name="T9" fmla="*/ 26 h 26"/>
                <a:gd name="T10" fmla="*/ 78 w 78"/>
                <a:gd name="T11" fmla="*/ 18 h 26"/>
                <a:gd name="T12" fmla="*/ 39 w 78"/>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78" h="26">
                  <a:moveTo>
                    <a:pt x="39" y="0"/>
                  </a:moveTo>
                  <a:cubicBezTo>
                    <a:pt x="24" y="0"/>
                    <a:pt x="10" y="7"/>
                    <a:pt x="0" y="18"/>
                  </a:cubicBezTo>
                  <a:cubicBezTo>
                    <a:pt x="7" y="26"/>
                    <a:pt x="7" y="26"/>
                    <a:pt x="7" y="26"/>
                  </a:cubicBezTo>
                  <a:cubicBezTo>
                    <a:pt x="15" y="16"/>
                    <a:pt x="26" y="11"/>
                    <a:pt x="39" y="11"/>
                  </a:cubicBezTo>
                  <a:cubicBezTo>
                    <a:pt x="51" y="11"/>
                    <a:pt x="62" y="16"/>
                    <a:pt x="70" y="26"/>
                  </a:cubicBezTo>
                  <a:cubicBezTo>
                    <a:pt x="78" y="18"/>
                    <a:pt x="78" y="18"/>
                    <a:pt x="78" y="18"/>
                  </a:cubicBezTo>
                  <a:cubicBezTo>
                    <a:pt x="68" y="7"/>
                    <a:pt x="54" y="0"/>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959688" y="-511830"/>
            <a:ext cx="8511676" cy="7915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 name="椭圆 2"/>
          <p:cNvSpPr/>
          <p:nvPr/>
        </p:nvSpPr>
        <p:spPr>
          <a:xfrm>
            <a:off x="1588485" y="-1160759"/>
            <a:ext cx="9254082" cy="921337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4" name="组合 3"/>
          <p:cNvGrpSpPr/>
          <p:nvPr/>
        </p:nvGrpSpPr>
        <p:grpSpPr>
          <a:xfrm>
            <a:off x="2063111" y="930360"/>
            <a:ext cx="8065769" cy="5446338"/>
            <a:chOff x="2063111" y="930360"/>
            <a:chExt cx="8065769" cy="5446338"/>
          </a:xfrm>
        </p:grpSpPr>
        <p:sp>
          <p:nvSpPr>
            <p:cNvPr id="5" name="椭圆 4"/>
            <p:cNvSpPr/>
            <p:nvPr/>
          </p:nvSpPr>
          <p:spPr>
            <a:xfrm>
              <a:off x="2063111" y="9303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6" name="椭圆 5"/>
            <p:cNvSpPr/>
            <p:nvPr/>
          </p:nvSpPr>
          <p:spPr>
            <a:xfrm>
              <a:off x="9787942" y="60357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sp>
        <p:nvSpPr>
          <p:cNvPr id="7" name="自由: 形状 27"/>
          <p:cNvSpPr/>
          <p:nvPr/>
        </p:nvSpPr>
        <p:spPr>
          <a:xfrm rot="13500000">
            <a:off x="6068577" y="783410"/>
            <a:ext cx="293901" cy="293901"/>
          </a:xfrm>
          <a:custGeom>
            <a:avLst/>
            <a:gdLst>
              <a:gd name="connsiteX0" fmla="*/ 75778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749181 h 914400"/>
              <a:gd name="connsiteX5" fmla="*/ 757780 w 914400"/>
              <a:gd name="connsiteY5" fmla="*/ 74918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914400">
                <a:moveTo>
                  <a:pt x="757780" y="0"/>
                </a:moveTo>
                <a:lnTo>
                  <a:pt x="914400" y="0"/>
                </a:lnTo>
                <a:lnTo>
                  <a:pt x="914400" y="914400"/>
                </a:lnTo>
                <a:lnTo>
                  <a:pt x="0" y="914400"/>
                </a:lnTo>
                <a:lnTo>
                  <a:pt x="0" y="749181"/>
                </a:lnTo>
                <a:lnTo>
                  <a:pt x="757780" y="7491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空心弧 2"/>
          <p:cNvSpPr/>
          <p:nvPr/>
        </p:nvSpPr>
        <p:spPr>
          <a:xfrm rot="7086271">
            <a:off x="6496050" y="2687637"/>
            <a:ext cx="1482725" cy="1482725"/>
          </a:xfrm>
          <a:custGeom>
            <a:avLst/>
            <a:gdLst/>
            <a:ahLst/>
            <a:cxnLst>
              <a:cxn ang="0">
                <a:pos x="719254" y="1482395"/>
              </a:cxn>
              <a:cxn ang="0">
                <a:pos x="18905" y="907716"/>
              </a:cxn>
              <a:cxn ang="0">
                <a:pos x="397400" y="84620"/>
              </a:cxn>
              <a:cxn ang="0">
                <a:pos x="1289534" y="242235"/>
              </a:cxn>
              <a:cxn ang="0">
                <a:pos x="1363085" y="1145194"/>
              </a:cxn>
              <a:cxn ang="0">
                <a:pos x="1349991" y="1136690"/>
              </a:cxn>
              <a:cxn ang="0">
                <a:pos x="1277989" y="252748"/>
              </a:cxn>
              <a:cxn ang="0">
                <a:pos x="404645" y="98453"/>
              </a:cxn>
              <a:cxn ang="0">
                <a:pos x="34121" y="904213"/>
              </a:cxn>
              <a:cxn ang="0">
                <a:pos x="719720" y="1466788"/>
              </a:cxn>
              <a:cxn ang="0">
                <a:pos x="719254" y="1482395"/>
              </a:cxn>
            </a:cxnLst>
            <a:rect l="0" t="0" r="0" b="0"/>
            <a:pathLst>
              <a:path w="1482725" h="1482725">
                <a:moveTo>
                  <a:pt x="719254" y="1482395"/>
                </a:moveTo>
                <a:cubicBezTo>
                  <a:pt x="382299" y="1472342"/>
                  <a:pt x="94548" y="1236225"/>
                  <a:pt x="18905" y="907716"/>
                </a:cubicBezTo>
                <a:cubicBezTo>
                  <a:pt x="-56738" y="579208"/>
                  <a:pt x="98774" y="241023"/>
                  <a:pt x="397400" y="84620"/>
                </a:cubicBezTo>
                <a:cubicBezTo>
                  <a:pt x="696026" y="-71783"/>
                  <a:pt x="1062576" y="-7024"/>
                  <a:pt x="1289534" y="242235"/>
                </a:cubicBezTo>
                <a:cubicBezTo>
                  <a:pt x="1516492" y="491494"/>
                  <a:pt x="1546711" y="862491"/>
                  <a:pt x="1363085" y="1145194"/>
                </a:cubicBezTo>
                <a:lnTo>
                  <a:pt x="1349991" y="1136690"/>
                </a:lnTo>
                <a:cubicBezTo>
                  <a:pt x="1529750" y="859941"/>
                  <a:pt x="1500167" y="496757"/>
                  <a:pt x="1277989" y="252748"/>
                </a:cubicBezTo>
                <a:cubicBezTo>
                  <a:pt x="1055811" y="8739"/>
                  <a:pt x="696982" y="-54656"/>
                  <a:pt x="404645" y="98453"/>
                </a:cubicBezTo>
                <a:cubicBezTo>
                  <a:pt x="112308" y="251562"/>
                  <a:pt x="-39929" y="582624"/>
                  <a:pt x="34121" y="904213"/>
                </a:cubicBezTo>
                <a:cubicBezTo>
                  <a:pt x="108171" y="1225803"/>
                  <a:pt x="389862" y="1456947"/>
                  <a:pt x="719720" y="1466788"/>
                </a:cubicBezTo>
                <a:cubicBezTo>
                  <a:pt x="719565" y="1471990"/>
                  <a:pt x="719409" y="1477193"/>
                  <a:pt x="719254" y="1482395"/>
                </a:cubicBezTo>
                <a:close/>
              </a:path>
            </a:pathLst>
          </a:custGeom>
          <a:solidFill>
            <a:schemeClr val="bg1"/>
          </a:solidFill>
          <a:ln w="3175" cap="flat" cmpd="sng">
            <a:solidFill>
              <a:schemeClr val="bg1"/>
            </a:solidFill>
            <a:prstDash val="solid"/>
            <a:roun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 name="TextBox 8"/>
          <p:cNvSpPr txBox="1"/>
          <p:nvPr/>
        </p:nvSpPr>
        <p:spPr>
          <a:xfrm>
            <a:off x="4360863" y="3773487"/>
            <a:ext cx="2192337" cy="369888"/>
          </a:xfrm>
          <a:prstGeom prst="rect">
            <a:avLst/>
          </a:prstGeom>
          <a:noFill/>
          <a:ln w="9525">
            <a:noFill/>
            <a:miter/>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eaLnBrk="1" hangingPunct="1"/>
            <a:r>
              <a:rPr lang="zh-CN" altLang="en-US" sz="1800" dirty="0">
                <a:solidFill>
                  <a:schemeClr val="bg1"/>
                </a:solidFill>
                <a:cs typeface="+mn-ea"/>
                <a:sym typeface="+mn-lt"/>
              </a:rPr>
              <a:t>谢谢聆听</a:t>
            </a:r>
          </a:p>
        </p:txBody>
      </p:sp>
      <p:sp>
        <p:nvSpPr>
          <p:cNvPr id="10" name="TextBox 1"/>
          <p:cNvSpPr txBox="1"/>
          <p:nvPr/>
        </p:nvSpPr>
        <p:spPr>
          <a:xfrm>
            <a:off x="3532480" y="3726731"/>
            <a:ext cx="5127040" cy="461665"/>
          </a:xfrm>
          <a:prstGeom prst="rect">
            <a:avLst/>
          </a:prstGeom>
          <a:noFill/>
          <a:ln w="9525">
            <a:noFill/>
            <a:miter/>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eaLnBrk="1" hangingPunct="1"/>
            <a:r>
              <a:rPr lang="en-US" altLang="zh-CN" sz="2400" dirty="0">
                <a:solidFill>
                  <a:schemeClr val="accent2"/>
                </a:solidFill>
                <a:cs typeface="+mn-ea"/>
                <a:sym typeface="+mn-lt"/>
              </a:rPr>
              <a:t>THANKS FOR YOUR WATCHING</a:t>
            </a:r>
          </a:p>
        </p:txBody>
      </p:sp>
      <p:sp>
        <p:nvSpPr>
          <p:cNvPr id="11" name="TextBox 1"/>
          <p:cNvSpPr txBox="1"/>
          <p:nvPr/>
        </p:nvSpPr>
        <p:spPr>
          <a:xfrm>
            <a:off x="3464510" y="2669605"/>
            <a:ext cx="5262980" cy="1107996"/>
          </a:xfrm>
          <a:prstGeom prst="rect">
            <a:avLst/>
          </a:prstGeom>
          <a:noFill/>
          <a:ln w="9525">
            <a:noFill/>
            <a:miter/>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sz="6600" dirty="0">
                <a:solidFill>
                  <a:srgbClr val="F23B48"/>
                </a:solidFill>
                <a:cs typeface="+mn-ea"/>
                <a:sym typeface="+mn-lt"/>
              </a:rPr>
              <a:t>谢谢您的观看</a:t>
            </a:r>
            <a:endParaRPr lang="en-US" altLang="zh-CN" sz="6600" dirty="0">
              <a:solidFill>
                <a:srgbClr val="F23B48"/>
              </a:solidFill>
              <a:cs typeface="+mn-ea"/>
              <a:sym typeface="+mn-lt"/>
            </a:endParaRPr>
          </a:p>
        </p:txBody>
      </p:sp>
      <p:sp>
        <p:nvSpPr>
          <p:cNvPr id="12" name="文本框 17"/>
          <p:cNvSpPr txBox="1"/>
          <p:nvPr/>
        </p:nvSpPr>
        <p:spPr>
          <a:xfrm>
            <a:off x="4070163" y="906875"/>
            <a:ext cx="4290726" cy="523220"/>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kern="2000" spc="600" dirty="0" smtClean="0">
                <a:solidFill>
                  <a:schemeClr val="tx2">
                    <a:lumMod val="75000"/>
                  </a:schemeClr>
                </a:solidFill>
                <a:latin typeface="+mn-lt"/>
                <a:ea typeface="+mn-ea"/>
                <a:cs typeface="+mn-ea"/>
                <a:sym typeface="+mn-lt"/>
              </a:rPr>
              <a:t>www.92ppt.net</a:t>
            </a:r>
            <a:endParaRPr lang="zh-CN" altLang="en-US" sz="2800" b="1" kern="2000" spc="600" dirty="0">
              <a:solidFill>
                <a:schemeClr val="tx2">
                  <a:lumMod val="75000"/>
                </a:schemeClr>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accel="50000" decel="50000" fill="hold" nodeType="clickEffect">
                                  <p:stCondLst>
                                    <p:cond delay="0"/>
                                  </p:stCondLst>
                                  <p:childTnLst>
                                    <p:animRot by="108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3"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4" name="直接连接符 3"/>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6" name="椭圆 5"/>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8000" dirty="0"/>
                <a:t>1</a:t>
              </a:r>
              <a:endParaRPr lang="zh-CN" altLang="en-US" sz="8000" dirty="0"/>
            </a:p>
          </p:txBody>
        </p:sp>
        <p:sp>
          <p:nvSpPr>
            <p:cNvPr id="7" name="椭圆 6"/>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8000" dirty="0"/>
            </a:p>
          </p:txBody>
        </p:sp>
        <p:sp>
          <p:nvSpPr>
            <p:cNvPr id="8" name="椭圆 7"/>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 name="椭圆 8"/>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t>4</a:t>
            </a:fld>
            <a:endParaRPr lang="en-US" noProof="0" dirty="0">
              <a:latin typeface="+mn-lt"/>
              <a:cs typeface="+mn-ea"/>
              <a:sym typeface="+mn-lt"/>
            </a:endParaRPr>
          </a:p>
        </p:txBody>
      </p:sp>
      <p:sp>
        <p:nvSpPr>
          <p:cNvPr id="4" name="Slide Number Placeholder 3"/>
          <p:cNvSpPr txBox="1"/>
          <p:nvPr/>
        </p:nvSpPr>
        <p:spPr>
          <a:xfrm>
            <a:off x="11481724" y="436880"/>
            <a:ext cx="431078" cy="188223"/>
          </a:xfrm>
          <a:prstGeom prst="rect">
            <a:avLst/>
          </a:prstGeom>
        </p:spPr>
        <p:txBody>
          <a:bodyPr lIns="0" tIns="0" rIns="0" bIns="0"/>
          <a:lstStyle>
            <a:defPPr>
              <a:defRPr lang="zh-CN"/>
            </a:defPPr>
            <a:lvl1pPr marL="0" algn="ctr" defTabSz="914400" rtl="0" eaLnBrk="1" latinLnBrk="0" hangingPunct="1">
              <a:defRPr sz="1000" kern="1200">
                <a:solidFill>
                  <a:schemeClr val="bg1">
                    <a:lumMod val="50000"/>
                  </a:schemeClr>
                </a:solidFill>
                <a:latin typeface="Lato" panose="020F05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CEE2C88-6C8F-484D-AF69-578F576B1F44}" type="slidenum">
              <a:rPr lang="en-US" smtClean="0">
                <a:solidFill>
                  <a:schemeClr val="tx1"/>
                </a:solidFill>
                <a:latin typeface="+mn-lt"/>
                <a:cs typeface="+mn-ea"/>
                <a:sym typeface="+mn-lt"/>
              </a:rPr>
              <a:t>4</a:t>
            </a:fld>
            <a:endParaRPr lang="en-US" dirty="0">
              <a:solidFill>
                <a:schemeClr val="tx1"/>
              </a:solidFill>
              <a:latin typeface="+mn-lt"/>
              <a:cs typeface="+mn-ea"/>
              <a:sym typeface="+mn-lt"/>
            </a:endParaRPr>
          </a:p>
        </p:txBody>
      </p:sp>
      <p:sp>
        <p:nvSpPr>
          <p:cNvPr id="5" name="Text Placeholder 32"/>
          <p:cNvSpPr txBox="1"/>
          <p:nvPr/>
        </p:nvSpPr>
        <p:spPr>
          <a:xfrm>
            <a:off x="1298879" y="4125055"/>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
        <p:nvSpPr>
          <p:cNvPr id="6" name="Text Placeholder 33"/>
          <p:cNvSpPr txBox="1"/>
          <p:nvPr/>
        </p:nvSpPr>
        <p:spPr>
          <a:xfrm>
            <a:off x="1396008" y="3872308"/>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商业策略</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sp>
        <p:nvSpPr>
          <p:cNvPr id="7" name="Oval 25"/>
          <p:cNvSpPr/>
          <p:nvPr/>
        </p:nvSpPr>
        <p:spPr>
          <a:xfrm>
            <a:off x="1453008" y="1644650"/>
            <a:ext cx="1881899" cy="18818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4800" b="0" i="0" u="none" strike="noStrike" kern="1200" cap="none" spc="0" normalizeH="0" baseline="0" noProof="0" dirty="0">
              <a:ln>
                <a:noFill/>
              </a:ln>
              <a:solidFill>
                <a:schemeClr val="tx1"/>
              </a:solidFill>
              <a:effectLst/>
              <a:uLnTx/>
              <a:uFillTx/>
              <a:cs typeface="+mn-ea"/>
              <a:sym typeface="+mn-lt"/>
            </a:endParaRPr>
          </a:p>
        </p:txBody>
      </p:sp>
      <p:sp>
        <p:nvSpPr>
          <p:cNvPr id="8" name="Freeform 224"/>
          <p:cNvSpPr>
            <a:spLocks noEditPoints="1" noChangeArrowheads="1"/>
          </p:cNvSpPr>
          <p:nvPr/>
        </p:nvSpPr>
        <p:spPr bwMode="auto">
          <a:xfrm>
            <a:off x="2043817" y="2269218"/>
            <a:ext cx="700281" cy="700221"/>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47"/>
              <a:gd name="T164" fmla="*/ 47 w 47"/>
              <a:gd name="T165" fmla="*/ 47 h 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rgbClr val="FFFFFF"/>
          </a:solidFill>
          <a:ln>
            <a:noFill/>
          </a:ln>
        </p:spPr>
        <p:txBody>
          <a:bodyPr/>
          <a:lstStyle/>
          <a:p>
            <a:endParaRPr lang="zh-CN" altLang="zh-CN">
              <a:cs typeface="+mn-ea"/>
              <a:sym typeface="+mn-lt"/>
            </a:endParaRPr>
          </a:p>
        </p:txBody>
      </p:sp>
      <p:sp>
        <p:nvSpPr>
          <p:cNvPr id="9" name="Oval 21"/>
          <p:cNvSpPr/>
          <p:nvPr/>
        </p:nvSpPr>
        <p:spPr>
          <a:xfrm>
            <a:off x="3921037" y="1702131"/>
            <a:ext cx="1881899" cy="18818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5400" b="0" i="0" u="none" strike="noStrike" kern="1200" cap="none" spc="0" normalizeH="0" baseline="0" noProof="0" dirty="0">
              <a:ln>
                <a:noFill/>
              </a:ln>
              <a:solidFill>
                <a:schemeClr val="tx1"/>
              </a:solidFill>
              <a:effectLst/>
              <a:uLnTx/>
              <a:uFillTx/>
              <a:cs typeface="+mn-ea"/>
              <a:sym typeface="+mn-lt"/>
            </a:endParaRPr>
          </a:p>
        </p:txBody>
      </p:sp>
      <p:sp>
        <p:nvSpPr>
          <p:cNvPr id="10" name="Text Placeholder 33"/>
          <p:cNvSpPr txBox="1"/>
          <p:nvPr/>
        </p:nvSpPr>
        <p:spPr>
          <a:xfrm>
            <a:off x="3864037" y="3929789"/>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概念想法</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grpSp>
        <p:nvGrpSpPr>
          <p:cNvPr id="11" name="Group 8"/>
          <p:cNvGrpSpPr>
            <a:grpSpLocks noChangeAspect="1"/>
          </p:cNvGrpSpPr>
          <p:nvPr/>
        </p:nvGrpSpPr>
        <p:grpSpPr bwMode="auto">
          <a:xfrm>
            <a:off x="3898374" y="1644650"/>
            <a:ext cx="1927225" cy="2284413"/>
            <a:chOff x="2456" y="1036"/>
            <a:chExt cx="1214" cy="1439"/>
          </a:xfrm>
        </p:grpSpPr>
        <p:sp>
          <p:nvSpPr>
            <p:cNvPr id="12" name="AutoShape 7"/>
            <p:cNvSpPr>
              <a:spLocks noChangeAspect="1" noChangeArrowheads="1" noTextEdit="1"/>
            </p:cNvSpPr>
            <p:nvPr/>
          </p:nvSpPr>
          <p:spPr bwMode="auto">
            <a:xfrm>
              <a:off x="2456" y="1036"/>
              <a:ext cx="1214" cy="1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Rectangle 9"/>
            <p:cNvSpPr>
              <a:spLocks noChangeArrowheads="1"/>
            </p:cNvSpPr>
            <p:nvPr/>
          </p:nvSpPr>
          <p:spPr bwMode="auto">
            <a:xfrm>
              <a:off x="2871" y="1350"/>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dirty="0">
                <a:ln>
                  <a:noFill/>
                </a:ln>
                <a:effectLst/>
                <a:latin typeface="+mn-lt"/>
                <a:cs typeface="+mn-ea"/>
                <a:sym typeface="+mn-lt"/>
              </a:endParaRPr>
            </a:p>
          </p:txBody>
        </p:sp>
      </p:grpSp>
      <p:grpSp>
        <p:nvGrpSpPr>
          <p:cNvPr id="14" name="Group 8"/>
          <p:cNvGrpSpPr/>
          <p:nvPr/>
        </p:nvGrpSpPr>
        <p:grpSpPr>
          <a:xfrm>
            <a:off x="4553007" y="2206276"/>
            <a:ext cx="617959" cy="841402"/>
            <a:chOff x="2767013" y="609600"/>
            <a:chExt cx="561975" cy="765176"/>
          </a:xfrm>
          <a:solidFill>
            <a:schemeClr val="bg1"/>
          </a:solidFill>
        </p:grpSpPr>
        <p:sp>
          <p:nvSpPr>
            <p:cNvPr id="15"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 name="Freeform 6"/>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17" name="Text Placeholder 32"/>
          <p:cNvSpPr txBox="1"/>
          <p:nvPr/>
        </p:nvSpPr>
        <p:spPr>
          <a:xfrm>
            <a:off x="3766908" y="4182536"/>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
        <p:nvSpPr>
          <p:cNvPr id="18" name="Text Placeholder 33"/>
          <p:cNvSpPr txBox="1"/>
          <p:nvPr/>
        </p:nvSpPr>
        <p:spPr>
          <a:xfrm>
            <a:off x="6332066" y="3872308"/>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用户体验</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sp>
        <p:nvSpPr>
          <p:cNvPr id="19" name="Oval 25"/>
          <p:cNvSpPr/>
          <p:nvPr/>
        </p:nvSpPr>
        <p:spPr>
          <a:xfrm>
            <a:off x="6389066" y="1644650"/>
            <a:ext cx="1881899" cy="18818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4800" b="0" i="0" u="none" strike="noStrike" kern="1200" cap="none" spc="0" normalizeH="0" baseline="0" noProof="0" dirty="0">
              <a:ln>
                <a:noFill/>
              </a:ln>
              <a:solidFill>
                <a:schemeClr val="tx1"/>
              </a:solidFill>
              <a:effectLst/>
              <a:uLnTx/>
              <a:uFillTx/>
              <a:cs typeface="+mn-ea"/>
              <a:sym typeface="+mn-lt"/>
            </a:endParaRPr>
          </a:p>
        </p:txBody>
      </p:sp>
      <p:sp>
        <p:nvSpPr>
          <p:cNvPr id="20" name="Freeform 201"/>
          <p:cNvSpPr>
            <a:spLocks noChangeArrowheads="1"/>
          </p:cNvSpPr>
          <p:nvPr/>
        </p:nvSpPr>
        <p:spPr bwMode="auto">
          <a:xfrm>
            <a:off x="6870740" y="2173733"/>
            <a:ext cx="918550" cy="891189"/>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60"/>
              <a:gd name="T41" fmla="*/ 62 w 62"/>
              <a:gd name="T42" fmla="*/ 60 h 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solidFill>
            <a:srgbClr val="FFFFFF"/>
          </a:solidFill>
          <a:ln>
            <a:noFill/>
          </a:ln>
        </p:spPr>
        <p:txBody>
          <a:bodyPr/>
          <a:lstStyle/>
          <a:p>
            <a:endParaRPr lang="zh-CN" altLang="zh-CN">
              <a:cs typeface="+mn-ea"/>
              <a:sym typeface="+mn-lt"/>
            </a:endParaRPr>
          </a:p>
        </p:txBody>
      </p:sp>
      <p:sp>
        <p:nvSpPr>
          <p:cNvPr id="21" name="Text Placeholder 32"/>
          <p:cNvSpPr txBox="1"/>
          <p:nvPr/>
        </p:nvSpPr>
        <p:spPr>
          <a:xfrm>
            <a:off x="6234937" y="4125055"/>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
        <p:nvSpPr>
          <p:cNvPr id="22" name="Oval 25"/>
          <p:cNvSpPr/>
          <p:nvPr/>
        </p:nvSpPr>
        <p:spPr>
          <a:xfrm>
            <a:off x="8857095" y="1644650"/>
            <a:ext cx="1881899" cy="18818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4800" b="0" i="0" u="none" strike="noStrike" kern="1200" cap="none" spc="0" normalizeH="0" baseline="0" noProof="0" dirty="0">
              <a:ln>
                <a:noFill/>
              </a:ln>
              <a:solidFill>
                <a:schemeClr val="tx1"/>
              </a:solidFill>
              <a:effectLst/>
              <a:uLnTx/>
              <a:uFillTx/>
              <a:cs typeface="+mn-ea"/>
              <a:sym typeface="+mn-lt"/>
            </a:endParaRPr>
          </a:p>
        </p:txBody>
      </p:sp>
      <p:sp>
        <p:nvSpPr>
          <p:cNvPr id="23" name="Text Placeholder 33"/>
          <p:cNvSpPr txBox="1"/>
          <p:nvPr/>
        </p:nvSpPr>
        <p:spPr>
          <a:xfrm>
            <a:off x="8800095" y="3872308"/>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解决方案</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sp>
        <p:nvSpPr>
          <p:cNvPr id="24" name="任意多边形 33"/>
          <p:cNvSpPr/>
          <p:nvPr/>
        </p:nvSpPr>
        <p:spPr>
          <a:xfrm>
            <a:off x="9382217" y="2201758"/>
            <a:ext cx="831655" cy="767681"/>
          </a:xfrm>
          <a:custGeom>
            <a:avLst/>
            <a:gdLst/>
            <a:ahLst/>
            <a:cxnLst/>
            <a:rect l="l" t="t" r="r" b="b"/>
            <a:pathLst>
              <a:path w="566057" h="522514">
                <a:moveTo>
                  <a:pt x="435429" y="130628"/>
                </a:moveTo>
                <a:cubicBezTo>
                  <a:pt x="435429" y="178026"/>
                  <a:pt x="427038" y="220095"/>
                  <a:pt x="410255" y="256835"/>
                </a:cubicBezTo>
                <a:cubicBezTo>
                  <a:pt x="442232" y="250258"/>
                  <a:pt x="468936" y="237444"/>
                  <a:pt x="490367" y="218394"/>
                </a:cubicBezTo>
                <a:cubicBezTo>
                  <a:pt x="511799" y="199344"/>
                  <a:pt x="522514" y="180975"/>
                  <a:pt x="522514" y="163285"/>
                </a:cubicBezTo>
                <a:lnTo>
                  <a:pt x="522514" y="130628"/>
                </a:lnTo>
                <a:close/>
                <a:moveTo>
                  <a:pt x="43543" y="130628"/>
                </a:moveTo>
                <a:lnTo>
                  <a:pt x="43543" y="163285"/>
                </a:lnTo>
                <a:cubicBezTo>
                  <a:pt x="43543" y="180975"/>
                  <a:pt x="54258" y="199344"/>
                  <a:pt x="75690" y="218394"/>
                </a:cubicBezTo>
                <a:cubicBezTo>
                  <a:pt x="97121" y="237444"/>
                  <a:pt x="123825" y="250258"/>
                  <a:pt x="155802" y="256835"/>
                </a:cubicBezTo>
                <a:cubicBezTo>
                  <a:pt x="139020" y="220095"/>
                  <a:pt x="130629" y="178026"/>
                  <a:pt x="130629" y="130628"/>
                </a:cubicBezTo>
                <a:close/>
                <a:moveTo>
                  <a:pt x="185057" y="0"/>
                </a:moveTo>
                <a:lnTo>
                  <a:pt x="381000" y="0"/>
                </a:lnTo>
                <a:cubicBezTo>
                  <a:pt x="395968" y="0"/>
                  <a:pt x="408781" y="5329"/>
                  <a:pt x="419440" y="15988"/>
                </a:cubicBezTo>
                <a:cubicBezTo>
                  <a:pt x="430099" y="26647"/>
                  <a:pt x="435429" y="39460"/>
                  <a:pt x="435429" y="54428"/>
                </a:cubicBezTo>
                <a:lnTo>
                  <a:pt x="435429" y="87085"/>
                </a:lnTo>
                <a:lnTo>
                  <a:pt x="533400" y="87085"/>
                </a:lnTo>
                <a:cubicBezTo>
                  <a:pt x="542471" y="87085"/>
                  <a:pt x="550182" y="90260"/>
                  <a:pt x="556532" y="96610"/>
                </a:cubicBezTo>
                <a:cubicBezTo>
                  <a:pt x="562882" y="102960"/>
                  <a:pt x="566057" y="110671"/>
                  <a:pt x="566057" y="119743"/>
                </a:cubicBezTo>
                <a:lnTo>
                  <a:pt x="566057" y="163285"/>
                </a:lnTo>
                <a:cubicBezTo>
                  <a:pt x="566057" y="179387"/>
                  <a:pt x="561351" y="195602"/>
                  <a:pt x="551940" y="211931"/>
                </a:cubicBezTo>
                <a:cubicBezTo>
                  <a:pt x="542528" y="228260"/>
                  <a:pt x="529828" y="243001"/>
                  <a:pt x="513840" y="256154"/>
                </a:cubicBezTo>
                <a:cubicBezTo>
                  <a:pt x="497851" y="269308"/>
                  <a:pt x="478234" y="280364"/>
                  <a:pt x="454989" y="289322"/>
                </a:cubicBezTo>
                <a:cubicBezTo>
                  <a:pt x="431743" y="298280"/>
                  <a:pt x="407307" y="303326"/>
                  <a:pt x="381680" y="304460"/>
                </a:cubicBezTo>
                <a:cubicBezTo>
                  <a:pt x="372155" y="316706"/>
                  <a:pt x="361383" y="327478"/>
                  <a:pt x="349363" y="336777"/>
                </a:cubicBezTo>
                <a:cubicBezTo>
                  <a:pt x="340746" y="344487"/>
                  <a:pt x="334792" y="352708"/>
                  <a:pt x="331504" y="361439"/>
                </a:cubicBezTo>
                <a:cubicBezTo>
                  <a:pt x="328216" y="370171"/>
                  <a:pt x="326571" y="380319"/>
                  <a:pt x="326571" y="391885"/>
                </a:cubicBezTo>
                <a:cubicBezTo>
                  <a:pt x="326571" y="404132"/>
                  <a:pt x="330030" y="414451"/>
                  <a:pt x="336947" y="422842"/>
                </a:cubicBezTo>
                <a:cubicBezTo>
                  <a:pt x="343864" y="431233"/>
                  <a:pt x="354920" y="435428"/>
                  <a:pt x="370114" y="435428"/>
                </a:cubicBezTo>
                <a:cubicBezTo>
                  <a:pt x="387123" y="435428"/>
                  <a:pt x="402261" y="440588"/>
                  <a:pt x="415528" y="450906"/>
                </a:cubicBezTo>
                <a:cubicBezTo>
                  <a:pt x="428795" y="461225"/>
                  <a:pt x="435429" y="474209"/>
                  <a:pt x="435429" y="489857"/>
                </a:cubicBezTo>
                <a:lnTo>
                  <a:pt x="435429" y="511628"/>
                </a:lnTo>
                <a:cubicBezTo>
                  <a:pt x="435429" y="514803"/>
                  <a:pt x="434408" y="517411"/>
                  <a:pt x="432367" y="519452"/>
                </a:cubicBezTo>
                <a:cubicBezTo>
                  <a:pt x="430326" y="521494"/>
                  <a:pt x="427718" y="522514"/>
                  <a:pt x="424543" y="522514"/>
                </a:cubicBezTo>
                <a:lnTo>
                  <a:pt x="141514" y="522514"/>
                </a:lnTo>
                <a:cubicBezTo>
                  <a:pt x="138339" y="522514"/>
                  <a:pt x="135731" y="521494"/>
                  <a:pt x="133690" y="519452"/>
                </a:cubicBezTo>
                <a:cubicBezTo>
                  <a:pt x="131649" y="517411"/>
                  <a:pt x="130629" y="514803"/>
                  <a:pt x="130629" y="511628"/>
                </a:cubicBezTo>
                <a:lnTo>
                  <a:pt x="130629" y="489857"/>
                </a:lnTo>
                <a:cubicBezTo>
                  <a:pt x="130629" y="474209"/>
                  <a:pt x="137262" y="461225"/>
                  <a:pt x="150529" y="450906"/>
                </a:cubicBezTo>
                <a:cubicBezTo>
                  <a:pt x="163796" y="440588"/>
                  <a:pt x="178934" y="435428"/>
                  <a:pt x="195943" y="435428"/>
                </a:cubicBezTo>
                <a:cubicBezTo>
                  <a:pt x="211138" y="435428"/>
                  <a:pt x="222193" y="431233"/>
                  <a:pt x="229110" y="422842"/>
                </a:cubicBezTo>
                <a:cubicBezTo>
                  <a:pt x="236027" y="414451"/>
                  <a:pt x="239486" y="404132"/>
                  <a:pt x="239486" y="391885"/>
                </a:cubicBezTo>
                <a:cubicBezTo>
                  <a:pt x="239486" y="380319"/>
                  <a:pt x="237842" y="370171"/>
                  <a:pt x="234553" y="361439"/>
                </a:cubicBezTo>
                <a:cubicBezTo>
                  <a:pt x="231265" y="352708"/>
                  <a:pt x="225312" y="344487"/>
                  <a:pt x="216694" y="336777"/>
                </a:cubicBezTo>
                <a:cubicBezTo>
                  <a:pt x="204674" y="327478"/>
                  <a:pt x="193902" y="316706"/>
                  <a:pt x="184377" y="304460"/>
                </a:cubicBezTo>
                <a:cubicBezTo>
                  <a:pt x="158750" y="303326"/>
                  <a:pt x="134314" y="298280"/>
                  <a:pt x="111068" y="289322"/>
                </a:cubicBezTo>
                <a:cubicBezTo>
                  <a:pt x="87823" y="280364"/>
                  <a:pt x="68206" y="269308"/>
                  <a:pt x="52217" y="256154"/>
                </a:cubicBezTo>
                <a:cubicBezTo>
                  <a:pt x="36229" y="243001"/>
                  <a:pt x="23529" y="228260"/>
                  <a:pt x="14117" y="211931"/>
                </a:cubicBezTo>
                <a:cubicBezTo>
                  <a:pt x="4706" y="195602"/>
                  <a:pt x="0" y="179387"/>
                  <a:pt x="0" y="163285"/>
                </a:cubicBezTo>
                <a:lnTo>
                  <a:pt x="0" y="119743"/>
                </a:lnTo>
                <a:cubicBezTo>
                  <a:pt x="0" y="110671"/>
                  <a:pt x="3175" y="102960"/>
                  <a:pt x="9525" y="96610"/>
                </a:cubicBezTo>
                <a:cubicBezTo>
                  <a:pt x="15875" y="90260"/>
                  <a:pt x="23586" y="87085"/>
                  <a:pt x="32657" y="87085"/>
                </a:cubicBezTo>
                <a:lnTo>
                  <a:pt x="130629" y="87085"/>
                </a:lnTo>
                <a:lnTo>
                  <a:pt x="130629" y="54428"/>
                </a:lnTo>
                <a:cubicBezTo>
                  <a:pt x="130629" y="39460"/>
                  <a:pt x="135958" y="26647"/>
                  <a:pt x="146617" y="15988"/>
                </a:cubicBezTo>
                <a:cubicBezTo>
                  <a:pt x="157276" y="5329"/>
                  <a:pt x="170089" y="0"/>
                  <a:pt x="185057" y="0"/>
                </a:cubicBezTo>
                <a:close/>
              </a:path>
            </a:pathLst>
          </a:custGeom>
          <a:solidFill>
            <a:srgbClr val="FF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sz="4800" dirty="0">
              <a:cs typeface="+mn-ea"/>
              <a:sym typeface="+mn-lt"/>
            </a:endParaRPr>
          </a:p>
        </p:txBody>
      </p:sp>
      <p:sp>
        <p:nvSpPr>
          <p:cNvPr id="25" name="Text Placeholder 32"/>
          <p:cNvSpPr txBox="1"/>
          <p:nvPr/>
        </p:nvSpPr>
        <p:spPr>
          <a:xfrm>
            <a:off x="8702966" y="4125055"/>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
        <p:nvSpPr>
          <p:cNvPr id="27"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占位符 20"/>
          <p:cNvSpPr>
            <a:spLocks noGrp="1"/>
          </p:cNvSpPr>
          <p:nvPr>
            <p:ph type="body" sz="quarter" idx="13"/>
          </p:nvPr>
        </p:nvSpPr>
        <p:spPr/>
        <p:txBody>
          <a:bodyPr/>
          <a:lstStyle/>
          <a:p>
            <a:endParaRPr lang="zh-CN" altLang="en-US"/>
          </a:p>
        </p:txBody>
      </p:sp>
      <p:sp>
        <p:nvSpPr>
          <p:cNvPr id="2"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t>5</a:t>
            </a:fld>
            <a:endParaRPr lang="en-US" dirty="0">
              <a:latin typeface="+mn-lt"/>
              <a:cs typeface="+mn-ea"/>
              <a:sym typeface="+mn-lt"/>
            </a:endParaRPr>
          </a:p>
        </p:txBody>
      </p:sp>
      <p:sp>
        <p:nvSpPr>
          <p:cNvPr id="3" name="Rectangle 37"/>
          <p:cNvSpPr/>
          <p:nvPr/>
        </p:nvSpPr>
        <p:spPr>
          <a:xfrm>
            <a:off x="6529571" y="1449363"/>
            <a:ext cx="4713393" cy="738664"/>
          </a:xfrm>
          <a:prstGeom prst="rect">
            <a:avLst/>
          </a:prstGeom>
        </p:spPr>
        <p:txBody>
          <a:bodyPr wrap="square">
            <a:spAutoFit/>
          </a:bodyPr>
          <a:lstStyle/>
          <a:p>
            <a:r>
              <a:rPr lang="en-US" sz="1400" dirty="0">
                <a:solidFill>
                  <a:schemeClr val="tx1">
                    <a:lumMod val="65000"/>
                    <a:lumOff val="35000"/>
                  </a:schemeClr>
                </a:solidFill>
                <a:cs typeface="+mn-ea"/>
                <a:sym typeface="+mn-lt"/>
              </a:rPr>
              <a:t>Toffee caramels candy canes bonbon bonbon soufflé bonbon wafer. Topping I love halvah I love. Cake ice cream I love cake.</a:t>
            </a:r>
          </a:p>
        </p:txBody>
      </p:sp>
      <p:sp>
        <p:nvSpPr>
          <p:cNvPr id="4" name="Rectangle 48"/>
          <p:cNvSpPr/>
          <p:nvPr/>
        </p:nvSpPr>
        <p:spPr>
          <a:xfrm>
            <a:off x="6529571" y="1009694"/>
            <a:ext cx="4713393" cy="400110"/>
          </a:xfrm>
          <a:prstGeom prst="rect">
            <a:avLst/>
          </a:prstGeom>
        </p:spPr>
        <p:txBody>
          <a:bodyPr wrap="square">
            <a:spAutoFit/>
          </a:bodyPr>
          <a:lstStyle/>
          <a:p>
            <a:r>
              <a:rPr lang="zh-CN" altLang="en-US" sz="2000" b="1" dirty="0">
                <a:solidFill>
                  <a:schemeClr val="tx1">
                    <a:lumMod val="65000"/>
                    <a:lumOff val="35000"/>
                  </a:schemeClr>
                </a:solidFill>
                <a:cs typeface="+mn-ea"/>
                <a:sym typeface="+mn-lt"/>
              </a:rPr>
              <a:t>项目的细节</a:t>
            </a:r>
            <a:endParaRPr lang="en-US" sz="2000" b="1" dirty="0">
              <a:solidFill>
                <a:schemeClr val="tx1">
                  <a:lumMod val="65000"/>
                  <a:lumOff val="35000"/>
                </a:schemeClr>
              </a:solidFill>
              <a:cs typeface="+mn-ea"/>
              <a:sym typeface="+mn-lt"/>
            </a:endParaRPr>
          </a:p>
        </p:txBody>
      </p:sp>
      <p:sp>
        <p:nvSpPr>
          <p:cNvPr id="5" name="Text Placeholder 32"/>
          <p:cNvSpPr txBox="1"/>
          <p:nvPr/>
        </p:nvSpPr>
        <p:spPr>
          <a:xfrm>
            <a:off x="7266884" y="2803509"/>
            <a:ext cx="3895156"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200" dirty="0">
                <a:solidFill>
                  <a:schemeClr val="tx1">
                    <a:lumMod val="65000"/>
                    <a:lumOff val="35000"/>
                  </a:schemeClr>
                </a:solidFill>
                <a:latin typeface="+mn-lt"/>
                <a:cs typeface="+mn-ea"/>
                <a:sym typeface="+mn-lt"/>
              </a:rPr>
              <a:t>Lemon drops oat cake oat cake sugar plum sweet gingerbread chocolate cake gingerbread. Lemon drops oat cake oat cake sugar plum sweet</a:t>
            </a:r>
          </a:p>
        </p:txBody>
      </p:sp>
      <p:sp>
        <p:nvSpPr>
          <p:cNvPr id="6" name="Text Placeholder 33"/>
          <p:cNvSpPr txBox="1"/>
          <p:nvPr/>
        </p:nvSpPr>
        <p:spPr>
          <a:xfrm>
            <a:off x="7266886" y="2556793"/>
            <a:ext cx="3895154" cy="1867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accent2"/>
                </a:solidFill>
                <a:latin typeface="+mn-lt"/>
                <a:cs typeface="+mn-ea"/>
                <a:sym typeface="+mn-lt"/>
              </a:rPr>
              <a:t>商务策略</a:t>
            </a:r>
            <a:endParaRPr lang="en-AU" sz="1400" dirty="0">
              <a:solidFill>
                <a:schemeClr val="accent2"/>
              </a:solidFill>
              <a:latin typeface="+mn-lt"/>
              <a:cs typeface="+mn-ea"/>
              <a:sym typeface="+mn-lt"/>
            </a:endParaRPr>
          </a:p>
        </p:txBody>
      </p:sp>
      <p:sp>
        <p:nvSpPr>
          <p:cNvPr id="7" name="Text Placeholder 32"/>
          <p:cNvSpPr txBox="1"/>
          <p:nvPr/>
        </p:nvSpPr>
        <p:spPr>
          <a:xfrm>
            <a:off x="7266884" y="3998978"/>
            <a:ext cx="3895156"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200" dirty="0">
                <a:solidFill>
                  <a:schemeClr val="tx1">
                    <a:lumMod val="65000"/>
                    <a:lumOff val="35000"/>
                  </a:schemeClr>
                </a:solidFill>
                <a:latin typeface="+mn-lt"/>
                <a:cs typeface="+mn-ea"/>
                <a:sym typeface="+mn-lt"/>
              </a:rPr>
              <a:t>Lemon drops oat cake oat cake sugar plum sweet gingerbread chocolate cake gingerbread. Lemon drops oat cake oat cake sugar plum sweet</a:t>
            </a:r>
          </a:p>
        </p:txBody>
      </p:sp>
      <p:sp>
        <p:nvSpPr>
          <p:cNvPr id="8" name="Text Placeholder 33"/>
          <p:cNvSpPr txBox="1"/>
          <p:nvPr/>
        </p:nvSpPr>
        <p:spPr>
          <a:xfrm>
            <a:off x="7266886" y="3752262"/>
            <a:ext cx="3895154" cy="1867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accent2"/>
                </a:solidFill>
                <a:latin typeface="+mn-lt"/>
                <a:cs typeface="+mn-ea"/>
                <a:sym typeface="+mn-lt"/>
              </a:rPr>
              <a:t>创意策略</a:t>
            </a:r>
            <a:endParaRPr lang="en-AU" sz="1400" dirty="0">
              <a:solidFill>
                <a:schemeClr val="accent2"/>
              </a:solidFill>
              <a:latin typeface="+mn-lt"/>
              <a:cs typeface="+mn-ea"/>
              <a:sym typeface="+mn-lt"/>
            </a:endParaRPr>
          </a:p>
        </p:txBody>
      </p:sp>
      <p:sp>
        <p:nvSpPr>
          <p:cNvPr id="9" name="Text Placeholder 32"/>
          <p:cNvSpPr txBox="1"/>
          <p:nvPr/>
        </p:nvSpPr>
        <p:spPr>
          <a:xfrm>
            <a:off x="7266884" y="5208510"/>
            <a:ext cx="3895156"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200" dirty="0">
                <a:solidFill>
                  <a:schemeClr val="tx1">
                    <a:lumMod val="65000"/>
                    <a:lumOff val="35000"/>
                  </a:schemeClr>
                </a:solidFill>
                <a:latin typeface="+mn-lt"/>
                <a:cs typeface="+mn-ea"/>
                <a:sym typeface="+mn-lt"/>
              </a:rPr>
              <a:t>幸运日素材 淘宝店：https://shop145643496.taobao.com</a:t>
            </a:r>
          </a:p>
        </p:txBody>
      </p:sp>
      <p:sp>
        <p:nvSpPr>
          <p:cNvPr id="10" name="Text Placeholder 33"/>
          <p:cNvSpPr txBox="1"/>
          <p:nvPr/>
        </p:nvSpPr>
        <p:spPr>
          <a:xfrm>
            <a:off x="7266886" y="4961794"/>
            <a:ext cx="3895154" cy="1867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accent2"/>
                </a:solidFill>
                <a:latin typeface="+mn-lt"/>
                <a:cs typeface="+mn-ea"/>
                <a:sym typeface="+mn-lt"/>
              </a:rPr>
              <a:t>项目进展</a:t>
            </a:r>
            <a:endParaRPr lang="en-AU" altLang="zh-CN" sz="1400" dirty="0">
              <a:solidFill>
                <a:schemeClr val="accent2"/>
              </a:solidFill>
              <a:latin typeface="+mn-lt"/>
              <a:cs typeface="+mn-ea"/>
              <a:sym typeface="+mn-lt"/>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22117" r="22456" b="-10"/>
          <a:stretch>
            <a:fillRect/>
          </a:stretch>
        </p:blipFill>
        <p:spPr>
          <a:xfrm>
            <a:off x="0" y="0"/>
            <a:ext cx="5700713" cy="6857999"/>
          </a:xfrm>
          <a:prstGeom prst="rect">
            <a:avLst/>
          </a:prstGeom>
        </p:spPr>
      </p:pic>
      <p:grpSp>
        <p:nvGrpSpPr>
          <p:cNvPr id="12" name="组合 11"/>
          <p:cNvGrpSpPr/>
          <p:nvPr/>
        </p:nvGrpSpPr>
        <p:grpSpPr>
          <a:xfrm>
            <a:off x="6529571" y="2556793"/>
            <a:ext cx="551992" cy="551992"/>
            <a:chOff x="6636986" y="2554201"/>
            <a:chExt cx="551992" cy="551992"/>
          </a:xfrm>
        </p:grpSpPr>
        <p:sp>
          <p:nvSpPr>
            <p:cNvPr id="13" name="Oval 53"/>
            <p:cNvSpPr>
              <a:spLocks noChangeAspect="1"/>
            </p:cNvSpPr>
            <p:nvPr/>
          </p:nvSpPr>
          <p:spPr>
            <a:xfrm>
              <a:off x="6636986" y="2554201"/>
              <a:ext cx="551992" cy="551992"/>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14" name="Freeform 224"/>
            <p:cNvSpPr>
              <a:spLocks noEditPoints="1" noChangeArrowheads="1"/>
            </p:cNvSpPr>
            <p:nvPr/>
          </p:nvSpPr>
          <p:spPr bwMode="auto">
            <a:xfrm>
              <a:off x="6764434" y="2681662"/>
              <a:ext cx="297096" cy="297071"/>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47"/>
                <a:gd name="T164" fmla="*/ 47 w 47"/>
                <a:gd name="T165" fmla="*/ 47 h 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rgbClr val="FFFFFF"/>
            </a:solidFill>
            <a:ln>
              <a:noFill/>
            </a:ln>
          </p:spPr>
          <p:txBody>
            <a:bodyPr/>
            <a:lstStyle/>
            <a:p>
              <a:endParaRPr lang="zh-CN" altLang="zh-CN">
                <a:solidFill>
                  <a:srgbClr val="000000"/>
                </a:solidFill>
                <a:cs typeface="+mn-ea"/>
                <a:sym typeface="+mn-lt"/>
              </a:endParaRPr>
            </a:p>
          </p:txBody>
        </p:sp>
      </p:grpSp>
      <p:grpSp>
        <p:nvGrpSpPr>
          <p:cNvPr id="15" name="组合 14"/>
          <p:cNvGrpSpPr/>
          <p:nvPr/>
        </p:nvGrpSpPr>
        <p:grpSpPr>
          <a:xfrm>
            <a:off x="6529571" y="3739165"/>
            <a:ext cx="551992" cy="551992"/>
            <a:chOff x="6636986" y="3739165"/>
            <a:chExt cx="551992" cy="551992"/>
          </a:xfrm>
        </p:grpSpPr>
        <p:sp>
          <p:nvSpPr>
            <p:cNvPr id="16" name="Oval 54"/>
            <p:cNvSpPr>
              <a:spLocks noChangeAspect="1"/>
            </p:cNvSpPr>
            <p:nvPr/>
          </p:nvSpPr>
          <p:spPr>
            <a:xfrm>
              <a:off x="6636986" y="3739165"/>
              <a:ext cx="551992"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17" name="Freeform 205"/>
            <p:cNvSpPr>
              <a:spLocks noEditPoints="1" noChangeArrowheads="1"/>
            </p:cNvSpPr>
            <p:nvPr/>
          </p:nvSpPr>
          <p:spPr bwMode="auto">
            <a:xfrm>
              <a:off x="6748948" y="3832395"/>
              <a:ext cx="328069" cy="365533"/>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
                <a:gd name="T175" fmla="*/ 0 h 48"/>
                <a:gd name="T176" fmla="*/ 43 w 43"/>
                <a:gd name="T177" fmla="*/ 48 h 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solidFill>
              <a:schemeClr val="bg1"/>
            </a:solidFill>
            <a:ln>
              <a:noFill/>
            </a:ln>
          </p:spPr>
          <p:txBody>
            <a:bodyPr/>
            <a:lstStyle/>
            <a:p>
              <a:endParaRPr lang="zh-CN" altLang="zh-CN">
                <a:solidFill>
                  <a:srgbClr val="000000"/>
                </a:solidFill>
                <a:cs typeface="+mn-ea"/>
                <a:sym typeface="+mn-lt"/>
              </a:endParaRPr>
            </a:p>
          </p:txBody>
        </p:sp>
      </p:grpSp>
      <p:grpSp>
        <p:nvGrpSpPr>
          <p:cNvPr id="18" name="组合 17"/>
          <p:cNvGrpSpPr/>
          <p:nvPr/>
        </p:nvGrpSpPr>
        <p:grpSpPr>
          <a:xfrm>
            <a:off x="6529571" y="4948697"/>
            <a:ext cx="551992" cy="551992"/>
            <a:chOff x="6636986" y="4948697"/>
            <a:chExt cx="551992" cy="551992"/>
          </a:xfrm>
        </p:grpSpPr>
        <p:sp>
          <p:nvSpPr>
            <p:cNvPr id="19" name="Oval 57"/>
            <p:cNvSpPr>
              <a:spLocks noChangeAspect="1"/>
            </p:cNvSpPr>
            <p:nvPr/>
          </p:nvSpPr>
          <p:spPr>
            <a:xfrm>
              <a:off x="6636986" y="4948697"/>
              <a:ext cx="551992"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F33745"/>
                </a:solidFill>
                <a:cs typeface="+mn-ea"/>
                <a:sym typeface="+mn-lt"/>
              </a:endParaRPr>
            </a:p>
          </p:txBody>
        </p:sp>
        <p:sp>
          <p:nvSpPr>
            <p:cNvPr id="20" name="Freeform 129"/>
            <p:cNvSpPr>
              <a:spLocks noEditPoints="1" noChangeArrowheads="1"/>
            </p:cNvSpPr>
            <p:nvPr/>
          </p:nvSpPr>
          <p:spPr bwMode="auto">
            <a:xfrm>
              <a:off x="6694764" y="5130119"/>
              <a:ext cx="436437" cy="189148"/>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t>6</a:t>
            </a:fld>
            <a:endParaRPr lang="en-US" dirty="0">
              <a:latin typeface="+mn-lt"/>
              <a:cs typeface="+mn-ea"/>
              <a:sym typeface="+mn-lt"/>
            </a:endParaRPr>
          </a:p>
        </p:txBody>
      </p:sp>
      <p:sp>
        <p:nvSpPr>
          <p:cNvPr id="4" name="Text Placeholder 32"/>
          <p:cNvSpPr txBox="1"/>
          <p:nvPr/>
        </p:nvSpPr>
        <p:spPr>
          <a:xfrm>
            <a:off x="2448221" y="2394085"/>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5" name="Text Placeholder 33"/>
          <p:cNvSpPr txBox="1"/>
          <p:nvPr/>
        </p:nvSpPr>
        <p:spPr>
          <a:xfrm>
            <a:off x="2433936" y="2099335"/>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6" name="Text Placeholder 33"/>
          <p:cNvSpPr txBox="1"/>
          <p:nvPr/>
        </p:nvSpPr>
        <p:spPr>
          <a:xfrm>
            <a:off x="2433936" y="1758024"/>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商业策略</a:t>
            </a:r>
            <a:endParaRPr lang="en-AU" sz="1600" dirty="0">
              <a:solidFill>
                <a:schemeClr val="tx1">
                  <a:lumMod val="65000"/>
                  <a:lumOff val="35000"/>
                </a:schemeClr>
              </a:solidFill>
              <a:latin typeface="+mn-lt"/>
              <a:cs typeface="+mn-ea"/>
              <a:sym typeface="+mn-lt"/>
            </a:endParaRPr>
          </a:p>
        </p:txBody>
      </p:sp>
      <p:sp>
        <p:nvSpPr>
          <p:cNvPr id="7" name="Text Placeholder 32"/>
          <p:cNvSpPr txBox="1"/>
          <p:nvPr/>
        </p:nvSpPr>
        <p:spPr>
          <a:xfrm>
            <a:off x="2448221" y="3958887"/>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8" name="Text Placeholder 33"/>
          <p:cNvSpPr txBox="1"/>
          <p:nvPr/>
        </p:nvSpPr>
        <p:spPr>
          <a:xfrm>
            <a:off x="2433936" y="3664137"/>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9" name="Text Placeholder 33"/>
          <p:cNvSpPr txBox="1"/>
          <p:nvPr/>
        </p:nvSpPr>
        <p:spPr>
          <a:xfrm>
            <a:off x="2433936" y="332282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销售收入</a:t>
            </a:r>
            <a:endParaRPr lang="en-AU" sz="1600" dirty="0">
              <a:solidFill>
                <a:schemeClr val="tx1">
                  <a:lumMod val="65000"/>
                  <a:lumOff val="35000"/>
                </a:schemeClr>
              </a:solidFill>
              <a:latin typeface="+mn-lt"/>
              <a:cs typeface="+mn-ea"/>
              <a:sym typeface="+mn-lt"/>
            </a:endParaRPr>
          </a:p>
        </p:txBody>
      </p:sp>
      <p:sp>
        <p:nvSpPr>
          <p:cNvPr id="10" name="Text Placeholder 32"/>
          <p:cNvSpPr txBox="1"/>
          <p:nvPr/>
        </p:nvSpPr>
        <p:spPr>
          <a:xfrm>
            <a:off x="7197643" y="2394085"/>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11" name="Text Placeholder 33"/>
          <p:cNvSpPr txBox="1"/>
          <p:nvPr/>
        </p:nvSpPr>
        <p:spPr>
          <a:xfrm>
            <a:off x="7183358" y="2099335"/>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12" name="Text Placeholder 33"/>
          <p:cNvSpPr txBox="1"/>
          <p:nvPr/>
        </p:nvSpPr>
        <p:spPr>
          <a:xfrm>
            <a:off x="7183358" y="1758024"/>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创造性的解决方案</a:t>
            </a:r>
            <a:endParaRPr lang="en-AU" sz="1600" dirty="0">
              <a:solidFill>
                <a:schemeClr val="tx1">
                  <a:lumMod val="65000"/>
                  <a:lumOff val="35000"/>
                </a:schemeClr>
              </a:solidFill>
              <a:latin typeface="+mn-lt"/>
              <a:cs typeface="+mn-ea"/>
              <a:sym typeface="+mn-lt"/>
            </a:endParaRPr>
          </a:p>
        </p:txBody>
      </p:sp>
      <p:sp>
        <p:nvSpPr>
          <p:cNvPr id="13" name="Text Placeholder 32"/>
          <p:cNvSpPr txBox="1"/>
          <p:nvPr/>
        </p:nvSpPr>
        <p:spPr>
          <a:xfrm>
            <a:off x="7197643" y="3958887"/>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14" name="Text Placeholder 33"/>
          <p:cNvSpPr txBox="1"/>
          <p:nvPr/>
        </p:nvSpPr>
        <p:spPr>
          <a:xfrm>
            <a:off x="7183358" y="3664137"/>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15" name="Text Placeholder 33"/>
          <p:cNvSpPr txBox="1"/>
          <p:nvPr/>
        </p:nvSpPr>
        <p:spPr>
          <a:xfrm>
            <a:off x="7183358" y="332282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商业计划</a:t>
            </a:r>
            <a:endParaRPr lang="en-AU" sz="1600" dirty="0">
              <a:solidFill>
                <a:schemeClr val="tx1">
                  <a:lumMod val="65000"/>
                  <a:lumOff val="35000"/>
                </a:schemeClr>
              </a:solidFill>
              <a:latin typeface="+mn-lt"/>
              <a:cs typeface="+mn-ea"/>
              <a:sym typeface="+mn-lt"/>
            </a:endParaRPr>
          </a:p>
        </p:txBody>
      </p:sp>
      <p:sp>
        <p:nvSpPr>
          <p:cNvPr id="16" name="Text Placeholder 32"/>
          <p:cNvSpPr txBox="1"/>
          <p:nvPr/>
        </p:nvSpPr>
        <p:spPr>
          <a:xfrm>
            <a:off x="2448221" y="5523689"/>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17" name="Text Placeholder 33"/>
          <p:cNvSpPr txBox="1"/>
          <p:nvPr/>
        </p:nvSpPr>
        <p:spPr>
          <a:xfrm>
            <a:off x="2433936" y="5228939"/>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18" name="Text Placeholder 33"/>
          <p:cNvSpPr txBox="1"/>
          <p:nvPr/>
        </p:nvSpPr>
        <p:spPr>
          <a:xfrm>
            <a:off x="2433936" y="4887628"/>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数据分析</a:t>
            </a:r>
            <a:endParaRPr lang="en-AU" sz="1600" dirty="0">
              <a:solidFill>
                <a:schemeClr val="tx1">
                  <a:lumMod val="65000"/>
                  <a:lumOff val="35000"/>
                </a:schemeClr>
              </a:solidFill>
              <a:latin typeface="+mn-lt"/>
              <a:cs typeface="+mn-ea"/>
              <a:sym typeface="+mn-lt"/>
            </a:endParaRPr>
          </a:p>
        </p:txBody>
      </p:sp>
      <p:sp>
        <p:nvSpPr>
          <p:cNvPr id="19" name="Text Placeholder 32"/>
          <p:cNvSpPr txBox="1"/>
          <p:nvPr/>
        </p:nvSpPr>
        <p:spPr>
          <a:xfrm>
            <a:off x="7197643" y="5523689"/>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20" name="Text Placeholder 33"/>
          <p:cNvSpPr txBox="1"/>
          <p:nvPr/>
        </p:nvSpPr>
        <p:spPr>
          <a:xfrm>
            <a:off x="7183358" y="5228939"/>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21" name="Text Placeholder 33"/>
          <p:cNvSpPr txBox="1"/>
          <p:nvPr/>
        </p:nvSpPr>
        <p:spPr>
          <a:xfrm>
            <a:off x="7183358" y="4887628"/>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内容策略</a:t>
            </a:r>
            <a:endParaRPr lang="en-AU" sz="1600" dirty="0">
              <a:solidFill>
                <a:schemeClr val="tx1">
                  <a:lumMod val="65000"/>
                  <a:lumOff val="35000"/>
                </a:schemeClr>
              </a:solidFill>
              <a:latin typeface="+mn-lt"/>
              <a:cs typeface="+mn-ea"/>
              <a:sym typeface="+mn-lt"/>
            </a:endParaRPr>
          </a:p>
        </p:txBody>
      </p:sp>
      <p:grpSp>
        <p:nvGrpSpPr>
          <p:cNvPr id="22" name="组合 21"/>
          <p:cNvGrpSpPr/>
          <p:nvPr/>
        </p:nvGrpSpPr>
        <p:grpSpPr>
          <a:xfrm>
            <a:off x="6206326" y="3363271"/>
            <a:ext cx="699076" cy="699074"/>
            <a:chOff x="6206326" y="3363271"/>
            <a:chExt cx="699076" cy="699074"/>
          </a:xfrm>
        </p:grpSpPr>
        <p:sp>
          <p:nvSpPr>
            <p:cNvPr id="23" name="Oval 102"/>
            <p:cNvSpPr/>
            <p:nvPr/>
          </p:nvSpPr>
          <p:spPr>
            <a:xfrm>
              <a:off x="6206326" y="3363271"/>
              <a:ext cx="699076" cy="6990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24" name="任意多边形 23"/>
            <p:cNvSpPr/>
            <p:nvPr/>
          </p:nvSpPr>
          <p:spPr>
            <a:xfrm>
              <a:off x="6379448" y="3549963"/>
              <a:ext cx="352832" cy="325691"/>
            </a:xfrm>
            <a:custGeom>
              <a:avLst/>
              <a:gdLst/>
              <a:ahLst/>
              <a:cxnLst/>
              <a:rect l="l" t="t" r="r" b="b"/>
              <a:pathLst>
                <a:path w="566057" h="522514">
                  <a:moveTo>
                    <a:pt x="435429" y="130628"/>
                  </a:moveTo>
                  <a:cubicBezTo>
                    <a:pt x="435429" y="178026"/>
                    <a:pt x="427038" y="220095"/>
                    <a:pt x="410255" y="256835"/>
                  </a:cubicBezTo>
                  <a:cubicBezTo>
                    <a:pt x="442232" y="250258"/>
                    <a:pt x="468936" y="237444"/>
                    <a:pt x="490367" y="218394"/>
                  </a:cubicBezTo>
                  <a:cubicBezTo>
                    <a:pt x="511799" y="199344"/>
                    <a:pt x="522514" y="180975"/>
                    <a:pt x="522514" y="163285"/>
                  </a:cubicBezTo>
                  <a:lnTo>
                    <a:pt x="522514" y="130628"/>
                  </a:lnTo>
                  <a:close/>
                  <a:moveTo>
                    <a:pt x="43543" y="130628"/>
                  </a:moveTo>
                  <a:lnTo>
                    <a:pt x="43543" y="163285"/>
                  </a:lnTo>
                  <a:cubicBezTo>
                    <a:pt x="43543" y="180975"/>
                    <a:pt x="54258" y="199344"/>
                    <a:pt x="75690" y="218394"/>
                  </a:cubicBezTo>
                  <a:cubicBezTo>
                    <a:pt x="97121" y="237444"/>
                    <a:pt x="123825" y="250258"/>
                    <a:pt x="155802" y="256835"/>
                  </a:cubicBezTo>
                  <a:cubicBezTo>
                    <a:pt x="139020" y="220095"/>
                    <a:pt x="130629" y="178026"/>
                    <a:pt x="130629" y="130628"/>
                  </a:cubicBezTo>
                  <a:close/>
                  <a:moveTo>
                    <a:pt x="185057" y="0"/>
                  </a:moveTo>
                  <a:lnTo>
                    <a:pt x="381000" y="0"/>
                  </a:lnTo>
                  <a:cubicBezTo>
                    <a:pt x="395968" y="0"/>
                    <a:pt x="408781" y="5329"/>
                    <a:pt x="419440" y="15988"/>
                  </a:cubicBezTo>
                  <a:cubicBezTo>
                    <a:pt x="430099" y="26647"/>
                    <a:pt x="435429" y="39460"/>
                    <a:pt x="435429" y="54428"/>
                  </a:cubicBezTo>
                  <a:lnTo>
                    <a:pt x="435429" y="87085"/>
                  </a:lnTo>
                  <a:lnTo>
                    <a:pt x="533400" y="87085"/>
                  </a:lnTo>
                  <a:cubicBezTo>
                    <a:pt x="542471" y="87085"/>
                    <a:pt x="550182" y="90260"/>
                    <a:pt x="556532" y="96610"/>
                  </a:cubicBezTo>
                  <a:cubicBezTo>
                    <a:pt x="562882" y="102960"/>
                    <a:pt x="566057" y="110671"/>
                    <a:pt x="566057" y="119743"/>
                  </a:cubicBezTo>
                  <a:lnTo>
                    <a:pt x="566057" y="163285"/>
                  </a:lnTo>
                  <a:cubicBezTo>
                    <a:pt x="566057" y="179387"/>
                    <a:pt x="561351" y="195602"/>
                    <a:pt x="551940" y="211931"/>
                  </a:cubicBezTo>
                  <a:cubicBezTo>
                    <a:pt x="542528" y="228260"/>
                    <a:pt x="529828" y="243001"/>
                    <a:pt x="513840" y="256154"/>
                  </a:cubicBezTo>
                  <a:cubicBezTo>
                    <a:pt x="497851" y="269308"/>
                    <a:pt x="478234" y="280364"/>
                    <a:pt x="454989" y="289322"/>
                  </a:cubicBezTo>
                  <a:cubicBezTo>
                    <a:pt x="431743" y="298280"/>
                    <a:pt x="407307" y="303326"/>
                    <a:pt x="381680" y="304460"/>
                  </a:cubicBezTo>
                  <a:cubicBezTo>
                    <a:pt x="372155" y="316706"/>
                    <a:pt x="361383" y="327478"/>
                    <a:pt x="349363" y="336777"/>
                  </a:cubicBezTo>
                  <a:cubicBezTo>
                    <a:pt x="340746" y="344487"/>
                    <a:pt x="334792" y="352708"/>
                    <a:pt x="331504" y="361439"/>
                  </a:cubicBezTo>
                  <a:cubicBezTo>
                    <a:pt x="328216" y="370171"/>
                    <a:pt x="326571" y="380319"/>
                    <a:pt x="326571" y="391885"/>
                  </a:cubicBezTo>
                  <a:cubicBezTo>
                    <a:pt x="326571" y="404132"/>
                    <a:pt x="330030" y="414451"/>
                    <a:pt x="336947" y="422842"/>
                  </a:cubicBezTo>
                  <a:cubicBezTo>
                    <a:pt x="343864" y="431233"/>
                    <a:pt x="354920" y="435428"/>
                    <a:pt x="370114" y="435428"/>
                  </a:cubicBezTo>
                  <a:cubicBezTo>
                    <a:pt x="387123" y="435428"/>
                    <a:pt x="402261" y="440588"/>
                    <a:pt x="415528" y="450906"/>
                  </a:cubicBezTo>
                  <a:cubicBezTo>
                    <a:pt x="428795" y="461225"/>
                    <a:pt x="435429" y="474209"/>
                    <a:pt x="435429" y="489857"/>
                  </a:cubicBezTo>
                  <a:lnTo>
                    <a:pt x="435429" y="511628"/>
                  </a:lnTo>
                  <a:cubicBezTo>
                    <a:pt x="435429" y="514803"/>
                    <a:pt x="434408" y="517411"/>
                    <a:pt x="432367" y="519452"/>
                  </a:cubicBezTo>
                  <a:cubicBezTo>
                    <a:pt x="430326" y="521494"/>
                    <a:pt x="427718" y="522514"/>
                    <a:pt x="424543" y="522514"/>
                  </a:cubicBezTo>
                  <a:lnTo>
                    <a:pt x="141514" y="522514"/>
                  </a:lnTo>
                  <a:cubicBezTo>
                    <a:pt x="138339" y="522514"/>
                    <a:pt x="135731" y="521494"/>
                    <a:pt x="133690" y="519452"/>
                  </a:cubicBezTo>
                  <a:cubicBezTo>
                    <a:pt x="131649" y="517411"/>
                    <a:pt x="130629" y="514803"/>
                    <a:pt x="130629" y="511628"/>
                  </a:cubicBezTo>
                  <a:lnTo>
                    <a:pt x="130629" y="489857"/>
                  </a:lnTo>
                  <a:cubicBezTo>
                    <a:pt x="130629" y="474209"/>
                    <a:pt x="137262" y="461225"/>
                    <a:pt x="150529" y="450906"/>
                  </a:cubicBezTo>
                  <a:cubicBezTo>
                    <a:pt x="163796" y="440588"/>
                    <a:pt x="178934" y="435428"/>
                    <a:pt x="195943" y="435428"/>
                  </a:cubicBezTo>
                  <a:cubicBezTo>
                    <a:pt x="211138" y="435428"/>
                    <a:pt x="222193" y="431233"/>
                    <a:pt x="229110" y="422842"/>
                  </a:cubicBezTo>
                  <a:cubicBezTo>
                    <a:pt x="236027" y="414451"/>
                    <a:pt x="239486" y="404132"/>
                    <a:pt x="239486" y="391885"/>
                  </a:cubicBezTo>
                  <a:cubicBezTo>
                    <a:pt x="239486" y="380319"/>
                    <a:pt x="237842" y="370171"/>
                    <a:pt x="234553" y="361439"/>
                  </a:cubicBezTo>
                  <a:cubicBezTo>
                    <a:pt x="231265" y="352708"/>
                    <a:pt x="225312" y="344487"/>
                    <a:pt x="216694" y="336777"/>
                  </a:cubicBezTo>
                  <a:cubicBezTo>
                    <a:pt x="204674" y="327478"/>
                    <a:pt x="193902" y="316706"/>
                    <a:pt x="184377" y="304460"/>
                  </a:cubicBezTo>
                  <a:cubicBezTo>
                    <a:pt x="158750" y="303326"/>
                    <a:pt x="134314" y="298280"/>
                    <a:pt x="111068" y="289322"/>
                  </a:cubicBezTo>
                  <a:cubicBezTo>
                    <a:pt x="87823" y="280364"/>
                    <a:pt x="68206" y="269308"/>
                    <a:pt x="52217" y="256154"/>
                  </a:cubicBezTo>
                  <a:cubicBezTo>
                    <a:pt x="36229" y="243001"/>
                    <a:pt x="23529" y="228260"/>
                    <a:pt x="14117" y="211931"/>
                  </a:cubicBezTo>
                  <a:cubicBezTo>
                    <a:pt x="4706" y="195602"/>
                    <a:pt x="0" y="179387"/>
                    <a:pt x="0" y="163285"/>
                  </a:cubicBezTo>
                  <a:lnTo>
                    <a:pt x="0" y="119743"/>
                  </a:lnTo>
                  <a:cubicBezTo>
                    <a:pt x="0" y="110671"/>
                    <a:pt x="3175" y="102960"/>
                    <a:pt x="9525" y="96610"/>
                  </a:cubicBezTo>
                  <a:cubicBezTo>
                    <a:pt x="15875" y="90260"/>
                    <a:pt x="23586" y="87085"/>
                    <a:pt x="32657" y="87085"/>
                  </a:cubicBezTo>
                  <a:lnTo>
                    <a:pt x="130629" y="87085"/>
                  </a:lnTo>
                  <a:lnTo>
                    <a:pt x="130629" y="54428"/>
                  </a:lnTo>
                  <a:cubicBezTo>
                    <a:pt x="130629" y="39460"/>
                    <a:pt x="135958" y="26647"/>
                    <a:pt x="146617" y="15988"/>
                  </a:cubicBezTo>
                  <a:cubicBezTo>
                    <a:pt x="157276" y="5329"/>
                    <a:pt x="170089" y="0"/>
                    <a:pt x="185057" y="0"/>
                  </a:cubicBezTo>
                  <a:close/>
                </a:path>
              </a:pathLst>
            </a:custGeom>
            <a:solidFill>
              <a:srgbClr val="FF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ltLang="zh-CN" sz="4800" dirty="0">
                <a:solidFill>
                  <a:schemeClr val="tx1">
                    <a:lumMod val="85000"/>
                    <a:lumOff val="15000"/>
                  </a:schemeClr>
                </a:solidFill>
                <a:cs typeface="+mn-ea"/>
                <a:sym typeface="+mn-lt"/>
              </a:endParaRPr>
            </a:p>
          </p:txBody>
        </p:sp>
      </p:grpSp>
      <p:grpSp>
        <p:nvGrpSpPr>
          <p:cNvPr id="25" name="组合 24"/>
          <p:cNvGrpSpPr/>
          <p:nvPr/>
        </p:nvGrpSpPr>
        <p:grpSpPr>
          <a:xfrm>
            <a:off x="1456904" y="1798469"/>
            <a:ext cx="699076" cy="699074"/>
            <a:chOff x="1456904" y="1798469"/>
            <a:chExt cx="699076" cy="699074"/>
          </a:xfrm>
        </p:grpSpPr>
        <p:sp>
          <p:nvSpPr>
            <p:cNvPr id="26" name="Oval 80"/>
            <p:cNvSpPr/>
            <p:nvPr/>
          </p:nvSpPr>
          <p:spPr>
            <a:xfrm>
              <a:off x="1456904" y="1798469"/>
              <a:ext cx="699076" cy="6990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27" name="Freeform 224"/>
            <p:cNvSpPr>
              <a:spLocks noEditPoints="1" noChangeArrowheads="1"/>
            </p:cNvSpPr>
            <p:nvPr/>
          </p:nvSpPr>
          <p:spPr bwMode="auto">
            <a:xfrm>
              <a:off x="1657894" y="1999471"/>
              <a:ext cx="297096" cy="297071"/>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47"/>
                <a:gd name="T164" fmla="*/ 47 w 47"/>
                <a:gd name="T165" fmla="*/ 47 h 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rgbClr val="FFFFFF"/>
            </a:solidFill>
            <a:ln>
              <a:noFill/>
            </a:ln>
          </p:spPr>
          <p:txBody>
            <a:bodyPr/>
            <a:lstStyle/>
            <a:p>
              <a:endParaRPr lang="zh-CN" altLang="zh-CN">
                <a:solidFill>
                  <a:srgbClr val="000000"/>
                </a:solidFill>
                <a:cs typeface="+mn-ea"/>
                <a:sym typeface="+mn-lt"/>
              </a:endParaRPr>
            </a:p>
          </p:txBody>
        </p:sp>
      </p:grpSp>
      <p:grpSp>
        <p:nvGrpSpPr>
          <p:cNvPr id="28" name="组合 27"/>
          <p:cNvGrpSpPr/>
          <p:nvPr/>
        </p:nvGrpSpPr>
        <p:grpSpPr>
          <a:xfrm>
            <a:off x="6206326" y="4928073"/>
            <a:ext cx="699076" cy="699074"/>
            <a:chOff x="6206326" y="4928073"/>
            <a:chExt cx="699076" cy="699074"/>
          </a:xfrm>
        </p:grpSpPr>
        <p:sp>
          <p:nvSpPr>
            <p:cNvPr id="29" name="Oval 110"/>
            <p:cNvSpPr/>
            <p:nvPr/>
          </p:nvSpPr>
          <p:spPr>
            <a:xfrm>
              <a:off x="6206326" y="4928073"/>
              <a:ext cx="699076" cy="6990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0" name="Freeform 123"/>
            <p:cNvSpPr>
              <a:spLocks noEditPoints="1" noChangeArrowheads="1"/>
            </p:cNvSpPr>
            <p:nvPr/>
          </p:nvSpPr>
          <p:spPr bwMode="auto">
            <a:xfrm>
              <a:off x="6391800" y="5105201"/>
              <a:ext cx="328128" cy="344819"/>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6"/>
                <a:gd name="T139" fmla="*/ 0 h 101"/>
                <a:gd name="T140" fmla="*/ 96 w 96"/>
                <a:gd name="T141" fmla="*/ 101 h 1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solidFill>
              <a:schemeClr val="bg1"/>
            </a:solidFill>
            <a:ln>
              <a:noFill/>
            </a:ln>
          </p:spPr>
          <p:txBody>
            <a:bodyPr/>
            <a:lstStyle/>
            <a:p>
              <a:endParaRPr lang="zh-CN" altLang="zh-CN">
                <a:solidFill>
                  <a:srgbClr val="000000"/>
                </a:solidFill>
                <a:cs typeface="+mn-ea"/>
                <a:sym typeface="+mn-lt"/>
              </a:endParaRPr>
            </a:p>
          </p:txBody>
        </p:sp>
      </p:grpSp>
      <p:grpSp>
        <p:nvGrpSpPr>
          <p:cNvPr id="31" name="组合 30"/>
          <p:cNvGrpSpPr/>
          <p:nvPr/>
        </p:nvGrpSpPr>
        <p:grpSpPr>
          <a:xfrm>
            <a:off x="1456904" y="3363271"/>
            <a:ext cx="699076" cy="699074"/>
            <a:chOff x="1456904" y="3363271"/>
            <a:chExt cx="699076" cy="699074"/>
          </a:xfrm>
        </p:grpSpPr>
        <p:sp>
          <p:nvSpPr>
            <p:cNvPr id="32" name="Oval 92"/>
            <p:cNvSpPr/>
            <p:nvPr/>
          </p:nvSpPr>
          <p:spPr>
            <a:xfrm>
              <a:off x="1456904" y="3363271"/>
              <a:ext cx="699076" cy="6990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3" name="Freeform 205"/>
            <p:cNvSpPr>
              <a:spLocks noEditPoints="1" noChangeArrowheads="1"/>
            </p:cNvSpPr>
            <p:nvPr/>
          </p:nvSpPr>
          <p:spPr bwMode="auto">
            <a:xfrm>
              <a:off x="1642408" y="3530042"/>
              <a:ext cx="328069" cy="365533"/>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
                <a:gd name="T175" fmla="*/ 0 h 48"/>
                <a:gd name="T176" fmla="*/ 43 w 43"/>
                <a:gd name="T177" fmla="*/ 48 h 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solidFill>
              <a:schemeClr val="bg1"/>
            </a:solidFill>
            <a:ln>
              <a:noFill/>
            </a:ln>
          </p:spPr>
          <p:txBody>
            <a:bodyPr/>
            <a:lstStyle/>
            <a:p>
              <a:endParaRPr lang="zh-CN" altLang="zh-CN">
                <a:solidFill>
                  <a:srgbClr val="000000"/>
                </a:solidFill>
                <a:cs typeface="+mn-ea"/>
                <a:sym typeface="+mn-lt"/>
              </a:endParaRPr>
            </a:p>
          </p:txBody>
        </p:sp>
      </p:grpSp>
      <p:grpSp>
        <p:nvGrpSpPr>
          <p:cNvPr id="34" name="组合 33"/>
          <p:cNvGrpSpPr/>
          <p:nvPr/>
        </p:nvGrpSpPr>
        <p:grpSpPr>
          <a:xfrm>
            <a:off x="1456904" y="4928073"/>
            <a:ext cx="699076" cy="699074"/>
            <a:chOff x="1456904" y="4928073"/>
            <a:chExt cx="699076" cy="699074"/>
          </a:xfrm>
        </p:grpSpPr>
        <p:sp>
          <p:nvSpPr>
            <p:cNvPr id="35" name="Oval 106"/>
            <p:cNvSpPr/>
            <p:nvPr/>
          </p:nvSpPr>
          <p:spPr>
            <a:xfrm>
              <a:off x="1456904" y="4928073"/>
              <a:ext cx="699076" cy="6990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6" name="Freeform 129"/>
            <p:cNvSpPr>
              <a:spLocks noEditPoints="1" noChangeArrowheads="1"/>
            </p:cNvSpPr>
            <p:nvPr/>
          </p:nvSpPr>
          <p:spPr bwMode="auto">
            <a:xfrm>
              <a:off x="1588224" y="5183036"/>
              <a:ext cx="436437" cy="189148"/>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grpSp>
      <p:grpSp>
        <p:nvGrpSpPr>
          <p:cNvPr id="37" name="组合 36"/>
          <p:cNvGrpSpPr/>
          <p:nvPr/>
        </p:nvGrpSpPr>
        <p:grpSpPr>
          <a:xfrm>
            <a:off x="6206326" y="1798469"/>
            <a:ext cx="699076" cy="699074"/>
            <a:chOff x="6206326" y="1798469"/>
            <a:chExt cx="699076" cy="699074"/>
          </a:xfrm>
        </p:grpSpPr>
        <p:sp>
          <p:nvSpPr>
            <p:cNvPr id="38" name="Oval 97"/>
            <p:cNvSpPr/>
            <p:nvPr/>
          </p:nvSpPr>
          <p:spPr>
            <a:xfrm>
              <a:off x="6206326" y="1798469"/>
              <a:ext cx="699076" cy="6990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9" name="任意多边形 38"/>
            <p:cNvSpPr/>
            <p:nvPr/>
          </p:nvSpPr>
          <p:spPr>
            <a:xfrm>
              <a:off x="6423677" y="2022967"/>
              <a:ext cx="264374" cy="250079"/>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bg1"/>
            </a:solid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AU" altLang="zh-CN" dirty="0">
                <a:solidFill>
                  <a:schemeClr val="bg1"/>
                </a:solidFill>
                <a:cs typeface="+mn-ea"/>
                <a:sym typeface="+mn-lt"/>
              </a:endParaRPr>
            </a:p>
          </p:txBody>
        </p:sp>
      </p:grpSp>
      <p:sp>
        <p:nvSpPr>
          <p:cNvPr id="41"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fld id="{FCEE2C88-6C8F-484D-AF69-578F576B1F44}" type="slidenum">
              <a:rPr kumimoji="0" lang="en-US" sz="1000" b="0" i="0" u="none" strike="noStrike" kern="1200" cap="none" spc="0" normalizeH="0" baseline="0" noProof="0" smtClean="0">
                <a:ln>
                  <a:noFill/>
                </a:ln>
                <a:solidFill>
                  <a:prstClr val="white">
                    <a:lumMod val="50000"/>
                  </a:prstClr>
                </a:solidFill>
                <a:effectLst/>
                <a:uLnTx/>
                <a:uFillTx/>
                <a:latin typeface="Lato" panose="020F0502020204030203" pitchFamily="34" charset="0"/>
                <a:ea typeface="微软雅黑" panose="020B0503020204020204" pitchFamily="34" charset="-122"/>
                <a:cs typeface="+mn-cs"/>
              </a:rPr>
              <a:t>7</a:t>
            </a:fld>
            <a:endParaRPr kumimoji="0" lang="en-US" sz="1000" b="0" i="0" u="none" strike="noStrike" kern="1200" cap="none" spc="0" normalizeH="0" baseline="0" noProof="0" dirty="0">
              <a:ln>
                <a:noFill/>
              </a:ln>
              <a:solidFill>
                <a:prstClr val="white">
                  <a:lumMod val="50000"/>
                </a:prstClr>
              </a:solidFill>
              <a:effectLst/>
              <a:uLnTx/>
              <a:uFillTx/>
              <a:latin typeface="Lato" panose="020F0502020204030203" pitchFamily="34" charset="0"/>
              <a:ea typeface="微软雅黑" panose="020B0503020204020204" pitchFamily="34" charset="-122"/>
              <a:cs typeface="+mn-cs"/>
            </a:endParaRPr>
          </a:p>
        </p:txBody>
      </p:sp>
      <p:grpSp>
        <p:nvGrpSpPr>
          <p:cNvPr id="4" name="Group 1"/>
          <p:cNvGrpSpPr/>
          <p:nvPr/>
        </p:nvGrpSpPr>
        <p:grpSpPr>
          <a:xfrm>
            <a:off x="776532" y="1842672"/>
            <a:ext cx="5289514" cy="4057079"/>
            <a:chOff x="3127375" y="1144587"/>
            <a:chExt cx="6581775" cy="5048251"/>
          </a:xfrm>
          <a:solidFill>
            <a:schemeClr val="accent2"/>
          </a:solidFill>
        </p:grpSpPr>
        <p:sp>
          <p:nvSpPr>
            <p:cNvPr id="5" name="Freeform 2"/>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 name="Freeform 3"/>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Freeform 4"/>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 name="Freeform 5"/>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Freeform 6"/>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Freeform 7"/>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8"/>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 name="Freeform 9"/>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Freeform 10"/>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 name="Freeform 11"/>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 name="Freeform 12"/>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 name="Freeform 13"/>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 name="Freeform 14"/>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 name="Freeform 15"/>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 name="Freeform 16"/>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 name="Freeform 17"/>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 name="Freeform 18"/>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 name="Freeform 19"/>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 name="Freeform 20"/>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 name="Freeform 21"/>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 name="Freeform 22"/>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 name="Freeform 23"/>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7" name="Freeform 24"/>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28" name="Freeform 43"/>
          <p:cNvSpPr/>
          <p:nvPr/>
        </p:nvSpPr>
        <p:spPr>
          <a:xfrm>
            <a:off x="7077903" y="2116336"/>
            <a:ext cx="380054" cy="387986"/>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chemeClr val="accent4"/>
          </a:solidFill>
          <a:ln>
            <a:noFill/>
          </a:ln>
        </p:spPr>
        <p:txBody>
          <a:bodyPr vert="horz" wrap="square" lIns="91440" tIns="45720" rIns="91440" bIns="45720" numCol="1" anchor="t" anchorCtr="0" compatLnSpc="1"/>
          <a:lstStyle/>
          <a:p>
            <a:endParaRPr lang="en-US" dirty="0">
              <a:cs typeface="+mn-ea"/>
              <a:sym typeface="+mn-lt"/>
            </a:endParaRPr>
          </a:p>
        </p:txBody>
      </p:sp>
      <p:sp>
        <p:nvSpPr>
          <p:cNvPr id="29" name="文本框 5"/>
          <p:cNvSpPr txBox="1">
            <a:spLocks noChangeArrowheads="1"/>
          </p:cNvSpPr>
          <p:nvPr/>
        </p:nvSpPr>
        <p:spPr bwMode="auto">
          <a:xfrm>
            <a:off x="7053850" y="275913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dirty="0">
                <a:solidFill>
                  <a:schemeClr val="tx1">
                    <a:lumMod val="85000"/>
                    <a:lumOff val="15000"/>
                  </a:schemeClr>
                </a:solidFill>
                <a:latin typeface="华文细黑" panose="02010600040101010101" pitchFamily="2" charset="-122"/>
                <a:ea typeface="华文细黑" panose="02010600040101010101" pitchFamily="2" charset="-122"/>
              </a:rPr>
              <a:t>数据分析</a:t>
            </a:r>
          </a:p>
        </p:txBody>
      </p:sp>
      <p:sp>
        <p:nvSpPr>
          <p:cNvPr id="30" name="文本框 6"/>
          <p:cNvSpPr txBox="1">
            <a:spLocks noChangeArrowheads="1"/>
          </p:cNvSpPr>
          <p:nvPr/>
        </p:nvSpPr>
        <p:spPr bwMode="auto">
          <a:xfrm>
            <a:off x="7074760" y="3097693"/>
            <a:ext cx="353318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50000"/>
              </a:lnSpc>
              <a:spcBef>
                <a:spcPct val="0"/>
              </a:spcBef>
              <a:spcAft>
                <a:spcPct val="0"/>
              </a:spcAft>
              <a:defRPr/>
            </a:pP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Lorem ipsum dolor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consectetur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adipiscing</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elit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Donec</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luctus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nibh</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sem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vulputate</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venenatis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bibendum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orci</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pulvinar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a:solidFill>
                  <a:schemeClr val="tx1">
                    <a:lumMod val="65000"/>
                    <a:lumOff val="35000"/>
                  </a:schemeClr>
                </a:solidFill>
                <a:latin typeface="+mn-ea"/>
                <a:ea typeface="华文细黑" panose="02010600040101010101" pitchFamily="2" charset="-122"/>
              </a:rPr>
              <a:t>Lorem ipsum dolor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consectetur</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adipiscing</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elit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Donec</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luctus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nibh</a:t>
            </a:r>
            <a:r>
              <a:rPr lang="en-US" altLang="zh-CN" sz="700" dirty="0">
                <a:solidFill>
                  <a:schemeClr val="tx1">
                    <a:lumMod val="65000"/>
                    <a:lumOff val="35000"/>
                  </a:schemeClr>
                </a:solidFill>
                <a:latin typeface="+mn-ea"/>
                <a:ea typeface="华文细黑" panose="02010600040101010101" pitchFamily="2" charset="-122"/>
              </a:rPr>
              <a:t>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sem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vulputate</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venenatis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bibendum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orci</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pulvinar</a:t>
            </a:r>
            <a:r>
              <a:rPr lang="en-US" altLang="zh-CN" sz="700" dirty="0">
                <a:solidFill>
                  <a:schemeClr val="tx1">
                    <a:lumMod val="65000"/>
                    <a:lumOff val="35000"/>
                  </a:schemeClr>
                </a:solidFill>
                <a:latin typeface="+mn-ea"/>
                <a:ea typeface="华文细黑" panose="02010600040101010101" pitchFamily="2" charset="-122"/>
              </a:rPr>
              <a:t>. </a:t>
            </a:r>
          </a:p>
        </p:txBody>
      </p:sp>
      <p:sp>
        <p:nvSpPr>
          <p:cNvPr id="31" name="文本框 5"/>
          <p:cNvSpPr txBox="1">
            <a:spLocks noChangeArrowheads="1"/>
          </p:cNvSpPr>
          <p:nvPr/>
        </p:nvSpPr>
        <p:spPr bwMode="auto">
          <a:xfrm>
            <a:off x="7053850" y="425096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dirty="0">
                <a:solidFill>
                  <a:schemeClr val="tx1">
                    <a:lumMod val="85000"/>
                    <a:lumOff val="15000"/>
                  </a:schemeClr>
                </a:solidFill>
                <a:latin typeface="华文细黑" panose="02010600040101010101" pitchFamily="2" charset="-122"/>
                <a:ea typeface="华文细黑" panose="02010600040101010101" pitchFamily="2" charset="-122"/>
              </a:rPr>
              <a:t>数据分析</a:t>
            </a:r>
          </a:p>
        </p:txBody>
      </p:sp>
      <p:sp>
        <p:nvSpPr>
          <p:cNvPr id="32" name="文本框 6"/>
          <p:cNvSpPr txBox="1">
            <a:spLocks noChangeArrowheads="1"/>
          </p:cNvSpPr>
          <p:nvPr/>
        </p:nvSpPr>
        <p:spPr bwMode="auto">
          <a:xfrm>
            <a:off x="7074760" y="4589523"/>
            <a:ext cx="353318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50000"/>
              </a:lnSpc>
              <a:spcBef>
                <a:spcPct val="0"/>
              </a:spcBef>
              <a:spcAft>
                <a:spcPct val="0"/>
              </a:spcAft>
              <a:defRPr/>
            </a:pP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Lorem ipsum dolor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consectetur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adipiscing</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elit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Donec</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luctus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nibh</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sem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vulputate</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venenatis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bibendum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orci</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pulvinar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a:solidFill>
                  <a:schemeClr val="tx1">
                    <a:lumMod val="65000"/>
                    <a:lumOff val="35000"/>
                  </a:schemeClr>
                </a:solidFill>
                <a:latin typeface="+mn-ea"/>
                <a:ea typeface="华文细黑" panose="02010600040101010101" pitchFamily="2" charset="-122"/>
              </a:rPr>
              <a:t>Lorem ipsum dolor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consectetur</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adipiscing</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elit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Donec</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luctus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nibh</a:t>
            </a:r>
            <a:r>
              <a:rPr lang="en-US" altLang="zh-CN" sz="700" dirty="0">
                <a:solidFill>
                  <a:schemeClr val="tx1">
                    <a:lumMod val="65000"/>
                    <a:lumOff val="35000"/>
                  </a:schemeClr>
                </a:solidFill>
                <a:latin typeface="+mn-ea"/>
                <a:ea typeface="华文细黑" panose="02010600040101010101" pitchFamily="2" charset="-122"/>
              </a:rPr>
              <a:t>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sem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vulputate</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venenatis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bibendum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orci</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pulvinar</a:t>
            </a:r>
            <a:r>
              <a:rPr lang="en-US" altLang="zh-CN" sz="700" dirty="0">
                <a:solidFill>
                  <a:schemeClr val="tx1">
                    <a:lumMod val="65000"/>
                    <a:lumOff val="35000"/>
                  </a:schemeClr>
                </a:solidFill>
                <a:latin typeface="+mn-ea"/>
                <a:ea typeface="华文细黑" panose="02010600040101010101" pitchFamily="2" charset="-122"/>
              </a:rPr>
              <a:t>. </a:t>
            </a:r>
          </a:p>
        </p:txBody>
      </p:sp>
      <p:sp>
        <p:nvSpPr>
          <p:cNvPr id="34"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3"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4" name="直接连接符 3"/>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6" name="椭圆 5"/>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8000" dirty="0"/>
                <a:t>2</a:t>
              </a:r>
              <a:endParaRPr lang="zh-CN" altLang="en-US" sz="8000" dirty="0"/>
            </a:p>
          </p:txBody>
        </p:sp>
        <p:sp>
          <p:nvSpPr>
            <p:cNvPr id="7" name="椭圆 6"/>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8000" dirty="0"/>
            </a:p>
          </p:txBody>
        </p:sp>
        <p:sp>
          <p:nvSpPr>
            <p:cNvPr id="8" name="椭圆 7"/>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 name="椭圆 8"/>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t>9</a:t>
            </a:fld>
            <a:endParaRPr lang="en-US" dirty="0">
              <a:latin typeface="+mn-lt"/>
              <a:cs typeface="+mn-ea"/>
              <a:sym typeface="+mn-lt"/>
            </a:endParaRPr>
          </a:p>
        </p:txBody>
      </p:sp>
      <p:sp>
        <p:nvSpPr>
          <p:cNvPr id="4" name="Text Placeholder 32"/>
          <p:cNvSpPr txBox="1"/>
          <p:nvPr/>
        </p:nvSpPr>
        <p:spPr>
          <a:xfrm>
            <a:off x="1141770" y="3312679"/>
            <a:ext cx="2844443" cy="258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gingerbread cotton candy. Bear claw croissant apple pie. Croissant cake tart liquorice tart pastry. iscuit wafer sweet apple pie. Bear claw dragée sweet roll gummi fruitcake soufflé sweet gummies pie fruitcake cotton candy sugar plum chocolate cake bears sweet roll sesame candy I love brownie gummies muffin muffin I love jujubes. Apple pie I love cookie cotton candy tiramisu sweet. Sesame snaps macaroon pastry powder topping cupcake tiramisu muffin. </a:t>
            </a:r>
          </a:p>
        </p:txBody>
      </p:sp>
      <p:sp>
        <p:nvSpPr>
          <p:cNvPr id="5" name="Text Placeholder 33"/>
          <p:cNvSpPr txBox="1"/>
          <p:nvPr/>
        </p:nvSpPr>
        <p:spPr>
          <a:xfrm>
            <a:off x="1771651" y="1999141"/>
            <a:ext cx="2233060"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a:solidFill>
                  <a:schemeClr val="accent2"/>
                </a:solidFill>
                <a:latin typeface="+mn-lt"/>
                <a:cs typeface="+mn-ea"/>
                <a:sym typeface="+mn-lt"/>
              </a:rPr>
              <a:t>商务策略</a:t>
            </a:r>
            <a:endParaRPr lang="en-AU" sz="1600" dirty="0">
              <a:solidFill>
                <a:schemeClr val="accent2"/>
              </a:solidFill>
              <a:latin typeface="+mn-lt"/>
              <a:cs typeface="+mn-ea"/>
              <a:sym typeface="+mn-lt"/>
            </a:endParaRPr>
          </a:p>
        </p:txBody>
      </p:sp>
      <p:sp>
        <p:nvSpPr>
          <p:cNvPr id="6" name="Oval 117"/>
          <p:cNvSpPr/>
          <p:nvPr/>
        </p:nvSpPr>
        <p:spPr>
          <a:xfrm>
            <a:off x="1126294" y="1848648"/>
            <a:ext cx="522021" cy="522020"/>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chemeClr val="bg1"/>
              </a:solidFill>
              <a:cs typeface="+mn-ea"/>
              <a:sym typeface="+mn-lt"/>
            </a:endParaRPr>
          </a:p>
        </p:txBody>
      </p:sp>
      <p:sp>
        <p:nvSpPr>
          <p:cNvPr id="7" name="Text Placeholder 33"/>
          <p:cNvSpPr txBox="1"/>
          <p:nvPr/>
        </p:nvSpPr>
        <p:spPr>
          <a:xfrm>
            <a:off x="1141770" y="2561484"/>
            <a:ext cx="2842693" cy="751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chocolate cake carrot cake dragée candy canes gummies bear</a:t>
            </a:r>
          </a:p>
        </p:txBody>
      </p:sp>
      <p:sp>
        <p:nvSpPr>
          <p:cNvPr id="8" name="Text Placeholder 32"/>
          <p:cNvSpPr txBox="1"/>
          <p:nvPr/>
        </p:nvSpPr>
        <p:spPr>
          <a:xfrm>
            <a:off x="4672268" y="3312679"/>
            <a:ext cx="2844443" cy="258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gingerbread cotton candy. Bear claw croissant apple pie. Croissant cake tart liquorice tart pastry. iscuit wafer sweet apple pie. Bear claw dragée sweet roll gummi fruitcake soufflé sweet gummies pie fruitcake cotton candy sugar plum chocolate cake bears sweet roll sesame candy I love brownie gummies muffin muffin I love jujubes. Apple pie I love cookie cotton candy tiramisu sweet. Sesame snaps macaroon pastry powder topping cupcake tiramisu muffin. </a:t>
            </a:r>
          </a:p>
        </p:txBody>
      </p:sp>
      <p:sp>
        <p:nvSpPr>
          <p:cNvPr id="9" name="Text Placeholder 33"/>
          <p:cNvSpPr txBox="1"/>
          <p:nvPr/>
        </p:nvSpPr>
        <p:spPr>
          <a:xfrm>
            <a:off x="5302149" y="1999141"/>
            <a:ext cx="2233060"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a:solidFill>
                  <a:schemeClr val="accent2"/>
                </a:solidFill>
                <a:latin typeface="+mn-lt"/>
                <a:cs typeface="+mn-ea"/>
                <a:sym typeface="+mn-lt"/>
              </a:rPr>
              <a:t>数据分析</a:t>
            </a:r>
            <a:endParaRPr lang="en-AU" sz="1600" dirty="0">
              <a:solidFill>
                <a:schemeClr val="accent2"/>
              </a:solidFill>
              <a:latin typeface="+mn-lt"/>
              <a:cs typeface="+mn-ea"/>
              <a:sym typeface="+mn-lt"/>
            </a:endParaRPr>
          </a:p>
        </p:txBody>
      </p:sp>
      <p:sp>
        <p:nvSpPr>
          <p:cNvPr id="10" name="Oval 121"/>
          <p:cNvSpPr/>
          <p:nvPr/>
        </p:nvSpPr>
        <p:spPr>
          <a:xfrm>
            <a:off x="4656792" y="1848648"/>
            <a:ext cx="522021" cy="5220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chemeClr val="bg1"/>
              </a:solidFill>
              <a:cs typeface="+mn-ea"/>
              <a:sym typeface="+mn-lt"/>
            </a:endParaRPr>
          </a:p>
        </p:txBody>
      </p:sp>
      <p:sp>
        <p:nvSpPr>
          <p:cNvPr id="11" name="Text Placeholder 33"/>
          <p:cNvSpPr txBox="1"/>
          <p:nvPr/>
        </p:nvSpPr>
        <p:spPr>
          <a:xfrm>
            <a:off x="4672268" y="2561484"/>
            <a:ext cx="2842693" cy="751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chocolate cake carrot cake dragée candy canes gummies bear</a:t>
            </a:r>
          </a:p>
        </p:txBody>
      </p:sp>
      <p:sp>
        <p:nvSpPr>
          <p:cNvPr id="12" name="Text Placeholder 32"/>
          <p:cNvSpPr txBox="1"/>
          <p:nvPr/>
        </p:nvSpPr>
        <p:spPr>
          <a:xfrm>
            <a:off x="8202766" y="3312679"/>
            <a:ext cx="2844443" cy="258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gingerbread cotton candy. Bear claw croissant apple pie. Croissant cake tart liquorice tart pastry. iscuit wafer sweet apple pie. Bear claw dragée sweet roll gummi fruitcake soufflé sweet gummies pie fruitcake cotton candy sugar plum chocolate cake bears sweet roll sesame candy I love brownie gummies muffin muffin I love jujubes. Apple pie I love cookie cotton candy tiramisu sweet. Sesame snaps macaroon pastry powder topping cupcake tiramisu muffin. </a:t>
            </a:r>
          </a:p>
        </p:txBody>
      </p:sp>
      <p:sp>
        <p:nvSpPr>
          <p:cNvPr id="13" name="Text Placeholder 33"/>
          <p:cNvSpPr txBox="1"/>
          <p:nvPr/>
        </p:nvSpPr>
        <p:spPr>
          <a:xfrm>
            <a:off x="8832647" y="1999141"/>
            <a:ext cx="2233060"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a:solidFill>
                  <a:schemeClr val="accent2"/>
                </a:solidFill>
                <a:latin typeface="+mn-lt"/>
                <a:cs typeface="+mn-ea"/>
                <a:sym typeface="+mn-lt"/>
              </a:rPr>
              <a:t>销售分析</a:t>
            </a:r>
            <a:endParaRPr lang="en-AU" sz="1600" dirty="0">
              <a:solidFill>
                <a:schemeClr val="accent2"/>
              </a:solidFill>
              <a:latin typeface="+mn-lt"/>
              <a:cs typeface="+mn-ea"/>
              <a:sym typeface="+mn-lt"/>
            </a:endParaRPr>
          </a:p>
        </p:txBody>
      </p:sp>
      <p:sp>
        <p:nvSpPr>
          <p:cNvPr id="14" name="Oval 128"/>
          <p:cNvSpPr/>
          <p:nvPr/>
        </p:nvSpPr>
        <p:spPr>
          <a:xfrm>
            <a:off x="8187290" y="1848648"/>
            <a:ext cx="522021" cy="5220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chemeClr val="bg1"/>
              </a:solidFill>
              <a:cs typeface="+mn-ea"/>
              <a:sym typeface="+mn-lt"/>
            </a:endParaRPr>
          </a:p>
        </p:txBody>
      </p:sp>
      <p:sp>
        <p:nvSpPr>
          <p:cNvPr id="15" name="Text Placeholder 33"/>
          <p:cNvSpPr txBox="1"/>
          <p:nvPr/>
        </p:nvSpPr>
        <p:spPr>
          <a:xfrm>
            <a:off x="8202766" y="2561484"/>
            <a:ext cx="2842693" cy="751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chocolate cake carrot cake dragée candy canes gummies bear</a:t>
            </a:r>
          </a:p>
        </p:txBody>
      </p:sp>
      <p:sp>
        <p:nvSpPr>
          <p:cNvPr id="16" name="Freeform 129"/>
          <p:cNvSpPr>
            <a:spLocks noEditPoints="1" noChangeArrowheads="1"/>
          </p:cNvSpPr>
          <p:nvPr/>
        </p:nvSpPr>
        <p:spPr bwMode="auto">
          <a:xfrm>
            <a:off x="1209726" y="1999141"/>
            <a:ext cx="361688" cy="185257"/>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sp>
        <p:nvSpPr>
          <p:cNvPr id="17" name="Freeform 129"/>
          <p:cNvSpPr>
            <a:spLocks noEditPoints="1" noChangeArrowheads="1"/>
          </p:cNvSpPr>
          <p:nvPr/>
        </p:nvSpPr>
        <p:spPr bwMode="auto">
          <a:xfrm>
            <a:off x="4736958" y="1999141"/>
            <a:ext cx="361688" cy="185257"/>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sp>
        <p:nvSpPr>
          <p:cNvPr id="18" name="Freeform 129"/>
          <p:cNvSpPr>
            <a:spLocks noEditPoints="1" noChangeArrowheads="1"/>
          </p:cNvSpPr>
          <p:nvPr/>
        </p:nvSpPr>
        <p:spPr bwMode="auto">
          <a:xfrm>
            <a:off x="8267456" y="1999141"/>
            <a:ext cx="361688" cy="185257"/>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sp>
        <p:nvSpPr>
          <p:cNvPr id="20" name="文本占位符 17"/>
          <p:cNvSpPr txBox="1"/>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cSld>
  <p:clrMapOvr>
    <a:masterClrMapping/>
  </p:clrMapOvr>
</p:sld>
</file>

<file path=ppt/theme/theme1.xml><?xml version="1.0" encoding="utf-8"?>
<a:theme xmlns:a="http://schemas.openxmlformats.org/drawingml/2006/main" name="Office Theme">
  <a:themeElements>
    <a:clrScheme name="红色">
      <a:dk1>
        <a:sysClr val="windowText" lastClr="000000"/>
      </a:dk1>
      <a:lt1>
        <a:sysClr val="window" lastClr="FFFFFF"/>
      </a:lt1>
      <a:dk2>
        <a:srgbClr val="44546A"/>
      </a:dk2>
      <a:lt2>
        <a:srgbClr val="E7E6E6"/>
      </a:lt2>
      <a:accent1>
        <a:srgbClr val="F23B48"/>
      </a:accent1>
      <a:accent2>
        <a:srgbClr val="3F3F3F"/>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23B4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1_Office Theme">
  <a:themeElements>
    <a:clrScheme name="红色">
      <a:dk1>
        <a:sysClr val="windowText" lastClr="000000"/>
      </a:dk1>
      <a:lt1>
        <a:sysClr val="window" lastClr="FFFFFF"/>
      </a:lt1>
      <a:dk2>
        <a:srgbClr val="44546A"/>
      </a:dk2>
      <a:lt2>
        <a:srgbClr val="E7E6E6"/>
      </a:lt2>
      <a:accent1>
        <a:srgbClr val="F23B48"/>
      </a:accent1>
      <a:accent2>
        <a:srgbClr val="3F3F3F"/>
      </a:accent2>
      <a:accent3>
        <a:srgbClr val="F23B48"/>
      </a:accent3>
      <a:accent4>
        <a:srgbClr val="3F3F3F"/>
      </a:accent4>
      <a:accent5>
        <a:srgbClr val="F23B48"/>
      </a:accent5>
      <a:accent6>
        <a:srgbClr val="3F3F3F"/>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0</TotalTime>
  <Words>2349</Words>
  <Application>Microsoft Office PowerPoint</Application>
  <PresentationFormat>自定义</PresentationFormat>
  <Paragraphs>270</Paragraphs>
  <Slides>25</Slides>
  <Notes>9</Notes>
  <HiddenSlides>0</HiddenSlides>
  <MMClips>0</MMClips>
  <ScaleCrop>false</ScaleCrop>
  <HeadingPairs>
    <vt:vector size="4" baseType="variant">
      <vt:variant>
        <vt:lpstr>主题</vt:lpstr>
      </vt:variant>
      <vt:variant>
        <vt:i4>2</vt:i4>
      </vt:variant>
      <vt:variant>
        <vt:lpstr>幻灯片标题</vt:lpstr>
      </vt:variant>
      <vt:variant>
        <vt:i4>25</vt:i4>
      </vt:variant>
    </vt:vector>
  </HeadingPairs>
  <TitlesOfParts>
    <vt:vector size="27" baseType="lpstr">
      <vt:lpstr>Office Theme</vt:lpstr>
      <vt:lpstr>11_Office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subject>小鹿ppt ； Http://pptx.taobao.com</dc:subject>
  <dc:creator>小鹿ppt; Http://pptx.taobao.com</dc:creator>
  <dc:description>小鹿ppt ； Http://pptx.taobao.com</dc:description>
  <cp:lastModifiedBy>樊广庆</cp:lastModifiedBy>
  <cp:revision>3</cp:revision>
  <dcterms:created xsi:type="dcterms:W3CDTF">2017-02-13T15:17:00Z</dcterms:created>
  <dcterms:modified xsi:type="dcterms:W3CDTF">2023-09-10T08:50:10Z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