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7FBE"/>
    <a:srgbClr val="EBB350"/>
    <a:srgbClr val="45A730"/>
    <a:srgbClr val="EB6752"/>
    <a:srgbClr val="9F6B9F"/>
    <a:srgbClr val="B3564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0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89904526078921"/>
          <c:y val="0.0890944131437509"/>
          <c:w val="0.941922149200621"/>
          <c:h val="0.78396143271684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9F6B9F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EB675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2911104"/>
        <c:axId val="568337536"/>
      </c:lineChart>
      <c:catAx>
        <c:axId val="57291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EB6752"/>
                </a:solidFill>
                <a:latin typeface="+mn-lt"/>
                <a:ea typeface="+mn-ea"/>
                <a:cs typeface="+mn-cs"/>
              </a:defRPr>
            </a:pPr>
          </a:p>
        </c:txPr>
        <c:crossAx val="568337536"/>
        <c:crosses val="autoZero"/>
        <c:auto val="1"/>
        <c:lblAlgn val="ctr"/>
        <c:lblOffset val="100"/>
        <c:noMultiLvlLbl val="0"/>
      </c:catAx>
      <c:valAx>
        <c:axId val="568337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EB6752"/>
                </a:solidFill>
                <a:effectLst/>
                <a:latin typeface="+mn-lt"/>
                <a:ea typeface="+mn-ea"/>
                <a:cs typeface="+mn-cs"/>
              </a:defRPr>
            </a:pPr>
          </a:p>
        </c:txPr>
        <c:crossAx val="57291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19050">
              <a:solidFill>
                <a:srgbClr val="EBB350"/>
              </a:solidFill>
              <a:prstDash val="sysDash"/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EB6752"/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9F6B9F"/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0.202830208504075"/>
                  <c:y val="-0.33052394826129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e4bafb18-6f7a-4cc2-b749-910fb72af65d}" type="VALUE">
                      <a:t>[VALUE]</a:t>
                    </a:fld>
                    <a:endParaRPr lang="en-US" altLang="zh-CN" sz="2800" b="0" i="0" u="none" strike="noStrike" baseline="0">
                      <a:solidFill>
                        <a:srgbClr val="EB6752"/>
                      </a:solidFill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95" b="0" i="0" u="none" strike="noStrike" kern="1200" baseline="0">
                      <a:solidFill>
                        <a:srgbClr val="EB6752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7245961398097"/>
                  <c:y val="0.30732928522541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rgbClr val="9F6B9F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rgbClr val="9F6B9F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B350"/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757575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solidFill>
                <a:srgbClr val="EB6752"/>
              </a:solidFill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6752"/>
            </a:solidFill>
            <a:ln>
              <a:noFill/>
            </a:ln>
          </c:spPr>
          <c:explosion val="0"/>
          <c:dPt>
            <c:idx val="0"/>
            <c:bubble3D val="0"/>
            <c:spPr>
              <a:noFill/>
              <a:ln w="19050">
                <a:solidFill>
                  <a:srgbClr val="7F7F7F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rgbClr val="EB6752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71932-B1A7-4882-AFFC-803EB91E9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ECC7D-9C72-4299-81B4-64261D1954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>
          <a:gsLst>
            <a:gs pos="0">
              <a:schemeClr val="bg1">
                <a:lumMod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7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65"/>
            <a:fld id="{BD81D40A-B933-465E-9F2B-01AED5A537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65"/>
            <a:fld id="{01A45D48-9E02-4087-98A0-90B5F49F96B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1000">
    <p:fade/>
  </p:transition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jpeg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543581" y="1426900"/>
            <a:ext cx="1048148" cy="903577"/>
          </a:xfrm>
          <a:prstGeom prst="triangle">
            <a:avLst/>
          </a:prstGeom>
          <a:noFill/>
          <a:ln>
            <a:solidFill>
              <a:srgbClr val="FF9F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3603673">
            <a:off x="5672558" y="1518669"/>
            <a:ext cx="1048150" cy="90357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9266" y="1839317"/>
            <a:ext cx="72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74301" y="3117838"/>
            <a:ext cx="761050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735" b="1" dirty="0">
                <a:solidFill>
                  <a:prstClr val="white"/>
                </a:solidFill>
                <a:latin typeface="+mj-ea"/>
                <a:ea typeface="+mj-ea"/>
              </a:rPr>
              <a:t>创意极简纯</a:t>
            </a:r>
            <a:r>
              <a:rPr lang="zh-CN" altLang="en-US" sz="3735" b="1" dirty="0" smtClean="0">
                <a:solidFill>
                  <a:prstClr val="white"/>
                </a:solidFill>
                <a:latin typeface="+mj-ea"/>
                <a:ea typeface="+mj-ea"/>
              </a:rPr>
              <a:t>线条商务总结</a:t>
            </a:r>
            <a:r>
              <a:rPr lang="en-US" altLang="zh-CN" sz="3735" b="1" dirty="0" smtClean="0">
                <a:solidFill>
                  <a:prstClr val="white"/>
                </a:solidFill>
                <a:latin typeface="+mj-ea"/>
                <a:ea typeface="+mj-ea"/>
              </a:rPr>
              <a:t>PPT</a:t>
            </a:r>
            <a:r>
              <a:rPr lang="zh-CN" altLang="en-US" sz="3735" b="1" dirty="0" smtClean="0">
                <a:solidFill>
                  <a:prstClr val="white"/>
                </a:solidFill>
                <a:latin typeface="+mj-ea"/>
                <a:ea typeface="+mj-ea"/>
              </a:rPr>
              <a:t>模板</a:t>
            </a:r>
            <a:endParaRPr lang="zh-CN" altLang="en-US" sz="3735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0684" y="3857059"/>
            <a:ext cx="6410632" cy="0"/>
          </a:xfrm>
          <a:prstGeom prst="line">
            <a:avLst/>
          </a:prstGeom>
          <a:ln>
            <a:solidFill>
              <a:srgbClr val="FF9F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64534" y="4079924"/>
            <a:ext cx="3662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：幸运日素材</a:t>
            </a:r>
            <a:endParaRPr lang="zh-CN" altLang="en-US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3765"/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汇报时间：</a:t>
            </a: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 </a:t>
            </a:r>
            <a:r>
              <a:rPr lang="en-US" altLang="zh-CN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  <a:endParaRPr lang="zh-CN" altLang="en-US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992824" y="3706744"/>
            <a:ext cx="426064" cy="726697"/>
            <a:chOff x="1101213" y="3274809"/>
            <a:chExt cx="319548" cy="545023"/>
          </a:xfrm>
        </p:grpSpPr>
        <p:sp>
          <p:nvSpPr>
            <p:cNvPr id="21" name="直角三角形 20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9F6B9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45A73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9717317" y="3305208"/>
            <a:ext cx="426064" cy="726697"/>
            <a:chOff x="1101213" y="3274809"/>
            <a:chExt cx="319548" cy="545023"/>
          </a:xfrm>
        </p:grpSpPr>
        <p:sp>
          <p:nvSpPr>
            <p:cNvPr id="27" name="直角三角形 26"/>
            <p:cNvSpPr/>
            <p:nvPr/>
          </p:nvSpPr>
          <p:spPr>
            <a:xfrm>
              <a:off x="1101213" y="3274809"/>
              <a:ext cx="167148" cy="392623"/>
            </a:xfrm>
            <a:prstGeom prst="rtTriangle">
              <a:avLst/>
            </a:prstGeom>
            <a:solidFill>
              <a:srgbClr val="EB675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2483513">
              <a:off x="1253613" y="3427209"/>
              <a:ext cx="167148" cy="392623"/>
            </a:xfrm>
            <a:prstGeom prst="rtTriangle">
              <a:avLst/>
            </a:prstGeom>
            <a:solidFill>
              <a:srgbClr val="FF9F03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1834212" y="1970459"/>
            <a:ext cx="1056473" cy="1799696"/>
          </a:xfrm>
          <a:prstGeom prst="line">
            <a:avLst/>
          </a:prstGeom>
          <a:ln>
            <a:solidFill>
              <a:srgbClr val="9F6B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2797678" y="666308"/>
            <a:ext cx="1181065" cy="2011939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8223650" y="4079924"/>
            <a:ext cx="1056473" cy="1799696"/>
          </a:xfrm>
          <a:prstGeom prst="line">
            <a:avLst/>
          </a:prstGeom>
          <a:ln>
            <a:solidFill>
              <a:srgbClr val="EB67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301318" y="2239428"/>
            <a:ext cx="1409229" cy="2400616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3716671" y="2183218"/>
          <a:ext cx="4758660" cy="2920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534399" y="2239927"/>
            <a:ext cx="3259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srgbClr val="EB6752"/>
                </a:solidFill>
              </a:rPr>
              <a:t>点击输入标题</a:t>
            </a:r>
            <a:endParaRPr lang="zh-CN" altLang="en-US" sz="3200" dirty="0">
              <a:solidFill>
                <a:srgbClr val="EB675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3118878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4400" y="38767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4400" y="46346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EB6752"/>
                </a:solidFill>
              </a:rPr>
              <a:t>you can add anything you want</a:t>
            </a:r>
            <a:endParaRPr lang="zh-CN" altLang="en-US">
              <a:solidFill>
                <a:srgbClr val="EB675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3" y="4433067"/>
            <a:ext cx="2714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srgbClr val="9F6B9F"/>
                </a:solidFill>
              </a:rPr>
              <a:t>点击输入标题</a:t>
            </a:r>
            <a:endParaRPr lang="zh-CN" altLang="en-US" sz="3200" dirty="0">
              <a:solidFill>
                <a:srgbClr val="9F6B9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4168" y="2097579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4168" y="2855481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4168" y="3613382"/>
            <a:ext cx="3005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srgbClr val="9F6B9F"/>
                </a:solidFill>
              </a:rPr>
              <a:t>you can add anything you want</a:t>
            </a:r>
            <a:endParaRPr lang="zh-CN" altLang="en-US">
              <a:solidFill>
                <a:srgbClr val="9F6B9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/>
        </p:nvGraphicFramePr>
        <p:xfrm>
          <a:off x="142944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179035" y="4338087"/>
            <a:ext cx="2563627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 dirty="0">
                <a:solidFill>
                  <a:srgbClr val="EB6752"/>
                </a:solidFill>
              </a:rPr>
              <a:t>点击输入标题</a:t>
            </a:r>
            <a:endParaRPr lang="zh-CN" altLang="en-US" sz="1600" dirty="0">
              <a:solidFill>
                <a:srgbClr val="EB6752"/>
              </a:solidFill>
            </a:endParaRPr>
          </a:p>
          <a:p>
            <a:pPr algn="ctr" defTabSz="913765"/>
            <a:r>
              <a:rPr lang="en-US" altLang="zh-CN" sz="1600" dirty="0" smtClean="0">
                <a:solidFill>
                  <a:srgbClr val="EB6752"/>
                </a:solidFill>
              </a:rPr>
              <a:t>re </a:t>
            </a:r>
            <a:r>
              <a:rPr lang="en-US" altLang="zh-CN" sz="1600" dirty="0">
                <a:solidFill>
                  <a:srgbClr val="EB6752"/>
                </a:solidFill>
              </a:rPr>
              <a:t>to add your analysis, content as concise as possible, say key parts</a:t>
            </a:r>
            <a:r>
              <a:rPr lang="en-US" altLang="zh-CN" sz="1865" dirty="0">
                <a:solidFill>
                  <a:srgbClr val="EB6752"/>
                </a:solidFill>
              </a:rPr>
              <a:t>. </a:t>
            </a:r>
            <a:endParaRPr lang="zh-CN" altLang="en-US" sz="1865" dirty="0">
              <a:solidFill>
                <a:srgbClr val="EB675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65425" y="3600894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srgbClr val="EB6752"/>
                </a:solidFill>
              </a:rPr>
              <a:t>45%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3914693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664282" y="4338087"/>
            <a:ext cx="2563627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 dirty="0">
                <a:solidFill>
                  <a:srgbClr val="EB6752"/>
                </a:solidFill>
              </a:rPr>
              <a:t>点击输入标题</a:t>
            </a:r>
            <a:endParaRPr lang="zh-CN" altLang="en-US" sz="1600" dirty="0">
              <a:solidFill>
                <a:srgbClr val="EB6752"/>
              </a:solidFill>
            </a:endParaRPr>
          </a:p>
          <a:p>
            <a:pPr algn="ctr" defTabSz="913765"/>
            <a:r>
              <a:rPr lang="en-US" altLang="zh-CN" sz="1600" dirty="0" smtClean="0">
                <a:solidFill>
                  <a:srgbClr val="EB6752"/>
                </a:solidFill>
              </a:rPr>
              <a:t>add </a:t>
            </a:r>
            <a:r>
              <a:rPr lang="en-US" altLang="zh-CN" sz="1600" dirty="0">
                <a:solidFill>
                  <a:srgbClr val="EB6752"/>
                </a:solidFill>
              </a:rPr>
              <a:t>your analysis, content as concise as possible, say key parts</a:t>
            </a:r>
            <a:r>
              <a:rPr lang="en-US" altLang="zh-CN" sz="1865" dirty="0">
                <a:solidFill>
                  <a:srgbClr val="EB6752"/>
                </a:solidFill>
              </a:rPr>
              <a:t>. </a:t>
            </a:r>
            <a:endParaRPr lang="zh-CN" altLang="en-US" sz="1865" dirty="0">
              <a:solidFill>
                <a:srgbClr val="EB6752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50672" y="3600893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srgbClr val="EB6752"/>
                </a:solidFill>
              </a:rPr>
              <a:t>50%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99940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149529" y="4338087"/>
            <a:ext cx="2563627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 dirty="0">
                <a:solidFill>
                  <a:srgbClr val="EB6752"/>
                </a:solidFill>
              </a:rPr>
              <a:t>点击输入标题</a:t>
            </a:r>
            <a:endParaRPr lang="zh-CN" altLang="en-US" sz="1600" dirty="0">
              <a:solidFill>
                <a:srgbClr val="EB6752"/>
              </a:solidFill>
            </a:endParaRPr>
          </a:p>
          <a:p>
            <a:pPr algn="ctr" defTabSz="913765"/>
            <a:r>
              <a:rPr lang="en-US" altLang="zh-CN" sz="1600" dirty="0" smtClean="0">
                <a:solidFill>
                  <a:srgbClr val="EB6752"/>
                </a:solidFill>
              </a:rPr>
              <a:t>ere </a:t>
            </a:r>
            <a:r>
              <a:rPr lang="en-US" altLang="zh-CN" sz="1600" dirty="0">
                <a:solidFill>
                  <a:srgbClr val="EB6752"/>
                </a:solidFill>
              </a:rPr>
              <a:t>to add your analysis, content as concise as possible, say key parts</a:t>
            </a:r>
            <a:r>
              <a:rPr lang="en-US" altLang="zh-CN" sz="1865" dirty="0">
                <a:solidFill>
                  <a:srgbClr val="EB6752"/>
                </a:solidFill>
              </a:rPr>
              <a:t>. </a:t>
            </a:r>
            <a:endParaRPr lang="zh-CN" altLang="en-US" sz="1865" dirty="0">
              <a:solidFill>
                <a:srgbClr val="EB675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35919" y="3600891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srgbClr val="EB6752"/>
                </a:solidFill>
              </a:rPr>
              <a:t>60%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8885186" y="2083972"/>
          <a:ext cx="2062805" cy="1516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634775" y="4338087"/>
            <a:ext cx="2563627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1600" dirty="0">
                <a:solidFill>
                  <a:srgbClr val="EB6752"/>
                </a:solidFill>
              </a:rPr>
              <a:t>点击输入标题</a:t>
            </a:r>
            <a:endParaRPr lang="zh-CN" altLang="en-US" sz="1600" dirty="0">
              <a:solidFill>
                <a:srgbClr val="EB6752"/>
              </a:solidFill>
            </a:endParaRPr>
          </a:p>
          <a:p>
            <a:pPr algn="ctr" defTabSz="913765"/>
            <a:r>
              <a:rPr lang="en-US" altLang="zh-CN" sz="1600" dirty="0" smtClean="0">
                <a:solidFill>
                  <a:srgbClr val="EB6752"/>
                </a:solidFill>
              </a:rPr>
              <a:t>re </a:t>
            </a:r>
            <a:r>
              <a:rPr lang="en-US" altLang="zh-CN" sz="1600" dirty="0">
                <a:solidFill>
                  <a:srgbClr val="EB6752"/>
                </a:solidFill>
              </a:rPr>
              <a:t>to add your analysis, content as concise as possible, say key parts</a:t>
            </a:r>
            <a:r>
              <a:rPr lang="en-US" altLang="zh-CN" sz="1865" dirty="0">
                <a:solidFill>
                  <a:srgbClr val="EB6752"/>
                </a:solidFill>
              </a:rPr>
              <a:t>. </a:t>
            </a:r>
            <a:endParaRPr lang="zh-CN" altLang="en-US" sz="1865" dirty="0">
              <a:solidFill>
                <a:srgbClr val="EB675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21165" y="3600890"/>
            <a:ext cx="1190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srgbClr val="EB6752"/>
                </a:solidFill>
              </a:rPr>
              <a:t>100%</a:t>
            </a:r>
            <a:endParaRPr lang="zh-CN" altLang="en-US" sz="3200">
              <a:solidFill>
                <a:srgbClr val="EB675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001214" y="2159047"/>
            <a:ext cx="2189573" cy="2539905"/>
            <a:chOff x="3750910" y="1619285"/>
            <a:chExt cx="1642180" cy="1904929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0910" y="1619285"/>
              <a:ext cx="1642180" cy="1904929"/>
              <a:chOff x="3822955" y="1429528"/>
              <a:chExt cx="1402397" cy="1626781"/>
            </a:xfrm>
          </p:grpSpPr>
          <p:sp>
            <p:nvSpPr>
              <p:cNvPr id="3" name="六边形 2"/>
              <p:cNvSpPr/>
              <p:nvPr/>
            </p:nvSpPr>
            <p:spPr>
              <a:xfrm rot="16200000">
                <a:off x="3710763" y="1541720"/>
                <a:ext cx="1626781" cy="1402397"/>
              </a:xfrm>
              <a:prstGeom prst="hexagon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" name="直接连接符 6"/>
              <p:cNvCxnSpPr>
                <a:stCxn id="3" idx="0"/>
                <a:endCxn id="3" idx="4"/>
              </p:cNvCxnSpPr>
              <p:nvPr/>
            </p:nvCxnSpPr>
            <p:spPr>
              <a:xfrm flipH="1">
                <a:off x="3822955" y="1429528"/>
                <a:ext cx="701199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3" idx="4"/>
                <a:endCxn id="3" idx="2"/>
              </p:cNvCxnSpPr>
              <p:nvPr/>
            </p:nvCxnSpPr>
            <p:spPr>
              <a:xfrm>
                <a:off x="3822955" y="2705710"/>
                <a:ext cx="1402397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" idx="2"/>
                <a:endCxn id="3" idx="0"/>
              </p:cNvCxnSpPr>
              <p:nvPr/>
            </p:nvCxnSpPr>
            <p:spPr>
              <a:xfrm flipH="1" flipV="1">
                <a:off x="4524154" y="1429528"/>
                <a:ext cx="701198" cy="1276182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4045107" y="2156252"/>
              <a:ext cx="1053786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200">
                  <a:solidFill>
                    <a:srgbClr val="EBB350"/>
                  </a:solidFill>
                </a:rPr>
                <a:t>PART THREE</a:t>
              </a:r>
              <a:endParaRPr lang="zh-CN" altLang="en-US" sz="3200">
                <a:solidFill>
                  <a:srgbClr val="EBB35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200" dirty="0">
                <a:solidFill>
                  <a:srgbClr val="EBB350"/>
                </a:solidFill>
              </a:rPr>
              <a:t>点击输入标题</a:t>
            </a:r>
            <a:endParaRPr lang="zh-CN" altLang="en-US" sz="3200" dirty="0">
              <a:solidFill>
                <a:srgbClr val="EBB350"/>
              </a:solidFill>
            </a:endParaRPr>
          </a:p>
        </p:txBody>
      </p:sp>
      <p:sp>
        <p:nvSpPr>
          <p:cNvPr id="34" name="半闭框 33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EBB350"/>
          </a:solid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78327" y="2172929"/>
            <a:ext cx="2958291" cy="2819985"/>
            <a:chOff x="3583745" y="1629697"/>
            <a:chExt cx="1976511" cy="1884106"/>
          </a:xfrm>
        </p:grpSpPr>
        <p:grpSp>
          <p:nvGrpSpPr>
            <p:cNvPr id="5" name="组合 4"/>
            <p:cNvGrpSpPr/>
            <p:nvPr/>
          </p:nvGrpSpPr>
          <p:grpSpPr>
            <a:xfrm>
              <a:off x="3583745" y="1629697"/>
              <a:ext cx="1976511" cy="1884106"/>
              <a:chOff x="3583745" y="1629697"/>
              <a:chExt cx="1976511" cy="188410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583745" y="2235648"/>
                <a:ext cx="1976511" cy="672204"/>
                <a:chOff x="2806994" y="2179674"/>
                <a:chExt cx="3668234" cy="1247553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806995" y="2179674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2806994" y="3427227"/>
                  <a:ext cx="3668233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4152827" y="1629697"/>
                <a:ext cx="838346" cy="1884106"/>
                <a:chOff x="3838353" y="1022102"/>
                <a:chExt cx="1555897" cy="3496735"/>
              </a:xfrm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3838353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5394250" y="1022102"/>
                  <a:ext cx="0" cy="3496735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3577" y="1727638"/>
              <a:ext cx="384274" cy="38427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1144" y="3071725"/>
              <a:ext cx="384274" cy="38427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6149" y="1707410"/>
              <a:ext cx="384274" cy="3842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981" y="3071725"/>
              <a:ext cx="384274" cy="384274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032001" y="2884159"/>
            <a:ext cx="2227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2400" dirty="0">
                <a:solidFill>
                  <a:srgbClr val="EBB350"/>
                </a:solidFill>
              </a:rPr>
              <a:t>点击输入标题</a:t>
            </a:r>
            <a:endParaRPr lang="zh-CN" altLang="en-US" sz="2400" dirty="0">
              <a:solidFill>
                <a:srgbClr val="EBB3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8217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</a:t>
            </a:r>
            <a:endParaRPr lang="en-US" altLang="zh-CN">
              <a:solidFill>
                <a:prstClr val="white"/>
              </a:solidFill>
            </a:endParaRPr>
          </a:p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55743" y="2884159"/>
            <a:ext cx="202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3765"/>
            <a:r>
              <a:rPr lang="zh-CN" altLang="en-US" sz="2400" dirty="0"/>
              <a:t>点击输入标题</a:t>
            </a:r>
            <a:endParaRPr lang="zh-CN" altLang="en-US" sz="2400" dirty="0"/>
          </a:p>
        </p:txBody>
      </p:sp>
      <p:sp>
        <p:nvSpPr>
          <p:cNvPr id="28" name="文本框 27"/>
          <p:cNvSpPr txBox="1"/>
          <p:nvPr/>
        </p:nvSpPr>
        <p:spPr>
          <a:xfrm>
            <a:off x="8255743" y="1518780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</a:t>
            </a:r>
            <a:endParaRPr lang="en-US" altLang="zh-CN">
              <a:solidFill>
                <a:prstClr val="white"/>
              </a:solidFill>
            </a:endParaRPr>
          </a:p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32000" y="3891249"/>
            <a:ext cx="2040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3765"/>
            <a:r>
              <a:rPr lang="zh-CN" altLang="en-US" sz="2400" dirty="0"/>
              <a:t>点击输入标题</a:t>
            </a:r>
            <a:endParaRPr lang="zh-CN" altLang="en-US" sz="2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330491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</a:t>
            </a:r>
            <a:endParaRPr lang="en-US" altLang="zh-CN">
              <a:solidFill>
                <a:prstClr val="white"/>
              </a:solidFill>
            </a:endParaRPr>
          </a:p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5742" y="3891249"/>
            <a:ext cx="202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EBB350"/>
                </a:solidFill>
              </a:defRPr>
            </a:lvl1pPr>
          </a:lstStyle>
          <a:p>
            <a:pPr defTabSz="913765"/>
            <a:r>
              <a:rPr lang="zh-CN" altLang="en-US" sz="2400" dirty="0"/>
              <a:t>点击输入标题</a:t>
            </a:r>
            <a:endParaRPr lang="zh-CN" altLang="en-US" sz="2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8255743" y="4702628"/>
            <a:ext cx="2729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</a:t>
            </a:r>
            <a:endParaRPr lang="en-US" altLang="zh-CN">
              <a:solidFill>
                <a:prstClr val="white"/>
              </a:solidFill>
            </a:endParaRPr>
          </a:p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  <a:p>
            <a:pPr defTabSz="913765"/>
            <a:r>
              <a:rPr lang="en-US" altLang="zh-CN">
                <a:solidFill>
                  <a:prstClr val="white"/>
                </a:solidFill>
              </a:rPr>
              <a:t>add the things  you want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6126" y="2519680"/>
            <a:ext cx="3309257" cy="183460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0766" y="2519680"/>
            <a:ext cx="3309257" cy="183460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2991" y="2519681"/>
            <a:ext cx="182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dirty="0">
                <a:solidFill>
                  <a:srgbClr val="EBB350"/>
                </a:solidFill>
              </a:rPr>
              <a:t>点击输入标题</a:t>
            </a:r>
            <a:endParaRPr lang="zh-CN" altLang="en-US" dirty="0">
              <a:solidFill>
                <a:srgbClr val="EBB3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9214" y="3021484"/>
            <a:ext cx="27923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</a:t>
            </a:r>
            <a:r>
              <a:rPr lang="en-US" altLang="zh-CN">
                <a:solidFill>
                  <a:prstClr val="black"/>
                </a:solidFill>
              </a:rPr>
              <a:t>.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6651" y="5152103"/>
            <a:ext cx="613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rgbClr val="EBB350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>
            <a:off x="6674897" y="4078983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>
            <a:off x="9709546" y="4078982"/>
            <a:ext cx="275303" cy="275303"/>
          </a:xfrm>
          <a:prstGeom prst="rtTriangle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5931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4987" y="2199099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3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987" y="4651513"/>
            <a:ext cx="3541708" cy="1841572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52249" y="2066579"/>
            <a:ext cx="1113183" cy="1086677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52249" y="4518992"/>
            <a:ext cx="1113183" cy="1086677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23513" y="4518992"/>
            <a:ext cx="1113183" cy="1086677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23513" y="2066579"/>
            <a:ext cx="1113183" cy="1086677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8258" y="2199099"/>
            <a:ext cx="3541708" cy="1815931"/>
            <a:chOff x="2078258" y="2199099"/>
            <a:chExt cx="3541708" cy="1815931"/>
          </a:xfrm>
        </p:grpSpPr>
        <p:sp>
          <p:nvSpPr>
            <p:cNvPr id="19" name="文本框 18"/>
            <p:cNvSpPr txBox="1"/>
            <p:nvPr/>
          </p:nvSpPr>
          <p:spPr>
            <a:xfrm>
              <a:off x="2123722" y="2199099"/>
              <a:ext cx="2079381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78258" y="3153256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3765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3723" y="4697703"/>
            <a:ext cx="3541708" cy="1815931"/>
            <a:chOff x="6794988" y="2232841"/>
            <a:chExt cx="3541708" cy="1815931"/>
          </a:xfrm>
        </p:grpSpPr>
        <p:sp>
          <p:nvSpPr>
            <p:cNvPr id="23" name="文本框 22"/>
            <p:cNvSpPr txBox="1"/>
            <p:nvPr/>
          </p:nvSpPr>
          <p:spPr>
            <a:xfrm>
              <a:off x="6840453" y="2232841"/>
              <a:ext cx="2033916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3765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94987" y="2361725"/>
            <a:ext cx="3541708" cy="1815931"/>
            <a:chOff x="6794988" y="2232841"/>
            <a:chExt cx="3541708" cy="1815931"/>
          </a:xfrm>
        </p:grpSpPr>
        <p:sp>
          <p:nvSpPr>
            <p:cNvPr id="30" name="文本框 29"/>
            <p:cNvSpPr txBox="1"/>
            <p:nvPr/>
          </p:nvSpPr>
          <p:spPr>
            <a:xfrm>
              <a:off x="6840452" y="2232841"/>
              <a:ext cx="1904963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3765"/>
              <a:endParaRPr lang="zh-CN" altLang="en-US">
                <a:solidFill>
                  <a:srgbClr val="EBB35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94987" y="4697703"/>
            <a:ext cx="3541708" cy="1815931"/>
            <a:chOff x="6794988" y="2232841"/>
            <a:chExt cx="3541708" cy="1815931"/>
          </a:xfrm>
        </p:grpSpPr>
        <p:sp>
          <p:nvSpPr>
            <p:cNvPr id="33" name="文本框 32"/>
            <p:cNvSpPr txBox="1"/>
            <p:nvPr/>
          </p:nvSpPr>
          <p:spPr>
            <a:xfrm>
              <a:off x="6840452" y="2232841"/>
              <a:ext cx="2033917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94988" y="3186998"/>
              <a:ext cx="354170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srgbClr val="EBB350"/>
                  </a:solidFill>
                </a:rPr>
                <a:t>gazing at each other, but in looking outward together in the same direction.</a:t>
              </a:r>
              <a:endParaRPr lang="zh-CN" altLang="en-US" sz="1600">
                <a:solidFill>
                  <a:srgbClr val="EBB350"/>
                </a:solidFill>
              </a:endParaRPr>
            </a:p>
            <a:p>
              <a:pPr defTabSz="913765"/>
              <a:endParaRPr lang="zh-CN" altLang="en-US">
                <a:solidFill>
                  <a:srgbClr val="EBB350"/>
                </a:solidFill>
              </a:endParaRP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77015" y="2283791"/>
            <a:ext cx="9037972" cy="3551583"/>
            <a:chOff x="1136374" y="1712843"/>
            <a:chExt cx="6778479" cy="2663687"/>
          </a:xfrm>
        </p:grpSpPr>
        <p:grpSp>
          <p:nvGrpSpPr>
            <p:cNvPr id="5" name="组合 4"/>
            <p:cNvGrpSpPr/>
            <p:nvPr/>
          </p:nvGrpSpPr>
          <p:grpSpPr>
            <a:xfrm>
              <a:off x="3614103" y="1712843"/>
              <a:ext cx="1823021" cy="2663687"/>
              <a:chOff x="983974" y="1560443"/>
              <a:chExt cx="1823021" cy="26636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文本框 15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zh-CN" altLang="en-US" sz="2400" dirty="0">
                    <a:solidFill>
                      <a:srgbClr val="EBB350"/>
                    </a:solidFill>
                  </a:rPr>
                  <a:t>点击输入标题</a:t>
                </a:r>
                <a:endParaRPr lang="zh-CN" altLang="en-US" sz="2400" dirty="0">
                  <a:solidFill>
                    <a:srgbClr val="EBB350"/>
                  </a:solidFill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136374" y="1712843"/>
              <a:ext cx="1823021" cy="2663687"/>
              <a:chOff x="983974" y="1560443"/>
              <a:chExt cx="1823021" cy="266368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zh-CN" altLang="en-US" sz="2400" dirty="0">
                    <a:solidFill>
                      <a:srgbClr val="EBB350"/>
                    </a:solidFill>
                  </a:rPr>
                  <a:t>点击输入标题</a:t>
                </a:r>
                <a:endParaRPr lang="zh-CN" altLang="en-US" sz="2400" dirty="0">
                  <a:solidFill>
                    <a:srgbClr val="EBB350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091832" y="1712843"/>
              <a:ext cx="1823021" cy="2663687"/>
              <a:chOff x="983974" y="1560443"/>
              <a:chExt cx="1823021" cy="266368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83974" y="1560443"/>
                <a:ext cx="1823021" cy="2663687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3620" y="1848679"/>
                <a:ext cx="1023730" cy="659294"/>
                <a:chOff x="1378650" y="1848679"/>
                <a:chExt cx="1023730" cy="659294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1378650" y="1848679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1378650" y="2507973"/>
                  <a:ext cx="1023730" cy="0"/>
                </a:xfrm>
                <a:prstGeom prst="line">
                  <a:avLst/>
                </a:prstGeom>
                <a:ln>
                  <a:solidFill>
                    <a:srgbClr val="EBB3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文本框 29"/>
              <p:cNvSpPr txBox="1"/>
              <p:nvPr/>
            </p:nvSpPr>
            <p:spPr>
              <a:xfrm>
                <a:off x="1209685" y="1831064"/>
                <a:ext cx="1371600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zh-CN" altLang="en-US" sz="2400" dirty="0">
                    <a:solidFill>
                      <a:srgbClr val="EBB350"/>
                    </a:solidFill>
                  </a:rPr>
                  <a:t>点击输入标题</a:t>
                </a:r>
                <a:endParaRPr lang="zh-CN" altLang="en-US" sz="2400" dirty="0">
                  <a:solidFill>
                    <a:srgbClr val="EBB350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094155" y="2748016"/>
                <a:ext cx="1602658" cy="1315745"/>
              </a:xfrm>
              <a:prstGeom prst="rect">
                <a:avLst/>
              </a:prstGeom>
              <a:noFill/>
              <a:ln>
                <a:solidFill>
                  <a:srgbClr val="EBB3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913765"/>
                <a:r>
                  <a:rPr lang="en-US" altLang="zh-CN">
                    <a:solidFill>
                      <a:srgbClr val="EBB350"/>
                    </a:solidFill>
                  </a:rPr>
                  <a:t>I love three things in this world. Sun, moon and you. Sun for morning, moon for night , and you forever.</a:t>
                </a:r>
                <a:endParaRPr lang="zh-CN" altLang="en-US">
                  <a:solidFill>
                    <a:srgbClr val="EBB350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97496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7496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4000" y="1961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4000" y="3993321"/>
            <a:ext cx="1073427" cy="1073427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035" y="1961322"/>
            <a:ext cx="3851964" cy="1183044"/>
            <a:chOff x="2064026" y="1470991"/>
            <a:chExt cx="2753139" cy="887283"/>
          </a:xfrm>
        </p:grpSpPr>
        <p:sp>
          <p:nvSpPr>
            <p:cNvPr id="11" name="文本框 10"/>
            <p:cNvSpPr txBox="1"/>
            <p:nvPr/>
          </p:nvSpPr>
          <p:spPr>
            <a:xfrm>
              <a:off x="2064026" y="1470991"/>
              <a:ext cx="1307805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822" y="2227647"/>
            <a:ext cx="540775" cy="54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734" y="4230561"/>
            <a:ext cx="598948" cy="5989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239" y="2237641"/>
            <a:ext cx="598948" cy="598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354" y="4230561"/>
            <a:ext cx="690716" cy="69071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60589" y="3969007"/>
            <a:ext cx="3851964" cy="1183044"/>
            <a:chOff x="2064026" y="1470991"/>
            <a:chExt cx="2753139" cy="887283"/>
          </a:xfrm>
        </p:grpSpPr>
        <p:sp>
          <p:nvSpPr>
            <p:cNvPr id="19" name="文本框 18"/>
            <p:cNvSpPr txBox="1"/>
            <p:nvPr/>
          </p:nvSpPr>
          <p:spPr>
            <a:xfrm>
              <a:off x="2064026" y="1470991"/>
              <a:ext cx="1307805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1671" y="3993322"/>
            <a:ext cx="3851965" cy="1183044"/>
            <a:chOff x="2064025" y="1470991"/>
            <a:chExt cx="2753140" cy="887283"/>
          </a:xfrm>
        </p:grpSpPr>
        <p:sp>
          <p:nvSpPr>
            <p:cNvPr id="22" name="文本框 21"/>
            <p:cNvSpPr txBox="1"/>
            <p:nvPr/>
          </p:nvSpPr>
          <p:spPr>
            <a:xfrm>
              <a:off x="2064025" y="1470991"/>
              <a:ext cx="1877692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39653" y="1961322"/>
            <a:ext cx="3851964" cy="1183044"/>
            <a:chOff x="2064026" y="1470991"/>
            <a:chExt cx="2753139" cy="887283"/>
          </a:xfrm>
        </p:grpSpPr>
        <p:sp>
          <p:nvSpPr>
            <p:cNvPr id="26" name="文本框 25"/>
            <p:cNvSpPr txBox="1"/>
            <p:nvPr/>
          </p:nvSpPr>
          <p:spPr>
            <a:xfrm>
              <a:off x="2064026" y="1470991"/>
              <a:ext cx="1307805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EBB350"/>
                  </a:solidFill>
                </a:rPr>
                <a:t>点击输入标题</a:t>
              </a:r>
              <a:endParaRPr lang="zh-CN" altLang="en-US" sz="2135" dirty="0">
                <a:solidFill>
                  <a:srgbClr val="EBB350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64026" y="1873526"/>
              <a:ext cx="275313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Do you understand the feeling of missing someone? It is just like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303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5493" y="239273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682" y="3726095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9871" y="2392734"/>
            <a:ext cx="794535" cy="794535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>
            <a:stCxn id="3" idx="3"/>
            <a:endCxn id="6" idx="1"/>
          </p:cNvCxnSpPr>
          <p:nvPr/>
        </p:nvCxnSpPr>
        <p:spPr>
          <a:xfrm flipV="1">
            <a:off x="2937838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" idx="3"/>
            <a:endCxn id="7" idx="1"/>
          </p:cNvCxnSpPr>
          <p:nvPr/>
        </p:nvCxnSpPr>
        <p:spPr>
          <a:xfrm>
            <a:off x="5310027" y="2790003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3"/>
            <a:endCxn id="8" idx="1"/>
          </p:cNvCxnSpPr>
          <p:nvPr/>
        </p:nvCxnSpPr>
        <p:spPr>
          <a:xfrm flipV="1">
            <a:off x="7682217" y="2790002"/>
            <a:ext cx="1577655" cy="1333361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048698" y="279000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5649" y="2869911"/>
            <a:ext cx="1577655" cy="1333360"/>
          </a:xfrm>
          <a:prstGeom prst="line">
            <a:avLst/>
          </a:prstGeom>
          <a:ln>
            <a:solidFill>
              <a:srgbClr val="EBB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58479" y="2451446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second quarter</a:t>
            </a:r>
            <a:endParaRPr lang="en-US" altLang="zh-CN">
              <a:solidFill>
                <a:srgbClr val="EBB3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6289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second quarter</a:t>
            </a:r>
            <a:endParaRPr lang="en-US" altLang="zh-CN">
              <a:solidFill>
                <a:srgbClr val="EBB3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30668" y="3784807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second quarter</a:t>
            </a:r>
            <a:endParaRPr lang="en-US" altLang="zh-CN">
              <a:solidFill>
                <a:srgbClr val="EBB35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0004" y="2466942"/>
            <a:ext cx="110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EBB350"/>
                </a:solidFill>
              </a:rPr>
              <a:t>second quarter</a:t>
            </a:r>
            <a:endParaRPr lang="en-US" altLang="zh-CN">
              <a:solidFill>
                <a:srgbClr val="EBB3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4659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EBB350"/>
                </a:solidFill>
              </a:rPr>
              <a:t>点击输入标题</a:t>
            </a:r>
            <a:endParaRPr lang="zh-CN" altLang="en-US" dirty="0">
              <a:solidFill>
                <a:srgbClr val="EBB35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24312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EBB350"/>
                </a:solidFill>
              </a:rPr>
              <a:t>点击输入标题</a:t>
            </a:r>
            <a:endParaRPr lang="zh-CN" altLang="en-US" dirty="0">
              <a:solidFill>
                <a:srgbClr val="EBB3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26184" y="3187489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EBB350"/>
                </a:solidFill>
              </a:rPr>
              <a:t>点击输入标题</a:t>
            </a:r>
            <a:endParaRPr lang="zh-CN" altLang="en-US" dirty="0">
              <a:solidFill>
                <a:srgbClr val="EBB35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520" y="3336537"/>
            <a:ext cx="1911821" cy="369332"/>
          </a:xfrm>
          <a:prstGeom prst="rect">
            <a:avLst/>
          </a:prstGeom>
          <a:solidFill>
            <a:srgbClr val="EBB35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EBB350"/>
                </a:solidFill>
              </a:rPr>
              <a:t>点击输入标题</a:t>
            </a:r>
            <a:endParaRPr lang="zh-CN" altLang="en-US" dirty="0">
              <a:solidFill>
                <a:srgbClr val="EBB350"/>
              </a:solidFill>
            </a:endParaRPr>
          </a:p>
        </p:txBody>
      </p:sp>
      <p:sp>
        <p:nvSpPr>
          <p:cNvPr id="12" name="矩形 11" hidden="1"/>
          <p:cNvSpPr/>
          <p:nvPr/>
        </p:nvSpPr>
        <p:spPr>
          <a:xfrm>
            <a:off x="1584659" y="1192981"/>
            <a:ext cx="1911821" cy="1612515"/>
          </a:xfrm>
          <a:prstGeom prst="rect">
            <a:avLst/>
          </a:prstGeom>
          <a:solidFill>
            <a:srgbClr val="EBB35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5892" y="1192982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3765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54608" y="394462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3765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24553" y="1161983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3765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7229" y="3966278"/>
            <a:ext cx="2535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3765"/>
            <a:r>
              <a:rPr lang="en-US" altLang="zh-CN">
                <a:solidFill>
                  <a:prstClr val="white"/>
                </a:solidFill>
              </a:rPr>
              <a:t>Maybe God wants you to meet many wrong people before you meet the right one, so when this happens, youl will be thankful.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B3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03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465137" y="2875003"/>
            <a:ext cx="12617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srgbClr val="45A730"/>
                </a:solidFill>
              </a:rPr>
              <a:t>PART FOUR</a:t>
            </a:r>
            <a:endParaRPr lang="zh-CN" altLang="en-US" sz="3200">
              <a:solidFill>
                <a:srgbClr val="45A73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200" dirty="0">
                <a:solidFill>
                  <a:srgbClr val="45A730"/>
                </a:solidFill>
              </a:rPr>
              <a:t>点击输入标题</a:t>
            </a:r>
            <a:endParaRPr lang="zh-CN" altLang="en-US" sz="3200" dirty="0">
              <a:solidFill>
                <a:srgbClr val="45A730"/>
              </a:solidFill>
            </a:endParaRPr>
          </a:p>
        </p:txBody>
      </p:sp>
      <p:sp>
        <p:nvSpPr>
          <p:cNvPr id="30" name="正五边形 29"/>
          <p:cNvSpPr/>
          <p:nvPr/>
        </p:nvSpPr>
        <p:spPr>
          <a:xfrm>
            <a:off x="5035788" y="2419275"/>
            <a:ext cx="2120424" cy="2019452"/>
          </a:xfrm>
          <a:prstGeom prst="pentagon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半闭框 27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45A730"/>
          </a:solid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98066" y="1190837"/>
            <a:ext cx="2395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4800">
                <a:solidFill>
                  <a:srgbClr val="FF9F03"/>
                </a:solidFill>
              </a:rPr>
              <a:t>content</a:t>
            </a:r>
            <a:endParaRPr lang="zh-CN" altLang="en-US" sz="4800">
              <a:solidFill>
                <a:srgbClr val="FF9F03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20219" y="2833578"/>
            <a:ext cx="878957" cy="878957"/>
            <a:chOff x="2910664" y="2833578"/>
            <a:chExt cx="878957" cy="878957"/>
          </a:xfrm>
        </p:grpSpPr>
        <p:sp>
          <p:nvSpPr>
            <p:cNvPr id="6" name="菱形 5"/>
            <p:cNvSpPr/>
            <p:nvPr/>
          </p:nvSpPr>
          <p:spPr>
            <a:xfrm>
              <a:off x="2910664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9F6B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41232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>
                  <a:solidFill>
                    <a:prstClr val="white"/>
                  </a:solidFill>
                </a:rPr>
                <a:t>01</a:t>
              </a:r>
              <a:endParaRPr lang="zh-CN" altLang="en-US" sz="3735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57454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9F6B9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135" dirty="0">
              <a:solidFill>
                <a:srgbClr val="9F6B9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77755" y="2833578"/>
            <a:ext cx="878957" cy="878957"/>
            <a:chOff x="4741236" y="2833578"/>
            <a:chExt cx="878957" cy="878957"/>
          </a:xfrm>
        </p:grpSpPr>
        <p:sp>
          <p:nvSpPr>
            <p:cNvPr id="7" name="菱形 6"/>
            <p:cNvSpPr/>
            <p:nvPr/>
          </p:nvSpPr>
          <p:spPr>
            <a:xfrm>
              <a:off x="4741236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67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71804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>
                  <a:solidFill>
                    <a:prstClr val="white"/>
                  </a:solidFill>
                </a:rPr>
                <a:t>02</a:t>
              </a:r>
              <a:endParaRPr lang="zh-CN" altLang="en-US" sz="3735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914990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EB675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135" dirty="0">
              <a:solidFill>
                <a:srgbClr val="EB675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35291" y="2833578"/>
            <a:ext cx="878957" cy="878957"/>
            <a:chOff x="6571808" y="2833578"/>
            <a:chExt cx="878957" cy="878957"/>
          </a:xfrm>
        </p:grpSpPr>
        <p:sp>
          <p:nvSpPr>
            <p:cNvPr id="8" name="菱形 7"/>
            <p:cNvSpPr/>
            <p:nvPr/>
          </p:nvSpPr>
          <p:spPr>
            <a:xfrm>
              <a:off x="6571808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EBB3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02376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>
                  <a:solidFill>
                    <a:prstClr val="white"/>
                  </a:solidFill>
                </a:rPr>
                <a:t>03</a:t>
              </a:r>
              <a:endParaRPr lang="zh-CN" altLang="en-US" sz="3735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072526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EBB3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135" dirty="0">
              <a:solidFill>
                <a:srgbClr val="EBB35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92826" y="2833578"/>
            <a:ext cx="878957" cy="878957"/>
            <a:chOff x="8402379" y="2833578"/>
            <a:chExt cx="878957" cy="878957"/>
          </a:xfrm>
        </p:grpSpPr>
        <p:sp>
          <p:nvSpPr>
            <p:cNvPr id="9" name="菱形 8"/>
            <p:cNvSpPr/>
            <p:nvPr/>
          </p:nvSpPr>
          <p:spPr>
            <a:xfrm>
              <a:off x="8402379" y="2833578"/>
              <a:ext cx="878957" cy="878957"/>
            </a:xfrm>
            <a:prstGeom prst="diamond">
              <a:avLst/>
            </a:prstGeom>
            <a:noFill/>
            <a:ln w="25400"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32949" y="2924243"/>
              <a:ext cx="817820" cy="666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>
                  <a:solidFill>
                    <a:prstClr val="white"/>
                  </a:solidFill>
                </a:rPr>
                <a:t>04</a:t>
              </a:r>
              <a:endParaRPr lang="zh-CN" altLang="en-US" sz="3735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230062" y="4061349"/>
            <a:ext cx="220448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45A7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135" dirty="0">
              <a:solidFill>
                <a:srgbClr val="45A73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064001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9219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835805" y="386780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520387" y="2172138"/>
            <a:ext cx="2101072" cy="1598929"/>
          </a:xfrm>
          <a:prstGeom prst="roundRect">
            <a:avLst>
              <a:gd name="adj" fmla="val 6750"/>
            </a:avLst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074" y="219228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45A730"/>
                </a:solidFill>
              </a:rPr>
              <a:t>点击输入标题</a:t>
            </a:r>
            <a:endParaRPr lang="zh-CN" altLang="en-US" dirty="0">
              <a:solidFill>
                <a:srgbClr val="45A73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996" y="260739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3765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15899" y="2191629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45A730"/>
                </a:solidFill>
              </a:rPr>
              <a:t>点击输入标题</a:t>
            </a:r>
            <a:endParaRPr lang="zh-CN" altLang="en-US" dirty="0">
              <a:solidFill>
                <a:srgbClr val="45A73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6821" y="2606739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3765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127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45A730"/>
                </a:solidFill>
              </a:rPr>
              <a:t>点击输入标题</a:t>
            </a:r>
            <a:endParaRPr lang="zh-CN" altLang="en-US" dirty="0">
              <a:solidFill>
                <a:srgbClr val="45A73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9219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3765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4883" y="4005614"/>
            <a:ext cx="178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dirty="0">
                <a:solidFill>
                  <a:srgbClr val="45A730"/>
                </a:solidFill>
              </a:rPr>
              <a:t>点击输入标题</a:t>
            </a:r>
            <a:endParaRPr lang="zh-CN" altLang="en-US" dirty="0">
              <a:solidFill>
                <a:srgbClr val="45A73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35805" y="4420724"/>
            <a:ext cx="2101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45A730"/>
                </a:solidFill>
              </a:rPr>
              <a:t>to add any thing you want to add any thing you want</a:t>
            </a:r>
            <a:endParaRPr lang="zh-CN" altLang="en-US">
              <a:solidFill>
                <a:srgbClr val="45A730"/>
              </a:solidFill>
            </a:endParaRPr>
          </a:p>
          <a:p>
            <a:pPr defTabSz="913765"/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4" name="剪去对角的矩形 23"/>
          <p:cNvSpPr/>
          <p:nvPr/>
        </p:nvSpPr>
        <p:spPr>
          <a:xfrm>
            <a:off x="4270442" y="3853506"/>
            <a:ext cx="1825558" cy="1780546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剪去对角的矩形 29"/>
          <p:cNvSpPr/>
          <p:nvPr/>
        </p:nvSpPr>
        <p:spPr>
          <a:xfrm>
            <a:off x="1917103" y="1975026"/>
            <a:ext cx="1825558" cy="1780546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剪去对角的矩形 30"/>
          <p:cNvSpPr/>
          <p:nvPr/>
        </p:nvSpPr>
        <p:spPr>
          <a:xfrm>
            <a:off x="6499288" y="2041484"/>
            <a:ext cx="1825558" cy="1780546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剪去对角的矩形 31"/>
          <p:cNvSpPr/>
          <p:nvPr/>
        </p:nvSpPr>
        <p:spPr>
          <a:xfrm>
            <a:off x="8658144" y="3891266"/>
            <a:ext cx="1825558" cy="1780546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4354" y="2242661"/>
            <a:ext cx="8983295" cy="1441160"/>
            <a:chOff x="1608815" y="1750820"/>
            <a:chExt cx="6737471" cy="1080870"/>
          </a:xfrm>
        </p:grpSpPr>
        <p:sp>
          <p:nvSpPr>
            <p:cNvPr id="5" name="菱形 4"/>
            <p:cNvSpPr/>
            <p:nvPr/>
          </p:nvSpPr>
          <p:spPr>
            <a:xfrm>
              <a:off x="1608815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菱形 10"/>
            <p:cNvSpPr/>
            <p:nvPr/>
          </p:nvSpPr>
          <p:spPr>
            <a:xfrm>
              <a:off x="1608815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3580183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3580183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551551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5551551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7522919" y="1750820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7522919" y="2008323"/>
              <a:ext cx="823367" cy="823367"/>
            </a:xfrm>
            <a:prstGeom prst="diamond">
              <a:avLst/>
            </a:prstGeom>
            <a:noFill/>
            <a:ln>
              <a:solidFill>
                <a:srgbClr val="45A730"/>
              </a:solidFill>
            </a:ln>
            <a:effectLst>
              <a:outerShdw blurRad="50800" dist="38100" dir="16200000" rotWithShape="0">
                <a:srgbClr val="45A73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5400000">
            <a:off x="1984901" y="1216995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7059" y="1096942"/>
            <a:ext cx="807058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2665" dirty="0">
                <a:solidFill>
                  <a:prstClr val="white"/>
                </a:solidFill>
              </a:rPr>
              <a:t>点击输入标题</a:t>
            </a:r>
            <a:endParaRPr lang="zh-CN" altLang="en-US" sz="2665" dirty="0">
              <a:solidFill>
                <a:prstClr val="white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2041415" y="1379603"/>
            <a:ext cx="340312" cy="293373"/>
          </a:xfrm>
          <a:prstGeom prst="triangle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901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97505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5996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54487" y="2671425"/>
            <a:ext cx="76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5870" y="4027159"/>
            <a:ext cx="2454788" cy="2302447"/>
            <a:chOff x="694402" y="3089193"/>
            <a:chExt cx="1841091" cy="1726835"/>
          </a:xfrm>
        </p:grpSpPr>
        <p:sp>
          <p:nvSpPr>
            <p:cNvPr id="25" name="文本框 2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45A730"/>
                  </a:solidFill>
                </a:rPr>
                <a:t>点击输入标题</a:t>
              </a:r>
              <a:endParaRPr lang="zh-CN" altLang="en-US" sz="2135" dirty="0">
                <a:solidFill>
                  <a:srgbClr val="45A730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42661" y="4027159"/>
            <a:ext cx="2454788" cy="2302447"/>
            <a:chOff x="694402" y="3089193"/>
            <a:chExt cx="1841091" cy="1726835"/>
          </a:xfrm>
        </p:grpSpPr>
        <p:sp>
          <p:nvSpPr>
            <p:cNvPr id="29" name="文本框 28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45A730"/>
                  </a:solidFill>
                </a:rPr>
                <a:t>点击输入标题</a:t>
              </a:r>
              <a:endParaRPr lang="zh-CN" altLang="en-US" sz="2135" dirty="0">
                <a:solidFill>
                  <a:srgbClr val="45A73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59451" y="4027159"/>
            <a:ext cx="2454788" cy="2302447"/>
            <a:chOff x="694402" y="3089193"/>
            <a:chExt cx="1841091" cy="1726835"/>
          </a:xfrm>
        </p:grpSpPr>
        <p:sp>
          <p:nvSpPr>
            <p:cNvPr id="32" name="文本框 31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45A730"/>
                  </a:solidFill>
                </a:rPr>
                <a:t>点击输入标题</a:t>
              </a:r>
              <a:endParaRPr lang="zh-CN" altLang="en-US" sz="2135" dirty="0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76242" y="4027159"/>
            <a:ext cx="2454788" cy="2302447"/>
            <a:chOff x="694402" y="3089193"/>
            <a:chExt cx="1841091" cy="1726835"/>
          </a:xfrm>
        </p:grpSpPr>
        <p:sp>
          <p:nvSpPr>
            <p:cNvPr id="35" name="文本框 34"/>
            <p:cNvSpPr txBox="1"/>
            <p:nvPr/>
          </p:nvSpPr>
          <p:spPr>
            <a:xfrm>
              <a:off x="694402" y="3089193"/>
              <a:ext cx="18410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45A730"/>
                  </a:solidFill>
                </a:rPr>
                <a:t>点击输入标题</a:t>
              </a:r>
              <a:endParaRPr lang="zh-CN" altLang="en-US" sz="2135" dirty="0">
                <a:solidFill>
                  <a:srgbClr val="45A730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4402" y="3500284"/>
              <a:ext cx="1738468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Maybe God wants you to meet many wrong people before you meet the right one, so when this happens, youl will be thankful.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对角的矩形 2"/>
          <p:cNvSpPr/>
          <p:nvPr/>
        </p:nvSpPr>
        <p:spPr>
          <a:xfrm>
            <a:off x="2211571" y="1700472"/>
            <a:ext cx="3307255" cy="1793765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751483" y="3494238"/>
            <a:ext cx="3307255" cy="1793765"/>
          </a:xfrm>
          <a:prstGeom prst="snip2Diag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48722" y="1700472"/>
            <a:ext cx="5530479" cy="1707362"/>
            <a:chOff x="4386541" y="1275354"/>
            <a:chExt cx="4147859" cy="1280521"/>
          </a:xfrm>
        </p:grpSpPr>
        <p:sp>
          <p:nvSpPr>
            <p:cNvPr id="6" name="文本框 5"/>
            <p:cNvSpPr txBox="1"/>
            <p:nvPr/>
          </p:nvSpPr>
          <p:spPr>
            <a:xfrm>
              <a:off x="4386541" y="1275354"/>
              <a:ext cx="1917291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135" dirty="0">
                  <a:solidFill>
                    <a:srgbClr val="45A730"/>
                  </a:solidFill>
                </a:rPr>
                <a:t>点击输入标题</a:t>
              </a:r>
              <a:endParaRPr lang="zh-CN" altLang="en-US" sz="2135" dirty="0">
                <a:solidFill>
                  <a:srgbClr val="45A73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6541" y="1655628"/>
              <a:ext cx="4147859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You and I remains the same in different time, at different places,among different people; time is changing, space is changing and everything is changing except my miss to you!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74049" y="3673513"/>
            <a:ext cx="25563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zh-CN" altLang="en-US" sz="2135" dirty="0">
                <a:solidFill>
                  <a:srgbClr val="45A730"/>
                </a:solidFill>
              </a:rPr>
              <a:t>点击输入标题</a:t>
            </a:r>
            <a:endParaRPr lang="zh-CN" altLang="en-US" sz="2135" dirty="0">
              <a:solidFill>
                <a:srgbClr val="45A73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9958" y="4180544"/>
            <a:ext cx="553047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/>
            <a:r>
              <a:rPr lang="en-US" altLang="zh-CN">
                <a:solidFill>
                  <a:prstClr val="white"/>
                </a:solidFill>
              </a:rPr>
              <a:t>幸运日素材 淘宝店：https://shop145643496.taobao.com</a:t>
            </a:r>
            <a:endParaRPr lang="en-US" altLang="zh-CN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14465" y="2897797"/>
            <a:ext cx="1559608" cy="1056721"/>
            <a:chOff x="1723269" y="2173347"/>
            <a:chExt cx="1169706" cy="792541"/>
          </a:xfrm>
        </p:grpSpPr>
        <p:sp>
          <p:nvSpPr>
            <p:cNvPr id="7" name="下箭头 6"/>
            <p:cNvSpPr/>
            <p:nvPr/>
          </p:nvSpPr>
          <p:spPr>
            <a:xfrm>
              <a:off x="1787860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3269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dirty="0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点击输入标题</a:t>
              </a:r>
              <a:endParaRPr lang="zh-CN" altLang="en-US" dirty="0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7244" y="2903484"/>
            <a:ext cx="1559608" cy="1051035"/>
            <a:chOff x="3232521" y="2177612"/>
            <a:chExt cx="1169706" cy="788276"/>
          </a:xfrm>
        </p:grpSpPr>
        <p:sp>
          <p:nvSpPr>
            <p:cNvPr id="6" name="下箭头 5"/>
            <p:cNvSpPr/>
            <p:nvPr/>
          </p:nvSpPr>
          <p:spPr>
            <a:xfrm rot="10800000">
              <a:off x="3297112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32521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dirty="0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点击输入标题</a:t>
              </a:r>
              <a:endParaRPr lang="zh-CN" altLang="en-US" dirty="0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20023" y="2897797"/>
            <a:ext cx="1559608" cy="1056721"/>
            <a:chOff x="4741773" y="2173347"/>
            <a:chExt cx="1169706" cy="792541"/>
          </a:xfrm>
        </p:grpSpPr>
        <p:sp>
          <p:nvSpPr>
            <p:cNvPr id="8" name="下箭头 7"/>
            <p:cNvSpPr/>
            <p:nvPr/>
          </p:nvSpPr>
          <p:spPr>
            <a:xfrm>
              <a:off x="4806364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41773" y="2173347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dirty="0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点击输入标题</a:t>
              </a:r>
              <a:endParaRPr lang="zh-CN" altLang="en-US" dirty="0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22803" y="2897798"/>
            <a:ext cx="1559608" cy="1051035"/>
            <a:chOff x="6251025" y="2177612"/>
            <a:chExt cx="1169706" cy="788276"/>
          </a:xfrm>
        </p:grpSpPr>
        <p:sp>
          <p:nvSpPr>
            <p:cNvPr id="9" name="下箭头 8"/>
            <p:cNvSpPr/>
            <p:nvPr/>
          </p:nvSpPr>
          <p:spPr>
            <a:xfrm rot="10800000">
              <a:off x="6315616" y="2177612"/>
              <a:ext cx="1040524" cy="788276"/>
            </a:xfrm>
            <a:prstGeom prst="downArrow">
              <a:avLst>
                <a:gd name="adj1" fmla="val 100000"/>
                <a:gd name="adj2" fmla="val 51333"/>
              </a:avLst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1025" y="2665806"/>
              <a:ext cx="1169706" cy="276999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dirty="0">
                  <a:ln>
                    <a:solidFill>
                      <a:srgbClr val="45A730"/>
                    </a:solidFill>
                  </a:ln>
                  <a:solidFill>
                    <a:srgbClr val="45A730"/>
                  </a:solidFill>
                </a:rPr>
                <a:t>点击输入标题</a:t>
              </a:r>
              <a:endParaRPr lang="zh-CN" altLang="en-US" dirty="0">
                <a:ln>
                  <a:solidFill>
                    <a:srgbClr val="45A730"/>
                  </a:solidFill>
                </a:ln>
                <a:solidFill>
                  <a:srgbClr val="45A73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7509" y="4209290"/>
            <a:ext cx="2333521" cy="2045109"/>
            <a:chOff x="695631" y="3156967"/>
            <a:chExt cx="1750141" cy="1533832"/>
          </a:xfrm>
        </p:grpSpPr>
        <p:sp>
          <p:nvSpPr>
            <p:cNvPr id="21" name="矩形 20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42661" y="680483"/>
            <a:ext cx="2333521" cy="2045110"/>
            <a:chOff x="2806995" y="510362"/>
            <a:chExt cx="1750141" cy="1533832"/>
          </a:xfrm>
        </p:grpSpPr>
        <p:sp>
          <p:nvSpPr>
            <p:cNvPr id="23" name="矩形 22"/>
            <p:cNvSpPr/>
            <p:nvPr/>
          </p:nvSpPr>
          <p:spPr>
            <a:xfrm>
              <a:off x="2806995" y="510362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806995" y="518883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3066" y="4192297"/>
            <a:ext cx="2333521" cy="2045109"/>
            <a:chOff x="695631" y="3156967"/>
            <a:chExt cx="1750141" cy="1533832"/>
          </a:xfrm>
        </p:grpSpPr>
        <p:sp>
          <p:nvSpPr>
            <p:cNvPr id="29" name="矩形 28"/>
            <p:cNvSpPr/>
            <p:nvPr/>
          </p:nvSpPr>
          <p:spPr>
            <a:xfrm>
              <a:off x="695631" y="3156967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31" y="3156967"/>
              <a:ext cx="1750141" cy="131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19306" y="595619"/>
            <a:ext cx="2333521" cy="2045110"/>
            <a:chOff x="6764479" y="446714"/>
            <a:chExt cx="1750141" cy="1533832"/>
          </a:xfrm>
        </p:grpSpPr>
        <p:sp>
          <p:nvSpPr>
            <p:cNvPr id="31" name="矩形 30"/>
            <p:cNvSpPr/>
            <p:nvPr/>
          </p:nvSpPr>
          <p:spPr>
            <a:xfrm>
              <a:off x="6764479" y="446714"/>
              <a:ext cx="1750141" cy="1533832"/>
            </a:xfrm>
            <a:prstGeom prst="rect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4479" y="455235"/>
              <a:ext cx="1750141" cy="1315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>
                  <a:solidFill>
                    <a:prstClr val="white"/>
                  </a:solidFill>
                </a:rPr>
                <a:t>A boy will make you think he loves you, but he really doesn't. A girl will make you think she doesn't love you, when she really does.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87274" y="2284249"/>
            <a:ext cx="3017455" cy="2214179"/>
            <a:chOff x="3186524" y="1713187"/>
            <a:chExt cx="2263091" cy="1660634"/>
          </a:xfrm>
        </p:grpSpPr>
        <p:sp>
          <p:nvSpPr>
            <p:cNvPr id="6" name="平行四边形 5"/>
            <p:cNvSpPr/>
            <p:nvPr/>
          </p:nvSpPr>
          <p:spPr>
            <a:xfrm>
              <a:off x="344970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4527018" y="1713187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3186524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4372305" y="2680139"/>
              <a:ext cx="922597" cy="693682"/>
            </a:xfrm>
            <a:prstGeom prst="parallelogram">
              <a:avLst/>
            </a:prstGeom>
            <a:noFill/>
            <a:ln>
              <a:solidFill>
                <a:srgbClr val="45A7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1012" y="2069590"/>
            <a:ext cx="4417664" cy="1200331"/>
            <a:chOff x="5858259" y="1552192"/>
            <a:chExt cx="3313248" cy="900248"/>
          </a:xfrm>
        </p:grpSpPr>
        <p:sp>
          <p:nvSpPr>
            <p:cNvPr id="3" name="文本框 2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400" dirty="0">
                  <a:solidFill>
                    <a:srgbClr val="45A730"/>
                  </a:solidFill>
                </a:rPr>
                <a:t>点击输入标题</a:t>
              </a:r>
              <a:endParaRPr lang="zh-CN" altLang="en-US" sz="2400" dirty="0">
                <a:solidFill>
                  <a:srgbClr val="45A73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1498" y="1921525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46707" y="2107948"/>
            <a:ext cx="4778608" cy="1161976"/>
            <a:chOff x="-35030" y="1580960"/>
            <a:chExt cx="3583956" cy="871482"/>
          </a:xfrm>
        </p:grpSpPr>
        <p:sp>
          <p:nvSpPr>
            <p:cNvPr id="21" name="文本框 20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zh-CN" altLang="en-US" sz="2400" dirty="0">
                  <a:solidFill>
                    <a:srgbClr val="45A730"/>
                  </a:solidFill>
                </a:rPr>
                <a:t>点击输入标题</a:t>
              </a:r>
              <a:endParaRPr lang="zh-CN" altLang="en-US" sz="2400" dirty="0">
                <a:solidFill>
                  <a:srgbClr val="45A73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3877" y="1921526"/>
              <a:ext cx="2830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-35030" y="2198526"/>
              <a:ext cx="331324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en-US" altLang="zh-CN" sz="1600">
                  <a:solidFill>
                    <a:prstClr val="white"/>
                  </a:solidFill>
                </a:rPr>
                <a:t> 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93904" y="3634859"/>
            <a:ext cx="4417664" cy="1200331"/>
            <a:chOff x="5858259" y="1552192"/>
            <a:chExt cx="3313248" cy="900248"/>
          </a:xfrm>
        </p:grpSpPr>
        <p:sp>
          <p:nvSpPr>
            <p:cNvPr id="28" name="文本框 27"/>
            <p:cNvSpPr txBox="1"/>
            <p:nvPr/>
          </p:nvSpPr>
          <p:spPr>
            <a:xfrm>
              <a:off x="6108109" y="1552192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zh-CN" altLang="en-US" sz="2400" dirty="0">
                  <a:solidFill>
                    <a:srgbClr val="45A730"/>
                  </a:solidFill>
                </a:rPr>
                <a:t>点击输入标题</a:t>
              </a:r>
              <a:endParaRPr lang="zh-CN" altLang="en-US" sz="2400" dirty="0">
                <a:solidFill>
                  <a:srgbClr val="45A73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91498" y="1921525"/>
              <a:ext cx="2830287" cy="437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prstClr val="white"/>
                  </a:solidFill>
                </a:rPr>
                <a:t>幸运日素材 淘宝店：https://shop145643496.taobao.com</a:t>
              </a:r>
              <a:endParaRPr lang="en-US" altLang="zh-CN" sz="1600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58259" y="2198525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280160" y="3634859"/>
            <a:ext cx="4778608" cy="1161975"/>
            <a:chOff x="-35030" y="1580960"/>
            <a:chExt cx="3583956" cy="871481"/>
          </a:xfrm>
        </p:grpSpPr>
        <p:sp>
          <p:nvSpPr>
            <p:cNvPr id="32" name="文本框 31"/>
            <p:cNvSpPr txBox="1"/>
            <p:nvPr/>
          </p:nvSpPr>
          <p:spPr>
            <a:xfrm>
              <a:off x="1763669" y="1580960"/>
              <a:ext cx="17852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zh-CN" altLang="en-US" sz="2400" dirty="0">
                  <a:solidFill>
                    <a:srgbClr val="45A730"/>
                  </a:solidFill>
                </a:rPr>
                <a:t>点击输入标题</a:t>
              </a:r>
              <a:endParaRPr lang="zh-CN" altLang="en-US" sz="2400" dirty="0">
                <a:solidFill>
                  <a:srgbClr val="45A730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83877" y="1921526"/>
              <a:ext cx="283028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en-US" altLang="zh-CN" sz="1600">
                  <a:solidFill>
                    <a:prstClr val="white"/>
                  </a:solidFill>
                </a:rPr>
                <a:t>Do you understand the feeling of missing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35030" y="2198526"/>
              <a:ext cx="3313248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3765"/>
              <a:r>
                <a:rPr lang="en-US" altLang="zh-CN" sz="1600">
                  <a:solidFill>
                    <a:prstClr val="white"/>
                  </a:solidFill>
                </a:rPr>
                <a:t>It is just like that you will spend a long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1773768" y="5573485"/>
            <a:ext cx="8644464" cy="0"/>
          </a:xfrm>
          <a:prstGeom prst="line">
            <a:avLst/>
          </a:prstGeom>
          <a:ln>
            <a:solidFill>
              <a:srgbClr val="45A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373147" y="5723351"/>
            <a:ext cx="7445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srgbClr val="45A730"/>
                </a:solidFill>
              </a:rPr>
              <a:t>For our ever-lasting friendship, send sincere blessings and warm greetings to my friends whom I miss so much.</a:t>
            </a:r>
            <a:endParaRPr lang="zh-CN" altLang="en-US">
              <a:solidFill>
                <a:srgbClr val="45A73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45A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45A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04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45A7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 w="12700">
                <a:solidFill>
                  <a:srgbClr val="EBB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 w="12700">
                <a:solidFill>
                  <a:srgbClr val="9F6B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文本框 6"/>
          <p:cNvSpPr txBox="1"/>
          <p:nvPr/>
        </p:nvSpPr>
        <p:spPr>
          <a:xfrm>
            <a:off x="3860382" y="2890445"/>
            <a:ext cx="447123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5865" dirty="0">
                <a:ln>
                  <a:solidFill>
                    <a:srgbClr val="EBB350"/>
                  </a:solidFill>
                </a:ln>
                <a:noFill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谢谢观看</a:t>
            </a:r>
            <a:endParaRPr lang="zh-CN" altLang="en-US" sz="5865" dirty="0">
              <a:ln>
                <a:solidFill>
                  <a:srgbClr val="EBB350"/>
                </a:solidFill>
              </a:ln>
              <a:noFill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27200" y="3200205"/>
            <a:ext cx="8737601" cy="0"/>
            <a:chOff x="1545265" y="1041990"/>
            <a:chExt cx="6553201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888909" y="1877077"/>
            <a:ext cx="2414183" cy="2694923"/>
            <a:chOff x="3666682" y="1407808"/>
            <a:chExt cx="1810637" cy="2021192"/>
          </a:xfrm>
        </p:grpSpPr>
        <p:sp>
          <p:nvSpPr>
            <p:cNvPr id="30" name="等腰三角形 29"/>
            <p:cNvSpPr/>
            <p:nvPr/>
          </p:nvSpPr>
          <p:spPr>
            <a:xfrm>
              <a:off x="3666682" y="1407808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666682" y="1868106"/>
              <a:ext cx="1810637" cy="1560894"/>
            </a:xfrm>
            <a:prstGeom prst="triangle">
              <a:avLst/>
            </a:prstGeom>
            <a:noFill/>
            <a:ln w="127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098851" y="1997556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200">
                  <a:solidFill>
                    <a:srgbClr val="C37FBE"/>
                  </a:solidFill>
                </a:rPr>
                <a:t>PART ONE</a:t>
              </a:r>
              <a:endParaRPr lang="zh-CN" altLang="en-US" sz="3200">
                <a:solidFill>
                  <a:srgbClr val="C37FB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200" dirty="0">
                <a:solidFill>
                  <a:srgbClr val="C37FBE"/>
                </a:solidFill>
              </a:rPr>
              <a:t>点击输入标题</a:t>
            </a:r>
            <a:endParaRPr lang="zh-CN" altLang="en-US" sz="3200" dirty="0">
              <a:solidFill>
                <a:srgbClr val="C37FB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0400" y="3403405"/>
            <a:ext cx="8737601" cy="0"/>
            <a:chOff x="1545265" y="1041990"/>
            <a:chExt cx="6553201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2133600" y="3606605"/>
            <a:ext cx="8737601" cy="0"/>
            <a:chOff x="1545265" y="1041990"/>
            <a:chExt cx="6553201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545265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375992" y="1041990"/>
              <a:ext cx="1722474" cy="0"/>
            </a:xfrm>
            <a:prstGeom prst="line">
              <a:avLst/>
            </a:prstGeom>
            <a:ln>
              <a:solidFill>
                <a:srgbClr val="C37F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rgbClr val="C37FBE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6670" y="2225749"/>
            <a:ext cx="3969489" cy="2565991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 w="25400"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85638" y="2179690"/>
            <a:ext cx="3090529" cy="584775"/>
            <a:chOff x="5585638" y="2179690"/>
            <a:chExt cx="3090529" cy="584775"/>
          </a:xfrm>
        </p:grpSpPr>
        <p:sp>
          <p:nvSpPr>
            <p:cNvPr id="19" name="剪去对角的矩形 18"/>
            <p:cNvSpPr/>
            <p:nvPr/>
          </p:nvSpPr>
          <p:spPr>
            <a:xfrm>
              <a:off x="5585638" y="2225748"/>
              <a:ext cx="3090529" cy="538717"/>
            </a:xfrm>
            <a:prstGeom prst="snip2DiagRect">
              <a:avLst/>
            </a:prstGeom>
            <a:noFill/>
            <a:ln w="25400">
              <a:solidFill>
                <a:srgbClr val="C37F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691009" y="2179690"/>
              <a:ext cx="28797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sz="3200" dirty="0">
                  <a:solidFill>
                    <a:prstClr val="white"/>
                  </a:solidFill>
                </a:rPr>
                <a:t>点击输入标题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58046" y="309837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en-US" altLang="zh-CN" sz="1865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5">
                <a:solidFill>
                  <a:prstClr val="white"/>
                </a:solidFill>
              </a:rPr>
              <a:t> </a:t>
            </a:r>
            <a:r>
              <a:rPr lang="en-US" altLang="zh-CN" sz="1865">
                <a:solidFill>
                  <a:prstClr val="white"/>
                </a:solidFill>
              </a:rPr>
              <a:t>nothing</a:t>
            </a:r>
            <a:r>
              <a:rPr lang="zh-CN" altLang="en-US" sz="1865">
                <a:solidFill>
                  <a:prstClr val="white"/>
                </a:solidFill>
              </a:rPr>
              <a:t> </a:t>
            </a:r>
            <a:r>
              <a:rPr lang="en-US" altLang="zh-CN" sz="1865">
                <a:solidFill>
                  <a:prstClr val="white"/>
                </a:solidFill>
              </a:rPr>
              <a:t>can change</a:t>
            </a:r>
            <a:endParaRPr lang="zh-CN" altLang="en-US" sz="1865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8046" y="380423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en-US" altLang="zh-CN" sz="1865">
                <a:solidFill>
                  <a:srgbClr val="C37FBE"/>
                </a:solidFill>
              </a:rPr>
              <a:t>we are the best team in this company</a:t>
            </a:r>
            <a:r>
              <a:rPr lang="zh-CN" altLang="en-US" sz="1865">
                <a:solidFill>
                  <a:srgbClr val="C37FBE"/>
                </a:solidFill>
              </a:rPr>
              <a:t> </a:t>
            </a:r>
            <a:r>
              <a:rPr lang="en-US" altLang="zh-CN" sz="1865">
                <a:solidFill>
                  <a:srgbClr val="C37FBE"/>
                </a:solidFill>
              </a:rPr>
              <a:t>nothing</a:t>
            </a:r>
            <a:r>
              <a:rPr lang="zh-CN" altLang="en-US" sz="1865">
                <a:solidFill>
                  <a:srgbClr val="C37FBE"/>
                </a:solidFill>
              </a:rPr>
              <a:t> </a:t>
            </a:r>
            <a:r>
              <a:rPr lang="en-US" altLang="zh-CN" sz="1865">
                <a:solidFill>
                  <a:srgbClr val="C37FBE"/>
                </a:solidFill>
              </a:rPr>
              <a:t>can change</a:t>
            </a:r>
            <a:endParaRPr lang="zh-CN" altLang="en-US" sz="1865">
              <a:solidFill>
                <a:srgbClr val="C37FB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58046" y="4510094"/>
            <a:ext cx="64362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en-US" altLang="zh-CN" sz="1865">
                <a:solidFill>
                  <a:prstClr val="white"/>
                </a:solidFill>
              </a:rPr>
              <a:t>we are the best team in this company</a:t>
            </a:r>
            <a:r>
              <a:rPr lang="zh-CN" altLang="en-US" sz="1865">
                <a:solidFill>
                  <a:prstClr val="white"/>
                </a:solidFill>
              </a:rPr>
              <a:t> </a:t>
            </a:r>
            <a:r>
              <a:rPr lang="en-US" altLang="zh-CN" sz="1865">
                <a:solidFill>
                  <a:prstClr val="white"/>
                </a:solidFill>
              </a:rPr>
              <a:t>nothing</a:t>
            </a:r>
            <a:r>
              <a:rPr lang="zh-CN" altLang="en-US" sz="1865">
                <a:solidFill>
                  <a:prstClr val="white"/>
                </a:solidFill>
              </a:rPr>
              <a:t> </a:t>
            </a:r>
            <a:r>
              <a:rPr lang="en-US" altLang="zh-CN" sz="1865">
                <a:solidFill>
                  <a:prstClr val="white"/>
                </a:solidFill>
              </a:rPr>
              <a:t>can change</a:t>
            </a:r>
            <a:endParaRPr lang="zh-CN" altLang="en-US" sz="1865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对角的矩形 5"/>
          <p:cNvSpPr/>
          <p:nvPr/>
        </p:nvSpPr>
        <p:spPr>
          <a:xfrm>
            <a:off x="2367512" y="2117651"/>
            <a:ext cx="1006549" cy="1006549"/>
          </a:xfrm>
          <a:prstGeom prst="snip2DiagRect">
            <a:avLst/>
          </a:prstGeom>
          <a:blipFill>
            <a:blip r:embed="rId2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613052" y="2117651"/>
            <a:ext cx="1006549" cy="1006549"/>
          </a:xfrm>
          <a:prstGeom prst="snip2DiagRect">
            <a:avLst/>
          </a:prstGeom>
          <a:blipFill>
            <a:blip r:embed="rId3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816947" y="2117651"/>
            <a:ext cx="1006549" cy="1006549"/>
          </a:xfrm>
          <a:prstGeom prst="snip2DiagRect">
            <a:avLst/>
          </a:prstGeom>
          <a:blipFill>
            <a:blip r:embed="rId4" cstate="print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9020842" y="2117651"/>
            <a:ext cx="1006549" cy="1006549"/>
          </a:xfrm>
          <a:prstGeom prst="snip2DiagRect">
            <a:avLst/>
          </a:prstGeom>
          <a:blipFill>
            <a:blip r:embed="rId5">
              <a:alphaModFix amt="95000"/>
            </a:blip>
            <a:stretch>
              <a:fillRect/>
            </a:stretch>
          </a:blipFill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2525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C37FBE"/>
                </a:solidFill>
              </a:rPr>
              <a:t>点击输入标题</a:t>
            </a:r>
            <a:endParaRPr lang="zh-CN" altLang="en-US" sz="2135" dirty="0">
              <a:solidFill>
                <a:srgbClr val="C37FB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70793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C37FBE"/>
                </a:solidFill>
              </a:rPr>
              <a:t>点击输入标题</a:t>
            </a:r>
            <a:endParaRPr lang="zh-CN" altLang="en-US" sz="2135" dirty="0">
              <a:solidFill>
                <a:srgbClr val="C37FB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4687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C37FBE"/>
                </a:solidFill>
              </a:rPr>
              <a:t>点击输入标题</a:t>
            </a:r>
            <a:endParaRPr lang="zh-CN" altLang="en-US" sz="2135" dirty="0">
              <a:solidFill>
                <a:srgbClr val="C37FB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8582" y="3515832"/>
            <a:ext cx="209107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2135" dirty="0">
                <a:solidFill>
                  <a:srgbClr val="C37FBE"/>
                </a:solidFill>
              </a:rPr>
              <a:t>点击输入标题</a:t>
            </a:r>
            <a:endParaRPr lang="zh-CN" altLang="en-US" sz="2135" dirty="0">
              <a:solidFill>
                <a:srgbClr val="C37FB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196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is the team leader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always help us 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87504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is the team leader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always help us 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1398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is the team leader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always help us 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95293" y="4179889"/>
            <a:ext cx="225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is the team leader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he always help us </a:t>
            </a:r>
            <a:endParaRPr lang="en-US" altLang="zh-CN">
              <a:solidFill>
                <a:prstClr val="white"/>
              </a:solidFill>
            </a:endParaRPr>
          </a:p>
          <a:p>
            <a:pPr algn="ctr" defTabSz="913765"/>
            <a:r>
              <a:rPr lang="en-US" altLang="zh-CN">
                <a:solidFill>
                  <a:prstClr val="white"/>
                </a:solidFill>
              </a:rPr>
              <a:t>nobody can replace his position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674342" y="2329707"/>
            <a:ext cx="3742661" cy="2643964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0370" y="2478566"/>
            <a:ext cx="3600893" cy="2537637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21003" y="2597942"/>
            <a:ext cx="3766288" cy="2700669"/>
          </a:xfrm>
          <a:prstGeom prst="rect">
            <a:avLst/>
          </a:prstGeom>
          <a:blipFill>
            <a:blip r:embed="rId2">
              <a:alphaModFix amt="95000"/>
            </a:blip>
            <a:stretch>
              <a:fillRect/>
            </a:stretch>
          </a:blipFill>
          <a:ln w="19050">
            <a:solidFill>
              <a:srgbClr val="9F6B9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740" y="2372239"/>
            <a:ext cx="3558363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zh-CN" altLang="en-US" sz="2135" dirty="0">
                <a:solidFill>
                  <a:prstClr val="white"/>
                </a:solidFill>
              </a:rPr>
              <a:t>点击输入标题</a:t>
            </a:r>
            <a:endParaRPr lang="zh-CN" altLang="en-US" sz="2135" dirty="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007" y="3468517"/>
            <a:ext cx="3537096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zh-CN" altLang="en-US" sz="2135" dirty="0">
                <a:solidFill>
                  <a:prstClr val="white"/>
                </a:solidFill>
              </a:rPr>
              <a:t>点击输入标题</a:t>
            </a:r>
            <a:endParaRPr lang="zh-CN" altLang="en-US" sz="2135" dirty="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0276" y="4564796"/>
            <a:ext cx="3515827" cy="420564"/>
          </a:xfrm>
          <a:prstGeom prst="rect">
            <a:avLst/>
          </a:prstGeom>
          <a:noFill/>
          <a:ln>
            <a:solidFill>
              <a:srgbClr val="C37FBE"/>
            </a:solidFill>
          </a:ln>
        </p:spPr>
        <p:txBody>
          <a:bodyPr wrap="square" rtlCol="0">
            <a:spAutoFit/>
          </a:bodyPr>
          <a:lstStyle/>
          <a:p>
            <a:pPr marL="381000" indent="-381000" defTabSz="913765">
              <a:buFont typeface="Wingdings" panose="05000000000000000000" pitchFamily="2" charset="2"/>
              <a:buChar char="n"/>
            </a:pPr>
            <a:r>
              <a:rPr lang="zh-CN" altLang="en-US" sz="2135" dirty="0">
                <a:solidFill>
                  <a:prstClr val="white"/>
                </a:solidFill>
              </a:rPr>
              <a:t>点击输入标题</a:t>
            </a:r>
            <a:endParaRPr lang="zh-CN" altLang="en-US" sz="2135" dirty="0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7740" y="5854992"/>
            <a:ext cx="10736520" cy="0"/>
          </a:xfrm>
          <a:prstGeom prst="line">
            <a:avLst/>
          </a:prstGeom>
          <a:ln>
            <a:solidFill>
              <a:srgbClr val="C37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211571" y="5937346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96001" y="6305141"/>
            <a:ext cx="387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>
                <a:solidFill>
                  <a:prstClr val="white"/>
                </a:solidFill>
              </a:rPr>
              <a:t>In the past 4 montn , we worked  hard. 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9F6B9F"/>
          </a:solidFill>
          <a:ln>
            <a:solidFill>
              <a:srgbClr val="C37F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9F6B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>
                <a:solidFill>
                  <a:prstClr val="white"/>
                </a:solidFill>
              </a:rPr>
              <a:t>01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51499" y="2091071"/>
            <a:ext cx="3225755" cy="2480931"/>
            <a:chOff x="3338624" y="1568303"/>
            <a:chExt cx="2419316" cy="1860698"/>
          </a:xfrm>
        </p:grpSpPr>
        <p:grpSp>
          <p:nvGrpSpPr>
            <p:cNvPr id="13" name="组合 12"/>
            <p:cNvGrpSpPr/>
            <p:nvPr/>
          </p:nvGrpSpPr>
          <p:grpSpPr>
            <a:xfrm>
              <a:off x="3338624" y="1568303"/>
              <a:ext cx="2419316" cy="1860698"/>
              <a:chOff x="3179135" y="1839432"/>
              <a:chExt cx="2087526" cy="1605518"/>
            </a:xfrm>
            <a:noFill/>
          </p:grpSpPr>
          <p:sp>
            <p:nvSpPr>
              <p:cNvPr id="7" name="菱形 6"/>
              <p:cNvSpPr/>
              <p:nvPr/>
            </p:nvSpPr>
            <p:spPr>
              <a:xfrm>
                <a:off x="3179135" y="1839433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菱形 7"/>
              <p:cNvSpPr/>
              <p:nvPr/>
            </p:nvSpPr>
            <p:spPr>
              <a:xfrm>
                <a:off x="3661144" y="1839432"/>
                <a:ext cx="1605517" cy="1605517"/>
              </a:xfrm>
              <a:prstGeom prst="diamond">
                <a:avLst/>
              </a:prstGeom>
              <a:grpFill/>
              <a:ln>
                <a:solidFill>
                  <a:srgbClr val="EB67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075134" y="2083154"/>
              <a:ext cx="946297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200">
                  <a:solidFill>
                    <a:srgbClr val="EB6752"/>
                  </a:solidFill>
                </a:rPr>
                <a:t>PART TWO</a:t>
              </a:r>
              <a:endParaRPr lang="zh-CN" altLang="en-US" sz="3200">
                <a:solidFill>
                  <a:srgbClr val="EB6752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69832" y="4998865"/>
            <a:ext cx="465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200" dirty="0">
                <a:solidFill>
                  <a:srgbClr val="EB6752"/>
                </a:solidFill>
              </a:rPr>
              <a:t>点击输入标题</a:t>
            </a:r>
            <a:endParaRPr lang="zh-CN" altLang="en-US" sz="3200" dirty="0">
              <a:solidFill>
                <a:srgbClr val="EB6752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24001" y="3200205"/>
            <a:ext cx="9144001" cy="406400"/>
            <a:chOff x="1295399" y="2400154"/>
            <a:chExt cx="6858001" cy="30480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95399" y="2400154"/>
              <a:ext cx="6553201" cy="0"/>
              <a:chOff x="1545265" y="1041990"/>
              <a:chExt cx="6553201" cy="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/>
            <p:cNvGrpSpPr/>
            <p:nvPr/>
          </p:nvGrpSpPr>
          <p:grpSpPr>
            <a:xfrm>
              <a:off x="1447799" y="2552554"/>
              <a:ext cx="6553201" cy="0"/>
              <a:chOff x="1545265" y="1041990"/>
              <a:chExt cx="6553201" cy="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600199" y="2704954"/>
              <a:ext cx="6553201" cy="0"/>
              <a:chOff x="1545265" y="1041990"/>
              <a:chExt cx="6553201" cy="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545265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375992" y="1041990"/>
                <a:ext cx="1722474" cy="0"/>
              </a:xfrm>
              <a:prstGeom prst="line">
                <a:avLst/>
              </a:prstGeom>
              <a:ln>
                <a:solidFill>
                  <a:srgbClr val="EB67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半闭框 1"/>
          <p:cNvSpPr/>
          <p:nvPr/>
        </p:nvSpPr>
        <p:spPr>
          <a:xfrm rot="13425323">
            <a:off x="5952768" y="6227428"/>
            <a:ext cx="286462" cy="286462"/>
          </a:xfrm>
          <a:prstGeom prst="halfFrame">
            <a:avLst>
              <a:gd name="adj1" fmla="val 8774"/>
              <a:gd name="adj2" fmla="val 6884"/>
            </a:avLst>
          </a:prstGeom>
          <a:solidFill>
            <a:schemeClr val="accent2"/>
          </a:solidFill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221157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4654696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7097821" y="2211572"/>
            <a:ext cx="2498104" cy="3048000"/>
          </a:xfrm>
          <a:prstGeom prst="parallelogram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31116" y="3187405"/>
            <a:ext cx="1545265" cy="1916255"/>
            <a:chOff x="1980876" y="2264735"/>
            <a:chExt cx="1158949" cy="1437191"/>
          </a:xfrm>
        </p:grpSpPr>
        <p:sp>
          <p:nvSpPr>
            <p:cNvPr id="8" name="文本框 7"/>
            <p:cNvSpPr txBox="1"/>
            <p:nvPr/>
          </p:nvSpPr>
          <p:spPr>
            <a:xfrm>
              <a:off x="1980876" y="2264735"/>
              <a:ext cx="1158949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sz="2135" dirty="0">
                  <a:solidFill>
                    <a:prstClr val="white"/>
                  </a:solidFill>
                </a:rPr>
                <a:t>点击输入标题</a:t>
              </a:r>
              <a:endParaRPr lang="zh-CN" altLang="en-US" sz="2135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87992" y="3222847"/>
            <a:ext cx="1545265" cy="1916255"/>
            <a:chOff x="1980876" y="2264735"/>
            <a:chExt cx="1158949" cy="1437191"/>
          </a:xfrm>
        </p:grpSpPr>
        <p:sp>
          <p:nvSpPr>
            <p:cNvPr id="12" name="文本框 11"/>
            <p:cNvSpPr txBox="1"/>
            <p:nvPr/>
          </p:nvSpPr>
          <p:spPr>
            <a:xfrm>
              <a:off x="1980876" y="2264735"/>
              <a:ext cx="1158949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sz="2135" dirty="0">
                  <a:solidFill>
                    <a:prstClr val="white"/>
                  </a:solidFill>
                </a:rPr>
                <a:t>点击输入标题</a:t>
              </a:r>
              <a:endParaRPr lang="zh-CN" altLang="en-US" sz="2135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4241" y="3222847"/>
            <a:ext cx="1545265" cy="1916255"/>
            <a:chOff x="1980876" y="2264735"/>
            <a:chExt cx="1158949" cy="1437191"/>
          </a:xfrm>
        </p:grpSpPr>
        <p:sp>
          <p:nvSpPr>
            <p:cNvPr id="15" name="文本框 14"/>
            <p:cNvSpPr txBox="1"/>
            <p:nvPr/>
          </p:nvSpPr>
          <p:spPr>
            <a:xfrm>
              <a:off x="1980876" y="2264735"/>
              <a:ext cx="1158949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zh-CN" altLang="en-US" sz="2135" dirty="0">
                  <a:solidFill>
                    <a:prstClr val="white"/>
                  </a:solidFill>
                </a:rPr>
                <a:t>点击输入标题</a:t>
              </a:r>
              <a:endParaRPr lang="zh-CN" altLang="en-US" sz="2135" dirty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29371" y="2801679"/>
              <a:ext cx="1061958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>
                  <a:solidFill>
                    <a:prstClr val="white"/>
                  </a:solidFill>
                </a:rPr>
                <a:t>you can add some detailes of this title</a:t>
              </a: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32" y="2474885"/>
            <a:ext cx="527728" cy="52772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3113513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99761" y="2391915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56635" y="2391639"/>
            <a:ext cx="694223" cy="6942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直角三角形 21"/>
          <p:cNvSpPr/>
          <p:nvPr/>
        </p:nvSpPr>
        <p:spPr>
          <a:xfrm rot="4996510">
            <a:off x="1920711" y="1434156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-1" fmla="*/ 0 w 1166122"/>
              <a:gd name="connsiteY0-2" fmla="*/ 1166122 h 1166122"/>
              <a:gd name="connsiteX1-3" fmla="*/ 0 w 1166122"/>
              <a:gd name="connsiteY1-4" fmla="*/ 0 h 1166122"/>
              <a:gd name="connsiteX2-5" fmla="*/ 525666 w 1166122"/>
              <a:gd name="connsiteY2-6" fmla="*/ 536859 h 1166122"/>
              <a:gd name="connsiteX3-7" fmla="*/ 1166122 w 1166122"/>
              <a:gd name="connsiteY3-8" fmla="*/ 1166122 h 1166122"/>
              <a:gd name="connsiteX4" fmla="*/ 0 w 1166122"/>
              <a:gd name="connsiteY4" fmla="*/ 1166122 h 1166122"/>
              <a:gd name="connsiteX0-9" fmla="*/ 0 w 1166122"/>
              <a:gd name="connsiteY0-10" fmla="*/ 1166122 h 1166122"/>
              <a:gd name="connsiteX1-11" fmla="*/ 0 w 1166122"/>
              <a:gd name="connsiteY1-12" fmla="*/ 0 h 1166122"/>
              <a:gd name="connsiteX2-13" fmla="*/ 323648 w 1166122"/>
              <a:gd name="connsiteY2-14" fmla="*/ 813305 h 1166122"/>
              <a:gd name="connsiteX3-15" fmla="*/ 1166122 w 1166122"/>
              <a:gd name="connsiteY3-16" fmla="*/ 1166122 h 1166122"/>
              <a:gd name="connsiteX4-17" fmla="*/ 0 w 1166122"/>
              <a:gd name="connsiteY4-18" fmla="*/ 1166122 h 1166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直角三角形 21"/>
          <p:cNvSpPr/>
          <p:nvPr/>
        </p:nvSpPr>
        <p:spPr>
          <a:xfrm rot="15497053">
            <a:off x="8387931" y="4550514"/>
            <a:ext cx="1554829" cy="1554829"/>
          </a:xfrm>
          <a:custGeom>
            <a:avLst/>
            <a:gdLst>
              <a:gd name="connsiteX0" fmla="*/ 0 w 1166122"/>
              <a:gd name="connsiteY0" fmla="*/ 1166122 h 1166122"/>
              <a:gd name="connsiteX1" fmla="*/ 0 w 1166122"/>
              <a:gd name="connsiteY1" fmla="*/ 0 h 1166122"/>
              <a:gd name="connsiteX2" fmla="*/ 1166122 w 1166122"/>
              <a:gd name="connsiteY2" fmla="*/ 1166122 h 1166122"/>
              <a:gd name="connsiteX3" fmla="*/ 0 w 1166122"/>
              <a:gd name="connsiteY3" fmla="*/ 1166122 h 1166122"/>
              <a:gd name="connsiteX0-1" fmla="*/ 0 w 1166122"/>
              <a:gd name="connsiteY0-2" fmla="*/ 1166122 h 1166122"/>
              <a:gd name="connsiteX1-3" fmla="*/ 0 w 1166122"/>
              <a:gd name="connsiteY1-4" fmla="*/ 0 h 1166122"/>
              <a:gd name="connsiteX2-5" fmla="*/ 525666 w 1166122"/>
              <a:gd name="connsiteY2-6" fmla="*/ 536859 h 1166122"/>
              <a:gd name="connsiteX3-7" fmla="*/ 1166122 w 1166122"/>
              <a:gd name="connsiteY3-8" fmla="*/ 1166122 h 1166122"/>
              <a:gd name="connsiteX4" fmla="*/ 0 w 1166122"/>
              <a:gd name="connsiteY4" fmla="*/ 1166122 h 1166122"/>
              <a:gd name="connsiteX0-9" fmla="*/ 0 w 1166122"/>
              <a:gd name="connsiteY0-10" fmla="*/ 1166122 h 1166122"/>
              <a:gd name="connsiteX1-11" fmla="*/ 0 w 1166122"/>
              <a:gd name="connsiteY1-12" fmla="*/ 0 h 1166122"/>
              <a:gd name="connsiteX2-13" fmla="*/ 323648 w 1166122"/>
              <a:gd name="connsiteY2-14" fmla="*/ 813305 h 1166122"/>
              <a:gd name="connsiteX3-15" fmla="*/ 1166122 w 1166122"/>
              <a:gd name="connsiteY3-16" fmla="*/ 1166122 h 1166122"/>
              <a:gd name="connsiteX4-17" fmla="*/ 0 w 1166122"/>
              <a:gd name="connsiteY4-18" fmla="*/ 1166122 h 11661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6122" h="1166122">
                <a:moveTo>
                  <a:pt x="0" y="1166122"/>
                </a:moveTo>
                <a:lnTo>
                  <a:pt x="0" y="0"/>
                </a:lnTo>
                <a:lnTo>
                  <a:pt x="323648" y="813305"/>
                </a:lnTo>
                <a:lnTo>
                  <a:pt x="1166122" y="1166122"/>
                </a:lnTo>
                <a:lnTo>
                  <a:pt x="0" y="1166122"/>
                </a:lnTo>
                <a:close/>
              </a:path>
            </a:pathLst>
          </a:cu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21" y="2478645"/>
            <a:ext cx="488449" cy="4884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646" y="2508676"/>
            <a:ext cx="488449" cy="488449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/>
        </p:nvGraphicFramePr>
        <p:xfrm>
          <a:off x="581245" y="2098159"/>
          <a:ext cx="5358811" cy="3289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37" name="直接箭头连接符 36"/>
          <p:cNvCxnSpPr/>
          <p:nvPr/>
        </p:nvCxnSpPr>
        <p:spPr>
          <a:xfrm>
            <a:off x="878959" y="1800447"/>
            <a:ext cx="0" cy="3501656"/>
          </a:xfrm>
          <a:prstGeom prst="straightConnector1">
            <a:avLst/>
          </a:prstGeom>
          <a:ln>
            <a:solidFill>
              <a:srgbClr val="EB675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737195" y="4961859"/>
            <a:ext cx="5344628" cy="0"/>
          </a:xfrm>
          <a:prstGeom prst="straightConnector1">
            <a:avLst/>
          </a:prstGeom>
          <a:ln>
            <a:solidFill>
              <a:srgbClr val="EB675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904075" y="2169041"/>
            <a:ext cx="3487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srgbClr val="EB6752"/>
                </a:solidFill>
              </a:rPr>
              <a:t>点击输入标题</a:t>
            </a:r>
            <a:endParaRPr lang="zh-CN" altLang="en-US" sz="3200" dirty="0">
              <a:solidFill>
                <a:srgbClr val="EB675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62308" y="3161413"/>
            <a:ext cx="473503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 sz="1865">
                <a:solidFill>
                  <a:srgbClr val="EB6752"/>
                </a:solidFill>
              </a:rPr>
              <a:t>Here to add your analysis, content as concise as possible, say key parts. A brief introduction to the data.</a:t>
            </a:r>
            <a:endParaRPr lang="zh-CN" altLang="en-US" sz="1865">
              <a:solidFill>
                <a:srgbClr val="EB6752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26864" y="4146299"/>
            <a:ext cx="4735033" cy="1240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en-US" altLang="zh-CN" sz="1865">
                <a:solidFill>
                  <a:srgbClr val="EB6752"/>
                </a:solidFill>
              </a:rPr>
              <a:t>Here to add your analysis, content as concise as possible, say key parts. A brief introduction to the data.幸运日素材 淘宝店：https://shop145643496.taobao.com</a:t>
            </a:r>
            <a:endParaRPr lang="en-US" altLang="zh-CN" sz="1865">
              <a:solidFill>
                <a:srgbClr val="EB675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797042"/>
            <a:ext cx="12192000" cy="60959"/>
          </a:xfrm>
          <a:prstGeom prst="rect">
            <a:avLst/>
          </a:prstGeom>
          <a:solidFill>
            <a:srgbClr val="EB6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484" y="4411"/>
            <a:ext cx="30621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/>
            <a:r>
              <a:rPr lang="zh-CN" altLang="en-US" sz="3200" dirty="0">
                <a:solidFill>
                  <a:prstClr val="white"/>
                </a:solidFill>
              </a:rPr>
              <a:t>点击输入标题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85" y="17585"/>
            <a:ext cx="680484" cy="528563"/>
          </a:xfrm>
          <a:prstGeom prst="rect">
            <a:avLst/>
          </a:prstGeom>
          <a:noFill/>
          <a:ln>
            <a:solidFill>
              <a:srgbClr val="EB6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2" y="-12462"/>
            <a:ext cx="680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en-US" altLang="zh-CN" sz="3200" smtClean="0">
                <a:solidFill>
                  <a:prstClr val="white"/>
                </a:solidFill>
              </a:rPr>
              <a:t>02</a:t>
            </a:r>
            <a:endParaRPr lang="zh-CN" altLang="en-US" sz="32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5800</Words>
  <Application>WPS 演示</Application>
  <PresentationFormat>自定义</PresentationFormat>
  <Paragraphs>409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汉仪菱心体简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； Http://pptx.taobao.com</dc:title>
  <dc:creator>小鹿ppt; Http://pptx.taobao.com</dc:creator>
  <dc:description>小鹿ppt ； Http://pptx.taobao.com</dc:description>
  <dc:subject>小鹿ppt ； Http://pptx.taobao.com</dc:subject>
  <cp:lastModifiedBy>Administrator</cp:lastModifiedBy>
  <cp:revision>2</cp:revision>
  <dcterms:created xsi:type="dcterms:W3CDTF">2015-05-28T03:50:00Z</dcterms:created>
  <dcterms:modified xsi:type="dcterms:W3CDTF">2018-11-29T12:15:32Z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