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2"/>
    <p:sldId id="479" r:id="rId3"/>
    <p:sldId id="480" r:id="rId4"/>
    <p:sldId id="364" r:id="rId5"/>
    <p:sldId id="370" r:id="rId6"/>
    <p:sldId id="378" r:id="rId7"/>
    <p:sldId id="382" r:id="rId8"/>
    <p:sldId id="404" r:id="rId9"/>
    <p:sldId id="481" r:id="rId10"/>
    <p:sldId id="385" r:id="rId11"/>
    <p:sldId id="397" r:id="rId12"/>
    <p:sldId id="478" r:id="rId13"/>
    <p:sldId id="474" r:id="rId14"/>
    <p:sldId id="482" r:id="rId15"/>
    <p:sldId id="357" r:id="rId16"/>
    <p:sldId id="323" r:id="rId17"/>
    <p:sldId id="410" r:id="rId18"/>
    <p:sldId id="413" r:id="rId19"/>
    <p:sldId id="417" r:id="rId20"/>
    <p:sldId id="483" r:id="rId21"/>
    <p:sldId id="366" r:id="rId22"/>
    <p:sldId id="426" r:id="rId23"/>
    <p:sldId id="473" r:id="rId24"/>
    <p:sldId id="484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EBAE"/>
    <a:srgbClr val="E6E6E6"/>
    <a:srgbClr val="000000"/>
    <a:srgbClr val="EF821B"/>
    <a:srgbClr val="F4D421"/>
    <a:srgbClr val="F0831A"/>
    <a:srgbClr val="52B3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1" autoAdjust="0"/>
    <p:restoredTop sz="96370" autoAdjust="0"/>
  </p:normalViewPr>
  <p:slideViewPr>
    <p:cSldViewPr snapToGrid="0" showGuides="1">
      <p:cViewPr varScale="1">
        <p:scale>
          <a:sx n="64" d="100"/>
          <a:sy n="64" d="100"/>
        </p:scale>
        <p:origin x="-712" y="-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2023/9/13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5876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1993B3-16E3-48C4-9A01-24E0AC2AEB01}" type="datetimeFigureOut">
              <a:rPr lang="zh-CN" altLang="en-US" smtClean="0"/>
              <a:t>2023/9/13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1D2528-1DC4-4356-BC58-1666F7C797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408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5C54B1-045F-43B3-BA26-8CCA5E81C2F6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69645-561F-47F0-9357-72E27DD8C3BF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7CBE41-6C63-4A16-873F-5A51AEDA08C3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150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150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03B168FE-D25A-4230-95F9-37D95339FC62}" type="slidenum">
              <a:rPr lang="zh-CN" altLang="en-US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6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EB20A-403F-44E9-9F40-29DD8395CE08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10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45AA1-D7C2-4899-859B-39695B5A73EF}" type="datetimeFigureOut">
              <a:rPr lang="zh-CN" altLang="en-US" smtClean="0"/>
              <a:t>2023/9/13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20856-A819-4141-9000-DD37464E0C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45AA1-D7C2-4899-859B-39695B5A73EF}" type="datetimeFigureOut">
              <a:rPr lang="zh-CN" altLang="en-US" smtClean="0"/>
              <a:t>2023/9/13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20856-A819-4141-9000-DD37464E0C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45AA1-D7C2-4899-859B-39695B5A73EF}" type="datetimeFigureOut">
              <a:rPr lang="zh-CN" altLang="en-US" smtClean="0"/>
              <a:t>2023/9/13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20856-A819-4141-9000-DD37464E0C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45AA1-D7C2-4899-859B-39695B5A73EF}" type="datetimeFigureOut">
              <a:rPr lang="zh-CN" altLang="en-US" smtClean="0"/>
              <a:t>2023/9/13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20856-A819-4141-9000-DD37464E0C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45AA1-D7C2-4899-859B-39695B5A73EF}" type="datetimeFigureOut">
              <a:rPr lang="zh-CN" altLang="en-US" smtClean="0"/>
              <a:t>2023/9/13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20856-A819-4141-9000-DD37464E0C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45AA1-D7C2-4899-859B-39695B5A73EF}" type="datetimeFigureOut">
              <a:rPr lang="zh-CN" altLang="en-US" smtClean="0"/>
              <a:t>2023/9/13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20856-A819-4141-9000-DD37464E0C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45AA1-D7C2-4899-859B-39695B5A73EF}" type="datetimeFigureOut">
              <a:rPr lang="zh-CN" altLang="en-US" smtClean="0"/>
              <a:t>2023/9/13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20856-A819-4141-9000-DD37464E0C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45AA1-D7C2-4899-859B-39695B5A73EF}" type="datetimeFigureOut">
              <a:rPr lang="zh-CN" altLang="en-US" smtClean="0"/>
              <a:t>2023/9/13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20856-A819-4141-9000-DD37464E0C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45AA1-D7C2-4899-859B-39695B5A73EF}" type="datetimeFigureOut">
              <a:rPr lang="zh-CN" altLang="en-US" smtClean="0"/>
              <a:t>2023/9/13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20856-A819-4141-9000-DD37464E0C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45AA1-D7C2-4899-859B-39695B5A73EF}" type="datetimeFigureOut">
              <a:rPr lang="zh-CN" altLang="en-US" smtClean="0"/>
              <a:t>2023/9/13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20856-A819-4141-9000-DD37464E0C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45AA1-D7C2-4899-859B-39695B5A73EF}" type="datetimeFigureOut">
              <a:rPr lang="zh-CN" altLang="en-US" smtClean="0"/>
              <a:t>2023/9/13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20856-A819-4141-9000-DD37464E0C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C45AA1-D7C2-4899-859B-39695B5A73EF}" type="datetimeFigureOut">
              <a:rPr lang="zh-CN" altLang="en-US" smtClean="0"/>
              <a:t>2023/9/13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E20856-A819-4141-9000-DD37464E0C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" t="29073" b="4241"/>
          <a:stretch>
            <a:fillRect/>
          </a:stretch>
        </p:blipFill>
        <p:spPr>
          <a:xfrm>
            <a:off x="1321312" y="2284739"/>
            <a:ext cx="9549376" cy="4573261"/>
          </a:xfrm>
          <a:prstGeom prst="rect">
            <a:avLst/>
          </a:prstGeom>
        </p:spPr>
      </p:pic>
      <p:sp>
        <p:nvSpPr>
          <p:cNvPr id="7" name="矩形: 圆角 6"/>
          <p:cNvSpPr/>
          <p:nvPr/>
        </p:nvSpPr>
        <p:spPr>
          <a:xfrm>
            <a:off x="1793939" y="635000"/>
            <a:ext cx="8604121" cy="1308100"/>
          </a:xfrm>
          <a:prstGeom prst="roundRect">
            <a:avLst>
              <a:gd name="adj" fmla="val 23277"/>
            </a:avLst>
          </a:prstGeom>
          <a:solidFill>
            <a:srgbClr val="52B3E6"/>
          </a:solidFill>
          <a:ln w="920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MBE</a:t>
            </a:r>
            <a:r>
              <a:rPr lang="zh-CN" altLang="en-US" sz="66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风教育教学课件</a:t>
            </a:r>
          </a:p>
        </p:txBody>
      </p:sp>
      <p:sp>
        <p:nvSpPr>
          <p:cNvPr id="8" name="椭圆 7"/>
          <p:cNvSpPr/>
          <p:nvPr/>
        </p:nvSpPr>
        <p:spPr>
          <a:xfrm>
            <a:off x="3804298" y="2162660"/>
            <a:ext cx="247650" cy="247650"/>
          </a:xfrm>
          <a:prstGeom prst="ellipse">
            <a:avLst/>
          </a:prstGeom>
          <a:solidFill>
            <a:srgbClr val="F4D421"/>
          </a:solidFill>
          <a:ln w="476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142791" y="2084684"/>
            <a:ext cx="13809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教师：</a:t>
            </a:r>
            <a:r>
              <a:rPr lang="en-US" altLang="zh-CN" sz="20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xxx</a:t>
            </a:r>
            <a:endParaRPr lang="zh-CN" altLang="en-US" sz="2000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373599" y="2162660"/>
            <a:ext cx="247650" cy="247650"/>
          </a:xfrm>
          <a:prstGeom prst="ellipse">
            <a:avLst/>
          </a:prstGeom>
          <a:solidFill>
            <a:srgbClr val="EF821B"/>
          </a:solidFill>
          <a:ln w="476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750772" y="2066022"/>
            <a:ext cx="13809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时间：</a:t>
            </a:r>
            <a:r>
              <a:rPr lang="en-US" altLang="zh-CN" sz="20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xxx</a:t>
            </a:r>
            <a:endParaRPr lang="zh-CN" altLang="en-US" sz="2000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030832" y="5639664"/>
            <a:ext cx="2060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pc="225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www.92ppt.net</a:t>
            </a:r>
            <a:endParaRPr lang="zh-CN" altLang="en-US" spc="225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randomBar dir="vert"/>
      </p:transition>
    </mc:Choice>
    <mc:Fallback xmlns="">
      <p:transition spd="slow" advTm="0">
        <p:randomBar dir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047811" y="2243168"/>
            <a:ext cx="8096376" cy="1300163"/>
            <a:chOff x="967802" y="1902099"/>
            <a:chExt cx="10256393" cy="1647031"/>
          </a:xfrm>
        </p:grpSpPr>
        <p:grpSp>
          <p:nvGrpSpPr>
            <p:cNvPr id="5" name="Group 4"/>
            <p:cNvGrpSpPr/>
            <p:nvPr/>
          </p:nvGrpSpPr>
          <p:grpSpPr>
            <a:xfrm>
              <a:off x="967802" y="1902099"/>
              <a:ext cx="10256393" cy="1647031"/>
              <a:chOff x="-1123401" y="2523132"/>
              <a:chExt cx="11282033" cy="1811734"/>
            </a:xfrm>
          </p:grpSpPr>
          <p:sp>
            <p:nvSpPr>
              <p:cNvPr id="24" name="Freeform 23"/>
              <p:cNvSpPr/>
              <p:nvPr/>
            </p:nvSpPr>
            <p:spPr>
              <a:xfrm>
                <a:off x="2033366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4501" tIns="274501" rIns="274501" bIns="274501" numCol="1" spcCol="1270" anchor="ctr" anchorCtr="0">
                <a:noAutofit/>
              </a:bodyPr>
              <a:lstStyle/>
              <a:p>
                <a:pPr algn="just" defTabSz="1543685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78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3992214" y="2903596"/>
                <a:ext cx="1050805" cy="1050805"/>
              </a:xfrm>
              <a:custGeom>
                <a:avLst/>
                <a:gdLst>
                  <a:gd name="connsiteX0" fmla="*/ 139284 w 1050805"/>
                  <a:gd name="connsiteY0" fmla="*/ 401828 h 1050805"/>
                  <a:gd name="connsiteX1" fmla="*/ 401828 w 1050805"/>
                  <a:gd name="connsiteY1" fmla="*/ 401828 h 1050805"/>
                  <a:gd name="connsiteX2" fmla="*/ 401828 w 1050805"/>
                  <a:gd name="connsiteY2" fmla="*/ 139284 h 1050805"/>
                  <a:gd name="connsiteX3" fmla="*/ 648977 w 1050805"/>
                  <a:gd name="connsiteY3" fmla="*/ 139284 h 1050805"/>
                  <a:gd name="connsiteX4" fmla="*/ 648977 w 1050805"/>
                  <a:gd name="connsiteY4" fmla="*/ 401828 h 1050805"/>
                  <a:gd name="connsiteX5" fmla="*/ 911521 w 1050805"/>
                  <a:gd name="connsiteY5" fmla="*/ 401828 h 1050805"/>
                  <a:gd name="connsiteX6" fmla="*/ 911521 w 1050805"/>
                  <a:gd name="connsiteY6" fmla="*/ 648977 h 1050805"/>
                  <a:gd name="connsiteX7" fmla="*/ 648977 w 1050805"/>
                  <a:gd name="connsiteY7" fmla="*/ 648977 h 1050805"/>
                  <a:gd name="connsiteX8" fmla="*/ 648977 w 1050805"/>
                  <a:gd name="connsiteY8" fmla="*/ 911521 h 1050805"/>
                  <a:gd name="connsiteX9" fmla="*/ 401828 w 1050805"/>
                  <a:gd name="connsiteY9" fmla="*/ 911521 h 1050805"/>
                  <a:gd name="connsiteX10" fmla="*/ 401828 w 1050805"/>
                  <a:gd name="connsiteY10" fmla="*/ 648977 h 1050805"/>
                  <a:gd name="connsiteX11" fmla="*/ 139284 w 1050805"/>
                  <a:gd name="connsiteY11" fmla="*/ 648977 h 1050805"/>
                  <a:gd name="connsiteX12" fmla="*/ 139284 w 1050805"/>
                  <a:gd name="connsiteY12" fmla="*/ 401828 h 1050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50805" h="1050805">
                    <a:moveTo>
                      <a:pt x="139284" y="401828"/>
                    </a:moveTo>
                    <a:lnTo>
                      <a:pt x="401828" y="401828"/>
                    </a:lnTo>
                    <a:lnTo>
                      <a:pt x="401828" y="139284"/>
                    </a:lnTo>
                    <a:lnTo>
                      <a:pt x="648977" y="139284"/>
                    </a:lnTo>
                    <a:lnTo>
                      <a:pt x="648977" y="401828"/>
                    </a:lnTo>
                    <a:lnTo>
                      <a:pt x="911521" y="401828"/>
                    </a:lnTo>
                    <a:lnTo>
                      <a:pt x="911521" y="648977"/>
                    </a:lnTo>
                    <a:lnTo>
                      <a:pt x="648977" y="648977"/>
                    </a:lnTo>
                    <a:lnTo>
                      <a:pt x="648977" y="911521"/>
                    </a:lnTo>
                    <a:lnTo>
                      <a:pt x="401828" y="911521"/>
                    </a:lnTo>
                    <a:lnTo>
                      <a:pt x="401828" y="648977"/>
                    </a:lnTo>
                    <a:lnTo>
                      <a:pt x="139284" y="648977"/>
                    </a:lnTo>
                    <a:lnTo>
                      <a:pt x="139284" y="401828"/>
                    </a:lnTo>
                    <a:close/>
                  </a:path>
                </a:pathLst>
              </a:custGeom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0945" tIns="348923" rIns="120945" bIns="348923" numCol="1" spcCol="1270" anchor="ctr" anchorCtr="0">
                <a:noAutofit/>
              </a:bodyPr>
              <a:lstStyle/>
              <a:p>
                <a:pPr algn="just" defTabSz="655955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78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5190132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4501" tIns="274501" rIns="274501" bIns="274501" numCol="1" spcCol="1270" anchor="ctr" anchorCtr="0">
                <a:noAutofit/>
              </a:bodyPr>
              <a:lstStyle/>
              <a:p>
                <a:pPr algn="just" defTabSz="1543685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78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7148980" y="2903596"/>
                <a:ext cx="1050805" cy="1050805"/>
              </a:xfrm>
              <a:custGeom>
                <a:avLst/>
                <a:gdLst>
                  <a:gd name="connsiteX0" fmla="*/ 139284 w 1050805"/>
                  <a:gd name="connsiteY0" fmla="*/ 216466 h 1050805"/>
                  <a:gd name="connsiteX1" fmla="*/ 911521 w 1050805"/>
                  <a:gd name="connsiteY1" fmla="*/ 216466 h 1050805"/>
                  <a:gd name="connsiteX2" fmla="*/ 911521 w 1050805"/>
                  <a:gd name="connsiteY2" fmla="*/ 463615 h 1050805"/>
                  <a:gd name="connsiteX3" fmla="*/ 139284 w 1050805"/>
                  <a:gd name="connsiteY3" fmla="*/ 463615 h 1050805"/>
                  <a:gd name="connsiteX4" fmla="*/ 139284 w 1050805"/>
                  <a:gd name="connsiteY4" fmla="*/ 216466 h 1050805"/>
                  <a:gd name="connsiteX5" fmla="*/ 139284 w 1050805"/>
                  <a:gd name="connsiteY5" fmla="*/ 587190 h 1050805"/>
                  <a:gd name="connsiteX6" fmla="*/ 911521 w 1050805"/>
                  <a:gd name="connsiteY6" fmla="*/ 587190 h 1050805"/>
                  <a:gd name="connsiteX7" fmla="*/ 911521 w 1050805"/>
                  <a:gd name="connsiteY7" fmla="*/ 834339 h 1050805"/>
                  <a:gd name="connsiteX8" fmla="*/ 139284 w 1050805"/>
                  <a:gd name="connsiteY8" fmla="*/ 834339 h 1050805"/>
                  <a:gd name="connsiteX9" fmla="*/ 139284 w 1050805"/>
                  <a:gd name="connsiteY9" fmla="*/ 587190 h 1050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50805" h="1050805">
                    <a:moveTo>
                      <a:pt x="139284" y="216466"/>
                    </a:moveTo>
                    <a:lnTo>
                      <a:pt x="911521" y="216466"/>
                    </a:lnTo>
                    <a:lnTo>
                      <a:pt x="911521" y="463615"/>
                    </a:lnTo>
                    <a:lnTo>
                      <a:pt x="139284" y="463615"/>
                    </a:lnTo>
                    <a:lnTo>
                      <a:pt x="139284" y="216466"/>
                    </a:lnTo>
                    <a:close/>
                    <a:moveTo>
                      <a:pt x="139284" y="587190"/>
                    </a:moveTo>
                    <a:lnTo>
                      <a:pt x="911521" y="587190"/>
                    </a:lnTo>
                    <a:lnTo>
                      <a:pt x="911521" y="834339"/>
                    </a:lnTo>
                    <a:lnTo>
                      <a:pt x="139284" y="834339"/>
                    </a:lnTo>
                    <a:lnTo>
                      <a:pt x="139284" y="587190"/>
                    </a:lnTo>
                    <a:close/>
                  </a:path>
                </a:pathLst>
              </a:custGeom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0945" tIns="187965" rIns="120945" bIns="187965" numCol="1" spcCol="1270" anchor="ctr" anchorCtr="0">
                <a:noAutofit/>
              </a:bodyPr>
              <a:lstStyle/>
              <a:p>
                <a:pPr algn="just" defTabSz="1697990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78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8346898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4501" tIns="274501" rIns="274501" bIns="274501" numCol="1" spcCol="1270" anchor="ctr" anchorCtr="0">
                <a:noAutofit/>
              </a:bodyPr>
              <a:lstStyle/>
              <a:p>
                <a:pPr algn="just" defTabSz="1543685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78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-1123401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4501" tIns="274501" rIns="274501" bIns="274501" numCol="1" spcCol="1270" anchor="ctr" anchorCtr="0">
                <a:noAutofit/>
              </a:bodyPr>
              <a:lstStyle/>
              <a:p>
                <a:pPr algn="just" defTabSz="1543685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78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835447" y="2903596"/>
                <a:ext cx="1050805" cy="1050805"/>
              </a:xfrm>
              <a:custGeom>
                <a:avLst/>
                <a:gdLst>
                  <a:gd name="connsiteX0" fmla="*/ 139284 w 1050805"/>
                  <a:gd name="connsiteY0" fmla="*/ 401828 h 1050805"/>
                  <a:gd name="connsiteX1" fmla="*/ 401828 w 1050805"/>
                  <a:gd name="connsiteY1" fmla="*/ 401828 h 1050805"/>
                  <a:gd name="connsiteX2" fmla="*/ 401828 w 1050805"/>
                  <a:gd name="connsiteY2" fmla="*/ 139284 h 1050805"/>
                  <a:gd name="connsiteX3" fmla="*/ 648977 w 1050805"/>
                  <a:gd name="connsiteY3" fmla="*/ 139284 h 1050805"/>
                  <a:gd name="connsiteX4" fmla="*/ 648977 w 1050805"/>
                  <a:gd name="connsiteY4" fmla="*/ 401828 h 1050805"/>
                  <a:gd name="connsiteX5" fmla="*/ 911521 w 1050805"/>
                  <a:gd name="connsiteY5" fmla="*/ 401828 h 1050805"/>
                  <a:gd name="connsiteX6" fmla="*/ 911521 w 1050805"/>
                  <a:gd name="connsiteY6" fmla="*/ 648977 h 1050805"/>
                  <a:gd name="connsiteX7" fmla="*/ 648977 w 1050805"/>
                  <a:gd name="connsiteY7" fmla="*/ 648977 h 1050805"/>
                  <a:gd name="connsiteX8" fmla="*/ 648977 w 1050805"/>
                  <a:gd name="connsiteY8" fmla="*/ 911521 h 1050805"/>
                  <a:gd name="connsiteX9" fmla="*/ 401828 w 1050805"/>
                  <a:gd name="connsiteY9" fmla="*/ 911521 h 1050805"/>
                  <a:gd name="connsiteX10" fmla="*/ 401828 w 1050805"/>
                  <a:gd name="connsiteY10" fmla="*/ 648977 h 1050805"/>
                  <a:gd name="connsiteX11" fmla="*/ 139284 w 1050805"/>
                  <a:gd name="connsiteY11" fmla="*/ 648977 h 1050805"/>
                  <a:gd name="connsiteX12" fmla="*/ 139284 w 1050805"/>
                  <a:gd name="connsiteY12" fmla="*/ 401828 h 1050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50805" h="1050805">
                    <a:moveTo>
                      <a:pt x="139284" y="401828"/>
                    </a:moveTo>
                    <a:lnTo>
                      <a:pt x="401828" y="401828"/>
                    </a:lnTo>
                    <a:lnTo>
                      <a:pt x="401828" y="139284"/>
                    </a:lnTo>
                    <a:lnTo>
                      <a:pt x="648977" y="139284"/>
                    </a:lnTo>
                    <a:lnTo>
                      <a:pt x="648977" y="401828"/>
                    </a:lnTo>
                    <a:lnTo>
                      <a:pt x="911521" y="401828"/>
                    </a:lnTo>
                    <a:lnTo>
                      <a:pt x="911521" y="648977"/>
                    </a:lnTo>
                    <a:lnTo>
                      <a:pt x="648977" y="648977"/>
                    </a:lnTo>
                    <a:lnTo>
                      <a:pt x="648977" y="911521"/>
                    </a:lnTo>
                    <a:lnTo>
                      <a:pt x="401828" y="911521"/>
                    </a:lnTo>
                    <a:lnTo>
                      <a:pt x="401828" y="648977"/>
                    </a:lnTo>
                    <a:lnTo>
                      <a:pt x="139284" y="648977"/>
                    </a:lnTo>
                    <a:lnTo>
                      <a:pt x="139284" y="401828"/>
                    </a:lnTo>
                    <a:close/>
                  </a:path>
                </a:pathLst>
              </a:custGeom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0945" tIns="348923" rIns="120945" bIns="348923" numCol="1" spcCol="1270" anchor="ctr" anchorCtr="0">
                <a:noAutofit/>
              </a:bodyPr>
              <a:lstStyle/>
              <a:p>
                <a:pPr algn="just" defTabSz="655955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78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1501841" y="2407611"/>
              <a:ext cx="578952" cy="618042"/>
              <a:chOff x="9159875" y="1647825"/>
              <a:chExt cx="434975" cy="464344"/>
            </a:xfrm>
            <a:solidFill>
              <a:schemeClr val="bg2"/>
            </a:solidFill>
          </p:grpSpPr>
          <p:sp>
            <p:nvSpPr>
              <p:cNvPr id="21" name="AutoShape 78"/>
              <p:cNvSpPr/>
              <p:nvPr/>
            </p:nvSpPr>
            <p:spPr bwMode="auto">
              <a:xfrm>
                <a:off x="9159875" y="1647825"/>
                <a:ext cx="434975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18900"/>
                    </a:moveTo>
                    <a:cubicBezTo>
                      <a:pt x="20160" y="19643"/>
                      <a:pt x="19513" y="20249"/>
                      <a:pt x="18720" y="20249"/>
                    </a:cubicBezTo>
                    <a:lnTo>
                      <a:pt x="2880" y="20249"/>
                    </a:lnTo>
                    <a:cubicBezTo>
                      <a:pt x="2086" y="20249"/>
                      <a:pt x="1440" y="19643"/>
                      <a:pt x="1440" y="18900"/>
                    </a:cubicBezTo>
                    <a:lnTo>
                      <a:pt x="1440" y="2700"/>
                    </a:lnTo>
                    <a:cubicBezTo>
                      <a:pt x="1440" y="1955"/>
                      <a:pt x="2086" y="1350"/>
                      <a:pt x="2880" y="1350"/>
                    </a:cubicBezTo>
                    <a:lnTo>
                      <a:pt x="18720" y="1350"/>
                    </a:lnTo>
                    <a:cubicBezTo>
                      <a:pt x="19513" y="1350"/>
                      <a:pt x="20160" y="1955"/>
                      <a:pt x="20160" y="2700"/>
                    </a:cubicBezTo>
                    <a:cubicBezTo>
                      <a:pt x="20160" y="2700"/>
                      <a:pt x="20160" y="18900"/>
                      <a:pt x="20160" y="18900"/>
                    </a:cubicBezTo>
                    <a:close/>
                    <a:moveTo>
                      <a:pt x="18720" y="0"/>
                    </a:moveTo>
                    <a:lnTo>
                      <a:pt x="2880" y="0"/>
                    </a:lnTo>
                    <a:cubicBezTo>
                      <a:pt x="1289" y="0"/>
                      <a:pt x="0" y="1208"/>
                      <a:pt x="0" y="2700"/>
                    </a:cubicBezTo>
                    <a:lnTo>
                      <a:pt x="0" y="18900"/>
                    </a:lnTo>
                    <a:cubicBezTo>
                      <a:pt x="0" y="20391"/>
                      <a:pt x="1289" y="21599"/>
                      <a:pt x="2880" y="21599"/>
                    </a:cubicBezTo>
                    <a:lnTo>
                      <a:pt x="18720" y="21599"/>
                    </a:lnTo>
                    <a:cubicBezTo>
                      <a:pt x="20310" y="21599"/>
                      <a:pt x="21599" y="20391"/>
                      <a:pt x="21599" y="18900"/>
                    </a:cubicBezTo>
                    <a:lnTo>
                      <a:pt x="21599" y="2700"/>
                    </a:lnTo>
                    <a:cubicBezTo>
                      <a:pt x="21599" y="1208"/>
                      <a:pt x="20310" y="0"/>
                      <a:pt x="1872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3" tIns="16543" rIns="16543" bIns="16543" anchor="ctr"/>
              <a:lstStyle/>
              <a:p>
                <a:pPr algn="just" defTabSz="198120" hangingPunct="0">
                  <a:lnSpc>
                    <a:spcPct val="120000"/>
                  </a:lnSpc>
                </a:pPr>
                <a:endParaRPr lang="en-US" sz="78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AutoShape 79"/>
              <p:cNvSpPr/>
              <p:nvPr/>
            </p:nvSpPr>
            <p:spPr bwMode="auto">
              <a:xfrm>
                <a:off x="9217819" y="1705769"/>
                <a:ext cx="319088" cy="2905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418" y="20519"/>
                    </a:moveTo>
                    <a:lnTo>
                      <a:pt x="14053" y="16248"/>
                    </a:lnTo>
                    <a:lnTo>
                      <a:pt x="16690" y="12959"/>
                    </a:lnTo>
                    <a:lnTo>
                      <a:pt x="20618" y="17689"/>
                    </a:lnTo>
                    <a:lnTo>
                      <a:pt x="20618" y="20519"/>
                    </a:lnTo>
                    <a:cubicBezTo>
                      <a:pt x="20618" y="20519"/>
                      <a:pt x="17418" y="20519"/>
                      <a:pt x="17418" y="20519"/>
                    </a:cubicBezTo>
                    <a:close/>
                    <a:moveTo>
                      <a:pt x="981" y="11446"/>
                    </a:moveTo>
                    <a:lnTo>
                      <a:pt x="4909" y="6479"/>
                    </a:lnTo>
                    <a:lnTo>
                      <a:pt x="12828" y="16353"/>
                    </a:lnTo>
                    <a:lnTo>
                      <a:pt x="13398" y="17064"/>
                    </a:lnTo>
                    <a:lnTo>
                      <a:pt x="16109" y="20519"/>
                    </a:lnTo>
                    <a:lnTo>
                      <a:pt x="981" y="20519"/>
                    </a:lnTo>
                    <a:cubicBezTo>
                      <a:pt x="981" y="20519"/>
                      <a:pt x="981" y="11446"/>
                      <a:pt x="981" y="11446"/>
                    </a:cubicBezTo>
                    <a:close/>
                    <a:moveTo>
                      <a:pt x="20618" y="1080"/>
                    </a:moveTo>
                    <a:lnTo>
                      <a:pt x="20618" y="16058"/>
                    </a:lnTo>
                    <a:lnTo>
                      <a:pt x="17427" y="12244"/>
                    </a:lnTo>
                    <a:cubicBezTo>
                      <a:pt x="17240" y="12012"/>
                      <a:pt x="16972" y="11879"/>
                      <a:pt x="16690" y="11879"/>
                    </a:cubicBezTo>
                    <a:cubicBezTo>
                      <a:pt x="16409" y="11879"/>
                      <a:pt x="16141" y="12012"/>
                      <a:pt x="15954" y="12244"/>
                    </a:cubicBezTo>
                    <a:lnTo>
                      <a:pt x="13399" y="15432"/>
                    </a:lnTo>
                    <a:lnTo>
                      <a:pt x="5645" y="5764"/>
                    </a:lnTo>
                    <a:cubicBezTo>
                      <a:pt x="5458" y="5532"/>
                      <a:pt x="5190" y="5400"/>
                      <a:pt x="4909" y="5400"/>
                    </a:cubicBezTo>
                    <a:cubicBezTo>
                      <a:pt x="4627" y="5400"/>
                      <a:pt x="4359" y="5532"/>
                      <a:pt x="4172" y="5764"/>
                    </a:cubicBezTo>
                    <a:lnTo>
                      <a:pt x="981" y="9812"/>
                    </a:lnTo>
                    <a:lnTo>
                      <a:pt x="981" y="1080"/>
                    </a:lnTo>
                    <a:cubicBezTo>
                      <a:pt x="981" y="1080"/>
                      <a:pt x="20618" y="1080"/>
                      <a:pt x="20618" y="1080"/>
                    </a:cubicBezTo>
                    <a:close/>
                    <a:moveTo>
                      <a:pt x="20618" y="0"/>
                    </a:moveTo>
                    <a:lnTo>
                      <a:pt x="981" y="0"/>
                    </a:lnTo>
                    <a:cubicBezTo>
                      <a:pt x="439" y="0"/>
                      <a:pt x="0" y="483"/>
                      <a:pt x="0" y="1080"/>
                    </a:cubicBezTo>
                    <a:lnTo>
                      <a:pt x="0" y="20519"/>
                    </a:lnTo>
                    <a:cubicBezTo>
                      <a:pt x="0" y="21116"/>
                      <a:pt x="439" y="21599"/>
                      <a:pt x="981" y="21599"/>
                    </a:cubicBezTo>
                    <a:lnTo>
                      <a:pt x="20618" y="21599"/>
                    </a:lnTo>
                    <a:cubicBezTo>
                      <a:pt x="21160" y="21599"/>
                      <a:pt x="21600" y="21116"/>
                      <a:pt x="21600" y="20519"/>
                    </a:cubicBezTo>
                    <a:lnTo>
                      <a:pt x="21600" y="1080"/>
                    </a:lnTo>
                    <a:cubicBezTo>
                      <a:pt x="21600" y="483"/>
                      <a:pt x="21160" y="0"/>
                      <a:pt x="2061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3" tIns="16543" rIns="16543" bIns="16543" anchor="ctr"/>
              <a:lstStyle/>
              <a:p>
                <a:pPr algn="just" defTabSz="198120" hangingPunct="0">
                  <a:lnSpc>
                    <a:spcPct val="120000"/>
                  </a:lnSpc>
                </a:pPr>
                <a:endParaRPr lang="en-US" sz="78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AutoShape 80"/>
              <p:cNvSpPr/>
              <p:nvPr/>
            </p:nvSpPr>
            <p:spPr bwMode="auto">
              <a:xfrm>
                <a:off x="9391650" y="1749425"/>
                <a:ext cx="87313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3600"/>
                    </a:moveTo>
                    <a:cubicBezTo>
                      <a:pt x="14769" y="3600"/>
                      <a:pt x="17999" y="6827"/>
                      <a:pt x="17999" y="10800"/>
                    </a:cubicBezTo>
                    <a:cubicBezTo>
                      <a:pt x="17999" y="14769"/>
                      <a:pt x="14769" y="18000"/>
                      <a:pt x="10800" y="18000"/>
                    </a:cubicBezTo>
                    <a:cubicBezTo>
                      <a:pt x="6830" y="18000"/>
                      <a:pt x="3600" y="14769"/>
                      <a:pt x="3600" y="10800"/>
                    </a:cubicBezTo>
                    <a:cubicBezTo>
                      <a:pt x="3600" y="6827"/>
                      <a:pt x="6830" y="3600"/>
                      <a:pt x="10800" y="3600"/>
                    </a:cubicBezTo>
                    <a:moveTo>
                      <a:pt x="10800" y="21599"/>
                    </a:moveTo>
                    <a:cubicBezTo>
                      <a:pt x="16766" y="21599"/>
                      <a:pt x="21600" y="16762"/>
                      <a:pt x="21600" y="10800"/>
                    </a:cubicBezTo>
                    <a:cubicBezTo>
                      <a:pt x="21600" y="4833"/>
                      <a:pt x="16766" y="0"/>
                      <a:pt x="10800" y="0"/>
                    </a:cubicBezTo>
                    <a:cubicBezTo>
                      <a:pt x="4833" y="0"/>
                      <a:pt x="0" y="4833"/>
                      <a:pt x="0" y="10800"/>
                    </a:cubicBezTo>
                    <a:cubicBezTo>
                      <a:pt x="0" y="16762"/>
                      <a:pt x="4833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3" tIns="16543" rIns="16543" bIns="16543" anchor="ctr"/>
              <a:lstStyle/>
              <a:p>
                <a:pPr algn="just" defTabSz="198120" hangingPunct="0">
                  <a:lnSpc>
                    <a:spcPct val="120000"/>
                  </a:lnSpc>
                </a:pPr>
                <a:endParaRPr lang="en-US" sz="78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10091658" y="2416592"/>
              <a:ext cx="618042" cy="618042"/>
              <a:chOff x="8216107" y="1647825"/>
              <a:chExt cx="464344" cy="464344"/>
            </a:xfrm>
            <a:solidFill>
              <a:schemeClr val="bg2"/>
            </a:solidFill>
          </p:grpSpPr>
          <p:sp>
            <p:nvSpPr>
              <p:cNvPr id="19" name="AutoShape 81"/>
              <p:cNvSpPr/>
              <p:nvPr/>
            </p:nvSpPr>
            <p:spPr bwMode="auto">
              <a:xfrm>
                <a:off x="8216107" y="1647825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35" y="9811"/>
                    </a:moveTo>
                    <a:cubicBezTo>
                      <a:pt x="20220" y="10144"/>
                      <a:pt x="20081" y="10800"/>
                      <a:pt x="18899" y="10800"/>
                    </a:cubicBezTo>
                    <a:lnTo>
                      <a:pt x="17549" y="10800"/>
                    </a:lnTo>
                    <a:cubicBezTo>
                      <a:pt x="17363" y="10800"/>
                      <a:pt x="17212" y="10950"/>
                      <a:pt x="17212" y="11137"/>
                    </a:cubicBezTo>
                    <a:cubicBezTo>
                      <a:pt x="17212" y="11324"/>
                      <a:pt x="17363" y="11475"/>
                      <a:pt x="17549" y="11475"/>
                    </a:cubicBezTo>
                    <a:lnTo>
                      <a:pt x="18858" y="11475"/>
                    </a:lnTo>
                    <a:cubicBezTo>
                      <a:pt x="19870" y="11475"/>
                      <a:pt x="20003" y="12314"/>
                      <a:pt x="19938" y="12719"/>
                    </a:cubicBezTo>
                    <a:cubicBezTo>
                      <a:pt x="19855" y="13223"/>
                      <a:pt x="19618" y="14175"/>
                      <a:pt x="18478" y="14175"/>
                    </a:cubicBezTo>
                    <a:lnTo>
                      <a:pt x="16874" y="14175"/>
                    </a:lnTo>
                    <a:cubicBezTo>
                      <a:pt x="16688" y="14175"/>
                      <a:pt x="16537" y="14325"/>
                      <a:pt x="16537" y="14512"/>
                    </a:cubicBezTo>
                    <a:cubicBezTo>
                      <a:pt x="16537" y="14699"/>
                      <a:pt x="16688" y="14850"/>
                      <a:pt x="16874" y="14850"/>
                    </a:cubicBezTo>
                    <a:lnTo>
                      <a:pt x="18203" y="14850"/>
                    </a:lnTo>
                    <a:cubicBezTo>
                      <a:pt x="19343" y="14850"/>
                      <a:pt x="19243" y="15718"/>
                      <a:pt x="19079" y="16237"/>
                    </a:cubicBezTo>
                    <a:cubicBezTo>
                      <a:pt x="18864" y="16918"/>
                      <a:pt x="18732" y="17549"/>
                      <a:pt x="17297" y="17549"/>
                    </a:cubicBezTo>
                    <a:lnTo>
                      <a:pt x="16196" y="17549"/>
                    </a:lnTo>
                    <a:cubicBezTo>
                      <a:pt x="16009" y="17549"/>
                      <a:pt x="15859" y="17700"/>
                      <a:pt x="15859" y="17887"/>
                    </a:cubicBezTo>
                    <a:cubicBezTo>
                      <a:pt x="15859" y="18073"/>
                      <a:pt x="16009" y="18225"/>
                      <a:pt x="16196" y="18225"/>
                    </a:cubicBezTo>
                    <a:lnTo>
                      <a:pt x="17255" y="18225"/>
                    </a:lnTo>
                    <a:cubicBezTo>
                      <a:pt x="17993" y="18225"/>
                      <a:pt x="18027" y="18923"/>
                      <a:pt x="17950" y="19174"/>
                    </a:cubicBezTo>
                    <a:cubicBezTo>
                      <a:pt x="17866" y="19448"/>
                      <a:pt x="17767" y="19651"/>
                      <a:pt x="17762" y="19660"/>
                    </a:cubicBezTo>
                    <a:cubicBezTo>
                      <a:pt x="17558" y="20028"/>
                      <a:pt x="17229" y="20249"/>
                      <a:pt x="16534" y="20249"/>
                    </a:cubicBezTo>
                    <a:lnTo>
                      <a:pt x="12844" y="20249"/>
                    </a:lnTo>
                    <a:cubicBezTo>
                      <a:pt x="10990" y="20249"/>
                      <a:pt x="9151" y="19829"/>
                      <a:pt x="9104" y="19818"/>
                    </a:cubicBezTo>
                    <a:cubicBezTo>
                      <a:pt x="6299" y="19172"/>
                      <a:pt x="6152" y="19122"/>
                      <a:pt x="5976" y="19072"/>
                    </a:cubicBezTo>
                    <a:cubicBezTo>
                      <a:pt x="5976" y="19072"/>
                      <a:pt x="5405" y="18976"/>
                      <a:pt x="5405" y="18478"/>
                    </a:cubicBezTo>
                    <a:lnTo>
                      <a:pt x="5399" y="9155"/>
                    </a:lnTo>
                    <a:cubicBezTo>
                      <a:pt x="5399" y="8839"/>
                      <a:pt x="5601" y="8552"/>
                      <a:pt x="5935" y="8452"/>
                    </a:cubicBezTo>
                    <a:cubicBezTo>
                      <a:pt x="5977" y="8435"/>
                      <a:pt x="6034" y="8419"/>
                      <a:pt x="6074" y="8401"/>
                    </a:cubicBezTo>
                    <a:cubicBezTo>
                      <a:pt x="9158" y="7125"/>
                      <a:pt x="10097" y="4324"/>
                      <a:pt x="10124" y="2025"/>
                    </a:cubicBezTo>
                    <a:cubicBezTo>
                      <a:pt x="10128" y="1702"/>
                      <a:pt x="10378" y="1350"/>
                      <a:pt x="10800" y="1350"/>
                    </a:cubicBezTo>
                    <a:cubicBezTo>
                      <a:pt x="11514" y="1350"/>
                      <a:pt x="12774" y="2782"/>
                      <a:pt x="12774" y="4554"/>
                    </a:cubicBezTo>
                    <a:cubicBezTo>
                      <a:pt x="12774" y="6155"/>
                      <a:pt x="12711" y="6432"/>
                      <a:pt x="12149" y="8100"/>
                    </a:cubicBezTo>
                    <a:cubicBezTo>
                      <a:pt x="18899" y="8100"/>
                      <a:pt x="18852" y="8196"/>
                      <a:pt x="19448" y="8353"/>
                    </a:cubicBezTo>
                    <a:cubicBezTo>
                      <a:pt x="20187" y="8564"/>
                      <a:pt x="20249" y="9175"/>
                      <a:pt x="20249" y="9386"/>
                    </a:cubicBezTo>
                    <a:cubicBezTo>
                      <a:pt x="20249" y="9618"/>
                      <a:pt x="20243" y="9584"/>
                      <a:pt x="20235" y="9811"/>
                    </a:cubicBezTo>
                    <a:moveTo>
                      <a:pt x="4724" y="19575"/>
                    </a:moveTo>
                    <a:cubicBezTo>
                      <a:pt x="4724" y="19948"/>
                      <a:pt x="4423" y="20249"/>
                      <a:pt x="4049" y="20249"/>
                    </a:cubicBezTo>
                    <a:lnTo>
                      <a:pt x="2024" y="20249"/>
                    </a:lnTo>
                    <a:cubicBezTo>
                      <a:pt x="1652" y="20249"/>
                      <a:pt x="1349" y="19948"/>
                      <a:pt x="1349" y="19575"/>
                    </a:cubicBezTo>
                    <a:lnTo>
                      <a:pt x="1349" y="8774"/>
                    </a:lnTo>
                    <a:cubicBezTo>
                      <a:pt x="1349" y="8401"/>
                      <a:pt x="1652" y="8100"/>
                      <a:pt x="2024" y="8100"/>
                    </a:cubicBezTo>
                    <a:lnTo>
                      <a:pt x="4049" y="8100"/>
                    </a:lnTo>
                    <a:cubicBezTo>
                      <a:pt x="4423" y="8100"/>
                      <a:pt x="4724" y="8401"/>
                      <a:pt x="4724" y="8774"/>
                    </a:cubicBezTo>
                    <a:cubicBezTo>
                      <a:pt x="4724" y="8774"/>
                      <a:pt x="4724" y="19575"/>
                      <a:pt x="4724" y="19575"/>
                    </a:cubicBezTo>
                    <a:close/>
                    <a:moveTo>
                      <a:pt x="19686" y="7069"/>
                    </a:moveTo>
                    <a:cubicBezTo>
                      <a:pt x="18842" y="6846"/>
                      <a:pt x="16858" y="6849"/>
                      <a:pt x="13956" y="6773"/>
                    </a:cubicBezTo>
                    <a:cubicBezTo>
                      <a:pt x="14093" y="6139"/>
                      <a:pt x="14124" y="5568"/>
                      <a:pt x="14124" y="4554"/>
                    </a:cubicBezTo>
                    <a:cubicBezTo>
                      <a:pt x="14124" y="2133"/>
                      <a:pt x="12361" y="0"/>
                      <a:pt x="10800" y="0"/>
                    </a:cubicBezTo>
                    <a:cubicBezTo>
                      <a:pt x="9698" y="0"/>
                      <a:pt x="8789" y="901"/>
                      <a:pt x="8774" y="2009"/>
                    </a:cubicBezTo>
                    <a:cubicBezTo>
                      <a:pt x="8760" y="3368"/>
                      <a:pt x="8340" y="5716"/>
                      <a:pt x="6074" y="6906"/>
                    </a:cubicBezTo>
                    <a:cubicBezTo>
                      <a:pt x="5908" y="6994"/>
                      <a:pt x="5433" y="7228"/>
                      <a:pt x="5364" y="7259"/>
                    </a:cubicBezTo>
                    <a:lnTo>
                      <a:pt x="5399" y="7289"/>
                    </a:lnTo>
                    <a:cubicBezTo>
                      <a:pt x="5045" y="6984"/>
                      <a:pt x="4554" y="6750"/>
                      <a:pt x="4049" y="6750"/>
                    </a:cubicBezTo>
                    <a:lnTo>
                      <a:pt x="2024" y="6750"/>
                    </a:lnTo>
                    <a:cubicBezTo>
                      <a:pt x="908" y="6750"/>
                      <a:pt x="0" y="7658"/>
                      <a:pt x="0" y="8774"/>
                    </a:cubicBezTo>
                    <a:lnTo>
                      <a:pt x="0" y="19575"/>
                    </a:lnTo>
                    <a:cubicBezTo>
                      <a:pt x="0" y="20691"/>
                      <a:pt x="908" y="21599"/>
                      <a:pt x="2024" y="21599"/>
                    </a:cubicBezTo>
                    <a:lnTo>
                      <a:pt x="4049" y="21599"/>
                    </a:lnTo>
                    <a:cubicBezTo>
                      <a:pt x="4853" y="21599"/>
                      <a:pt x="5525" y="21114"/>
                      <a:pt x="5850" y="20434"/>
                    </a:cubicBezTo>
                    <a:cubicBezTo>
                      <a:pt x="5859" y="20437"/>
                      <a:pt x="5873" y="20441"/>
                      <a:pt x="5882" y="20442"/>
                    </a:cubicBezTo>
                    <a:cubicBezTo>
                      <a:pt x="5927" y="20454"/>
                      <a:pt x="5979" y="20467"/>
                      <a:pt x="6044" y="20485"/>
                    </a:cubicBezTo>
                    <a:cubicBezTo>
                      <a:pt x="6056" y="20487"/>
                      <a:pt x="6062" y="20488"/>
                      <a:pt x="6074" y="20492"/>
                    </a:cubicBezTo>
                    <a:cubicBezTo>
                      <a:pt x="6464" y="20588"/>
                      <a:pt x="7212" y="20768"/>
                      <a:pt x="8812" y="21135"/>
                    </a:cubicBezTo>
                    <a:cubicBezTo>
                      <a:pt x="9155" y="21213"/>
                      <a:pt x="10966" y="21599"/>
                      <a:pt x="12844" y="21599"/>
                    </a:cubicBezTo>
                    <a:lnTo>
                      <a:pt x="16534" y="21599"/>
                    </a:lnTo>
                    <a:cubicBezTo>
                      <a:pt x="17659" y="21599"/>
                      <a:pt x="18469" y="21167"/>
                      <a:pt x="18952" y="20298"/>
                    </a:cubicBezTo>
                    <a:cubicBezTo>
                      <a:pt x="18958" y="20285"/>
                      <a:pt x="19114" y="19982"/>
                      <a:pt x="19240" y="19572"/>
                    </a:cubicBezTo>
                    <a:cubicBezTo>
                      <a:pt x="19336" y="19263"/>
                      <a:pt x="19371" y="18827"/>
                      <a:pt x="19256" y="18384"/>
                    </a:cubicBezTo>
                    <a:cubicBezTo>
                      <a:pt x="19981" y="17886"/>
                      <a:pt x="20214" y="17133"/>
                      <a:pt x="20366" y="16643"/>
                    </a:cubicBezTo>
                    <a:cubicBezTo>
                      <a:pt x="20620" y="15838"/>
                      <a:pt x="20544" y="15235"/>
                      <a:pt x="20367" y="14803"/>
                    </a:cubicBezTo>
                    <a:cubicBezTo>
                      <a:pt x="20775" y="14418"/>
                      <a:pt x="21122" y="13831"/>
                      <a:pt x="21269" y="12935"/>
                    </a:cubicBezTo>
                    <a:cubicBezTo>
                      <a:pt x="21361" y="12380"/>
                      <a:pt x="21263" y="11809"/>
                      <a:pt x="21007" y="11334"/>
                    </a:cubicBezTo>
                    <a:cubicBezTo>
                      <a:pt x="21389" y="10905"/>
                      <a:pt x="21564" y="10365"/>
                      <a:pt x="21583" y="9865"/>
                    </a:cubicBezTo>
                    <a:lnTo>
                      <a:pt x="21591" y="9724"/>
                    </a:lnTo>
                    <a:cubicBezTo>
                      <a:pt x="21596" y="9635"/>
                      <a:pt x="21600" y="9581"/>
                      <a:pt x="21600" y="9386"/>
                    </a:cubicBezTo>
                    <a:cubicBezTo>
                      <a:pt x="21600" y="8533"/>
                      <a:pt x="21010" y="7446"/>
                      <a:pt x="19686" y="706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3" tIns="16543" rIns="16543" bIns="16543" anchor="ctr"/>
              <a:lstStyle/>
              <a:p>
                <a:pPr algn="just" defTabSz="198120" hangingPunct="0">
                  <a:lnSpc>
                    <a:spcPct val="120000"/>
                  </a:lnSpc>
                </a:pPr>
                <a:endParaRPr lang="en-US" sz="78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AutoShape 82"/>
              <p:cNvSpPr/>
              <p:nvPr/>
            </p:nvSpPr>
            <p:spPr bwMode="auto">
              <a:xfrm>
                <a:off x="8259763" y="2024857"/>
                <a:ext cx="43657" cy="436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4400"/>
                    </a:moveTo>
                    <a:cubicBezTo>
                      <a:pt x="8820" y="14400"/>
                      <a:pt x="7200" y="12782"/>
                      <a:pt x="7200" y="10800"/>
                    </a:cubicBezTo>
                    <a:cubicBezTo>
                      <a:pt x="7200" y="8817"/>
                      <a:pt x="8820" y="7200"/>
                      <a:pt x="10800" y="7200"/>
                    </a:cubicBezTo>
                    <a:cubicBezTo>
                      <a:pt x="12779" y="7200"/>
                      <a:pt x="14400" y="8817"/>
                      <a:pt x="14400" y="10800"/>
                    </a:cubicBezTo>
                    <a:cubicBezTo>
                      <a:pt x="14400" y="12782"/>
                      <a:pt x="12779" y="14400"/>
                      <a:pt x="10800" y="14400"/>
                    </a:cubicBezTo>
                    <a:moveTo>
                      <a:pt x="10800" y="0"/>
                    </a:move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3" tIns="16543" rIns="16543" bIns="16543" anchor="ctr"/>
              <a:lstStyle/>
              <a:p>
                <a:pPr algn="just" defTabSz="198120" hangingPunct="0">
                  <a:lnSpc>
                    <a:spcPct val="120000"/>
                  </a:lnSpc>
                </a:pPr>
                <a:endParaRPr lang="en-US" sz="78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7221342" y="2435608"/>
              <a:ext cx="619099" cy="58000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7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3" tIns="16543" rIns="16543" bIns="16543" anchor="ctr"/>
              <a:lstStyle/>
              <a:p>
                <a:pPr algn="just" defTabSz="198120" hangingPunct="0">
                  <a:lnSpc>
                    <a:spcPct val="120000"/>
                  </a:lnSpc>
                </a:pPr>
                <a:endParaRPr lang="en-US" sz="78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3" tIns="16543" rIns="16543" bIns="16543" anchor="ctr"/>
              <a:lstStyle/>
              <a:p>
                <a:pPr algn="just" defTabSz="198120" hangingPunct="0">
                  <a:lnSpc>
                    <a:spcPct val="120000"/>
                  </a:lnSpc>
                </a:pPr>
                <a:endParaRPr lang="en-US" sz="78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4352084" y="2484206"/>
              <a:ext cx="618042" cy="482812"/>
              <a:chOff x="2581275" y="1710532"/>
              <a:chExt cx="464344" cy="362744"/>
            </a:xfrm>
            <a:solidFill>
              <a:schemeClr val="bg2"/>
            </a:solidFill>
          </p:grpSpPr>
          <p:sp>
            <p:nvSpPr>
              <p:cNvPr id="10" name="AutoShape 140"/>
              <p:cNvSpPr/>
              <p:nvPr/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3" tIns="16543" rIns="16543" bIns="16543" anchor="ctr"/>
              <a:lstStyle/>
              <a:p>
                <a:pPr algn="just" defTabSz="198120" hangingPunct="0">
                  <a:lnSpc>
                    <a:spcPct val="120000"/>
                  </a:lnSpc>
                </a:pPr>
                <a:endParaRPr lang="en-US" sz="78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AutoShape 141"/>
              <p:cNvSpPr/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3" tIns="16543" rIns="16543" bIns="16543" anchor="ctr"/>
              <a:lstStyle/>
              <a:p>
                <a:pPr algn="just" defTabSz="198120" hangingPunct="0">
                  <a:lnSpc>
                    <a:spcPct val="120000"/>
                  </a:lnSpc>
                </a:pPr>
                <a:endParaRPr lang="en-US" sz="78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AutoShape 142"/>
              <p:cNvSpPr/>
              <p:nvPr/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3" tIns="16543" rIns="16543" bIns="16543" anchor="ctr"/>
              <a:lstStyle/>
              <a:p>
                <a:pPr algn="just" defTabSz="198120" hangingPunct="0">
                  <a:lnSpc>
                    <a:spcPct val="120000"/>
                  </a:lnSpc>
                </a:pPr>
                <a:endParaRPr lang="en-US" sz="78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" name="AutoShape 143"/>
              <p:cNvSpPr/>
              <p:nvPr/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3" tIns="16543" rIns="16543" bIns="16543" anchor="ctr"/>
              <a:lstStyle/>
              <a:p>
                <a:pPr algn="just" defTabSz="198120" hangingPunct="0">
                  <a:lnSpc>
                    <a:spcPct val="120000"/>
                  </a:lnSpc>
                </a:pPr>
                <a:endParaRPr lang="en-US" sz="78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AutoShape 144"/>
              <p:cNvSpPr/>
              <p:nvPr/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3" tIns="16543" rIns="16543" bIns="16543" anchor="ctr"/>
              <a:lstStyle/>
              <a:p>
                <a:pPr algn="just" defTabSz="198120" hangingPunct="0">
                  <a:lnSpc>
                    <a:spcPct val="120000"/>
                  </a:lnSpc>
                </a:pPr>
                <a:endParaRPr lang="en-US" sz="78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AutoShape 145"/>
              <p:cNvSpPr/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3" tIns="16543" rIns="16543" bIns="16543" anchor="ctr"/>
              <a:lstStyle/>
              <a:p>
                <a:pPr algn="just" defTabSz="198120" hangingPunct="0">
                  <a:lnSpc>
                    <a:spcPct val="120000"/>
                  </a:lnSpc>
                </a:pPr>
                <a:endParaRPr lang="en-US" sz="78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AutoShape 146"/>
              <p:cNvSpPr/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3" tIns="16543" rIns="16543" bIns="16543" anchor="ctr"/>
              <a:lstStyle/>
              <a:p>
                <a:pPr algn="just" defTabSz="198120" hangingPunct="0">
                  <a:lnSpc>
                    <a:spcPct val="120000"/>
                  </a:lnSpc>
                </a:pPr>
                <a:endParaRPr lang="en-US" sz="78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7" name="Group 36"/>
          <p:cNvGrpSpPr/>
          <p:nvPr/>
        </p:nvGrpSpPr>
        <p:grpSpPr>
          <a:xfrm>
            <a:off x="1733111" y="3979936"/>
            <a:ext cx="1929563" cy="669636"/>
            <a:chOff x="520106" y="2243168"/>
            <a:chExt cx="2513428" cy="771168"/>
          </a:xfrm>
        </p:grpSpPr>
        <p:sp>
          <p:nvSpPr>
            <p:cNvPr id="38" name="TextBox 37"/>
            <p:cNvSpPr txBox="1"/>
            <p:nvPr/>
          </p:nvSpPr>
          <p:spPr>
            <a:xfrm>
              <a:off x="1002154" y="2243168"/>
              <a:ext cx="1549336" cy="25807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3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33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520106" y="2544847"/>
              <a:ext cx="2513428" cy="46948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76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cxnSp>
        <p:nvCxnSpPr>
          <p:cNvPr id="44" name="Straight Connector 43"/>
          <p:cNvCxnSpPr/>
          <p:nvPr/>
        </p:nvCxnSpPr>
        <p:spPr>
          <a:xfrm>
            <a:off x="1583959" y="4793675"/>
            <a:ext cx="902408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50"/>
          <p:cNvGrpSpPr/>
          <p:nvPr/>
        </p:nvGrpSpPr>
        <p:grpSpPr>
          <a:xfrm>
            <a:off x="8529324" y="3979933"/>
            <a:ext cx="1929563" cy="669636"/>
            <a:chOff x="520106" y="2243168"/>
            <a:chExt cx="2513428" cy="771168"/>
          </a:xfrm>
        </p:grpSpPr>
        <p:sp>
          <p:nvSpPr>
            <p:cNvPr id="52" name="TextBox 51"/>
            <p:cNvSpPr txBox="1"/>
            <p:nvPr/>
          </p:nvSpPr>
          <p:spPr>
            <a:xfrm>
              <a:off x="1002154" y="2243168"/>
              <a:ext cx="1549336" cy="25807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3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33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520106" y="2544847"/>
              <a:ext cx="2513428" cy="46948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76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263919" y="3979933"/>
            <a:ext cx="1929563" cy="669636"/>
            <a:chOff x="520106" y="2243168"/>
            <a:chExt cx="2513428" cy="771168"/>
          </a:xfrm>
        </p:grpSpPr>
        <p:sp>
          <p:nvSpPr>
            <p:cNvPr id="55" name="TextBox 54"/>
            <p:cNvSpPr txBox="1"/>
            <p:nvPr/>
          </p:nvSpPr>
          <p:spPr>
            <a:xfrm>
              <a:off x="1002154" y="2243168"/>
              <a:ext cx="1549336" cy="25807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3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33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520106" y="2544847"/>
              <a:ext cx="2513428" cy="46948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76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3998515" y="3979933"/>
            <a:ext cx="1929563" cy="669636"/>
            <a:chOff x="520106" y="2243168"/>
            <a:chExt cx="2513428" cy="771168"/>
          </a:xfrm>
        </p:grpSpPr>
        <p:sp>
          <p:nvSpPr>
            <p:cNvPr id="58" name="TextBox 57"/>
            <p:cNvSpPr txBox="1"/>
            <p:nvPr/>
          </p:nvSpPr>
          <p:spPr>
            <a:xfrm>
              <a:off x="1002154" y="2243168"/>
              <a:ext cx="1549336" cy="25807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3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33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520106" y="2544847"/>
              <a:ext cx="2513428" cy="46948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76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sp>
        <p:nvSpPr>
          <p:cNvPr id="60" name="Rectangle 59"/>
          <p:cNvSpPr/>
          <p:nvPr/>
        </p:nvSpPr>
        <p:spPr>
          <a:xfrm>
            <a:off x="1623173" y="4961516"/>
            <a:ext cx="8945660" cy="2675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760" dirty="0" err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760" dirty="0" err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" t="29073" b="4241"/>
          <a:stretch>
            <a:fillRect/>
          </a:stretch>
        </p:blipFill>
        <p:spPr>
          <a:xfrm>
            <a:off x="659630" y="523095"/>
            <a:ext cx="1349598" cy="646332"/>
          </a:xfrm>
          <a:prstGeom prst="rect">
            <a:avLst/>
          </a:prstGeom>
        </p:spPr>
      </p:pic>
      <p:sp>
        <p:nvSpPr>
          <p:cNvPr id="47" name="文本框 46"/>
          <p:cNvSpPr txBox="1"/>
          <p:nvPr/>
        </p:nvSpPr>
        <p:spPr>
          <a:xfrm>
            <a:off x="2228154" y="523096"/>
            <a:ext cx="386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请输入标题内容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own Arrow 15"/>
          <p:cNvSpPr/>
          <p:nvPr/>
        </p:nvSpPr>
        <p:spPr>
          <a:xfrm>
            <a:off x="1528639" y="2499244"/>
            <a:ext cx="1448597" cy="3159077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9689" tIns="19845" rIns="39689" bIns="19845" rtlCol="0" anchor="ctr"/>
          <a:lstStyle/>
          <a:p>
            <a:pPr algn="ctr">
              <a:lnSpc>
                <a:spcPct val="120000"/>
              </a:lnSpc>
            </a:pPr>
            <a:endParaRPr lang="en-US" sz="151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Rectangle 87"/>
          <p:cNvSpPr/>
          <p:nvPr/>
        </p:nvSpPr>
        <p:spPr>
          <a:xfrm>
            <a:off x="1528639" y="2498357"/>
            <a:ext cx="1448597" cy="910275"/>
          </a:xfrm>
          <a:prstGeom prst="rect">
            <a:avLst/>
          </a:prstGeom>
          <a:solidFill>
            <a:schemeClr val="accent1">
              <a:lumMod val="75000"/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9689" tIns="19845" rIns="39689" bIns="19845" rtlCol="0" anchor="ctr"/>
          <a:lstStyle/>
          <a:p>
            <a:pPr algn="ctr">
              <a:lnSpc>
                <a:spcPct val="120000"/>
              </a:lnSpc>
            </a:pPr>
            <a:endParaRPr lang="en-US" sz="133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Text Placeholder 4"/>
          <p:cNvSpPr txBox="1"/>
          <p:nvPr/>
        </p:nvSpPr>
        <p:spPr>
          <a:xfrm>
            <a:off x="1687077" y="2738575"/>
            <a:ext cx="1149335" cy="445186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US" sz="265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6" name="Text Placeholder 4"/>
          <p:cNvSpPr txBox="1"/>
          <p:nvPr/>
        </p:nvSpPr>
        <p:spPr>
          <a:xfrm>
            <a:off x="1717219" y="3528535"/>
            <a:ext cx="1096348" cy="224100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33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点击输入文本</a:t>
            </a:r>
            <a:endParaRPr lang="id-ID" altLang="zh-CN" sz="133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Text Placeholder 6"/>
          <p:cNvSpPr txBox="1"/>
          <p:nvPr/>
        </p:nvSpPr>
        <p:spPr>
          <a:xfrm>
            <a:off x="1602794" y="3815161"/>
            <a:ext cx="1311284" cy="54784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76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76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Down Arrow 91"/>
          <p:cNvSpPr/>
          <p:nvPr/>
        </p:nvSpPr>
        <p:spPr>
          <a:xfrm>
            <a:off x="3083463" y="2499244"/>
            <a:ext cx="1448597" cy="3159077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9689" tIns="19845" rIns="39689" bIns="19845" rtlCol="0" anchor="ctr"/>
          <a:lstStyle/>
          <a:p>
            <a:pPr algn="ctr">
              <a:lnSpc>
                <a:spcPct val="120000"/>
              </a:lnSpc>
            </a:pPr>
            <a:endParaRPr lang="en-US" sz="151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Rectangle 92"/>
          <p:cNvSpPr/>
          <p:nvPr/>
        </p:nvSpPr>
        <p:spPr>
          <a:xfrm>
            <a:off x="3083463" y="2498357"/>
            <a:ext cx="1448597" cy="910275"/>
          </a:xfrm>
          <a:prstGeom prst="rect">
            <a:avLst/>
          </a:prstGeom>
          <a:solidFill>
            <a:schemeClr val="accent2">
              <a:lumMod val="50000"/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9689" tIns="19845" rIns="39689" bIns="19845" rtlCol="0" anchor="ctr"/>
          <a:lstStyle/>
          <a:p>
            <a:pPr algn="ctr">
              <a:lnSpc>
                <a:spcPct val="120000"/>
              </a:lnSpc>
            </a:pPr>
            <a:endParaRPr lang="en-US" sz="133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Text Placeholder 4"/>
          <p:cNvSpPr txBox="1"/>
          <p:nvPr/>
        </p:nvSpPr>
        <p:spPr>
          <a:xfrm>
            <a:off x="3241902" y="2738575"/>
            <a:ext cx="1149335" cy="445186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US" sz="265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11" name="Text Placeholder 4"/>
          <p:cNvSpPr txBox="1"/>
          <p:nvPr/>
        </p:nvSpPr>
        <p:spPr>
          <a:xfrm>
            <a:off x="3272042" y="3528535"/>
            <a:ext cx="1096348" cy="224100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33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点击输入文本</a:t>
            </a:r>
            <a:endParaRPr lang="id-ID" altLang="zh-CN" sz="133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 Placeholder 6"/>
          <p:cNvSpPr txBox="1"/>
          <p:nvPr/>
        </p:nvSpPr>
        <p:spPr>
          <a:xfrm>
            <a:off x="3157617" y="3815161"/>
            <a:ext cx="1311284" cy="54784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76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76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Down Arrow 96"/>
          <p:cNvSpPr/>
          <p:nvPr/>
        </p:nvSpPr>
        <p:spPr>
          <a:xfrm>
            <a:off x="4630847" y="2499244"/>
            <a:ext cx="1448597" cy="3159077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9689" tIns="19845" rIns="39689" bIns="19845" rtlCol="0" anchor="ctr"/>
          <a:lstStyle/>
          <a:p>
            <a:pPr algn="ctr">
              <a:lnSpc>
                <a:spcPct val="120000"/>
              </a:lnSpc>
            </a:pPr>
            <a:endParaRPr lang="en-US" sz="151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ectangle 97"/>
          <p:cNvSpPr/>
          <p:nvPr/>
        </p:nvSpPr>
        <p:spPr>
          <a:xfrm>
            <a:off x="4630847" y="2498357"/>
            <a:ext cx="1448597" cy="910275"/>
          </a:xfrm>
          <a:prstGeom prst="rect">
            <a:avLst/>
          </a:prstGeom>
          <a:solidFill>
            <a:schemeClr val="accent3">
              <a:lumMod val="50000"/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9689" tIns="19845" rIns="39689" bIns="19845" rtlCol="0" anchor="ctr"/>
          <a:lstStyle/>
          <a:p>
            <a:pPr algn="ctr">
              <a:lnSpc>
                <a:spcPct val="120000"/>
              </a:lnSpc>
            </a:pPr>
            <a:endParaRPr lang="en-US" sz="133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 Placeholder 4"/>
          <p:cNvSpPr txBox="1"/>
          <p:nvPr/>
        </p:nvSpPr>
        <p:spPr>
          <a:xfrm>
            <a:off x="4789285" y="2738575"/>
            <a:ext cx="1149335" cy="445186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US" sz="265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95%</a:t>
            </a:r>
          </a:p>
        </p:txBody>
      </p:sp>
      <p:sp>
        <p:nvSpPr>
          <p:cNvPr id="16" name="Text Placeholder 4"/>
          <p:cNvSpPr txBox="1"/>
          <p:nvPr/>
        </p:nvSpPr>
        <p:spPr>
          <a:xfrm>
            <a:off x="4819427" y="3528535"/>
            <a:ext cx="1096348" cy="224100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33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点击输入文本</a:t>
            </a:r>
            <a:endParaRPr lang="id-ID" altLang="zh-CN" sz="133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 Placeholder 6"/>
          <p:cNvSpPr txBox="1"/>
          <p:nvPr/>
        </p:nvSpPr>
        <p:spPr>
          <a:xfrm>
            <a:off x="4705001" y="3815161"/>
            <a:ext cx="1311284" cy="54784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76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76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Down Arrow 101"/>
          <p:cNvSpPr/>
          <p:nvPr/>
        </p:nvSpPr>
        <p:spPr>
          <a:xfrm>
            <a:off x="6193110" y="2499244"/>
            <a:ext cx="1448597" cy="3159077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9689" tIns="19845" rIns="39689" bIns="19845" rtlCol="0" anchor="ctr"/>
          <a:lstStyle/>
          <a:p>
            <a:pPr algn="ctr">
              <a:lnSpc>
                <a:spcPct val="120000"/>
              </a:lnSpc>
            </a:pPr>
            <a:endParaRPr lang="en-US" sz="151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Rectangle 102"/>
          <p:cNvSpPr/>
          <p:nvPr/>
        </p:nvSpPr>
        <p:spPr>
          <a:xfrm>
            <a:off x="6193110" y="2498357"/>
            <a:ext cx="1448597" cy="910275"/>
          </a:xfrm>
          <a:prstGeom prst="rect">
            <a:avLst/>
          </a:prstGeom>
          <a:solidFill>
            <a:schemeClr val="accent4">
              <a:lumMod val="50000"/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9689" tIns="19845" rIns="39689" bIns="19845" rtlCol="0" anchor="ctr"/>
          <a:lstStyle/>
          <a:p>
            <a:pPr algn="ctr">
              <a:lnSpc>
                <a:spcPct val="120000"/>
              </a:lnSpc>
            </a:pPr>
            <a:endParaRPr lang="en-US" sz="133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 Placeholder 4"/>
          <p:cNvSpPr txBox="1"/>
          <p:nvPr/>
        </p:nvSpPr>
        <p:spPr>
          <a:xfrm>
            <a:off x="6351547" y="2738575"/>
            <a:ext cx="1149335" cy="445186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US" sz="265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25%</a:t>
            </a:r>
          </a:p>
        </p:txBody>
      </p:sp>
      <p:sp>
        <p:nvSpPr>
          <p:cNvPr id="21" name="Text Placeholder 4"/>
          <p:cNvSpPr txBox="1"/>
          <p:nvPr/>
        </p:nvSpPr>
        <p:spPr>
          <a:xfrm>
            <a:off x="6381690" y="3528535"/>
            <a:ext cx="1096348" cy="224100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33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点击输入文本</a:t>
            </a:r>
            <a:endParaRPr lang="id-ID" altLang="zh-CN" sz="133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 Placeholder 6"/>
          <p:cNvSpPr txBox="1"/>
          <p:nvPr/>
        </p:nvSpPr>
        <p:spPr>
          <a:xfrm>
            <a:off x="6267265" y="3815161"/>
            <a:ext cx="1311284" cy="54784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76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76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Down Arrow 106"/>
          <p:cNvSpPr/>
          <p:nvPr/>
        </p:nvSpPr>
        <p:spPr>
          <a:xfrm>
            <a:off x="7755372" y="2499244"/>
            <a:ext cx="1448597" cy="3159077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9689" tIns="19845" rIns="39689" bIns="19845" rtlCol="0" anchor="ctr"/>
          <a:lstStyle/>
          <a:p>
            <a:pPr algn="ctr">
              <a:lnSpc>
                <a:spcPct val="120000"/>
              </a:lnSpc>
            </a:pPr>
            <a:endParaRPr lang="en-US" sz="151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ectangle 107"/>
          <p:cNvSpPr/>
          <p:nvPr/>
        </p:nvSpPr>
        <p:spPr>
          <a:xfrm>
            <a:off x="7755372" y="2498357"/>
            <a:ext cx="1448597" cy="910275"/>
          </a:xfrm>
          <a:prstGeom prst="rect">
            <a:avLst/>
          </a:prstGeom>
          <a:solidFill>
            <a:schemeClr val="accent5">
              <a:lumMod val="50000"/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9689" tIns="19845" rIns="39689" bIns="19845" rtlCol="0" anchor="ctr"/>
          <a:lstStyle/>
          <a:p>
            <a:pPr algn="ctr">
              <a:lnSpc>
                <a:spcPct val="120000"/>
              </a:lnSpc>
            </a:pPr>
            <a:endParaRPr lang="en-US" sz="133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 Placeholder 4"/>
          <p:cNvSpPr txBox="1"/>
          <p:nvPr/>
        </p:nvSpPr>
        <p:spPr>
          <a:xfrm>
            <a:off x="7913811" y="2738575"/>
            <a:ext cx="1149335" cy="445186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US" sz="265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14%</a:t>
            </a:r>
          </a:p>
        </p:txBody>
      </p:sp>
      <p:sp>
        <p:nvSpPr>
          <p:cNvPr id="26" name="Text Placeholder 4"/>
          <p:cNvSpPr txBox="1"/>
          <p:nvPr/>
        </p:nvSpPr>
        <p:spPr>
          <a:xfrm>
            <a:off x="7943951" y="3528535"/>
            <a:ext cx="1096348" cy="224100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33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点击输入文本</a:t>
            </a:r>
            <a:endParaRPr lang="id-ID" altLang="zh-CN" sz="133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 Placeholder 6"/>
          <p:cNvSpPr txBox="1"/>
          <p:nvPr/>
        </p:nvSpPr>
        <p:spPr>
          <a:xfrm>
            <a:off x="7829527" y="3815161"/>
            <a:ext cx="1311284" cy="54784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76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76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Down Arrow 111"/>
          <p:cNvSpPr/>
          <p:nvPr/>
        </p:nvSpPr>
        <p:spPr>
          <a:xfrm>
            <a:off x="9325075" y="2499244"/>
            <a:ext cx="1448597" cy="3159077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9689" tIns="19845" rIns="39689" bIns="19845" rtlCol="0" anchor="ctr"/>
          <a:lstStyle/>
          <a:p>
            <a:pPr algn="ctr">
              <a:lnSpc>
                <a:spcPct val="120000"/>
              </a:lnSpc>
            </a:pPr>
            <a:endParaRPr lang="en-US" sz="151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Rectangle 112"/>
          <p:cNvSpPr/>
          <p:nvPr/>
        </p:nvSpPr>
        <p:spPr>
          <a:xfrm>
            <a:off x="9325075" y="2498357"/>
            <a:ext cx="1448597" cy="910275"/>
          </a:xfrm>
          <a:prstGeom prst="rect">
            <a:avLst/>
          </a:prstGeom>
          <a:solidFill>
            <a:schemeClr val="accent6">
              <a:lumMod val="50000"/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9689" tIns="19845" rIns="39689" bIns="19845" rtlCol="0" anchor="ctr"/>
          <a:lstStyle/>
          <a:p>
            <a:pPr algn="ctr">
              <a:lnSpc>
                <a:spcPct val="120000"/>
              </a:lnSpc>
            </a:pPr>
            <a:endParaRPr lang="en-US" sz="133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4"/>
          <p:cNvSpPr txBox="1"/>
          <p:nvPr/>
        </p:nvSpPr>
        <p:spPr>
          <a:xfrm>
            <a:off x="9483511" y="2738575"/>
            <a:ext cx="1149335" cy="445186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US" sz="265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23%</a:t>
            </a:r>
          </a:p>
        </p:txBody>
      </p:sp>
      <p:sp>
        <p:nvSpPr>
          <p:cNvPr id="31" name="Text Placeholder 4"/>
          <p:cNvSpPr txBox="1"/>
          <p:nvPr/>
        </p:nvSpPr>
        <p:spPr>
          <a:xfrm>
            <a:off x="9513657" y="3528535"/>
            <a:ext cx="1096348" cy="224100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33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点击输入文本</a:t>
            </a:r>
            <a:endParaRPr lang="id-ID" altLang="zh-CN" sz="133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 Placeholder 6"/>
          <p:cNvSpPr txBox="1"/>
          <p:nvPr/>
        </p:nvSpPr>
        <p:spPr>
          <a:xfrm>
            <a:off x="9399229" y="3815162"/>
            <a:ext cx="1311284" cy="54784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76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76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" t="29073" b="4241"/>
          <a:stretch>
            <a:fillRect/>
          </a:stretch>
        </p:blipFill>
        <p:spPr>
          <a:xfrm>
            <a:off x="659630" y="523095"/>
            <a:ext cx="1349598" cy="646332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2228154" y="523096"/>
            <a:ext cx="386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请输入标题内容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0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50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7" grpId="0"/>
      <p:bldP spid="8" grpId="0" animBg="1"/>
      <p:bldP spid="9" grpId="0" animBg="1"/>
      <p:bldP spid="10" grpId="0"/>
      <p:bldP spid="11" grpId="0"/>
      <p:bldP spid="12" grpId="0"/>
      <p:bldP spid="13" grpId="0" animBg="1"/>
      <p:bldP spid="14" grpId="0" animBg="1"/>
      <p:bldP spid="15" grpId="0"/>
      <p:bldP spid="16" grpId="0"/>
      <p:bldP spid="17" grpId="0"/>
      <p:bldP spid="18" grpId="0" animBg="1"/>
      <p:bldP spid="19" grpId="0" animBg="1"/>
      <p:bldP spid="20" grpId="0"/>
      <p:bldP spid="21" grpId="0"/>
      <p:bldP spid="22" grpId="0"/>
      <p:bldP spid="23" grpId="0" animBg="1"/>
      <p:bldP spid="24" grpId="0" animBg="1"/>
      <p:bldP spid="25" grpId="0"/>
      <p:bldP spid="26" grpId="0"/>
      <p:bldP spid="27" grpId="0"/>
      <p:bldP spid="28" grpId="0" animBg="1"/>
      <p:bldP spid="29" grpId="0" animBg="1"/>
      <p:bldP spid="30" grpId="0"/>
      <p:bldP spid="31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1202677" y="3484479"/>
            <a:ext cx="1499495" cy="396331"/>
            <a:chOff x="1424694" y="3437117"/>
            <a:chExt cx="1499779" cy="396331"/>
          </a:xfrm>
          <a:solidFill>
            <a:schemeClr val="accent1"/>
          </a:solidFill>
        </p:grpSpPr>
        <p:sp>
          <p:nvSpPr>
            <p:cNvPr id="69" name="Round Same Side Corner Rectangle 4"/>
            <p:cNvSpPr/>
            <p:nvPr/>
          </p:nvSpPr>
          <p:spPr>
            <a:xfrm rot="16200000">
              <a:off x="2049734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335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Oval 13"/>
            <p:cNvSpPr/>
            <p:nvPr/>
          </p:nvSpPr>
          <p:spPr>
            <a:xfrm>
              <a:off x="2014338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335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10"/>
          <p:cNvGrpSpPr/>
          <p:nvPr/>
        </p:nvGrpSpPr>
        <p:grpSpPr>
          <a:xfrm>
            <a:off x="2770946" y="3631109"/>
            <a:ext cx="1499495" cy="385328"/>
            <a:chOff x="2993261" y="3583747"/>
            <a:chExt cx="1499779" cy="385328"/>
          </a:xfrm>
          <a:solidFill>
            <a:schemeClr val="accent2"/>
          </a:solidFill>
        </p:grpSpPr>
        <p:sp>
          <p:nvSpPr>
            <p:cNvPr id="72" name="Round Same Side Corner Rectangle 6"/>
            <p:cNvSpPr/>
            <p:nvPr/>
          </p:nvSpPr>
          <p:spPr>
            <a:xfrm rot="5400000" flipH="1">
              <a:off x="3618301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335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Oval 14"/>
            <p:cNvSpPr/>
            <p:nvPr/>
          </p:nvSpPr>
          <p:spPr>
            <a:xfrm>
              <a:off x="3582905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335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11"/>
          <p:cNvGrpSpPr/>
          <p:nvPr/>
        </p:nvGrpSpPr>
        <p:grpSpPr>
          <a:xfrm>
            <a:off x="4339214" y="3484481"/>
            <a:ext cx="1499495" cy="396329"/>
            <a:chOff x="4561827" y="3437117"/>
            <a:chExt cx="1499779" cy="396330"/>
          </a:xfrm>
          <a:solidFill>
            <a:schemeClr val="accent3"/>
          </a:solidFill>
        </p:grpSpPr>
        <p:sp>
          <p:nvSpPr>
            <p:cNvPr id="87" name="Round Same Side Corner Rectangle 7"/>
            <p:cNvSpPr/>
            <p:nvPr/>
          </p:nvSpPr>
          <p:spPr>
            <a:xfrm rot="5400000" flipH="1">
              <a:off x="5186867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335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Oval 15"/>
            <p:cNvSpPr/>
            <p:nvPr/>
          </p:nvSpPr>
          <p:spPr>
            <a:xfrm>
              <a:off x="5220257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335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2"/>
          <p:cNvGrpSpPr/>
          <p:nvPr/>
        </p:nvGrpSpPr>
        <p:grpSpPr>
          <a:xfrm>
            <a:off x="5907483" y="3631109"/>
            <a:ext cx="1499495" cy="385328"/>
            <a:chOff x="6130393" y="3583747"/>
            <a:chExt cx="1499779" cy="385328"/>
          </a:xfrm>
          <a:solidFill>
            <a:schemeClr val="accent4"/>
          </a:solidFill>
        </p:grpSpPr>
        <p:sp>
          <p:nvSpPr>
            <p:cNvPr id="90" name="Round Same Side Corner Rectangle 8"/>
            <p:cNvSpPr/>
            <p:nvPr/>
          </p:nvSpPr>
          <p:spPr>
            <a:xfrm rot="5400000" flipH="1">
              <a:off x="6755433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335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Oval 16"/>
            <p:cNvSpPr/>
            <p:nvPr/>
          </p:nvSpPr>
          <p:spPr>
            <a:xfrm>
              <a:off x="6720037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335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35"/>
          <p:cNvGrpSpPr/>
          <p:nvPr/>
        </p:nvGrpSpPr>
        <p:grpSpPr>
          <a:xfrm>
            <a:off x="9044021" y="3631110"/>
            <a:ext cx="1499495" cy="385327"/>
            <a:chOff x="9267526" y="3583748"/>
            <a:chExt cx="1499779" cy="385327"/>
          </a:xfrm>
          <a:solidFill>
            <a:schemeClr val="accent2"/>
          </a:solidFill>
        </p:grpSpPr>
        <p:sp>
          <p:nvSpPr>
            <p:cNvPr id="93" name="Round Same Side Corner Rectangle 5"/>
            <p:cNvSpPr/>
            <p:nvPr/>
          </p:nvSpPr>
          <p:spPr>
            <a:xfrm rot="5400000" flipH="1">
              <a:off x="9892566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335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4" name="Oval 17"/>
            <p:cNvSpPr/>
            <p:nvPr/>
          </p:nvSpPr>
          <p:spPr>
            <a:xfrm>
              <a:off x="9857169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335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19"/>
          <p:cNvGrpSpPr/>
          <p:nvPr/>
        </p:nvGrpSpPr>
        <p:grpSpPr>
          <a:xfrm>
            <a:off x="7475751" y="3484479"/>
            <a:ext cx="1499495" cy="396331"/>
            <a:chOff x="7698960" y="3437117"/>
            <a:chExt cx="1499779" cy="396331"/>
          </a:xfrm>
          <a:solidFill>
            <a:schemeClr val="accent1"/>
          </a:solidFill>
        </p:grpSpPr>
        <p:sp>
          <p:nvSpPr>
            <p:cNvPr id="96" name="Round Same Side Corner Rectangle 9"/>
            <p:cNvSpPr/>
            <p:nvPr/>
          </p:nvSpPr>
          <p:spPr>
            <a:xfrm rot="5400000" flipH="1">
              <a:off x="8324000" y="2958708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335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7" name="Oval 18"/>
            <p:cNvSpPr/>
            <p:nvPr/>
          </p:nvSpPr>
          <p:spPr>
            <a:xfrm>
              <a:off x="8357389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335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20"/>
          <p:cNvGrpSpPr/>
          <p:nvPr/>
        </p:nvGrpSpPr>
        <p:grpSpPr>
          <a:xfrm>
            <a:off x="9561637" y="4102109"/>
            <a:ext cx="464256" cy="465137"/>
            <a:chOff x="9145588" y="4435475"/>
            <a:chExt cx="464344" cy="465138"/>
          </a:xfrm>
          <a:solidFill>
            <a:schemeClr val="accent2"/>
          </a:solidFill>
        </p:grpSpPr>
        <p:sp>
          <p:nvSpPr>
            <p:cNvPr id="99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6780" tIns="26780" rIns="26780" bIns="26780" anchor="ctr"/>
            <a:lstStyle/>
            <a:p>
              <a:pPr algn="ctr" defTabSz="227965" hangingPunct="0">
                <a:lnSpc>
                  <a:spcPct val="130000"/>
                </a:lnSpc>
              </a:pPr>
              <a:endParaRPr lang="en-US" sz="133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6780" tIns="26780" rIns="26780" bIns="26780" anchor="ctr"/>
            <a:lstStyle/>
            <a:p>
              <a:pPr algn="ctr" defTabSz="227965" hangingPunct="0">
                <a:lnSpc>
                  <a:spcPct val="130000"/>
                </a:lnSpc>
              </a:pPr>
              <a:endParaRPr lang="en-US" sz="133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6780" tIns="26780" rIns="26780" bIns="26780" anchor="ctr"/>
            <a:lstStyle/>
            <a:p>
              <a:pPr algn="ctr" defTabSz="227965" hangingPunct="0">
                <a:lnSpc>
                  <a:spcPct val="130000"/>
                </a:lnSpc>
              </a:pPr>
              <a:endParaRPr lang="en-US" sz="133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6780" tIns="26780" rIns="26780" bIns="26780" anchor="ctr"/>
            <a:lstStyle/>
            <a:p>
              <a:pPr algn="ctr" defTabSz="227965" hangingPunct="0">
                <a:lnSpc>
                  <a:spcPct val="130000"/>
                </a:lnSpc>
              </a:pPr>
              <a:endParaRPr lang="en-US" sz="133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6780" tIns="26780" rIns="26780" bIns="26780" anchor="ctr"/>
            <a:lstStyle/>
            <a:p>
              <a:pPr algn="ctr" defTabSz="227965" hangingPunct="0">
                <a:lnSpc>
                  <a:spcPct val="130000"/>
                </a:lnSpc>
              </a:pPr>
              <a:endParaRPr lang="en-US" sz="133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6780" tIns="26780" rIns="26780" bIns="26780" anchor="ctr"/>
            <a:lstStyle/>
            <a:p>
              <a:pPr algn="ctr" defTabSz="227965" hangingPunct="0">
                <a:lnSpc>
                  <a:spcPct val="130000"/>
                </a:lnSpc>
              </a:pPr>
              <a:endParaRPr lang="en-US" sz="133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6780" tIns="26780" rIns="26780" bIns="26780" anchor="ctr"/>
            <a:lstStyle/>
            <a:p>
              <a:pPr algn="ctr" defTabSz="227965" hangingPunct="0">
                <a:lnSpc>
                  <a:spcPct val="130000"/>
                </a:lnSpc>
              </a:pPr>
              <a:endParaRPr lang="en-US" sz="133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6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6780" tIns="26780" rIns="26780" bIns="26780" anchor="ctr"/>
            <a:lstStyle/>
            <a:p>
              <a:pPr algn="ctr" defTabSz="227965" hangingPunct="0">
                <a:lnSpc>
                  <a:spcPct val="130000"/>
                </a:lnSpc>
              </a:pPr>
              <a:endParaRPr lang="en-US" sz="133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7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6780" tIns="26780" rIns="26780" bIns="26780" anchor="ctr"/>
            <a:lstStyle/>
            <a:p>
              <a:pPr algn="ctr" defTabSz="227965" hangingPunct="0">
                <a:lnSpc>
                  <a:spcPct val="130000"/>
                </a:lnSpc>
              </a:pPr>
              <a:endParaRPr lang="en-US" sz="133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30"/>
          <p:cNvGrpSpPr/>
          <p:nvPr/>
        </p:nvGrpSpPr>
        <p:grpSpPr>
          <a:xfrm>
            <a:off x="8062143" y="2949604"/>
            <a:ext cx="464256" cy="464345"/>
            <a:chOff x="7287419" y="2577307"/>
            <a:chExt cx="464344" cy="464344"/>
          </a:xfrm>
          <a:solidFill>
            <a:schemeClr val="accent1"/>
          </a:solidFill>
        </p:grpSpPr>
        <p:sp>
          <p:nvSpPr>
            <p:cNvPr id="109" name="AutoShape 56"/>
            <p:cNvSpPr/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6780" tIns="26780" rIns="26780" bIns="26780" anchor="ctr"/>
            <a:lstStyle/>
            <a:p>
              <a:pPr algn="ctr" defTabSz="227965" hangingPunct="0">
                <a:lnSpc>
                  <a:spcPct val="130000"/>
                </a:lnSpc>
              </a:pPr>
              <a:endParaRPr lang="en-US" sz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0" name="AutoShape 57"/>
            <p:cNvSpPr/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6780" tIns="26780" rIns="26780" bIns="26780" anchor="ctr"/>
            <a:lstStyle/>
            <a:p>
              <a:pPr algn="ctr" defTabSz="227965" hangingPunct="0">
                <a:lnSpc>
                  <a:spcPct val="130000"/>
                </a:lnSpc>
              </a:pPr>
              <a:endParaRPr lang="en-US" sz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1" name="AutoShape 58"/>
            <p:cNvSpPr/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6780" tIns="26780" rIns="26780" bIns="26780" anchor="ctr"/>
            <a:lstStyle/>
            <a:p>
              <a:pPr algn="ctr" defTabSz="227965" hangingPunct="0">
                <a:lnSpc>
                  <a:spcPct val="130000"/>
                </a:lnSpc>
              </a:pPr>
              <a:endParaRPr lang="en-US" sz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2" name="AutoShape 59"/>
          <p:cNvSpPr/>
          <p:nvPr/>
        </p:nvSpPr>
        <p:spPr bwMode="auto">
          <a:xfrm>
            <a:off x="3215858" y="4092681"/>
            <a:ext cx="465049" cy="464345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19047" tIns="19047" rIns="19047" bIns="19047" anchor="ctr"/>
          <a:lstStyle/>
          <a:p>
            <a:pPr algn="ctr" defTabSz="227965" hangingPunct="0">
              <a:lnSpc>
                <a:spcPct val="130000"/>
              </a:lnSpc>
            </a:pPr>
            <a:endParaRPr lang="en-US" sz="133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" name="Group 38"/>
          <p:cNvGrpSpPr/>
          <p:nvPr/>
        </p:nvGrpSpPr>
        <p:grpSpPr>
          <a:xfrm>
            <a:off x="4925210" y="2943174"/>
            <a:ext cx="465049" cy="391319"/>
            <a:chOff x="5368132" y="2625725"/>
            <a:chExt cx="465138" cy="391319"/>
          </a:xfrm>
          <a:solidFill>
            <a:schemeClr val="accent3"/>
          </a:solidFill>
        </p:grpSpPr>
        <p:sp>
          <p:nvSpPr>
            <p:cNvPr id="114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6780" tIns="26780" rIns="26780" bIns="26780" anchor="ctr"/>
            <a:lstStyle/>
            <a:p>
              <a:pPr algn="ctr" defTabSz="227965" hangingPunct="0">
                <a:lnSpc>
                  <a:spcPct val="130000"/>
                </a:lnSpc>
              </a:pPr>
              <a:endParaRPr lang="en-US" sz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6780" tIns="26780" rIns="26780" bIns="26780" anchor="ctr"/>
            <a:lstStyle/>
            <a:p>
              <a:pPr algn="ctr" defTabSz="227965" hangingPunct="0">
                <a:lnSpc>
                  <a:spcPct val="130000"/>
                </a:lnSpc>
              </a:pPr>
              <a:endParaRPr lang="en-US" sz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6780" tIns="26780" rIns="26780" bIns="26780" anchor="ctr"/>
            <a:lstStyle/>
            <a:p>
              <a:pPr algn="ctr" defTabSz="227965" hangingPunct="0">
                <a:lnSpc>
                  <a:spcPct val="130000"/>
                </a:lnSpc>
              </a:pPr>
              <a:endParaRPr lang="en-US" sz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42"/>
          <p:cNvGrpSpPr/>
          <p:nvPr/>
        </p:nvGrpSpPr>
        <p:grpSpPr>
          <a:xfrm>
            <a:off x="1720295" y="2949208"/>
            <a:ext cx="464256" cy="362744"/>
            <a:chOff x="2581275" y="1710532"/>
            <a:chExt cx="464344" cy="362744"/>
          </a:xfrm>
          <a:solidFill>
            <a:schemeClr val="accent1"/>
          </a:solidFill>
        </p:grpSpPr>
        <p:sp>
          <p:nvSpPr>
            <p:cNvPr id="118" name="AutoShape 140"/>
            <p:cNvSpPr/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6780" tIns="26780" rIns="26780" bIns="26780" anchor="ctr"/>
            <a:lstStyle/>
            <a:p>
              <a:pPr algn="ctr" defTabSz="227965" hangingPunct="0">
                <a:lnSpc>
                  <a:spcPct val="130000"/>
                </a:lnSpc>
              </a:pPr>
              <a:endParaRPr lang="en-US" sz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AutoShape 141"/>
            <p:cNvSpPr/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6780" tIns="26780" rIns="26780" bIns="26780" anchor="ctr"/>
            <a:lstStyle/>
            <a:p>
              <a:pPr algn="ctr" defTabSz="227965" hangingPunct="0">
                <a:lnSpc>
                  <a:spcPct val="130000"/>
                </a:lnSpc>
              </a:pPr>
              <a:endParaRPr lang="en-US" sz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0" name="AutoShape 142"/>
            <p:cNvSpPr/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6780" tIns="26780" rIns="26780" bIns="26780" anchor="ctr"/>
            <a:lstStyle/>
            <a:p>
              <a:pPr algn="ctr" defTabSz="227965" hangingPunct="0">
                <a:lnSpc>
                  <a:spcPct val="130000"/>
                </a:lnSpc>
              </a:pPr>
              <a:endParaRPr lang="en-US" sz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1" name="AutoShape 143"/>
            <p:cNvSpPr/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6780" tIns="26780" rIns="26780" bIns="26780" anchor="ctr"/>
            <a:lstStyle/>
            <a:p>
              <a:pPr algn="ctr" defTabSz="227965" hangingPunct="0">
                <a:lnSpc>
                  <a:spcPct val="130000"/>
                </a:lnSpc>
              </a:pPr>
              <a:endParaRPr lang="en-US" sz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2" name="AutoShape 144"/>
            <p:cNvSpPr/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6780" tIns="26780" rIns="26780" bIns="26780" anchor="ctr"/>
            <a:lstStyle/>
            <a:p>
              <a:pPr algn="ctr" defTabSz="227965" hangingPunct="0">
                <a:lnSpc>
                  <a:spcPct val="130000"/>
                </a:lnSpc>
              </a:pPr>
              <a:endParaRPr lang="en-US" sz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3" name="AutoShape 145"/>
            <p:cNvSpPr/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6780" tIns="26780" rIns="26780" bIns="26780" anchor="ctr"/>
            <a:lstStyle/>
            <a:p>
              <a:pPr algn="ctr" defTabSz="227965" hangingPunct="0">
                <a:lnSpc>
                  <a:spcPct val="130000"/>
                </a:lnSpc>
              </a:pPr>
              <a:endParaRPr lang="en-US" sz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4" name="AutoShape 146"/>
            <p:cNvSpPr/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6780" tIns="26780" rIns="26780" bIns="26780" anchor="ctr"/>
            <a:lstStyle/>
            <a:p>
              <a:pPr algn="ctr" defTabSz="227965" hangingPunct="0">
                <a:lnSpc>
                  <a:spcPct val="130000"/>
                </a:lnSpc>
              </a:pPr>
              <a:endParaRPr lang="en-US" sz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52"/>
          <p:cNvGrpSpPr/>
          <p:nvPr/>
        </p:nvGrpSpPr>
        <p:grpSpPr>
          <a:xfrm>
            <a:off x="6498417" y="4092682"/>
            <a:ext cx="319028" cy="465137"/>
            <a:chOff x="5441157" y="4440238"/>
            <a:chExt cx="319088" cy="465138"/>
          </a:xfrm>
          <a:solidFill>
            <a:schemeClr val="accent4"/>
          </a:solidFill>
        </p:grpSpPr>
        <p:sp>
          <p:nvSpPr>
            <p:cNvPr id="126" name="AutoShape 97"/>
            <p:cNvSpPr/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6780" tIns="26780" rIns="26780" bIns="26780" anchor="ctr"/>
            <a:lstStyle/>
            <a:p>
              <a:pPr algn="ctr" defTabSz="227965" hangingPunct="0">
                <a:lnSpc>
                  <a:spcPct val="130000"/>
                </a:lnSpc>
              </a:pPr>
              <a:endParaRPr lang="en-US" sz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AutoShape 98"/>
            <p:cNvSpPr/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6780" tIns="26780" rIns="26780" bIns="26780" anchor="ctr"/>
            <a:lstStyle/>
            <a:p>
              <a:pPr algn="ctr" defTabSz="227965" hangingPunct="0">
                <a:lnSpc>
                  <a:spcPct val="130000"/>
                </a:lnSpc>
              </a:pPr>
              <a:endParaRPr lang="en-US" sz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AutoShape 99"/>
            <p:cNvSpPr/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6780" tIns="26780" rIns="26780" bIns="26780" anchor="ctr"/>
            <a:lstStyle/>
            <a:p>
              <a:pPr algn="ctr" defTabSz="227965" hangingPunct="0">
                <a:lnSpc>
                  <a:spcPct val="130000"/>
                </a:lnSpc>
              </a:pPr>
              <a:endParaRPr lang="en-US" sz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9" name="TextBox 23"/>
          <p:cNvSpPr txBox="1"/>
          <p:nvPr/>
        </p:nvSpPr>
        <p:spPr>
          <a:xfrm>
            <a:off x="8894867" y="2276261"/>
            <a:ext cx="2237611" cy="550989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65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endParaRPr lang="en-GB" altLang="zh-CN" sz="106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0" name="TextBox 24"/>
          <p:cNvSpPr txBox="1"/>
          <p:nvPr/>
        </p:nvSpPr>
        <p:spPr>
          <a:xfrm>
            <a:off x="8894867" y="1893304"/>
            <a:ext cx="995797" cy="333750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r>
              <a:rPr lang="zh-CN" altLang="en-US" sz="1600" b="1" dirty="0">
                <a:ea typeface="微软雅黑" panose="020B0503020204020204" pitchFamily="34" charset="-122"/>
              </a:rPr>
              <a:t>文字内容</a:t>
            </a:r>
          </a:p>
        </p:txBody>
      </p:sp>
      <p:sp>
        <p:nvSpPr>
          <p:cNvPr id="131" name="TextBox 23"/>
          <p:cNvSpPr txBox="1"/>
          <p:nvPr/>
        </p:nvSpPr>
        <p:spPr>
          <a:xfrm>
            <a:off x="7423816" y="4979691"/>
            <a:ext cx="2237611" cy="550989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65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endParaRPr lang="en-GB" altLang="zh-CN" sz="106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2" name="TextBox 24"/>
          <p:cNvSpPr txBox="1"/>
          <p:nvPr/>
        </p:nvSpPr>
        <p:spPr>
          <a:xfrm>
            <a:off x="7423817" y="4596735"/>
            <a:ext cx="995797" cy="333750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r>
              <a:rPr lang="zh-CN" altLang="en-US" sz="1600" b="1" dirty="0">
                <a:ea typeface="微软雅黑" panose="020B0503020204020204" pitchFamily="34" charset="-122"/>
              </a:rPr>
              <a:t>文字内容</a:t>
            </a:r>
          </a:p>
        </p:txBody>
      </p:sp>
      <p:sp>
        <p:nvSpPr>
          <p:cNvPr id="133" name="TextBox 23"/>
          <p:cNvSpPr txBox="1"/>
          <p:nvPr/>
        </p:nvSpPr>
        <p:spPr>
          <a:xfrm>
            <a:off x="5646295" y="2276261"/>
            <a:ext cx="2237611" cy="550989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65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endParaRPr lang="en-GB" altLang="zh-CN" sz="106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4" name="TextBox 24"/>
          <p:cNvSpPr txBox="1"/>
          <p:nvPr/>
        </p:nvSpPr>
        <p:spPr>
          <a:xfrm>
            <a:off x="5646295" y="1893304"/>
            <a:ext cx="995797" cy="333750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r>
              <a:rPr lang="zh-CN" altLang="en-US" sz="1600" b="1" dirty="0">
                <a:ea typeface="微软雅黑" panose="020B0503020204020204" pitchFamily="34" charset="-122"/>
              </a:rPr>
              <a:t>文字内容</a:t>
            </a:r>
          </a:p>
        </p:txBody>
      </p:sp>
      <p:sp>
        <p:nvSpPr>
          <p:cNvPr id="135" name="TextBox 23"/>
          <p:cNvSpPr txBox="1"/>
          <p:nvPr/>
        </p:nvSpPr>
        <p:spPr>
          <a:xfrm>
            <a:off x="4359124" y="4979691"/>
            <a:ext cx="2237611" cy="550989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65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endParaRPr lang="en-GB" altLang="zh-CN" sz="106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6" name="TextBox 24"/>
          <p:cNvSpPr txBox="1"/>
          <p:nvPr/>
        </p:nvSpPr>
        <p:spPr>
          <a:xfrm>
            <a:off x="4359124" y="4596735"/>
            <a:ext cx="1200981" cy="333750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r>
              <a:rPr lang="zh-CN" altLang="en-US" sz="1600" b="1" dirty="0">
                <a:ea typeface="微软雅黑" panose="020B0503020204020204" pitchFamily="34" charset="-122"/>
              </a:rPr>
              <a:t>换文字内容</a:t>
            </a:r>
          </a:p>
        </p:txBody>
      </p:sp>
      <p:sp>
        <p:nvSpPr>
          <p:cNvPr id="137" name="TextBox 23"/>
          <p:cNvSpPr txBox="1"/>
          <p:nvPr/>
        </p:nvSpPr>
        <p:spPr>
          <a:xfrm>
            <a:off x="2651653" y="2276261"/>
            <a:ext cx="2237611" cy="550989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65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endParaRPr lang="en-GB" altLang="zh-CN" sz="106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8" name="TextBox 24"/>
          <p:cNvSpPr txBox="1"/>
          <p:nvPr/>
        </p:nvSpPr>
        <p:spPr>
          <a:xfrm>
            <a:off x="2651655" y="1893304"/>
            <a:ext cx="995797" cy="333750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r>
              <a:rPr lang="zh-CN" altLang="en-US" sz="1600" b="1" dirty="0">
                <a:ea typeface="微软雅黑" panose="020B0503020204020204" pitchFamily="34" charset="-122"/>
              </a:rPr>
              <a:t>文字内容</a:t>
            </a:r>
          </a:p>
        </p:txBody>
      </p:sp>
      <p:sp>
        <p:nvSpPr>
          <p:cNvPr id="139" name="TextBox 23"/>
          <p:cNvSpPr txBox="1"/>
          <p:nvPr/>
        </p:nvSpPr>
        <p:spPr>
          <a:xfrm>
            <a:off x="1224384" y="4979691"/>
            <a:ext cx="2237611" cy="550989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65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endParaRPr lang="en-GB" altLang="zh-CN" sz="106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0" name="TextBox 24"/>
          <p:cNvSpPr txBox="1"/>
          <p:nvPr/>
        </p:nvSpPr>
        <p:spPr>
          <a:xfrm>
            <a:off x="1224385" y="4596735"/>
            <a:ext cx="995797" cy="333750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r>
              <a:rPr lang="zh-CN" altLang="en-US" sz="1600" b="1" dirty="0">
                <a:ea typeface="微软雅黑" panose="020B0503020204020204" pitchFamily="34" charset="-122"/>
              </a:rPr>
              <a:t>文字内容</a:t>
            </a: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" t="29073" b="4241"/>
          <a:stretch>
            <a:fillRect/>
          </a:stretch>
        </p:blipFill>
        <p:spPr>
          <a:xfrm>
            <a:off x="659630" y="523095"/>
            <a:ext cx="1349598" cy="646332"/>
          </a:xfrm>
          <a:prstGeom prst="rect">
            <a:avLst/>
          </a:prstGeom>
        </p:spPr>
      </p:pic>
      <p:sp>
        <p:nvSpPr>
          <p:cNvPr id="64" name="文本框 63"/>
          <p:cNvSpPr txBox="1"/>
          <p:nvPr/>
        </p:nvSpPr>
        <p:spPr>
          <a:xfrm>
            <a:off x="2228154" y="523096"/>
            <a:ext cx="386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请输入标题内容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50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000"/>
                            </p:stCondLst>
                            <p:childTnLst>
                              <p:par>
                                <p:cTn id="9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000"/>
                            </p:stCondLst>
                            <p:childTnLst>
                              <p:par>
                                <p:cTn id="1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500"/>
                            </p:stCondLst>
                            <p:childTnLst>
                              <p:par>
                                <p:cTn id="1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29" grpId="0"/>
      <p:bldP spid="130" grpId="0"/>
      <p:bldP spid="131" grpId="0"/>
      <p:bldP spid="132" grpId="0"/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7"/>
          <p:cNvSpPr>
            <a:spLocks noChangeShapeType="1"/>
          </p:cNvSpPr>
          <p:nvPr/>
        </p:nvSpPr>
        <p:spPr bwMode="auto">
          <a:xfrm>
            <a:off x="6100211" y="3051051"/>
            <a:ext cx="0" cy="1155547"/>
          </a:xfrm>
          <a:prstGeom prst="line">
            <a:avLst/>
          </a:prstGeom>
          <a:noFill/>
          <a:ln w="19050" cap="flat">
            <a:solidFill>
              <a:schemeClr val="accent4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 sz="1335" dirty="0"/>
          </a:p>
        </p:txBody>
      </p:sp>
      <p:sp>
        <p:nvSpPr>
          <p:cNvPr id="20" name="Oval 8"/>
          <p:cNvSpPr>
            <a:spLocks noChangeArrowheads="1"/>
          </p:cNvSpPr>
          <p:nvPr/>
        </p:nvSpPr>
        <p:spPr bwMode="auto">
          <a:xfrm>
            <a:off x="5955162" y="4197669"/>
            <a:ext cx="284837" cy="28487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 sz="1335" dirty="0"/>
          </a:p>
        </p:txBody>
      </p:sp>
      <p:sp>
        <p:nvSpPr>
          <p:cNvPr id="21" name="Oval 9"/>
          <p:cNvSpPr>
            <a:spLocks noChangeArrowheads="1"/>
          </p:cNvSpPr>
          <p:nvPr/>
        </p:nvSpPr>
        <p:spPr bwMode="auto">
          <a:xfrm>
            <a:off x="8306693" y="4197669"/>
            <a:ext cx="287511" cy="28487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 sz="1335" dirty="0"/>
          </a:p>
        </p:txBody>
      </p:sp>
      <p:sp>
        <p:nvSpPr>
          <p:cNvPr id="22" name="Oval 10"/>
          <p:cNvSpPr>
            <a:spLocks noChangeArrowheads="1"/>
          </p:cNvSpPr>
          <p:nvPr/>
        </p:nvSpPr>
        <p:spPr bwMode="auto">
          <a:xfrm>
            <a:off x="10661039" y="4197669"/>
            <a:ext cx="283501" cy="2848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 sz="1335" dirty="0"/>
          </a:p>
        </p:txBody>
      </p:sp>
      <p:sp>
        <p:nvSpPr>
          <p:cNvPr id="23" name="Oval 11"/>
          <p:cNvSpPr>
            <a:spLocks noChangeArrowheads="1"/>
          </p:cNvSpPr>
          <p:nvPr/>
        </p:nvSpPr>
        <p:spPr bwMode="auto">
          <a:xfrm>
            <a:off x="3601242" y="4197669"/>
            <a:ext cx="284837" cy="28487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 sz="1335" dirty="0"/>
          </a:p>
        </p:txBody>
      </p:sp>
      <p:sp>
        <p:nvSpPr>
          <p:cNvPr id="24" name="Oval 12"/>
          <p:cNvSpPr>
            <a:spLocks noChangeArrowheads="1"/>
          </p:cNvSpPr>
          <p:nvPr/>
        </p:nvSpPr>
        <p:spPr bwMode="auto">
          <a:xfrm>
            <a:off x="1247319" y="4197669"/>
            <a:ext cx="284837" cy="2848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 sz="1335" dirty="0"/>
          </a:p>
        </p:txBody>
      </p:sp>
      <p:sp>
        <p:nvSpPr>
          <p:cNvPr id="25" name="Freeform 13"/>
          <p:cNvSpPr/>
          <p:nvPr/>
        </p:nvSpPr>
        <p:spPr bwMode="auto">
          <a:xfrm>
            <a:off x="1389213" y="3323623"/>
            <a:ext cx="4710999" cy="882971"/>
          </a:xfrm>
          <a:custGeom>
            <a:avLst/>
            <a:gdLst>
              <a:gd name="T0" fmla="*/ 0 w 1895"/>
              <a:gd name="T1" fmla="*/ 355 h 355"/>
              <a:gd name="T2" fmla="*/ 0 w 1895"/>
              <a:gd name="T3" fmla="*/ 119 h 355"/>
              <a:gd name="T4" fmla="*/ 67 w 1895"/>
              <a:gd name="T5" fmla="*/ 54 h 355"/>
              <a:gd name="T6" fmla="*/ 1826 w 1895"/>
              <a:gd name="T7" fmla="*/ 54 h 355"/>
              <a:gd name="T8" fmla="*/ 1895 w 1895"/>
              <a:gd name="T9" fmla="*/ 0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95" h="355">
                <a:moveTo>
                  <a:pt x="0" y="355"/>
                </a:move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1" y="55"/>
                  <a:pt x="67" y="54"/>
                </a:cubicBezTo>
                <a:cubicBezTo>
                  <a:pt x="1826" y="54"/>
                  <a:pt x="1826" y="54"/>
                  <a:pt x="1826" y="54"/>
                </a:cubicBezTo>
                <a:cubicBezTo>
                  <a:pt x="1856" y="54"/>
                  <a:pt x="1884" y="26"/>
                  <a:pt x="1895" y="0"/>
                </a:cubicBezTo>
              </a:path>
            </a:pathLst>
          </a:custGeom>
          <a:noFill/>
          <a:ln w="19050" cap="flat">
            <a:solidFill>
              <a:schemeClr val="accent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 sz="1335" dirty="0"/>
          </a:p>
        </p:txBody>
      </p:sp>
      <p:sp>
        <p:nvSpPr>
          <p:cNvPr id="26" name="Freeform 14"/>
          <p:cNvSpPr/>
          <p:nvPr/>
        </p:nvSpPr>
        <p:spPr bwMode="auto">
          <a:xfrm>
            <a:off x="3743134" y="3617244"/>
            <a:ext cx="2357077" cy="589349"/>
          </a:xfrm>
          <a:custGeom>
            <a:avLst/>
            <a:gdLst>
              <a:gd name="T0" fmla="*/ 0 w 948"/>
              <a:gd name="T1" fmla="*/ 237 h 237"/>
              <a:gd name="T2" fmla="*/ 0 w 948"/>
              <a:gd name="T3" fmla="*/ 119 h 237"/>
              <a:gd name="T4" fmla="*/ 66 w 948"/>
              <a:gd name="T5" fmla="*/ 54 h 237"/>
              <a:gd name="T6" fmla="*/ 877 w 948"/>
              <a:gd name="T7" fmla="*/ 54 h 237"/>
              <a:gd name="T8" fmla="*/ 948 w 948"/>
              <a:gd name="T9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8" h="237">
                <a:moveTo>
                  <a:pt x="0" y="237"/>
                </a:move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1" y="55"/>
                  <a:pt x="66" y="54"/>
                </a:cubicBezTo>
                <a:cubicBezTo>
                  <a:pt x="877" y="54"/>
                  <a:pt x="877" y="54"/>
                  <a:pt x="877" y="54"/>
                </a:cubicBezTo>
                <a:cubicBezTo>
                  <a:pt x="909" y="54"/>
                  <a:pt x="937" y="28"/>
                  <a:pt x="948" y="0"/>
                </a:cubicBezTo>
              </a:path>
            </a:pathLst>
          </a:custGeom>
          <a:noFill/>
          <a:ln w="19050" cap="flat">
            <a:solidFill>
              <a:schemeClr val="accent3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 sz="1335" dirty="0"/>
          </a:p>
        </p:txBody>
      </p:sp>
      <p:sp>
        <p:nvSpPr>
          <p:cNvPr id="27" name="Freeform 15"/>
          <p:cNvSpPr/>
          <p:nvPr/>
        </p:nvSpPr>
        <p:spPr bwMode="auto">
          <a:xfrm>
            <a:off x="6100213" y="3323623"/>
            <a:ext cx="4707841" cy="882971"/>
          </a:xfrm>
          <a:custGeom>
            <a:avLst/>
            <a:gdLst>
              <a:gd name="T0" fmla="*/ 1894 w 1894"/>
              <a:gd name="T1" fmla="*/ 355 h 355"/>
              <a:gd name="T2" fmla="*/ 1894 w 1894"/>
              <a:gd name="T3" fmla="*/ 119 h 355"/>
              <a:gd name="T4" fmla="*/ 1828 w 1894"/>
              <a:gd name="T5" fmla="*/ 54 h 355"/>
              <a:gd name="T6" fmla="*/ 68 w 1894"/>
              <a:gd name="T7" fmla="*/ 54 h 355"/>
              <a:gd name="T8" fmla="*/ 0 w 1894"/>
              <a:gd name="T9" fmla="*/ 0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94" h="355">
                <a:moveTo>
                  <a:pt x="1894" y="355"/>
                </a:moveTo>
                <a:cubicBezTo>
                  <a:pt x="1894" y="119"/>
                  <a:pt x="1894" y="119"/>
                  <a:pt x="1894" y="119"/>
                </a:cubicBezTo>
                <a:cubicBezTo>
                  <a:pt x="1894" y="119"/>
                  <a:pt x="1893" y="55"/>
                  <a:pt x="1828" y="54"/>
                </a:cubicBezTo>
                <a:cubicBezTo>
                  <a:pt x="68" y="54"/>
                  <a:pt x="68" y="54"/>
                  <a:pt x="68" y="54"/>
                </a:cubicBezTo>
                <a:cubicBezTo>
                  <a:pt x="38" y="54"/>
                  <a:pt x="10" y="26"/>
                  <a:pt x="0" y="0"/>
                </a:cubicBezTo>
              </a:path>
            </a:pathLst>
          </a:custGeom>
          <a:noFill/>
          <a:ln w="19050" cap="flat">
            <a:solidFill>
              <a:schemeClr val="accent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 sz="1335" dirty="0"/>
          </a:p>
        </p:txBody>
      </p:sp>
      <p:sp>
        <p:nvSpPr>
          <p:cNvPr id="28" name="Freeform 16"/>
          <p:cNvSpPr/>
          <p:nvPr/>
        </p:nvSpPr>
        <p:spPr bwMode="auto">
          <a:xfrm>
            <a:off x="6100212" y="3617244"/>
            <a:ext cx="2353921" cy="589349"/>
          </a:xfrm>
          <a:custGeom>
            <a:avLst/>
            <a:gdLst>
              <a:gd name="T0" fmla="*/ 947 w 947"/>
              <a:gd name="T1" fmla="*/ 237 h 237"/>
              <a:gd name="T2" fmla="*/ 947 w 947"/>
              <a:gd name="T3" fmla="*/ 119 h 237"/>
              <a:gd name="T4" fmla="*/ 881 w 947"/>
              <a:gd name="T5" fmla="*/ 54 h 237"/>
              <a:gd name="T6" fmla="*/ 70 w 947"/>
              <a:gd name="T7" fmla="*/ 54 h 237"/>
              <a:gd name="T8" fmla="*/ 0 w 947"/>
              <a:gd name="T9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7" h="237">
                <a:moveTo>
                  <a:pt x="947" y="237"/>
                </a:moveTo>
                <a:cubicBezTo>
                  <a:pt x="947" y="119"/>
                  <a:pt x="947" y="119"/>
                  <a:pt x="947" y="119"/>
                </a:cubicBezTo>
                <a:cubicBezTo>
                  <a:pt x="947" y="119"/>
                  <a:pt x="946" y="55"/>
                  <a:pt x="881" y="54"/>
                </a:cubicBezTo>
                <a:cubicBezTo>
                  <a:pt x="70" y="54"/>
                  <a:pt x="70" y="54"/>
                  <a:pt x="70" y="54"/>
                </a:cubicBezTo>
                <a:cubicBezTo>
                  <a:pt x="38" y="54"/>
                  <a:pt x="11" y="28"/>
                  <a:pt x="0" y="0"/>
                </a:cubicBezTo>
              </a:path>
            </a:pathLst>
          </a:custGeom>
          <a:noFill/>
          <a:ln w="19050" cap="flat">
            <a:solidFill>
              <a:schemeClr val="accent3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 sz="1335" dirty="0"/>
          </a:p>
        </p:txBody>
      </p:sp>
      <p:sp>
        <p:nvSpPr>
          <p:cNvPr id="4" name="Freeform 6"/>
          <p:cNvSpPr/>
          <p:nvPr/>
        </p:nvSpPr>
        <p:spPr bwMode="auto">
          <a:xfrm>
            <a:off x="5438670" y="1469077"/>
            <a:ext cx="1314663" cy="1671891"/>
          </a:xfrm>
          <a:custGeom>
            <a:avLst/>
            <a:gdLst>
              <a:gd name="T0" fmla="*/ 214 w 427"/>
              <a:gd name="T1" fmla="*/ 0 h 543"/>
              <a:gd name="T2" fmla="*/ 427 w 427"/>
              <a:gd name="T3" fmla="*/ 213 h 543"/>
              <a:gd name="T4" fmla="*/ 326 w 427"/>
              <a:gd name="T5" fmla="*/ 394 h 543"/>
              <a:gd name="T6" fmla="*/ 268 w 427"/>
              <a:gd name="T7" fmla="*/ 444 h 543"/>
              <a:gd name="T8" fmla="*/ 214 w 427"/>
              <a:gd name="T9" fmla="*/ 543 h 543"/>
              <a:gd name="T10" fmla="*/ 159 w 427"/>
              <a:gd name="T11" fmla="*/ 444 h 543"/>
              <a:gd name="T12" fmla="*/ 100 w 427"/>
              <a:gd name="T13" fmla="*/ 393 h 543"/>
              <a:gd name="T14" fmla="*/ 88 w 427"/>
              <a:gd name="T15" fmla="*/ 385 h 543"/>
              <a:gd name="T16" fmla="*/ 88 w 427"/>
              <a:gd name="T17" fmla="*/ 385 h 543"/>
              <a:gd name="T18" fmla="*/ 88 w 427"/>
              <a:gd name="T19" fmla="*/ 385 h 543"/>
              <a:gd name="T20" fmla="*/ 0 w 427"/>
              <a:gd name="T21" fmla="*/ 213 h 543"/>
              <a:gd name="T22" fmla="*/ 214 w 427"/>
              <a:gd name="T23" fmla="*/ 0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7" h="543">
                <a:moveTo>
                  <a:pt x="214" y="0"/>
                </a:moveTo>
                <a:cubicBezTo>
                  <a:pt x="331" y="0"/>
                  <a:pt x="427" y="95"/>
                  <a:pt x="427" y="213"/>
                </a:cubicBezTo>
                <a:cubicBezTo>
                  <a:pt x="427" y="290"/>
                  <a:pt x="386" y="357"/>
                  <a:pt x="326" y="394"/>
                </a:cubicBezTo>
                <a:cubicBezTo>
                  <a:pt x="312" y="404"/>
                  <a:pt x="289" y="422"/>
                  <a:pt x="268" y="444"/>
                </a:cubicBezTo>
                <a:cubicBezTo>
                  <a:pt x="234" y="479"/>
                  <a:pt x="214" y="543"/>
                  <a:pt x="214" y="543"/>
                </a:cubicBezTo>
                <a:cubicBezTo>
                  <a:pt x="214" y="543"/>
                  <a:pt x="193" y="479"/>
                  <a:pt x="159" y="444"/>
                </a:cubicBezTo>
                <a:cubicBezTo>
                  <a:pt x="137" y="421"/>
                  <a:pt x="114" y="403"/>
                  <a:pt x="100" y="393"/>
                </a:cubicBezTo>
                <a:cubicBezTo>
                  <a:pt x="96" y="391"/>
                  <a:pt x="92" y="388"/>
                  <a:pt x="88" y="385"/>
                </a:cubicBezTo>
                <a:cubicBezTo>
                  <a:pt x="88" y="385"/>
                  <a:pt x="88" y="385"/>
                  <a:pt x="88" y="385"/>
                </a:cubicBezTo>
                <a:cubicBezTo>
                  <a:pt x="88" y="385"/>
                  <a:pt x="88" y="385"/>
                  <a:pt x="88" y="385"/>
                </a:cubicBezTo>
                <a:cubicBezTo>
                  <a:pt x="35" y="346"/>
                  <a:pt x="0" y="284"/>
                  <a:pt x="0" y="213"/>
                </a:cubicBezTo>
                <a:cubicBezTo>
                  <a:pt x="0" y="95"/>
                  <a:pt x="96" y="0"/>
                  <a:pt x="214" y="0"/>
                </a:cubicBez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</a:ln>
        </p:spPr>
        <p:txBody>
          <a:bodyPr vert="horz" wrap="square" lIns="91431" tIns="287968" rIns="91431" bIns="45715" numCol="1" anchor="t" anchorCtr="0" compatLnSpc="1"/>
          <a:lstStyle/>
          <a:p>
            <a:pPr lvl="0" algn="ctr"/>
            <a:r>
              <a:rPr lang="zh-CN" altLang="en-US" sz="2400" kern="0" dirty="0">
                <a:solidFill>
                  <a:prstClr val="white"/>
                </a:solidFill>
                <a:latin typeface="AvantGarde Md BT" pitchFamily="34" charset="0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2" name="矩形 31"/>
          <p:cNvSpPr/>
          <p:nvPr/>
        </p:nvSpPr>
        <p:spPr>
          <a:xfrm>
            <a:off x="618589" y="4661388"/>
            <a:ext cx="1635968" cy="448955"/>
          </a:xfrm>
          <a:prstGeom prst="rect">
            <a:avLst/>
          </a:prstGeom>
        </p:spPr>
        <p:txBody>
          <a:bodyPr wrap="square" lIns="121907" tIns="60953" rIns="121907" bIns="60953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18588" y="5136005"/>
            <a:ext cx="1635969" cy="615732"/>
          </a:xfrm>
          <a:prstGeom prst="rect">
            <a:avLst/>
          </a:prstGeom>
        </p:spPr>
        <p:txBody>
          <a:bodyPr wrap="square" lIns="121907" tIns="60953" rIns="121907" bIns="60953">
            <a:spAutoFit/>
          </a:bodyPr>
          <a:lstStyle/>
          <a:p>
            <a:pPr algn="ctr"/>
            <a:r>
              <a:rPr lang="zh-CN" altLang="en-US" sz="1065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10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925149" y="4661388"/>
            <a:ext cx="1635968" cy="448955"/>
          </a:xfrm>
          <a:prstGeom prst="rect">
            <a:avLst/>
          </a:prstGeom>
        </p:spPr>
        <p:txBody>
          <a:bodyPr wrap="square" lIns="121907" tIns="60953" rIns="121907" bIns="60953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925146" y="5136005"/>
            <a:ext cx="1635969" cy="615732"/>
          </a:xfrm>
          <a:prstGeom prst="rect">
            <a:avLst/>
          </a:prstGeom>
        </p:spPr>
        <p:txBody>
          <a:bodyPr wrap="square" lIns="121907" tIns="60953" rIns="121907" bIns="60953">
            <a:spAutoFit/>
          </a:bodyPr>
          <a:lstStyle/>
          <a:p>
            <a:pPr algn="ctr"/>
            <a:r>
              <a:rPr lang="zh-CN" altLang="en-US" sz="1065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10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278017" y="4661388"/>
            <a:ext cx="1635968" cy="448955"/>
          </a:xfrm>
          <a:prstGeom prst="rect">
            <a:avLst/>
          </a:prstGeom>
        </p:spPr>
        <p:txBody>
          <a:bodyPr wrap="square" lIns="121907" tIns="60953" rIns="121907" bIns="60953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278017" y="5136005"/>
            <a:ext cx="1635969" cy="615732"/>
          </a:xfrm>
          <a:prstGeom prst="rect">
            <a:avLst/>
          </a:prstGeom>
        </p:spPr>
        <p:txBody>
          <a:bodyPr wrap="square" lIns="121907" tIns="60953" rIns="121907" bIns="60953">
            <a:spAutoFit/>
          </a:bodyPr>
          <a:lstStyle/>
          <a:p>
            <a:pPr algn="ctr"/>
            <a:r>
              <a:rPr lang="zh-CN" altLang="en-US" sz="1065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10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632464" y="4661388"/>
            <a:ext cx="1635968" cy="448955"/>
          </a:xfrm>
          <a:prstGeom prst="rect">
            <a:avLst/>
          </a:prstGeom>
        </p:spPr>
        <p:txBody>
          <a:bodyPr wrap="square" lIns="121907" tIns="60953" rIns="121907" bIns="60953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632464" y="5136005"/>
            <a:ext cx="1635969" cy="615732"/>
          </a:xfrm>
          <a:prstGeom prst="rect">
            <a:avLst/>
          </a:prstGeom>
        </p:spPr>
        <p:txBody>
          <a:bodyPr wrap="square" lIns="121907" tIns="60953" rIns="121907" bIns="60953">
            <a:spAutoFit/>
          </a:bodyPr>
          <a:lstStyle/>
          <a:p>
            <a:pPr algn="ctr"/>
            <a:r>
              <a:rPr lang="zh-CN" altLang="en-US" sz="1065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10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9984807" y="4661388"/>
            <a:ext cx="1635968" cy="448955"/>
          </a:xfrm>
          <a:prstGeom prst="rect">
            <a:avLst/>
          </a:prstGeom>
        </p:spPr>
        <p:txBody>
          <a:bodyPr wrap="square" lIns="121907" tIns="60953" rIns="121907" bIns="60953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984806" y="5136005"/>
            <a:ext cx="1635969" cy="615732"/>
          </a:xfrm>
          <a:prstGeom prst="rect">
            <a:avLst/>
          </a:prstGeom>
        </p:spPr>
        <p:txBody>
          <a:bodyPr wrap="square" lIns="121907" tIns="60953" rIns="121907" bIns="60953">
            <a:spAutoFit/>
          </a:bodyPr>
          <a:lstStyle/>
          <a:p>
            <a:pPr algn="ctr"/>
            <a:r>
              <a:rPr lang="zh-CN" altLang="en-US" sz="1065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10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" t="29073" b="4241"/>
          <a:stretch>
            <a:fillRect/>
          </a:stretch>
        </p:blipFill>
        <p:spPr>
          <a:xfrm>
            <a:off x="659630" y="523095"/>
            <a:ext cx="1349598" cy="646332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2228154" y="523096"/>
            <a:ext cx="386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请输入标题内容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28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28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28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28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4" grpId="0" animBg="1"/>
      <p:bldP spid="32" grpId="0"/>
      <p:bldP spid="33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" t="29073" b="4241"/>
          <a:stretch>
            <a:fillRect/>
          </a:stretch>
        </p:blipFill>
        <p:spPr>
          <a:xfrm>
            <a:off x="3463661" y="1161143"/>
            <a:ext cx="5409821" cy="259080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3770797" y="3751943"/>
            <a:ext cx="4650405" cy="1054100"/>
          </a:xfrm>
          <a:prstGeom prst="roundRect">
            <a:avLst>
              <a:gd name="adj" fmla="val 50000"/>
            </a:avLst>
          </a:prstGeom>
          <a:solidFill>
            <a:srgbClr val="52B3E6"/>
          </a:solidFill>
          <a:ln w="920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randomBar dir="vert"/>
      </p:transition>
    </mc:Choice>
    <mc:Fallback xmlns="">
      <p:transition spd="slow" advTm="0">
        <p:randomBar dir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extBox 98"/>
          <p:cNvSpPr txBox="1"/>
          <p:nvPr/>
        </p:nvSpPr>
        <p:spPr>
          <a:xfrm>
            <a:off x="1985324" y="4453555"/>
            <a:ext cx="1341763" cy="2241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330">
                <a:latin typeface="Arial" panose="020B0604020202020204" pitchFamily="34" charset="0"/>
                <a:ea typeface="微软雅黑" panose="020B0503020204020204" pitchFamily="34" charset="-122"/>
                <a:cs typeface="Lato Black"/>
                <a:sym typeface="Arial" panose="020B0604020202020204" pitchFamily="34" charset="0"/>
              </a:rPr>
              <a:t>请替换文字内容</a:t>
            </a:r>
            <a:endParaRPr lang="en-US" sz="1330" dirty="0">
              <a:latin typeface="Arial" panose="020B0604020202020204" pitchFamily="34" charset="0"/>
              <a:ea typeface="微软雅黑" panose="020B0503020204020204" pitchFamily="34" charset="-122"/>
              <a:cs typeface="Lato Black"/>
              <a:sym typeface="Arial" panose="020B0604020202020204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1985324" y="4748021"/>
            <a:ext cx="2555329" cy="6880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760" dirty="0"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760" dirty="0" err="1"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directly.Please</a:t>
            </a:r>
            <a:r>
              <a:rPr lang="en-US" altLang="zh-CN" sz="760" dirty="0"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23" name="Freeform 5"/>
          <p:cNvSpPr/>
          <p:nvPr/>
        </p:nvSpPr>
        <p:spPr bwMode="auto">
          <a:xfrm>
            <a:off x="2201498" y="2032612"/>
            <a:ext cx="2770420" cy="2155771"/>
          </a:xfrm>
          <a:custGeom>
            <a:avLst/>
            <a:gdLst>
              <a:gd name="T0" fmla="*/ 243 w 892"/>
              <a:gd name="T1" fmla="*/ 694 h 694"/>
              <a:gd name="T2" fmla="*/ 237 w 892"/>
              <a:gd name="T3" fmla="*/ 694 h 694"/>
              <a:gd name="T4" fmla="*/ 2 w 892"/>
              <a:gd name="T5" fmla="*/ 694 h 694"/>
              <a:gd name="T6" fmla="*/ 2 w 892"/>
              <a:gd name="T7" fmla="*/ 459 h 694"/>
              <a:gd name="T8" fmla="*/ 2 w 892"/>
              <a:gd name="T9" fmla="*/ 261 h 694"/>
              <a:gd name="T10" fmla="*/ 2 w 892"/>
              <a:gd name="T11" fmla="*/ 257 h 694"/>
              <a:gd name="T12" fmla="*/ 2 w 892"/>
              <a:gd name="T13" fmla="*/ 0 h 694"/>
              <a:gd name="T14" fmla="*/ 33 w 892"/>
              <a:gd name="T15" fmla="*/ 1 h 694"/>
              <a:gd name="T16" fmla="*/ 244 w 892"/>
              <a:gd name="T17" fmla="*/ 1 h 694"/>
              <a:gd name="T18" fmla="*/ 244 w 892"/>
              <a:gd name="T19" fmla="*/ 1 h 694"/>
              <a:gd name="T20" fmla="*/ 244 w 892"/>
              <a:gd name="T21" fmla="*/ 1 h 694"/>
              <a:gd name="T22" fmla="*/ 443 w 892"/>
              <a:gd name="T23" fmla="*/ 1 h 694"/>
              <a:gd name="T24" fmla="*/ 564 w 892"/>
              <a:gd name="T25" fmla="*/ 1 h 694"/>
              <a:gd name="T26" fmla="*/ 564 w 892"/>
              <a:gd name="T27" fmla="*/ 0 h 694"/>
              <a:gd name="T28" fmla="*/ 655 w 892"/>
              <a:gd name="T29" fmla="*/ 0 h 694"/>
              <a:gd name="T30" fmla="*/ 696 w 892"/>
              <a:gd name="T31" fmla="*/ 0 h 694"/>
              <a:gd name="T32" fmla="*/ 696 w 892"/>
              <a:gd name="T33" fmla="*/ 254 h 694"/>
              <a:gd name="T34" fmla="*/ 696 w 892"/>
              <a:gd name="T35" fmla="*/ 260 h 694"/>
              <a:gd name="T36" fmla="*/ 697 w 892"/>
              <a:gd name="T37" fmla="*/ 260 h 694"/>
              <a:gd name="T38" fmla="*/ 697 w 892"/>
              <a:gd name="T39" fmla="*/ 262 h 694"/>
              <a:gd name="T40" fmla="*/ 710 w 892"/>
              <a:gd name="T41" fmla="*/ 261 h 694"/>
              <a:gd name="T42" fmla="*/ 712 w 892"/>
              <a:gd name="T43" fmla="*/ 261 h 694"/>
              <a:gd name="T44" fmla="*/ 697 w 892"/>
              <a:gd name="T45" fmla="*/ 262 h 694"/>
              <a:gd name="T46" fmla="*/ 741 w 892"/>
              <a:gd name="T47" fmla="*/ 308 h 694"/>
              <a:gd name="T48" fmla="*/ 765 w 892"/>
              <a:gd name="T49" fmla="*/ 302 h 694"/>
              <a:gd name="T50" fmla="*/ 827 w 892"/>
              <a:gd name="T51" fmla="*/ 281 h 694"/>
              <a:gd name="T52" fmla="*/ 892 w 892"/>
              <a:gd name="T53" fmla="*/ 356 h 694"/>
              <a:gd name="T54" fmla="*/ 827 w 892"/>
              <a:gd name="T55" fmla="*/ 432 h 694"/>
              <a:gd name="T56" fmla="*/ 765 w 892"/>
              <a:gd name="T57" fmla="*/ 411 h 694"/>
              <a:gd name="T58" fmla="*/ 741 w 892"/>
              <a:gd name="T59" fmla="*/ 405 h 694"/>
              <a:gd name="T60" fmla="*/ 697 w 892"/>
              <a:gd name="T61" fmla="*/ 453 h 694"/>
              <a:gd name="T62" fmla="*/ 696 w 892"/>
              <a:gd name="T63" fmla="*/ 454 h 694"/>
              <a:gd name="T64" fmla="*/ 696 w 892"/>
              <a:gd name="T65" fmla="*/ 459 h 694"/>
              <a:gd name="T66" fmla="*/ 696 w 892"/>
              <a:gd name="T67" fmla="*/ 694 h 694"/>
              <a:gd name="T68" fmla="*/ 649 w 892"/>
              <a:gd name="T69" fmla="*/ 694 h 694"/>
              <a:gd name="T70" fmla="*/ 649 w 892"/>
              <a:gd name="T71" fmla="*/ 694 h 694"/>
              <a:gd name="T72" fmla="*/ 442 w 892"/>
              <a:gd name="T73" fmla="*/ 694 h 694"/>
              <a:gd name="T74" fmla="*/ 435 w 892"/>
              <a:gd name="T75" fmla="*/ 694 h 694"/>
              <a:gd name="T76" fmla="*/ 435 w 892"/>
              <a:gd name="T77" fmla="*/ 694 h 694"/>
              <a:gd name="T78" fmla="*/ 416 w 892"/>
              <a:gd name="T79" fmla="*/ 684 h 694"/>
              <a:gd name="T80" fmla="*/ 418 w 892"/>
              <a:gd name="T81" fmla="*/ 663 h 694"/>
              <a:gd name="T82" fmla="*/ 441 w 892"/>
              <a:gd name="T83" fmla="*/ 590 h 694"/>
              <a:gd name="T84" fmla="*/ 340 w 892"/>
              <a:gd name="T85" fmla="*/ 499 h 694"/>
              <a:gd name="T86" fmla="*/ 240 w 892"/>
              <a:gd name="T87" fmla="*/ 590 h 694"/>
              <a:gd name="T88" fmla="*/ 263 w 892"/>
              <a:gd name="T89" fmla="*/ 663 h 694"/>
              <a:gd name="T90" fmla="*/ 264 w 892"/>
              <a:gd name="T91" fmla="*/ 684 h 694"/>
              <a:gd name="T92" fmla="*/ 244 w 892"/>
              <a:gd name="T93" fmla="*/ 694 h 694"/>
              <a:gd name="T94" fmla="*/ 243 w 892"/>
              <a:gd name="T95" fmla="*/ 694 h 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92" h="694">
                <a:moveTo>
                  <a:pt x="243" y="694"/>
                </a:moveTo>
                <a:cubicBezTo>
                  <a:pt x="237" y="694"/>
                  <a:pt x="237" y="694"/>
                  <a:pt x="237" y="694"/>
                </a:cubicBezTo>
                <a:cubicBezTo>
                  <a:pt x="2" y="694"/>
                  <a:pt x="2" y="694"/>
                  <a:pt x="2" y="694"/>
                </a:cubicBezTo>
                <a:cubicBezTo>
                  <a:pt x="2" y="459"/>
                  <a:pt x="2" y="459"/>
                  <a:pt x="2" y="459"/>
                </a:cubicBezTo>
                <a:cubicBezTo>
                  <a:pt x="2" y="458"/>
                  <a:pt x="0" y="294"/>
                  <a:pt x="2" y="261"/>
                </a:cubicBezTo>
                <a:cubicBezTo>
                  <a:pt x="2" y="260"/>
                  <a:pt x="2" y="258"/>
                  <a:pt x="2" y="257"/>
                </a:cubicBezTo>
                <a:cubicBezTo>
                  <a:pt x="2" y="0"/>
                  <a:pt x="2" y="0"/>
                  <a:pt x="2" y="0"/>
                </a:cubicBezTo>
                <a:cubicBezTo>
                  <a:pt x="33" y="1"/>
                  <a:pt x="33" y="1"/>
                  <a:pt x="33" y="1"/>
                </a:cubicBezTo>
                <a:cubicBezTo>
                  <a:pt x="244" y="1"/>
                  <a:pt x="244" y="1"/>
                  <a:pt x="244" y="1"/>
                </a:cubicBezTo>
                <a:cubicBezTo>
                  <a:pt x="244" y="1"/>
                  <a:pt x="244" y="1"/>
                  <a:pt x="244" y="1"/>
                </a:cubicBezTo>
                <a:cubicBezTo>
                  <a:pt x="244" y="1"/>
                  <a:pt x="244" y="1"/>
                  <a:pt x="244" y="1"/>
                </a:cubicBezTo>
                <a:cubicBezTo>
                  <a:pt x="443" y="1"/>
                  <a:pt x="443" y="1"/>
                  <a:pt x="443" y="1"/>
                </a:cubicBezTo>
                <a:cubicBezTo>
                  <a:pt x="564" y="1"/>
                  <a:pt x="564" y="1"/>
                  <a:pt x="564" y="1"/>
                </a:cubicBezTo>
                <a:cubicBezTo>
                  <a:pt x="564" y="0"/>
                  <a:pt x="564" y="0"/>
                  <a:pt x="564" y="0"/>
                </a:cubicBezTo>
                <a:cubicBezTo>
                  <a:pt x="655" y="0"/>
                  <a:pt x="655" y="0"/>
                  <a:pt x="655" y="0"/>
                </a:cubicBezTo>
                <a:cubicBezTo>
                  <a:pt x="658" y="0"/>
                  <a:pt x="681" y="0"/>
                  <a:pt x="696" y="0"/>
                </a:cubicBezTo>
                <a:cubicBezTo>
                  <a:pt x="696" y="254"/>
                  <a:pt x="696" y="254"/>
                  <a:pt x="696" y="254"/>
                </a:cubicBezTo>
                <a:cubicBezTo>
                  <a:pt x="696" y="257"/>
                  <a:pt x="696" y="259"/>
                  <a:pt x="696" y="260"/>
                </a:cubicBezTo>
                <a:cubicBezTo>
                  <a:pt x="697" y="260"/>
                  <a:pt x="697" y="260"/>
                  <a:pt x="697" y="260"/>
                </a:cubicBezTo>
                <a:cubicBezTo>
                  <a:pt x="697" y="261"/>
                  <a:pt x="697" y="261"/>
                  <a:pt x="697" y="262"/>
                </a:cubicBezTo>
                <a:cubicBezTo>
                  <a:pt x="710" y="261"/>
                  <a:pt x="710" y="261"/>
                  <a:pt x="710" y="261"/>
                </a:cubicBezTo>
                <a:cubicBezTo>
                  <a:pt x="712" y="261"/>
                  <a:pt x="712" y="261"/>
                  <a:pt x="712" y="261"/>
                </a:cubicBezTo>
                <a:cubicBezTo>
                  <a:pt x="697" y="262"/>
                  <a:pt x="697" y="262"/>
                  <a:pt x="697" y="262"/>
                </a:cubicBezTo>
                <a:cubicBezTo>
                  <a:pt x="700" y="290"/>
                  <a:pt x="717" y="308"/>
                  <a:pt x="741" y="308"/>
                </a:cubicBezTo>
                <a:cubicBezTo>
                  <a:pt x="748" y="308"/>
                  <a:pt x="756" y="306"/>
                  <a:pt x="765" y="302"/>
                </a:cubicBezTo>
                <a:cubicBezTo>
                  <a:pt x="781" y="294"/>
                  <a:pt x="812" y="281"/>
                  <a:pt x="827" y="281"/>
                </a:cubicBezTo>
                <a:cubicBezTo>
                  <a:pt x="863" y="281"/>
                  <a:pt x="892" y="315"/>
                  <a:pt x="892" y="356"/>
                </a:cubicBezTo>
                <a:cubicBezTo>
                  <a:pt x="892" y="398"/>
                  <a:pt x="863" y="432"/>
                  <a:pt x="827" y="432"/>
                </a:cubicBezTo>
                <a:cubicBezTo>
                  <a:pt x="812" y="432"/>
                  <a:pt x="781" y="419"/>
                  <a:pt x="765" y="411"/>
                </a:cubicBezTo>
                <a:cubicBezTo>
                  <a:pt x="756" y="407"/>
                  <a:pt x="748" y="405"/>
                  <a:pt x="741" y="405"/>
                </a:cubicBezTo>
                <a:cubicBezTo>
                  <a:pt x="716" y="405"/>
                  <a:pt x="699" y="424"/>
                  <a:pt x="697" y="453"/>
                </a:cubicBezTo>
                <a:cubicBezTo>
                  <a:pt x="696" y="454"/>
                  <a:pt x="696" y="454"/>
                  <a:pt x="696" y="454"/>
                </a:cubicBezTo>
                <a:cubicBezTo>
                  <a:pt x="696" y="459"/>
                  <a:pt x="696" y="459"/>
                  <a:pt x="696" y="459"/>
                </a:cubicBezTo>
                <a:cubicBezTo>
                  <a:pt x="696" y="694"/>
                  <a:pt x="696" y="694"/>
                  <a:pt x="696" y="694"/>
                </a:cubicBezTo>
                <a:cubicBezTo>
                  <a:pt x="649" y="694"/>
                  <a:pt x="649" y="694"/>
                  <a:pt x="649" y="694"/>
                </a:cubicBezTo>
                <a:cubicBezTo>
                  <a:pt x="649" y="694"/>
                  <a:pt x="649" y="694"/>
                  <a:pt x="649" y="694"/>
                </a:cubicBezTo>
                <a:cubicBezTo>
                  <a:pt x="442" y="694"/>
                  <a:pt x="442" y="694"/>
                  <a:pt x="442" y="694"/>
                </a:cubicBezTo>
                <a:cubicBezTo>
                  <a:pt x="439" y="694"/>
                  <a:pt x="436" y="694"/>
                  <a:pt x="435" y="694"/>
                </a:cubicBezTo>
                <a:cubicBezTo>
                  <a:pt x="435" y="694"/>
                  <a:pt x="435" y="694"/>
                  <a:pt x="435" y="694"/>
                </a:cubicBezTo>
                <a:cubicBezTo>
                  <a:pt x="426" y="693"/>
                  <a:pt x="419" y="689"/>
                  <a:pt x="416" y="684"/>
                </a:cubicBezTo>
                <a:cubicBezTo>
                  <a:pt x="413" y="677"/>
                  <a:pt x="415" y="669"/>
                  <a:pt x="418" y="663"/>
                </a:cubicBezTo>
                <a:cubicBezTo>
                  <a:pt x="420" y="658"/>
                  <a:pt x="441" y="615"/>
                  <a:pt x="441" y="590"/>
                </a:cubicBezTo>
                <a:cubicBezTo>
                  <a:pt x="441" y="540"/>
                  <a:pt x="396" y="499"/>
                  <a:pt x="340" y="499"/>
                </a:cubicBezTo>
                <a:cubicBezTo>
                  <a:pt x="285" y="499"/>
                  <a:pt x="240" y="540"/>
                  <a:pt x="240" y="590"/>
                </a:cubicBezTo>
                <a:cubicBezTo>
                  <a:pt x="240" y="615"/>
                  <a:pt x="261" y="658"/>
                  <a:pt x="263" y="663"/>
                </a:cubicBezTo>
                <a:cubicBezTo>
                  <a:pt x="267" y="671"/>
                  <a:pt x="267" y="679"/>
                  <a:pt x="264" y="684"/>
                </a:cubicBezTo>
                <a:cubicBezTo>
                  <a:pt x="261" y="690"/>
                  <a:pt x="254" y="693"/>
                  <a:pt x="244" y="694"/>
                </a:cubicBezTo>
                <a:cubicBezTo>
                  <a:pt x="244" y="694"/>
                  <a:pt x="243" y="694"/>
                  <a:pt x="243" y="694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34284" tIns="17143" rIns="34284" bIns="17143" numCol="1" anchor="t" anchorCtr="0" compatLnSpc="1"/>
          <a:lstStyle/>
          <a:p>
            <a:pPr>
              <a:lnSpc>
                <a:spcPct val="120000"/>
              </a:lnSpc>
            </a:pPr>
            <a:endParaRPr lang="en-US" sz="525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Freeform 6"/>
          <p:cNvSpPr/>
          <p:nvPr/>
        </p:nvSpPr>
        <p:spPr bwMode="auto">
          <a:xfrm>
            <a:off x="7339957" y="2041606"/>
            <a:ext cx="2770420" cy="2158769"/>
          </a:xfrm>
          <a:custGeom>
            <a:avLst/>
            <a:gdLst>
              <a:gd name="T0" fmla="*/ 648 w 892"/>
              <a:gd name="T1" fmla="*/ 695 h 695"/>
              <a:gd name="T2" fmla="*/ 628 w 892"/>
              <a:gd name="T3" fmla="*/ 684 h 695"/>
              <a:gd name="T4" fmla="*/ 629 w 892"/>
              <a:gd name="T5" fmla="*/ 663 h 695"/>
              <a:gd name="T6" fmla="*/ 652 w 892"/>
              <a:gd name="T7" fmla="*/ 590 h 695"/>
              <a:gd name="T8" fmla="*/ 552 w 892"/>
              <a:gd name="T9" fmla="*/ 499 h 695"/>
              <a:gd name="T10" fmla="*/ 451 w 892"/>
              <a:gd name="T11" fmla="*/ 590 h 695"/>
              <a:gd name="T12" fmla="*/ 474 w 892"/>
              <a:gd name="T13" fmla="*/ 663 h 695"/>
              <a:gd name="T14" fmla="*/ 476 w 892"/>
              <a:gd name="T15" fmla="*/ 684 h 695"/>
              <a:gd name="T16" fmla="*/ 457 w 892"/>
              <a:gd name="T17" fmla="*/ 694 h 695"/>
              <a:gd name="T18" fmla="*/ 457 w 892"/>
              <a:gd name="T19" fmla="*/ 694 h 695"/>
              <a:gd name="T20" fmla="*/ 450 w 892"/>
              <a:gd name="T21" fmla="*/ 694 h 695"/>
              <a:gd name="T22" fmla="*/ 243 w 892"/>
              <a:gd name="T23" fmla="*/ 694 h 695"/>
              <a:gd name="T24" fmla="*/ 230 w 892"/>
              <a:gd name="T25" fmla="*/ 694 h 695"/>
              <a:gd name="T26" fmla="*/ 196 w 892"/>
              <a:gd name="T27" fmla="*/ 694 h 695"/>
              <a:gd name="T28" fmla="*/ 196 w 892"/>
              <a:gd name="T29" fmla="*/ 459 h 695"/>
              <a:gd name="T30" fmla="*/ 196 w 892"/>
              <a:gd name="T31" fmla="*/ 453 h 695"/>
              <a:gd name="T32" fmla="*/ 195 w 892"/>
              <a:gd name="T33" fmla="*/ 453 h 695"/>
              <a:gd name="T34" fmla="*/ 196 w 892"/>
              <a:gd name="T35" fmla="*/ 453 h 695"/>
              <a:gd name="T36" fmla="*/ 152 w 892"/>
              <a:gd name="T37" fmla="*/ 405 h 695"/>
              <a:gd name="T38" fmla="*/ 127 w 892"/>
              <a:gd name="T39" fmla="*/ 411 h 695"/>
              <a:gd name="T40" fmla="*/ 65 w 892"/>
              <a:gd name="T41" fmla="*/ 432 h 695"/>
              <a:gd name="T42" fmla="*/ 0 w 892"/>
              <a:gd name="T43" fmla="*/ 357 h 695"/>
              <a:gd name="T44" fmla="*/ 65 w 892"/>
              <a:gd name="T45" fmla="*/ 281 h 695"/>
              <a:gd name="T46" fmla="*/ 127 w 892"/>
              <a:gd name="T47" fmla="*/ 302 h 695"/>
              <a:gd name="T48" fmla="*/ 151 w 892"/>
              <a:gd name="T49" fmla="*/ 308 h 695"/>
              <a:gd name="T50" fmla="*/ 195 w 892"/>
              <a:gd name="T51" fmla="*/ 262 h 695"/>
              <a:gd name="T52" fmla="*/ 184 w 892"/>
              <a:gd name="T53" fmla="*/ 262 h 695"/>
              <a:gd name="T54" fmla="*/ 186 w 892"/>
              <a:gd name="T55" fmla="*/ 262 h 695"/>
              <a:gd name="T56" fmla="*/ 195 w 892"/>
              <a:gd name="T57" fmla="*/ 262 h 695"/>
              <a:gd name="T58" fmla="*/ 195 w 892"/>
              <a:gd name="T59" fmla="*/ 261 h 695"/>
              <a:gd name="T60" fmla="*/ 196 w 892"/>
              <a:gd name="T61" fmla="*/ 261 h 695"/>
              <a:gd name="T62" fmla="*/ 196 w 892"/>
              <a:gd name="T63" fmla="*/ 260 h 695"/>
              <a:gd name="T64" fmla="*/ 196 w 892"/>
              <a:gd name="T65" fmla="*/ 255 h 695"/>
              <a:gd name="T66" fmla="*/ 196 w 892"/>
              <a:gd name="T67" fmla="*/ 0 h 695"/>
              <a:gd name="T68" fmla="*/ 237 w 892"/>
              <a:gd name="T69" fmla="*/ 1 h 695"/>
              <a:gd name="T70" fmla="*/ 330 w 892"/>
              <a:gd name="T71" fmla="*/ 1 h 695"/>
              <a:gd name="T72" fmla="*/ 341 w 892"/>
              <a:gd name="T73" fmla="*/ 1 h 695"/>
              <a:gd name="T74" fmla="*/ 449 w 892"/>
              <a:gd name="T75" fmla="*/ 1 h 695"/>
              <a:gd name="T76" fmla="*/ 648 w 892"/>
              <a:gd name="T77" fmla="*/ 1 h 695"/>
              <a:gd name="T78" fmla="*/ 648 w 892"/>
              <a:gd name="T79" fmla="*/ 1 h 695"/>
              <a:gd name="T80" fmla="*/ 649 w 892"/>
              <a:gd name="T81" fmla="*/ 1 h 695"/>
              <a:gd name="T82" fmla="*/ 859 w 892"/>
              <a:gd name="T83" fmla="*/ 1 h 695"/>
              <a:gd name="T84" fmla="*/ 890 w 892"/>
              <a:gd name="T85" fmla="*/ 1 h 695"/>
              <a:gd name="T86" fmla="*/ 890 w 892"/>
              <a:gd name="T87" fmla="*/ 257 h 695"/>
              <a:gd name="T88" fmla="*/ 890 w 892"/>
              <a:gd name="T89" fmla="*/ 261 h 695"/>
              <a:gd name="T90" fmla="*/ 890 w 892"/>
              <a:gd name="T91" fmla="*/ 459 h 695"/>
              <a:gd name="T92" fmla="*/ 890 w 892"/>
              <a:gd name="T93" fmla="*/ 694 h 695"/>
              <a:gd name="T94" fmla="*/ 655 w 892"/>
              <a:gd name="T95" fmla="*/ 694 h 695"/>
              <a:gd name="T96" fmla="*/ 650 w 892"/>
              <a:gd name="T97" fmla="*/ 694 h 695"/>
              <a:gd name="T98" fmla="*/ 648 w 892"/>
              <a:gd name="T99" fmla="*/ 695 h 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92" h="695">
                <a:moveTo>
                  <a:pt x="648" y="695"/>
                </a:moveTo>
                <a:cubicBezTo>
                  <a:pt x="638" y="693"/>
                  <a:pt x="631" y="690"/>
                  <a:pt x="628" y="684"/>
                </a:cubicBezTo>
                <a:cubicBezTo>
                  <a:pt x="625" y="679"/>
                  <a:pt x="625" y="671"/>
                  <a:pt x="629" y="663"/>
                </a:cubicBezTo>
                <a:cubicBezTo>
                  <a:pt x="631" y="659"/>
                  <a:pt x="652" y="615"/>
                  <a:pt x="652" y="590"/>
                </a:cubicBezTo>
                <a:cubicBezTo>
                  <a:pt x="652" y="540"/>
                  <a:pt x="607" y="499"/>
                  <a:pt x="552" y="499"/>
                </a:cubicBezTo>
                <a:cubicBezTo>
                  <a:pt x="496" y="499"/>
                  <a:pt x="451" y="540"/>
                  <a:pt x="451" y="590"/>
                </a:cubicBezTo>
                <a:cubicBezTo>
                  <a:pt x="451" y="615"/>
                  <a:pt x="472" y="659"/>
                  <a:pt x="474" y="663"/>
                </a:cubicBezTo>
                <a:cubicBezTo>
                  <a:pt x="477" y="669"/>
                  <a:pt x="479" y="677"/>
                  <a:pt x="476" y="684"/>
                </a:cubicBezTo>
                <a:cubicBezTo>
                  <a:pt x="473" y="689"/>
                  <a:pt x="466" y="693"/>
                  <a:pt x="457" y="694"/>
                </a:cubicBezTo>
                <a:cubicBezTo>
                  <a:pt x="457" y="694"/>
                  <a:pt x="457" y="694"/>
                  <a:pt x="457" y="694"/>
                </a:cubicBezTo>
                <a:cubicBezTo>
                  <a:pt x="456" y="694"/>
                  <a:pt x="453" y="694"/>
                  <a:pt x="450" y="694"/>
                </a:cubicBezTo>
                <a:cubicBezTo>
                  <a:pt x="243" y="694"/>
                  <a:pt x="243" y="694"/>
                  <a:pt x="243" y="694"/>
                </a:cubicBezTo>
                <a:cubicBezTo>
                  <a:pt x="230" y="694"/>
                  <a:pt x="230" y="694"/>
                  <a:pt x="230" y="694"/>
                </a:cubicBezTo>
                <a:cubicBezTo>
                  <a:pt x="196" y="694"/>
                  <a:pt x="196" y="694"/>
                  <a:pt x="196" y="694"/>
                </a:cubicBezTo>
                <a:cubicBezTo>
                  <a:pt x="196" y="459"/>
                  <a:pt x="196" y="459"/>
                  <a:pt x="196" y="459"/>
                </a:cubicBezTo>
                <a:cubicBezTo>
                  <a:pt x="196" y="453"/>
                  <a:pt x="196" y="453"/>
                  <a:pt x="196" y="453"/>
                </a:cubicBezTo>
                <a:cubicBezTo>
                  <a:pt x="195" y="453"/>
                  <a:pt x="195" y="453"/>
                  <a:pt x="195" y="453"/>
                </a:cubicBezTo>
                <a:cubicBezTo>
                  <a:pt x="196" y="453"/>
                  <a:pt x="196" y="453"/>
                  <a:pt x="196" y="453"/>
                </a:cubicBezTo>
                <a:cubicBezTo>
                  <a:pt x="193" y="424"/>
                  <a:pt x="176" y="405"/>
                  <a:pt x="152" y="405"/>
                </a:cubicBezTo>
                <a:cubicBezTo>
                  <a:pt x="144" y="405"/>
                  <a:pt x="136" y="407"/>
                  <a:pt x="127" y="411"/>
                </a:cubicBezTo>
                <a:cubicBezTo>
                  <a:pt x="111" y="419"/>
                  <a:pt x="80" y="432"/>
                  <a:pt x="65" y="432"/>
                </a:cubicBezTo>
                <a:cubicBezTo>
                  <a:pt x="29" y="432"/>
                  <a:pt x="0" y="398"/>
                  <a:pt x="0" y="357"/>
                </a:cubicBezTo>
                <a:cubicBezTo>
                  <a:pt x="0" y="315"/>
                  <a:pt x="29" y="281"/>
                  <a:pt x="65" y="281"/>
                </a:cubicBezTo>
                <a:cubicBezTo>
                  <a:pt x="80" y="281"/>
                  <a:pt x="111" y="294"/>
                  <a:pt x="127" y="302"/>
                </a:cubicBezTo>
                <a:cubicBezTo>
                  <a:pt x="136" y="306"/>
                  <a:pt x="144" y="308"/>
                  <a:pt x="151" y="308"/>
                </a:cubicBezTo>
                <a:cubicBezTo>
                  <a:pt x="175" y="308"/>
                  <a:pt x="192" y="290"/>
                  <a:pt x="195" y="262"/>
                </a:cubicBezTo>
                <a:cubicBezTo>
                  <a:pt x="184" y="262"/>
                  <a:pt x="184" y="262"/>
                  <a:pt x="184" y="262"/>
                </a:cubicBezTo>
                <a:cubicBezTo>
                  <a:pt x="186" y="262"/>
                  <a:pt x="186" y="262"/>
                  <a:pt x="186" y="262"/>
                </a:cubicBezTo>
                <a:cubicBezTo>
                  <a:pt x="195" y="262"/>
                  <a:pt x="195" y="262"/>
                  <a:pt x="195" y="262"/>
                </a:cubicBezTo>
                <a:cubicBezTo>
                  <a:pt x="195" y="261"/>
                  <a:pt x="195" y="261"/>
                  <a:pt x="195" y="261"/>
                </a:cubicBezTo>
                <a:cubicBezTo>
                  <a:pt x="196" y="261"/>
                  <a:pt x="196" y="261"/>
                  <a:pt x="196" y="261"/>
                </a:cubicBezTo>
                <a:cubicBezTo>
                  <a:pt x="196" y="260"/>
                  <a:pt x="196" y="260"/>
                  <a:pt x="196" y="260"/>
                </a:cubicBezTo>
                <a:cubicBezTo>
                  <a:pt x="196" y="259"/>
                  <a:pt x="196" y="257"/>
                  <a:pt x="196" y="255"/>
                </a:cubicBezTo>
                <a:cubicBezTo>
                  <a:pt x="196" y="0"/>
                  <a:pt x="196" y="0"/>
                  <a:pt x="196" y="0"/>
                </a:cubicBezTo>
                <a:cubicBezTo>
                  <a:pt x="211" y="0"/>
                  <a:pt x="234" y="1"/>
                  <a:pt x="237" y="1"/>
                </a:cubicBezTo>
                <a:cubicBezTo>
                  <a:pt x="330" y="1"/>
                  <a:pt x="330" y="1"/>
                  <a:pt x="330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449" y="1"/>
                  <a:pt x="449" y="1"/>
                  <a:pt x="449" y="1"/>
                </a:cubicBezTo>
                <a:cubicBezTo>
                  <a:pt x="648" y="1"/>
                  <a:pt x="648" y="1"/>
                  <a:pt x="648" y="1"/>
                </a:cubicBezTo>
                <a:cubicBezTo>
                  <a:pt x="648" y="1"/>
                  <a:pt x="648" y="1"/>
                  <a:pt x="648" y="1"/>
                </a:cubicBezTo>
                <a:cubicBezTo>
                  <a:pt x="649" y="1"/>
                  <a:pt x="649" y="1"/>
                  <a:pt x="649" y="1"/>
                </a:cubicBezTo>
                <a:cubicBezTo>
                  <a:pt x="859" y="1"/>
                  <a:pt x="859" y="1"/>
                  <a:pt x="859" y="1"/>
                </a:cubicBezTo>
                <a:cubicBezTo>
                  <a:pt x="890" y="1"/>
                  <a:pt x="890" y="1"/>
                  <a:pt x="890" y="1"/>
                </a:cubicBezTo>
                <a:cubicBezTo>
                  <a:pt x="890" y="257"/>
                  <a:pt x="890" y="257"/>
                  <a:pt x="890" y="257"/>
                </a:cubicBezTo>
                <a:cubicBezTo>
                  <a:pt x="890" y="258"/>
                  <a:pt x="890" y="260"/>
                  <a:pt x="890" y="261"/>
                </a:cubicBezTo>
                <a:cubicBezTo>
                  <a:pt x="892" y="294"/>
                  <a:pt x="890" y="458"/>
                  <a:pt x="890" y="459"/>
                </a:cubicBezTo>
                <a:cubicBezTo>
                  <a:pt x="890" y="694"/>
                  <a:pt x="890" y="694"/>
                  <a:pt x="890" y="694"/>
                </a:cubicBezTo>
                <a:cubicBezTo>
                  <a:pt x="655" y="694"/>
                  <a:pt x="655" y="694"/>
                  <a:pt x="655" y="694"/>
                </a:cubicBezTo>
                <a:cubicBezTo>
                  <a:pt x="650" y="694"/>
                  <a:pt x="650" y="694"/>
                  <a:pt x="650" y="694"/>
                </a:cubicBezTo>
                <a:cubicBezTo>
                  <a:pt x="649" y="694"/>
                  <a:pt x="648" y="695"/>
                  <a:pt x="648" y="69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34284" tIns="17143" rIns="34284" bIns="17143" numCol="1" anchor="t" anchorCtr="0" compatLnSpc="1"/>
          <a:lstStyle/>
          <a:p>
            <a:pPr>
              <a:lnSpc>
                <a:spcPct val="120000"/>
              </a:lnSpc>
            </a:pPr>
            <a:endParaRPr lang="en-US" sz="525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Freeform 11"/>
          <p:cNvSpPr/>
          <p:nvPr/>
        </p:nvSpPr>
        <p:spPr bwMode="auto">
          <a:xfrm>
            <a:off x="5028484" y="2014621"/>
            <a:ext cx="2260712" cy="2158769"/>
          </a:xfrm>
          <a:custGeom>
            <a:avLst/>
            <a:gdLst>
              <a:gd name="T0" fmla="*/ 252 w 728"/>
              <a:gd name="T1" fmla="*/ 694 h 695"/>
              <a:gd name="T2" fmla="*/ 247 w 728"/>
              <a:gd name="T3" fmla="*/ 694 h 695"/>
              <a:gd name="T4" fmla="*/ 0 w 728"/>
              <a:gd name="T5" fmla="*/ 694 h 695"/>
              <a:gd name="T6" fmla="*/ 0 w 728"/>
              <a:gd name="T7" fmla="*/ 459 h 695"/>
              <a:gd name="T8" fmla="*/ 0 w 728"/>
              <a:gd name="T9" fmla="*/ 455 h 695"/>
              <a:gd name="T10" fmla="*/ 0 w 728"/>
              <a:gd name="T11" fmla="*/ 455 h 695"/>
              <a:gd name="T12" fmla="*/ 20 w 728"/>
              <a:gd name="T13" fmla="*/ 431 h 695"/>
              <a:gd name="T14" fmla="*/ 33 w 728"/>
              <a:gd name="T15" fmla="*/ 434 h 695"/>
              <a:gd name="T16" fmla="*/ 110 w 728"/>
              <a:gd name="T17" fmla="*/ 457 h 695"/>
              <a:gd name="T18" fmla="*/ 206 w 728"/>
              <a:gd name="T19" fmla="*/ 357 h 695"/>
              <a:gd name="T20" fmla="*/ 110 w 728"/>
              <a:gd name="T21" fmla="*/ 256 h 695"/>
              <a:gd name="T22" fmla="*/ 33 w 728"/>
              <a:gd name="T23" fmla="*/ 279 h 695"/>
              <a:gd name="T24" fmla="*/ 20 w 728"/>
              <a:gd name="T25" fmla="*/ 283 h 695"/>
              <a:gd name="T26" fmla="*/ 1 w 728"/>
              <a:gd name="T27" fmla="*/ 260 h 695"/>
              <a:gd name="T28" fmla="*/ 0 w 728"/>
              <a:gd name="T29" fmla="*/ 259 h 695"/>
              <a:gd name="T30" fmla="*/ 0 w 728"/>
              <a:gd name="T31" fmla="*/ 259 h 695"/>
              <a:gd name="T32" fmla="*/ 0 w 728"/>
              <a:gd name="T33" fmla="*/ 255 h 695"/>
              <a:gd name="T34" fmla="*/ 0 w 728"/>
              <a:gd name="T35" fmla="*/ 1 h 695"/>
              <a:gd name="T36" fmla="*/ 33 w 728"/>
              <a:gd name="T37" fmla="*/ 1 h 695"/>
              <a:gd name="T38" fmla="*/ 253 w 728"/>
              <a:gd name="T39" fmla="*/ 1 h 695"/>
              <a:gd name="T40" fmla="*/ 254 w 728"/>
              <a:gd name="T41" fmla="*/ 1 h 695"/>
              <a:gd name="T42" fmla="*/ 254 w 728"/>
              <a:gd name="T43" fmla="*/ 1 h 695"/>
              <a:gd name="T44" fmla="*/ 463 w 728"/>
              <a:gd name="T45" fmla="*/ 1 h 695"/>
              <a:gd name="T46" fmla="*/ 589 w 728"/>
              <a:gd name="T47" fmla="*/ 1 h 695"/>
              <a:gd name="T48" fmla="*/ 589 w 728"/>
              <a:gd name="T49" fmla="*/ 0 h 695"/>
              <a:gd name="T50" fmla="*/ 685 w 728"/>
              <a:gd name="T51" fmla="*/ 0 h 695"/>
              <a:gd name="T52" fmla="*/ 728 w 728"/>
              <a:gd name="T53" fmla="*/ 0 h 695"/>
              <a:gd name="T54" fmla="*/ 728 w 728"/>
              <a:gd name="T55" fmla="*/ 255 h 695"/>
              <a:gd name="T56" fmla="*/ 728 w 728"/>
              <a:gd name="T57" fmla="*/ 260 h 695"/>
              <a:gd name="T58" fmla="*/ 709 w 728"/>
              <a:gd name="T59" fmla="*/ 282 h 695"/>
              <a:gd name="T60" fmla="*/ 695 w 728"/>
              <a:gd name="T61" fmla="*/ 279 h 695"/>
              <a:gd name="T62" fmla="*/ 619 w 728"/>
              <a:gd name="T63" fmla="*/ 256 h 695"/>
              <a:gd name="T64" fmla="*/ 523 w 728"/>
              <a:gd name="T65" fmla="*/ 356 h 695"/>
              <a:gd name="T66" fmla="*/ 619 w 728"/>
              <a:gd name="T67" fmla="*/ 457 h 695"/>
              <a:gd name="T68" fmla="*/ 695 w 728"/>
              <a:gd name="T69" fmla="*/ 434 h 695"/>
              <a:gd name="T70" fmla="*/ 709 w 728"/>
              <a:gd name="T71" fmla="*/ 431 h 695"/>
              <a:gd name="T72" fmla="*/ 728 w 728"/>
              <a:gd name="T73" fmla="*/ 454 h 695"/>
              <a:gd name="T74" fmla="*/ 728 w 728"/>
              <a:gd name="T75" fmla="*/ 459 h 695"/>
              <a:gd name="T76" fmla="*/ 728 w 728"/>
              <a:gd name="T77" fmla="*/ 694 h 695"/>
              <a:gd name="T78" fmla="*/ 679 w 728"/>
              <a:gd name="T79" fmla="*/ 694 h 695"/>
              <a:gd name="T80" fmla="*/ 679 w 728"/>
              <a:gd name="T81" fmla="*/ 694 h 695"/>
              <a:gd name="T82" fmla="*/ 461 w 728"/>
              <a:gd name="T83" fmla="*/ 694 h 695"/>
              <a:gd name="T84" fmla="*/ 454 w 728"/>
              <a:gd name="T85" fmla="*/ 694 h 695"/>
              <a:gd name="T86" fmla="*/ 454 w 728"/>
              <a:gd name="T87" fmla="*/ 694 h 695"/>
              <a:gd name="T88" fmla="*/ 434 w 728"/>
              <a:gd name="T89" fmla="*/ 684 h 695"/>
              <a:gd name="T90" fmla="*/ 436 w 728"/>
              <a:gd name="T91" fmla="*/ 663 h 695"/>
              <a:gd name="T92" fmla="*/ 461 w 728"/>
              <a:gd name="T93" fmla="*/ 590 h 695"/>
              <a:gd name="T94" fmla="*/ 355 w 728"/>
              <a:gd name="T95" fmla="*/ 499 h 695"/>
              <a:gd name="T96" fmla="*/ 249 w 728"/>
              <a:gd name="T97" fmla="*/ 590 h 695"/>
              <a:gd name="T98" fmla="*/ 274 w 728"/>
              <a:gd name="T99" fmla="*/ 663 h 695"/>
              <a:gd name="T100" fmla="*/ 275 w 728"/>
              <a:gd name="T101" fmla="*/ 684 h 695"/>
              <a:gd name="T102" fmla="*/ 254 w 728"/>
              <a:gd name="T103" fmla="*/ 695 h 695"/>
              <a:gd name="T104" fmla="*/ 252 w 728"/>
              <a:gd name="T105" fmla="*/ 694 h 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28" h="695">
                <a:moveTo>
                  <a:pt x="252" y="694"/>
                </a:moveTo>
                <a:cubicBezTo>
                  <a:pt x="247" y="694"/>
                  <a:pt x="247" y="694"/>
                  <a:pt x="247" y="694"/>
                </a:cubicBezTo>
                <a:cubicBezTo>
                  <a:pt x="0" y="694"/>
                  <a:pt x="0" y="694"/>
                  <a:pt x="0" y="694"/>
                </a:cubicBezTo>
                <a:cubicBezTo>
                  <a:pt x="0" y="459"/>
                  <a:pt x="0" y="459"/>
                  <a:pt x="0" y="459"/>
                </a:cubicBezTo>
                <a:cubicBezTo>
                  <a:pt x="0" y="455"/>
                  <a:pt x="0" y="455"/>
                  <a:pt x="0" y="455"/>
                </a:cubicBezTo>
                <a:cubicBezTo>
                  <a:pt x="0" y="455"/>
                  <a:pt x="0" y="455"/>
                  <a:pt x="0" y="455"/>
                </a:cubicBezTo>
                <a:cubicBezTo>
                  <a:pt x="1" y="449"/>
                  <a:pt x="4" y="431"/>
                  <a:pt x="20" y="431"/>
                </a:cubicBezTo>
                <a:cubicBezTo>
                  <a:pt x="24" y="431"/>
                  <a:pt x="28" y="432"/>
                  <a:pt x="33" y="434"/>
                </a:cubicBezTo>
                <a:cubicBezTo>
                  <a:pt x="38" y="436"/>
                  <a:pt x="84" y="457"/>
                  <a:pt x="110" y="457"/>
                </a:cubicBezTo>
                <a:cubicBezTo>
                  <a:pt x="163" y="457"/>
                  <a:pt x="206" y="412"/>
                  <a:pt x="206" y="357"/>
                </a:cubicBezTo>
                <a:cubicBezTo>
                  <a:pt x="206" y="301"/>
                  <a:pt x="163" y="256"/>
                  <a:pt x="110" y="256"/>
                </a:cubicBezTo>
                <a:cubicBezTo>
                  <a:pt x="84" y="256"/>
                  <a:pt x="38" y="277"/>
                  <a:pt x="33" y="279"/>
                </a:cubicBezTo>
                <a:cubicBezTo>
                  <a:pt x="28" y="281"/>
                  <a:pt x="24" y="283"/>
                  <a:pt x="20" y="283"/>
                </a:cubicBezTo>
                <a:cubicBezTo>
                  <a:pt x="5" y="283"/>
                  <a:pt x="1" y="267"/>
                  <a:pt x="1" y="260"/>
                </a:cubicBezTo>
                <a:cubicBezTo>
                  <a:pt x="0" y="259"/>
                  <a:pt x="0" y="259"/>
                  <a:pt x="0" y="259"/>
                </a:cubicBezTo>
                <a:cubicBezTo>
                  <a:pt x="0" y="259"/>
                  <a:pt x="0" y="259"/>
                  <a:pt x="0" y="259"/>
                </a:cubicBezTo>
                <a:cubicBezTo>
                  <a:pt x="0" y="258"/>
                  <a:pt x="0" y="255"/>
                  <a:pt x="0" y="255"/>
                </a:cubicBezTo>
                <a:cubicBezTo>
                  <a:pt x="0" y="1"/>
                  <a:pt x="0" y="1"/>
                  <a:pt x="0" y="1"/>
                </a:cubicBezTo>
                <a:cubicBezTo>
                  <a:pt x="33" y="1"/>
                  <a:pt x="33" y="1"/>
                  <a:pt x="33" y="1"/>
                </a:cubicBezTo>
                <a:cubicBezTo>
                  <a:pt x="253" y="1"/>
                  <a:pt x="253" y="1"/>
                  <a:pt x="253" y="1"/>
                </a:cubicBezTo>
                <a:cubicBezTo>
                  <a:pt x="254" y="1"/>
                  <a:pt x="254" y="1"/>
                  <a:pt x="254" y="1"/>
                </a:cubicBezTo>
                <a:cubicBezTo>
                  <a:pt x="254" y="1"/>
                  <a:pt x="254" y="1"/>
                  <a:pt x="254" y="1"/>
                </a:cubicBezTo>
                <a:cubicBezTo>
                  <a:pt x="463" y="1"/>
                  <a:pt x="463" y="1"/>
                  <a:pt x="463" y="1"/>
                </a:cubicBezTo>
                <a:cubicBezTo>
                  <a:pt x="589" y="1"/>
                  <a:pt x="589" y="1"/>
                  <a:pt x="589" y="1"/>
                </a:cubicBezTo>
                <a:cubicBezTo>
                  <a:pt x="589" y="0"/>
                  <a:pt x="589" y="0"/>
                  <a:pt x="589" y="0"/>
                </a:cubicBezTo>
                <a:cubicBezTo>
                  <a:pt x="685" y="0"/>
                  <a:pt x="685" y="0"/>
                  <a:pt x="685" y="0"/>
                </a:cubicBezTo>
                <a:cubicBezTo>
                  <a:pt x="688" y="0"/>
                  <a:pt x="712" y="0"/>
                  <a:pt x="728" y="0"/>
                </a:cubicBezTo>
                <a:cubicBezTo>
                  <a:pt x="728" y="255"/>
                  <a:pt x="728" y="255"/>
                  <a:pt x="728" y="255"/>
                </a:cubicBezTo>
                <a:cubicBezTo>
                  <a:pt x="728" y="257"/>
                  <a:pt x="728" y="259"/>
                  <a:pt x="728" y="260"/>
                </a:cubicBezTo>
                <a:cubicBezTo>
                  <a:pt x="727" y="266"/>
                  <a:pt x="724" y="282"/>
                  <a:pt x="709" y="282"/>
                </a:cubicBezTo>
                <a:cubicBezTo>
                  <a:pt x="705" y="282"/>
                  <a:pt x="700" y="281"/>
                  <a:pt x="695" y="279"/>
                </a:cubicBezTo>
                <a:cubicBezTo>
                  <a:pt x="690" y="277"/>
                  <a:pt x="645" y="256"/>
                  <a:pt x="619" y="256"/>
                </a:cubicBezTo>
                <a:cubicBezTo>
                  <a:pt x="566" y="256"/>
                  <a:pt x="523" y="301"/>
                  <a:pt x="523" y="356"/>
                </a:cubicBezTo>
                <a:cubicBezTo>
                  <a:pt x="523" y="412"/>
                  <a:pt x="566" y="457"/>
                  <a:pt x="619" y="457"/>
                </a:cubicBezTo>
                <a:cubicBezTo>
                  <a:pt x="645" y="457"/>
                  <a:pt x="690" y="436"/>
                  <a:pt x="695" y="434"/>
                </a:cubicBezTo>
                <a:cubicBezTo>
                  <a:pt x="700" y="432"/>
                  <a:pt x="705" y="431"/>
                  <a:pt x="709" y="431"/>
                </a:cubicBezTo>
                <a:cubicBezTo>
                  <a:pt x="724" y="431"/>
                  <a:pt x="728" y="447"/>
                  <a:pt x="728" y="454"/>
                </a:cubicBezTo>
                <a:cubicBezTo>
                  <a:pt x="728" y="459"/>
                  <a:pt x="728" y="459"/>
                  <a:pt x="728" y="459"/>
                </a:cubicBezTo>
                <a:cubicBezTo>
                  <a:pt x="728" y="694"/>
                  <a:pt x="728" y="694"/>
                  <a:pt x="728" y="694"/>
                </a:cubicBezTo>
                <a:cubicBezTo>
                  <a:pt x="679" y="694"/>
                  <a:pt x="679" y="694"/>
                  <a:pt x="679" y="694"/>
                </a:cubicBezTo>
                <a:cubicBezTo>
                  <a:pt x="679" y="694"/>
                  <a:pt x="679" y="694"/>
                  <a:pt x="679" y="694"/>
                </a:cubicBezTo>
                <a:cubicBezTo>
                  <a:pt x="461" y="694"/>
                  <a:pt x="461" y="694"/>
                  <a:pt x="461" y="694"/>
                </a:cubicBezTo>
                <a:cubicBezTo>
                  <a:pt x="458" y="694"/>
                  <a:pt x="455" y="694"/>
                  <a:pt x="454" y="694"/>
                </a:cubicBezTo>
                <a:cubicBezTo>
                  <a:pt x="454" y="694"/>
                  <a:pt x="454" y="694"/>
                  <a:pt x="454" y="694"/>
                </a:cubicBezTo>
                <a:cubicBezTo>
                  <a:pt x="445" y="693"/>
                  <a:pt x="438" y="689"/>
                  <a:pt x="434" y="684"/>
                </a:cubicBezTo>
                <a:cubicBezTo>
                  <a:pt x="431" y="677"/>
                  <a:pt x="433" y="669"/>
                  <a:pt x="436" y="663"/>
                </a:cubicBezTo>
                <a:cubicBezTo>
                  <a:pt x="439" y="659"/>
                  <a:pt x="461" y="615"/>
                  <a:pt x="461" y="590"/>
                </a:cubicBezTo>
                <a:cubicBezTo>
                  <a:pt x="461" y="540"/>
                  <a:pt x="413" y="499"/>
                  <a:pt x="355" y="499"/>
                </a:cubicBezTo>
                <a:cubicBezTo>
                  <a:pt x="296" y="499"/>
                  <a:pt x="249" y="540"/>
                  <a:pt x="249" y="590"/>
                </a:cubicBezTo>
                <a:cubicBezTo>
                  <a:pt x="249" y="615"/>
                  <a:pt x="271" y="659"/>
                  <a:pt x="274" y="663"/>
                </a:cubicBezTo>
                <a:cubicBezTo>
                  <a:pt x="278" y="671"/>
                  <a:pt x="278" y="679"/>
                  <a:pt x="275" y="684"/>
                </a:cubicBezTo>
                <a:cubicBezTo>
                  <a:pt x="272" y="690"/>
                  <a:pt x="264" y="693"/>
                  <a:pt x="254" y="695"/>
                </a:cubicBezTo>
                <a:cubicBezTo>
                  <a:pt x="253" y="694"/>
                  <a:pt x="252" y="694"/>
                  <a:pt x="252" y="694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34284" tIns="17143" rIns="34284" bIns="17143" numCol="1" anchor="t" anchorCtr="0" compatLnSpc="1"/>
          <a:lstStyle/>
          <a:p>
            <a:pPr>
              <a:lnSpc>
                <a:spcPct val="120000"/>
              </a:lnSpc>
            </a:pPr>
            <a:endParaRPr lang="en-US" sz="525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2901802" y="2677985"/>
            <a:ext cx="793807" cy="6175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415" dirty="0"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01 </a:t>
            </a:r>
          </a:p>
        </p:txBody>
      </p:sp>
      <p:sp>
        <p:nvSpPr>
          <p:cNvPr id="28" name="Rectangle 27"/>
          <p:cNvSpPr/>
          <p:nvPr/>
        </p:nvSpPr>
        <p:spPr>
          <a:xfrm>
            <a:off x="5787897" y="2677985"/>
            <a:ext cx="793807" cy="6175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415" dirty="0"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02 </a:t>
            </a:r>
          </a:p>
        </p:txBody>
      </p:sp>
      <p:sp>
        <p:nvSpPr>
          <p:cNvPr id="29" name="Rectangle 28"/>
          <p:cNvSpPr/>
          <p:nvPr/>
        </p:nvSpPr>
        <p:spPr>
          <a:xfrm>
            <a:off x="8616269" y="2677985"/>
            <a:ext cx="793807" cy="6175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415" dirty="0"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03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885845" y="4453555"/>
            <a:ext cx="1341763" cy="2241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330">
                <a:latin typeface="Arial" panose="020B0604020202020204" pitchFamily="34" charset="0"/>
                <a:ea typeface="微软雅黑" panose="020B0503020204020204" pitchFamily="34" charset="-122"/>
                <a:cs typeface="Lato Black"/>
                <a:sym typeface="Arial" panose="020B0604020202020204" pitchFamily="34" charset="0"/>
              </a:rPr>
              <a:t>请替换文字内容</a:t>
            </a:r>
            <a:endParaRPr lang="en-US" sz="1330" dirty="0">
              <a:latin typeface="Arial" panose="020B0604020202020204" pitchFamily="34" charset="0"/>
              <a:ea typeface="微软雅黑" panose="020B0503020204020204" pitchFamily="34" charset="-122"/>
              <a:cs typeface="Lato Black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885844" y="4748021"/>
            <a:ext cx="2558541" cy="6880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760" dirty="0"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760" dirty="0" err="1"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directly.Please</a:t>
            </a:r>
            <a:r>
              <a:rPr lang="en-US" altLang="zh-CN" sz="760" dirty="0"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728644" y="4453555"/>
            <a:ext cx="1341763" cy="2241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330">
                <a:latin typeface="Arial" panose="020B0604020202020204" pitchFamily="34" charset="0"/>
                <a:ea typeface="微软雅黑" panose="020B0503020204020204" pitchFamily="34" charset="-122"/>
                <a:cs typeface="Lato Black"/>
                <a:sym typeface="Arial" panose="020B0604020202020204" pitchFamily="34" charset="0"/>
              </a:rPr>
              <a:t>请替换文字内容</a:t>
            </a:r>
            <a:endParaRPr lang="en-US" sz="1330" dirty="0">
              <a:latin typeface="Arial" panose="020B0604020202020204" pitchFamily="34" charset="0"/>
              <a:ea typeface="微软雅黑" panose="020B0503020204020204" pitchFamily="34" charset="-122"/>
              <a:cs typeface="Lato Black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728644" y="4748021"/>
            <a:ext cx="2558541" cy="6880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760" dirty="0"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760" dirty="0" err="1"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directly.Please</a:t>
            </a:r>
            <a:r>
              <a:rPr lang="en-US" altLang="zh-CN" sz="760" dirty="0"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" t="29073" b="4241"/>
          <a:stretch>
            <a:fillRect/>
          </a:stretch>
        </p:blipFill>
        <p:spPr>
          <a:xfrm>
            <a:off x="659630" y="523095"/>
            <a:ext cx="1349598" cy="646332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2228154" y="523096"/>
            <a:ext cx="386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请输入标题内容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randomBar dir="vert"/>
      </p:transition>
    </mc:Choice>
    <mc:Fallback xmlns="">
      <p:transition spd="slow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101" grpId="0"/>
      <p:bldP spid="23" grpId="0" animBg="1"/>
      <p:bldP spid="24" grpId="0" animBg="1"/>
      <p:bldP spid="25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Rectangle 7"/>
          <p:cNvSpPr>
            <a:spLocks noChangeArrowheads="1"/>
          </p:cNvSpPr>
          <p:nvPr/>
        </p:nvSpPr>
        <p:spPr bwMode="auto">
          <a:xfrm>
            <a:off x="1882" y="3784567"/>
            <a:ext cx="12188239" cy="2400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/>
          <a:lstStyle/>
          <a:p>
            <a:pPr eaLnBrk="1" hangingPunct="1"/>
            <a:endParaRPr lang="zh-CN" altLang="zh-CN" sz="2400"/>
          </a:p>
        </p:txBody>
      </p:sp>
      <p:grpSp>
        <p:nvGrpSpPr>
          <p:cNvPr id="3" name="组合 2"/>
          <p:cNvGrpSpPr/>
          <p:nvPr/>
        </p:nvGrpSpPr>
        <p:grpSpPr>
          <a:xfrm>
            <a:off x="2328505" y="2960655"/>
            <a:ext cx="206311" cy="938212"/>
            <a:chOff x="1745505" y="2220491"/>
            <a:chExt cx="154781" cy="703659"/>
          </a:xfrm>
        </p:grpSpPr>
        <p:sp>
          <p:nvSpPr>
            <p:cNvPr id="146" name="Rectangle 6"/>
            <p:cNvSpPr>
              <a:spLocks noChangeArrowheads="1"/>
            </p:cNvSpPr>
            <p:nvPr/>
          </p:nvSpPr>
          <p:spPr bwMode="auto">
            <a:xfrm>
              <a:off x="1814562" y="2220491"/>
              <a:ext cx="16669" cy="62626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/>
            </a:p>
          </p:txBody>
        </p:sp>
        <p:sp>
          <p:nvSpPr>
            <p:cNvPr id="148" name="Oval 8"/>
            <p:cNvSpPr>
              <a:spLocks noChangeArrowheads="1"/>
            </p:cNvSpPr>
            <p:nvPr/>
          </p:nvSpPr>
          <p:spPr bwMode="auto">
            <a:xfrm>
              <a:off x="1745505" y="2768178"/>
              <a:ext cx="154781" cy="15597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/>
            </a:p>
          </p:txBody>
        </p:sp>
      </p:grpSp>
      <p:grpSp>
        <p:nvGrpSpPr>
          <p:cNvPr id="4" name="组合 4"/>
          <p:cNvGrpSpPr/>
          <p:nvPr/>
        </p:nvGrpSpPr>
        <p:grpSpPr>
          <a:xfrm>
            <a:off x="3991925" y="3690906"/>
            <a:ext cx="206311" cy="938213"/>
            <a:chOff x="2993454" y="2768178"/>
            <a:chExt cx="154781" cy="703660"/>
          </a:xfrm>
        </p:grpSpPr>
        <p:sp>
          <p:nvSpPr>
            <p:cNvPr id="145" name="Rectangle 5"/>
            <p:cNvSpPr>
              <a:spLocks noChangeArrowheads="1"/>
            </p:cNvSpPr>
            <p:nvPr/>
          </p:nvSpPr>
          <p:spPr bwMode="auto">
            <a:xfrm>
              <a:off x="3062511" y="2924150"/>
              <a:ext cx="15478" cy="54768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/>
            </a:p>
          </p:txBody>
        </p:sp>
        <p:sp>
          <p:nvSpPr>
            <p:cNvPr id="154" name="Oval 14"/>
            <p:cNvSpPr>
              <a:spLocks noChangeArrowheads="1"/>
            </p:cNvSpPr>
            <p:nvPr/>
          </p:nvSpPr>
          <p:spPr bwMode="auto">
            <a:xfrm>
              <a:off x="2993454" y="2768178"/>
              <a:ext cx="154781" cy="15597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/>
            </a:p>
          </p:txBody>
        </p:sp>
      </p:grpSp>
      <p:grpSp>
        <p:nvGrpSpPr>
          <p:cNvPr id="5" name="组合 6"/>
          <p:cNvGrpSpPr/>
          <p:nvPr/>
        </p:nvGrpSpPr>
        <p:grpSpPr>
          <a:xfrm>
            <a:off x="5419997" y="2960655"/>
            <a:ext cx="207899" cy="938212"/>
            <a:chOff x="4064842" y="2220491"/>
            <a:chExt cx="155972" cy="703659"/>
          </a:xfrm>
        </p:grpSpPr>
        <p:sp>
          <p:nvSpPr>
            <p:cNvPr id="157" name="Rectangle 17"/>
            <p:cNvSpPr>
              <a:spLocks noChangeArrowheads="1"/>
            </p:cNvSpPr>
            <p:nvPr/>
          </p:nvSpPr>
          <p:spPr bwMode="auto">
            <a:xfrm>
              <a:off x="4135089" y="2220491"/>
              <a:ext cx="15478" cy="62626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/>
            </a:p>
          </p:txBody>
        </p:sp>
        <p:sp>
          <p:nvSpPr>
            <p:cNvPr id="158" name="Oval 18"/>
            <p:cNvSpPr>
              <a:spLocks noChangeArrowheads="1"/>
            </p:cNvSpPr>
            <p:nvPr/>
          </p:nvSpPr>
          <p:spPr bwMode="auto">
            <a:xfrm>
              <a:off x="4064842" y="2768178"/>
              <a:ext cx="155972" cy="15597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/>
            </a:p>
          </p:txBody>
        </p:sp>
      </p:grpSp>
      <p:grpSp>
        <p:nvGrpSpPr>
          <p:cNvPr id="6" name="组合 8"/>
          <p:cNvGrpSpPr/>
          <p:nvPr/>
        </p:nvGrpSpPr>
        <p:grpSpPr>
          <a:xfrm>
            <a:off x="6922797" y="3690906"/>
            <a:ext cx="207899" cy="938213"/>
            <a:chOff x="5192289" y="2768178"/>
            <a:chExt cx="155972" cy="703660"/>
          </a:xfrm>
        </p:grpSpPr>
        <p:sp>
          <p:nvSpPr>
            <p:cNvPr id="156" name="Rectangle 16"/>
            <p:cNvSpPr>
              <a:spLocks noChangeArrowheads="1"/>
            </p:cNvSpPr>
            <p:nvPr/>
          </p:nvSpPr>
          <p:spPr bwMode="auto">
            <a:xfrm>
              <a:off x="5262536" y="2924150"/>
              <a:ext cx="15478" cy="54768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/>
            </a:p>
          </p:txBody>
        </p:sp>
        <p:sp>
          <p:nvSpPr>
            <p:cNvPr id="159" name="Oval 19"/>
            <p:cNvSpPr>
              <a:spLocks noChangeArrowheads="1"/>
            </p:cNvSpPr>
            <p:nvPr/>
          </p:nvSpPr>
          <p:spPr bwMode="auto">
            <a:xfrm>
              <a:off x="5192289" y="2768178"/>
              <a:ext cx="155972" cy="15597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/>
            </a:p>
          </p:txBody>
        </p:sp>
      </p:grpSp>
      <p:grpSp>
        <p:nvGrpSpPr>
          <p:cNvPr id="7" name="组合 10"/>
          <p:cNvGrpSpPr/>
          <p:nvPr/>
        </p:nvGrpSpPr>
        <p:grpSpPr>
          <a:xfrm>
            <a:off x="8358975" y="2960655"/>
            <a:ext cx="207899" cy="938212"/>
            <a:chOff x="6269755" y="2220491"/>
            <a:chExt cx="155972" cy="703659"/>
          </a:xfrm>
        </p:grpSpPr>
        <p:sp>
          <p:nvSpPr>
            <p:cNvPr id="162" name="Rectangle 267"/>
            <p:cNvSpPr>
              <a:spLocks noChangeArrowheads="1"/>
            </p:cNvSpPr>
            <p:nvPr/>
          </p:nvSpPr>
          <p:spPr bwMode="auto">
            <a:xfrm>
              <a:off x="6340002" y="2220491"/>
              <a:ext cx="15478" cy="62626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/>
            </a:p>
          </p:txBody>
        </p:sp>
        <p:sp>
          <p:nvSpPr>
            <p:cNvPr id="163" name="Oval 268"/>
            <p:cNvSpPr>
              <a:spLocks noChangeArrowheads="1"/>
            </p:cNvSpPr>
            <p:nvPr/>
          </p:nvSpPr>
          <p:spPr bwMode="auto">
            <a:xfrm>
              <a:off x="6269755" y="2768178"/>
              <a:ext cx="155972" cy="15597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/>
            </a:p>
          </p:txBody>
        </p:sp>
      </p:grpSp>
      <p:grpSp>
        <p:nvGrpSpPr>
          <p:cNvPr id="8" name="组合 12"/>
          <p:cNvGrpSpPr/>
          <p:nvPr/>
        </p:nvGrpSpPr>
        <p:grpSpPr>
          <a:xfrm>
            <a:off x="10208437" y="3690906"/>
            <a:ext cx="207899" cy="938213"/>
            <a:chOff x="7657280" y="2768178"/>
            <a:chExt cx="155972" cy="703660"/>
          </a:xfrm>
        </p:grpSpPr>
        <p:sp>
          <p:nvSpPr>
            <p:cNvPr id="161" name="Rectangle 266"/>
            <p:cNvSpPr>
              <a:spLocks noChangeArrowheads="1"/>
            </p:cNvSpPr>
            <p:nvPr/>
          </p:nvSpPr>
          <p:spPr bwMode="auto">
            <a:xfrm>
              <a:off x="7727527" y="2924150"/>
              <a:ext cx="15478" cy="54768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/>
            </a:p>
          </p:txBody>
        </p:sp>
        <p:sp>
          <p:nvSpPr>
            <p:cNvPr id="165" name="Oval 270"/>
            <p:cNvSpPr>
              <a:spLocks noChangeArrowheads="1"/>
            </p:cNvSpPr>
            <p:nvPr/>
          </p:nvSpPr>
          <p:spPr bwMode="auto">
            <a:xfrm>
              <a:off x="7657280" y="2768178"/>
              <a:ext cx="155972" cy="15597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/>
            </a:p>
          </p:txBody>
        </p:sp>
      </p:grpSp>
      <p:grpSp>
        <p:nvGrpSpPr>
          <p:cNvPr id="9" name="组合 3"/>
          <p:cNvGrpSpPr/>
          <p:nvPr/>
        </p:nvGrpSpPr>
        <p:grpSpPr>
          <a:xfrm>
            <a:off x="2120609" y="2647917"/>
            <a:ext cx="622108" cy="625475"/>
            <a:chOff x="1589534" y="1985937"/>
            <a:chExt cx="466725" cy="469106"/>
          </a:xfrm>
        </p:grpSpPr>
        <p:sp>
          <p:nvSpPr>
            <p:cNvPr id="153" name="Oval 13"/>
            <p:cNvSpPr>
              <a:spLocks noChangeArrowheads="1"/>
            </p:cNvSpPr>
            <p:nvPr/>
          </p:nvSpPr>
          <p:spPr bwMode="auto">
            <a:xfrm>
              <a:off x="1589534" y="1985937"/>
              <a:ext cx="466725" cy="46910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1" name="Rectangle 33"/>
            <p:cNvSpPr>
              <a:spLocks noChangeArrowheads="1"/>
            </p:cNvSpPr>
            <p:nvPr/>
          </p:nvSpPr>
          <p:spPr bwMode="auto">
            <a:xfrm>
              <a:off x="1662540" y="2045644"/>
              <a:ext cx="280410" cy="346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12" tIns="45705" rIns="91412" bIns="45705">
              <a:spAutoFit/>
            </a:bodyPr>
            <a:lstStyle/>
            <a:p>
              <a:pPr eaLnBrk="1" hangingPunct="1"/>
              <a:r>
                <a:rPr lang="id-ID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7"/>
          <p:cNvGrpSpPr/>
          <p:nvPr/>
        </p:nvGrpSpPr>
        <p:grpSpPr>
          <a:xfrm>
            <a:off x="5213689" y="2647916"/>
            <a:ext cx="622108" cy="625474"/>
            <a:chOff x="3910061" y="1985937"/>
            <a:chExt cx="466725" cy="469106"/>
          </a:xfrm>
        </p:grpSpPr>
        <p:sp>
          <p:nvSpPr>
            <p:cNvPr id="170" name="Oval 20"/>
            <p:cNvSpPr>
              <a:spLocks noChangeArrowheads="1"/>
            </p:cNvSpPr>
            <p:nvPr/>
          </p:nvSpPr>
          <p:spPr bwMode="auto">
            <a:xfrm>
              <a:off x="3910061" y="1985937"/>
              <a:ext cx="466725" cy="46910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2" name="Rectangle 34"/>
            <p:cNvSpPr>
              <a:spLocks noChangeArrowheads="1"/>
            </p:cNvSpPr>
            <p:nvPr/>
          </p:nvSpPr>
          <p:spPr bwMode="auto">
            <a:xfrm>
              <a:off x="3986261" y="2031857"/>
              <a:ext cx="280410" cy="346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12" tIns="45705" rIns="91412" bIns="45705">
              <a:spAutoFit/>
            </a:bodyPr>
            <a:lstStyle/>
            <a:p>
              <a:pPr eaLnBrk="1" hangingPunct="1"/>
              <a:r>
                <a:rPr lang="id-ID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1"/>
          <p:cNvGrpSpPr/>
          <p:nvPr/>
        </p:nvGrpSpPr>
        <p:grpSpPr>
          <a:xfrm>
            <a:off x="8152666" y="2647917"/>
            <a:ext cx="622108" cy="625475"/>
            <a:chOff x="6114974" y="1985937"/>
            <a:chExt cx="466725" cy="469106"/>
          </a:xfrm>
        </p:grpSpPr>
        <p:sp>
          <p:nvSpPr>
            <p:cNvPr id="164" name="Oval 269"/>
            <p:cNvSpPr>
              <a:spLocks noChangeArrowheads="1"/>
            </p:cNvSpPr>
            <p:nvPr/>
          </p:nvSpPr>
          <p:spPr bwMode="auto">
            <a:xfrm>
              <a:off x="6114974" y="1985937"/>
              <a:ext cx="466725" cy="46910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3" name="Rectangle 35"/>
            <p:cNvSpPr>
              <a:spLocks noChangeArrowheads="1"/>
            </p:cNvSpPr>
            <p:nvPr/>
          </p:nvSpPr>
          <p:spPr bwMode="auto">
            <a:xfrm>
              <a:off x="6181649" y="2045644"/>
              <a:ext cx="280410" cy="346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12" tIns="45705" rIns="91412" bIns="45705">
              <a:spAutoFit/>
            </a:bodyPr>
            <a:lstStyle/>
            <a:p>
              <a:pPr eaLnBrk="1" hangingPunct="1"/>
              <a:r>
                <a:rPr lang="id-ID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5"/>
          <p:cNvGrpSpPr/>
          <p:nvPr/>
        </p:nvGrpSpPr>
        <p:grpSpPr>
          <a:xfrm>
            <a:off x="3784027" y="4316381"/>
            <a:ext cx="622108" cy="625474"/>
            <a:chOff x="2837483" y="3237285"/>
            <a:chExt cx="466725" cy="469106"/>
          </a:xfrm>
        </p:grpSpPr>
        <p:sp>
          <p:nvSpPr>
            <p:cNvPr id="155" name="Oval 15"/>
            <p:cNvSpPr>
              <a:spLocks noChangeArrowheads="1"/>
            </p:cNvSpPr>
            <p:nvPr/>
          </p:nvSpPr>
          <p:spPr bwMode="auto">
            <a:xfrm>
              <a:off x="2837483" y="3237285"/>
              <a:ext cx="466725" cy="46910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5" name="Rectangle 37"/>
            <p:cNvSpPr>
              <a:spLocks noChangeArrowheads="1"/>
            </p:cNvSpPr>
            <p:nvPr/>
          </p:nvSpPr>
          <p:spPr bwMode="auto">
            <a:xfrm>
              <a:off x="2904158" y="3269402"/>
              <a:ext cx="280410" cy="346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12" tIns="45705" rIns="91412" bIns="45705">
              <a:spAutoFit/>
            </a:bodyPr>
            <a:lstStyle/>
            <a:p>
              <a:pPr eaLnBrk="1" hangingPunct="1"/>
              <a:r>
                <a:rPr lang="id-ID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9"/>
          <p:cNvGrpSpPr/>
          <p:nvPr/>
        </p:nvGrpSpPr>
        <p:grpSpPr>
          <a:xfrm>
            <a:off x="6716489" y="4316382"/>
            <a:ext cx="622108" cy="625474"/>
            <a:chOff x="5037508" y="3237285"/>
            <a:chExt cx="466725" cy="469106"/>
          </a:xfrm>
        </p:grpSpPr>
        <p:sp>
          <p:nvSpPr>
            <p:cNvPr id="160" name="Oval 20"/>
            <p:cNvSpPr>
              <a:spLocks noChangeArrowheads="1"/>
            </p:cNvSpPr>
            <p:nvPr/>
          </p:nvSpPr>
          <p:spPr bwMode="auto">
            <a:xfrm>
              <a:off x="5037508" y="3237285"/>
              <a:ext cx="466725" cy="46910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6" name="Rectangle 38"/>
            <p:cNvSpPr>
              <a:spLocks noChangeArrowheads="1"/>
            </p:cNvSpPr>
            <p:nvPr/>
          </p:nvSpPr>
          <p:spPr bwMode="auto">
            <a:xfrm>
              <a:off x="5105373" y="3305393"/>
              <a:ext cx="280410" cy="346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12" tIns="45705" rIns="91412" bIns="45705">
              <a:spAutoFit/>
            </a:bodyPr>
            <a:lstStyle/>
            <a:p>
              <a:pPr eaLnBrk="1" hangingPunct="1"/>
              <a:r>
                <a:rPr lang="id-ID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002127" y="4316382"/>
            <a:ext cx="620520" cy="625474"/>
            <a:chOff x="7502499" y="3237285"/>
            <a:chExt cx="465534" cy="469106"/>
          </a:xfrm>
        </p:grpSpPr>
        <p:sp>
          <p:nvSpPr>
            <p:cNvPr id="166" name="Oval 271"/>
            <p:cNvSpPr>
              <a:spLocks noChangeArrowheads="1"/>
            </p:cNvSpPr>
            <p:nvPr/>
          </p:nvSpPr>
          <p:spPr bwMode="auto">
            <a:xfrm>
              <a:off x="7502499" y="3237285"/>
              <a:ext cx="465534" cy="46910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7" name="Rectangle 39"/>
            <p:cNvSpPr>
              <a:spLocks noChangeArrowheads="1"/>
            </p:cNvSpPr>
            <p:nvPr/>
          </p:nvSpPr>
          <p:spPr bwMode="auto">
            <a:xfrm>
              <a:off x="7576318" y="3305393"/>
              <a:ext cx="280410" cy="346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12" tIns="45705" rIns="91412" bIns="45705">
              <a:spAutoFit/>
            </a:bodyPr>
            <a:lstStyle/>
            <a:p>
              <a:pPr eaLnBrk="1" hangingPunct="1"/>
              <a:r>
                <a:rPr lang="id-ID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1630557" y="142390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584891" y="1834273"/>
            <a:ext cx="17684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722625" y="142390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676959" y="1834273"/>
            <a:ext cx="17684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621928" y="142390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576262" y="1834273"/>
            <a:ext cx="17684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242972" y="502324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197307" y="5433611"/>
            <a:ext cx="17684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237647" y="502324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191982" y="5433611"/>
            <a:ext cx="17684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501003" y="502324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9455337" y="5433611"/>
            <a:ext cx="17684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" t="29073" b="4241"/>
          <a:stretch>
            <a:fillRect/>
          </a:stretch>
        </p:blipFill>
        <p:spPr>
          <a:xfrm>
            <a:off x="659630" y="523095"/>
            <a:ext cx="1349598" cy="646332"/>
          </a:xfrm>
          <a:prstGeom prst="rect">
            <a:avLst/>
          </a:prstGeom>
        </p:spPr>
      </p:pic>
      <p:sp>
        <p:nvSpPr>
          <p:cNvPr id="52" name="文本框 51"/>
          <p:cNvSpPr txBox="1"/>
          <p:nvPr/>
        </p:nvSpPr>
        <p:spPr>
          <a:xfrm>
            <a:off x="2228154" y="523096"/>
            <a:ext cx="386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请输入标题内容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6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28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3" presetClass="entr" presetSubtype="28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3" presetClass="entr" presetSubtype="28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3" presetClass="entr" presetSubtype="28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3" presetClass="entr" presetSubtype="288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3" presetClass="entr" presetSubtype="288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" grpId="0" animBg="1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菱形 37"/>
          <p:cNvSpPr/>
          <p:nvPr/>
        </p:nvSpPr>
        <p:spPr>
          <a:xfrm>
            <a:off x="4876961" y="1619816"/>
            <a:ext cx="2719563" cy="2722033"/>
          </a:xfrm>
          <a:prstGeom prst="diamond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08" tIns="60955" rIns="121908" bIns="60955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菱形 38"/>
          <p:cNvSpPr/>
          <p:nvPr/>
        </p:nvSpPr>
        <p:spPr>
          <a:xfrm>
            <a:off x="716136" y="2070664"/>
            <a:ext cx="1822213" cy="1820333"/>
          </a:xfrm>
          <a:prstGeom prst="diamond">
            <a:avLst/>
          </a:pr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08" tIns="60955" rIns="121908" bIns="60955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菱形 39"/>
          <p:cNvSpPr/>
          <p:nvPr/>
        </p:nvSpPr>
        <p:spPr>
          <a:xfrm>
            <a:off x="2726707" y="2070664"/>
            <a:ext cx="1820096" cy="1820333"/>
          </a:xfrm>
          <a:prstGeom prst="diamond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08" tIns="60955" rIns="121908" bIns="60955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菱形 40"/>
          <p:cNvSpPr/>
          <p:nvPr/>
        </p:nvSpPr>
        <p:spPr>
          <a:xfrm>
            <a:off x="7645199" y="2070664"/>
            <a:ext cx="1820096" cy="1820333"/>
          </a:xfrm>
          <a:prstGeom prst="diamond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08" tIns="60955" rIns="121908" bIns="60955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菱形 41"/>
          <p:cNvSpPr/>
          <p:nvPr/>
        </p:nvSpPr>
        <p:spPr>
          <a:xfrm>
            <a:off x="9653655" y="2070664"/>
            <a:ext cx="1822212" cy="1820333"/>
          </a:xfrm>
          <a:prstGeom prst="diamond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08" tIns="60955" rIns="121908" bIns="60955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KSO_Shape"/>
          <p:cNvSpPr/>
          <p:nvPr/>
        </p:nvSpPr>
        <p:spPr bwMode="auto">
          <a:xfrm>
            <a:off x="1289677" y="2582896"/>
            <a:ext cx="787299" cy="713317"/>
          </a:xfrm>
          <a:custGeom>
            <a:avLst/>
            <a:gdLst>
              <a:gd name="T0" fmla="*/ 726341 w 2395538"/>
              <a:gd name="T1" fmla="*/ 2170112 h 2170112"/>
              <a:gd name="T2" fmla="*/ 1441768 w 2395538"/>
              <a:gd name="T3" fmla="*/ 728510 h 2170112"/>
              <a:gd name="T4" fmla="*/ 1885633 w 2395538"/>
              <a:gd name="T5" fmla="*/ 1143658 h 2170112"/>
              <a:gd name="T6" fmla="*/ 1870393 w 2395538"/>
              <a:gd name="T7" fmla="*/ 1187775 h 2170112"/>
              <a:gd name="T8" fmla="*/ 1824038 w 2395538"/>
              <a:gd name="T9" fmla="*/ 1209358 h 2170112"/>
              <a:gd name="T10" fmla="*/ 1774825 w 2395538"/>
              <a:gd name="T11" fmla="*/ 1196345 h 2170112"/>
              <a:gd name="T12" fmla="*/ 87630 w 2395538"/>
              <a:gd name="T13" fmla="*/ 1207136 h 2170112"/>
              <a:gd name="T14" fmla="*/ 36195 w 2395538"/>
              <a:gd name="T15" fmla="*/ 1203010 h 2170112"/>
              <a:gd name="T16" fmla="*/ 2540 w 2395538"/>
              <a:gd name="T17" fmla="*/ 1166510 h 2170112"/>
              <a:gd name="T18" fmla="*/ 7937 w 2395538"/>
              <a:gd name="T19" fmla="*/ 1121123 h 2170112"/>
              <a:gd name="T20" fmla="*/ 1968140 w 2395538"/>
              <a:gd name="T21" fmla="*/ 219388 h 2170112"/>
              <a:gd name="T22" fmla="*/ 2114413 w 2395538"/>
              <a:gd name="T23" fmla="*/ 243789 h 2170112"/>
              <a:gd name="T24" fmla="*/ 2240697 w 2395538"/>
              <a:gd name="T25" fmla="*/ 284667 h 2170112"/>
              <a:gd name="T26" fmla="*/ 2388557 w 2395538"/>
              <a:gd name="T27" fmla="*/ 355016 h 2170112"/>
              <a:gd name="T28" fmla="*/ 2336521 w 2395538"/>
              <a:gd name="T29" fmla="*/ 373079 h 2170112"/>
              <a:gd name="T30" fmla="*/ 2250533 w 2395538"/>
              <a:gd name="T31" fmla="*/ 415225 h 2170112"/>
              <a:gd name="T32" fmla="*/ 2138845 w 2395538"/>
              <a:gd name="T33" fmla="*/ 508390 h 2170112"/>
              <a:gd name="T34" fmla="*/ 2044926 w 2395538"/>
              <a:gd name="T35" fmla="*/ 621519 h 2170112"/>
              <a:gd name="T36" fmla="*/ 1960525 w 2395538"/>
              <a:gd name="T37" fmla="*/ 747006 h 2170112"/>
              <a:gd name="T38" fmla="*/ 1902777 w 2395538"/>
              <a:gd name="T39" fmla="*/ 803412 h 2170112"/>
              <a:gd name="T40" fmla="*/ 1832020 w 2395538"/>
              <a:gd name="T41" fmla="*/ 843974 h 2170112"/>
              <a:gd name="T42" fmla="*/ 1753013 w 2395538"/>
              <a:gd name="T43" fmla="*/ 868374 h 2170112"/>
              <a:gd name="T44" fmla="*/ 1568664 w 2395538"/>
              <a:gd name="T45" fmla="*/ 707079 h 2170112"/>
              <a:gd name="T46" fmla="*/ 1657507 w 2395538"/>
              <a:gd name="T47" fmla="*/ 590147 h 2170112"/>
              <a:gd name="T48" fmla="*/ 1736514 w 2395538"/>
              <a:gd name="T49" fmla="*/ 513143 h 2170112"/>
              <a:gd name="T50" fmla="*/ 1825674 w 2395538"/>
              <a:gd name="T51" fmla="*/ 448498 h 2170112"/>
              <a:gd name="T52" fmla="*/ 1925622 w 2395538"/>
              <a:gd name="T53" fmla="*/ 399381 h 2170112"/>
              <a:gd name="T54" fmla="*/ 2033820 w 2395538"/>
              <a:gd name="T55" fmla="*/ 369910 h 2170112"/>
              <a:gd name="T56" fmla="*/ 2147095 w 2395538"/>
              <a:gd name="T57" fmla="*/ 361671 h 2170112"/>
              <a:gd name="T58" fmla="*/ 2032234 w 2395538"/>
              <a:gd name="T59" fmla="*/ 356601 h 2170112"/>
              <a:gd name="T60" fmla="*/ 1917373 w 2395538"/>
              <a:gd name="T61" fmla="*/ 373713 h 2170112"/>
              <a:gd name="T62" fmla="*/ 1806953 w 2395538"/>
              <a:gd name="T63" fmla="*/ 412690 h 2170112"/>
              <a:gd name="T64" fmla="*/ 1703832 w 2395538"/>
              <a:gd name="T65" fmla="*/ 469730 h 2170112"/>
              <a:gd name="T66" fmla="*/ 1610230 w 2395538"/>
              <a:gd name="T67" fmla="*/ 542297 h 2170112"/>
              <a:gd name="T68" fmla="*/ 1526146 w 2395538"/>
              <a:gd name="T69" fmla="*/ 625638 h 2170112"/>
              <a:gd name="T70" fmla="*/ 1409381 w 2395538"/>
              <a:gd name="T71" fmla="*/ 589196 h 2170112"/>
              <a:gd name="T72" fmla="*/ 1430322 w 2395538"/>
              <a:gd name="T73" fmla="*/ 523601 h 2170112"/>
              <a:gd name="T74" fmla="*/ 1476648 w 2395538"/>
              <a:gd name="T75" fmla="*/ 444696 h 2170112"/>
              <a:gd name="T76" fmla="*/ 1541376 w 2395538"/>
              <a:gd name="T77" fmla="*/ 367375 h 2170112"/>
              <a:gd name="T78" fmla="*/ 1611816 w 2395538"/>
              <a:gd name="T79" fmla="*/ 308117 h 2170112"/>
              <a:gd name="T80" fmla="*/ 1686381 w 2395538"/>
              <a:gd name="T81" fmla="*/ 265337 h 2170112"/>
              <a:gd name="T82" fmla="*/ 1763166 w 2395538"/>
              <a:gd name="T83" fmla="*/ 237134 h 2170112"/>
              <a:gd name="T84" fmla="*/ 1910075 w 2395538"/>
              <a:gd name="T85" fmla="*/ 217487 h 2170112"/>
              <a:gd name="T86" fmla="*/ 1198124 w 2395538"/>
              <a:gd name="T87" fmla="*/ 20298 h 2170112"/>
              <a:gd name="T88" fmla="*/ 1336237 w 2395538"/>
              <a:gd name="T89" fmla="*/ 78653 h 2170112"/>
              <a:gd name="T90" fmla="*/ 1406886 w 2395538"/>
              <a:gd name="T91" fmla="*/ 127177 h 2170112"/>
              <a:gd name="T92" fmla="*/ 1468305 w 2395538"/>
              <a:gd name="T93" fmla="*/ 191241 h 2170112"/>
              <a:gd name="T94" fmla="*/ 1512540 w 2395538"/>
              <a:gd name="T95" fmla="*/ 273066 h 2170112"/>
              <a:gd name="T96" fmla="*/ 1474351 w 2395538"/>
              <a:gd name="T97" fmla="*/ 374554 h 2170112"/>
              <a:gd name="T98" fmla="*/ 1420252 w 2395538"/>
              <a:gd name="T99" fmla="*/ 385654 h 2170112"/>
              <a:gd name="T100" fmla="*/ 1384927 w 2395538"/>
              <a:gd name="T101" fmla="*/ 273700 h 2170112"/>
              <a:gd name="T102" fmla="*/ 1348012 w 2395538"/>
              <a:gd name="T103" fmla="*/ 208050 h 2170112"/>
              <a:gd name="T104" fmla="*/ 1299640 w 2395538"/>
              <a:gd name="T105" fmla="*/ 150963 h 2170112"/>
              <a:gd name="T106" fmla="*/ 1242040 w 2395538"/>
              <a:gd name="T107" fmla="*/ 104659 h 2170112"/>
              <a:gd name="T108" fmla="*/ 1280546 w 2395538"/>
              <a:gd name="T109" fmla="*/ 143986 h 2170112"/>
              <a:gd name="T110" fmla="*/ 1323508 w 2395538"/>
              <a:gd name="T111" fmla="*/ 202024 h 2170112"/>
              <a:gd name="T112" fmla="*/ 1356923 w 2395538"/>
              <a:gd name="T113" fmla="*/ 274969 h 2170112"/>
              <a:gd name="T114" fmla="*/ 1381108 w 2395538"/>
              <a:gd name="T115" fmla="*/ 413880 h 2170112"/>
              <a:gd name="T116" fmla="*/ 1369652 w 2395538"/>
              <a:gd name="T117" fmla="*/ 554378 h 2170112"/>
              <a:gd name="T118" fmla="*/ 1166937 w 2395538"/>
              <a:gd name="T119" fmla="*/ 363136 h 2170112"/>
              <a:gd name="T120" fmla="*/ 1178711 w 2395538"/>
              <a:gd name="T121" fmla="*/ 227079 h 2170112"/>
              <a:gd name="T122" fmla="*/ 1172028 w 2395538"/>
              <a:gd name="T123" fmla="*/ 132568 h 2170112"/>
              <a:gd name="T124" fmla="*/ 1144342 w 2395538"/>
              <a:gd name="T125" fmla="*/ 45670 h 2170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95538" h="2170112">
                <a:moveTo>
                  <a:pt x="940433" y="595312"/>
                </a:moveTo>
                <a:lnTo>
                  <a:pt x="1643062" y="1217102"/>
                </a:lnTo>
                <a:lnTo>
                  <a:pt x="1643062" y="2170112"/>
                </a:lnTo>
                <a:lnTo>
                  <a:pt x="1433735" y="2170112"/>
                </a:lnTo>
                <a:lnTo>
                  <a:pt x="1159290" y="2170112"/>
                </a:lnTo>
                <a:lnTo>
                  <a:pt x="1159290" y="1557214"/>
                </a:lnTo>
                <a:lnTo>
                  <a:pt x="726341" y="1557214"/>
                </a:lnTo>
                <a:lnTo>
                  <a:pt x="726341" y="2170112"/>
                </a:lnTo>
                <a:lnTo>
                  <a:pt x="612307" y="2170112"/>
                </a:lnTo>
                <a:lnTo>
                  <a:pt x="242887" y="2170112"/>
                </a:lnTo>
                <a:lnTo>
                  <a:pt x="242887" y="1655658"/>
                </a:lnTo>
                <a:lnTo>
                  <a:pt x="242887" y="1217102"/>
                </a:lnTo>
                <a:lnTo>
                  <a:pt x="940433" y="595312"/>
                </a:lnTo>
                <a:close/>
                <a:moveTo>
                  <a:pt x="942657" y="284162"/>
                </a:moveTo>
                <a:lnTo>
                  <a:pt x="1252855" y="559975"/>
                </a:lnTo>
                <a:lnTo>
                  <a:pt x="1441768" y="728510"/>
                </a:lnTo>
                <a:lnTo>
                  <a:pt x="1865630" y="1106523"/>
                </a:lnTo>
                <a:lnTo>
                  <a:pt x="1870393" y="1110966"/>
                </a:lnTo>
                <a:lnTo>
                  <a:pt x="1874520" y="1115727"/>
                </a:lnTo>
                <a:lnTo>
                  <a:pt x="1878013" y="1121123"/>
                </a:lnTo>
                <a:lnTo>
                  <a:pt x="1880553" y="1126519"/>
                </a:lnTo>
                <a:lnTo>
                  <a:pt x="1882775" y="1132232"/>
                </a:lnTo>
                <a:lnTo>
                  <a:pt x="1884680" y="1137627"/>
                </a:lnTo>
                <a:lnTo>
                  <a:pt x="1885633" y="1143658"/>
                </a:lnTo>
                <a:lnTo>
                  <a:pt x="1885950" y="1149053"/>
                </a:lnTo>
                <a:lnTo>
                  <a:pt x="1885633" y="1155084"/>
                </a:lnTo>
                <a:lnTo>
                  <a:pt x="1884680" y="1160797"/>
                </a:lnTo>
                <a:lnTo>
                  <a:pt x="1882775" y="1166510"/>
                </a:lnTo>
                <a:lnTo>
                  <a:pt x="1880553" y="1171906"/>
                </a:lnTo>
                <a:lnTo>
                  <a:pt x="1878013" y="1177619"/>
                </a:lnTo>
                <a:lnTo>
                  <a:pt x="1874520" y="1182697"/>
                </a:lnTo>
                <a:lnTo>
                  <a:pt x="1870393" y="1187775"/>
                </a:lnTo>
                <a:lnTo>
                  <a:pt x="1865630" y="1192219"/>
                </a:lnTo>
                <a:lnTo>
                  <a:pt x="1860550" y="1196345"/>
                </a:lnTo>
                <a:lnTo>
                  <a:pt x="1855153" y="1200153"/>
                </a:lnTo>
                <a:lnTo>
                  <a:pt x="1849438" y="1203010"/>
                </a:lnTo>
                <a:lnTo>
                  <a:pt x="1843405" y="1205549"/>
                </a:lnTo>
                <a:lnTo>
                  <a:pt x="1836738" y="1207453"/>
                </a:lnTo>
                <a:lnTo>
                  <a:pt x="1830705" y="1208723"/>
                </a:lnTo>
                <a:lnTo>
                  <a:pt x="1824038" y="1209358"/>
                </a:lnTo>
                <a:lnTo>
                  <a:pt x="1817688" y="1209675"/>
                </a:lnTo>
                <a:lnTo>
                  <a:pt x="1811020" y="1209358"/>
                </a:lnTo>
                <a:lnTo>
                  <a:pt x="1804670" y="1208723"/>
                </a:lnTo>
                <a:lnTo>
                  <a:pt x="1798320" y="1207453"/>
                </a:lnTo>
                <a:lnTo>
                  <a:pt x="1792288" y="1205549"/>
                </a:lnTo>
                <a:lnTo>
                  <a:pt x="1785938" y="1203010"/>
                </a:lnTo>
                <a:lnTo>
                  <a:pt x="1780223" y="1200153"/>
                </a:lnTo>
                <a:lnTo>
                  <a:pt x="1774825" y="1196345"/>
                </a:lnTo>
                <a:lnTo>
                  <a:pt x="1769745" y="1192219"/>
                </a:lnTo>
                <a:lnTo>
                  <a:pt x="942657" y="455553"/>
                </a:lnTo>
                <a:lnTo>
                  <a:pt x="116205" y="1192219"/>
                </a:lnTo>
                <a:lnTo>
                  <a:pt x="111125" y="1196345"/>
                </a:lnTo>
                <a:lnTo>
                  <a:pt x="105410" y="1200153"/>
                </a:lnTo>
                <a:lnTo>
                  <a:pt x="99695" y="1203010"/>
                </a:lnTo>
                <a:lnTo>
                  <a:pt x="93662" y="1205549"/>
                </a:lnTo>
                <a:lnTo>
                  <a:pt x="87630" y="1207136"/>
                </a:lnTo>
                <a:lnTo>
                  <a:pt x="80962" y="1208723"/>
                </a:lnTo>
                <a:lnTo>
                  <a:pt x="74930" y="1209358"/>
                </a:lnTo>
                <a:lnTo>
                  <a:pt x="68262" y="1209675"/>
                </a:lnTo>
                <a:lnTo>
                  <a:pt x="61277" y="1209358"/>
                </a:lnTo>
                <a:lnTo>
                  <a:pt x="55245" y="1208723"/>
                </a:lnTo>
                <a:lnTo>
                  <a:pt x="48577" y="1207136"/>
                </a:lnTo>
                <a:lnTo>
                  <a:pt x="42545" y="1205549"/>
                </a:lnTo>
                <a:lnTo>
                  <a:pt x="36195" y="1203010"/>
                </a:lnTo>
                <a:lnTo>
                  <a:pt x="30797" y="1200153"/>
                </a:lnTo>
                <a:lnTo>
                  <a:pt x="25082" y="1196345"/>
                </a:lnTo>
                <a:lnTo>
                  <a:pt x="20002" y="1192219"/>
                </a:lnTo>
                <a:lnTo>
                  <a:pt x="15240" y="1187775"/>
                </a:lnTo>
                <a:lnTo>
                  <a:pt x="11112" y="1182697"/>
                </a:lnTo>
                <a:lnTo>
                  <a:pt x="7937" y="1177619"/>
                </a:lnTo>
                <a:lnTo>
                  <a:pt x="5080" y="1171906"/>
                </a:lnTo>
                <a:lnTo>
                  <a:pt x="2540" y="1166510"/>
                </a:lnTo>
                <a:lnTo>
                  <a:pt x="1270" y="1160797"/>
                </a:lnTo>
                <a:lnTo>
                  <a:pt x="317" y="1155084"/>
                </a:lnTo>
                <a:lnTo>
                  <a:pt x="0" y="1149053"/>
                </a:lnTo>
                <a:lnTo>
                  <a:pt x="317" y="1143658"/>
                </a:lnTo>
                <a:lnTo>
                  <a:pt x="1270" y="1137627"/>
                </a:lnTo>
                <a:lnTo>
                  <a:pt x="2540" y="1131914"/>
                </a:lnTo>
                <a:lnTo>
                  <a:pt x="5080" y="1126201"/>
                </a:lnTo>
                <a:lnTo>
                  <a:pt x="7937" y="1121123"/>
                </a:lnTo>
                <a:lnTo>
                  <a:pt x="11112" y="1115727"/>
                </a:lnTo>
                <a:lnTo>
                  <a:pt x="15240" y="1110966"/>
                </a:lnTo>
                <a:lnTo>
                  <a:pt x="20002" y="1106523"/>
                </a:lnTo>
                <a:lnTo>
                  <a:pt x="942657" y="284162"/>
                </a:lnTo>
                <a:close/>
                <a:moveTo>
                  <a:pt x="1910075" y="217487"/>
                </a:moveTo>
                <a:lnTo>
                  <a:pt x="1929430" y="217487"/>
                </a:lnTo>
                <a:lnTo>
                  <a:pt x="1948785" y="218121"/>
                </a:lnTo>
                <a:lnTo>
                  <a:pt x="1968140" y="219388"/>
                </a:lnTo>
                <a:lnTo>
                  <a:pt x="1986860" y="220973"/>
                </a:lnTo>
                <a:lnTo>
                  <a:pt x="2005898" y="222874"/>
                </a:lnTo>
                <a:lnTo>
                  <a:pt x="2024301" y="225726"/>
                </a:lnTo>
                <a:lnTo>
                  <a:pt x="2043022" y="228578"/>
                </a:lnTo>
                <a:lnTo>
                  <a:pt x="2061425" y="231747"/>
                </a:lnTo>
                <a:lnTo>
                  <a:pt x="2079193" y="235550"/>
                </a:lnTo>
                <a:lnTo>
                  <a:pt x="2097279" y="239669"/>
                </a:lnTo>
                <a:lnTo>
                  <a:pt x="2114413" y="243789"/>
                </a:lnTo>
                <a:lnTo>
                  <a:pt x="2131865" y="248542"/>
                </a:lnTo>
                <a:lnTo>
                  <a:pt x="2148364" y="252979"/>
                </a:lnTo>
                <a:lnTo>
                  <a:pt x="2164546" y="258049"/>
                </a:lnTo>
                <a:lnTo>
                  <a:pt x="2181046" y="263119"/>
                </a:lnTo>
                <a:lnTo>
                  <a:pt x="2196593" y="268189"/>
                </a:lnTo>
                <a:lnTo>
                  <a:pt x="2211506" y="273893"/>
                </a:lnTo>
                <a:lnTo>
                  <a:pt x="2226419" y="278963"/>
                </a:lnTo>
                <a:lnTo>
                  <a:pt x="2240697" y="284667"/>
                </a:lnTo>
                <a:lnTo>
                  <a:pt x="2267668" y="295758"/>
                </a:lnTo>
                <a:lnTo>
                  <a:pt x="2292734" y="306216"/>
                </a:lnTo>
                <a:lnTo>
                  <a:pt x="2315579" y="316673"/>
                </a:lnTo>
                <a:lnTo>
                  <a:pt x="2335886" y="326496"/>
                </a:lnTo>
                <a:lnTo>
                  <a:pt x="2353338" y="335686"/>
                </a:lnTo>
                <a:lnTo>
                  <a:pt x="2368251" y="343608"/>
                </a:lnTo>
                <a:lnTo>
                  <a:pt x="2379991" y="349946"/>
                </a:lnTo>
                <a:lnTo>
                  <a:pt x="2388557" y="355016"/>
                </a:lnTo>
                <a:lnTo>
                  <a:pt x="2395538" y="359136"/>
                </a:lnTo>
                <a:lnTo>
                  <a:pt x="2386971" y="360403"/>
                </a:lnTo>
                <a:lnTo>
                  <a:pt x="2378721" y="361988"/>
                </a:lnTo>
                <a:lnTo>
                  <a:pt x="2370154" y="363572"/>
                </a:lnTo>
                <a:lnTo>
                  <a:pt x="2361587" y="365791"/>
                </a:lnTo>
                <a:lnTo>
                  <a:pt x="2353020" y="368009"/>
                </a:lnTo>
                <a:lnTo>
                  <a:pt x="2345088" y="370544"/>
                </a:lnTo>
                <a:lnTo>
                  <a:pt x="2336521" y="373079"/>
                </a:lnTo>
                <a:lnTo>
                  <a:pt x="2328271" y="375614"/>
                </a:lnTo>
                <a:lnTo>
                  <a:pt x="2320656" y="379100"/>
                </a:lnTo>
                <a:lnTo>
                  <a:pt x="2312406" y="382269"/>
                </a:lnTo>
                <a:lnTo>
                  <a:pt x="2304157" y="385755"/>
                </a:lnTo>
                <a:lnTo>
                  <a:pt x="2296541" y="389557"/>
                </a:lnTo>
                <a:lnTo>
                  <a:pt x="2280677" y="397162"/>
                </a:lnTo>
                <a:lnTo>
                  <a:pt x="2265446" y="405718"/>
                </a:lnTo>
                <a:lnTo>
                  <a:pt x="2250533" y="415225"/>
                </a:lnTo>
                <a:lnTo>
                  <a:pt x="2235303" y="425049"/>
                </a:lnTo>
                <a:lnTo>
                  <a:pt x="2220708" y="435189"/>
                </a:lnTo>
                <a:lnTo>
                  <a:pt x="2206429" y="446280"/>
                </a:lnTo>
                <a:lnTo>
                  <a:pt x="2192468" y="457688"/>
                </a:lnTo>
                <a:lnTo>
                  <a:pt x="2178825" y="469730"/>
                </a:lnTo>
                <a:lnTo>
                  <a:pt x="2164863" y="482088"/>
                </a:lnTo>
                <a:lnTo>
                  <a:pt x="2151854" y="495081"/>
                </a:lnTo>
                <a:lnTo>
                  <a:pt x="2138845" y="508390"/>
                </a:lnTo>
                <a:lnTo>
                  <a:pt x="2126153" y="521699"/>
                </a:lnTo>
                <a:lnTo>
                  <a:pt x="2113779" y="535325"/>
                </a:lnTo>
                <a:lnTo>
                  <a:pt x="2101721" y="549268"/>
                </a:lnTo>
                <a:lnTo>
                  <a:pt x="2089664" y="563528"/>
                </a:lnTo>
                <a:lnTo>
                  <a:pt x="2078242" y="578105"/>
                </a:lnTo>
                <a:lnTo>
                  <a:pt x="2066819" y="592682"/>
                </a:lnTo>
                <a:lnTo>
                  <a:pt x="2055714" y="607259"/>
                </a:lnTo>
                <a:lnTo>
                  <a:pt x="2044926" y="621519"/>
                </a:lnTo>
                <a:lnTo>
                  <a:pt x="2034455" y="636413"/>
                </a:lnTo>
                <a:lnTo>
                  <a:pt x="2024301" y="650989"/>
                </a:lnTo>
                <a:lnTo>
                  <a:pt x="2014782" y="665566"/>
                </a:lnTo>
                <a:lnTo>
                  <a:pt x="1995745" y="694403"/>
                </a:lnTo>
                <a:lnTo>
                  <a:pt x="1977976" y="722289"/>
                </a:lnTo>
                <a:lnTo>
                  <a:pt x="1972582" y="730845"/>
                </a:lnTo>
                <a:lnTo>
                  <a:pt x="1966553" y="739084"/>
                </a:lnTo>
                <a:lnTo>
                  <a:pt x="1960525" y="747006"/>
                </a:lnTo>
                <a:lnTo>
                  <a:pt x="1954179" y="755245"/>
                </a:lnTo>
                <a:lnTo>
                  <a:pt x="1947833" y="762534"/>
                </a:lnTo>
                <a:lnTo>
                  <a:pt x="1940852" y="770139"/>
                </a:lnTo>
                <a:lnTo>
                  <a:pt x="1933872" y="777111"/>
                </a:lnTo>
                <a:lnTo>
                  <a:pt x="1926257" y="784082"/>
                </a:lnTo>
                <a:lnTo>
                  <a:pt x="1918642" y="790737"/>
                </a:lnTo>
                <a:lnTo>
                  <a:pt x="1911027" y="797075"/>
                </a:lnTo>
                <a:lnTo>
                  <a:pt x="1902777" y="803412"/>
                </a:lnTo>
                <a:lnTo>
                  <a:pt x="1894527" y="809116"/>
                </a:lnTo>
                <a:lnTo>
                  <a:pt x="1886277" y="815137"/>
                </a:lnTo>
                <a:lnTo>
                  <a:pt x="1877710" y="820524"/>
                </a:lnTo>
                <a:lnTo>
                  <a:pt x="1868826" y="825911"/>
                </a:lnTo>
                <a:lnTo>
                  <a:pt x="1859625" y="830665"/>
                </a:lnTo>
                <a:lnTo>
                  <a:pt x="1850740" y="835735"/>
                </a:lnTo>
                <a:lnTo>
                  <a:pt x="1841539" y="839854"/>
                </a:lnTo>
                <a:lnTo>
                  <a:pt x="1832020" y="843974"/>
                </a:lnTo>
                <a:lnTo>
                  <a:pt x="1822501" y="848410"/>
                </a:lnTo>
                <a:lnTo>
                  <a:pt x="1812665" y="851896"/>
                </a:lnTo>
                <a:lnTo>
                  <a:pt x="1803146" y="855065"/>
                </a:lnTo>
                <a:lnTo>
                  <a:pt x="1793310" y="858551"/>
                </a:lnTo>
                <a:lnTo>
                  <a:pt x="1783473" y="861403"/>
                </a:lnTo>
                <a:lnTo>
                  <a:pt x="1773320" y="863938"/>
                </a:lnTo>
                <a:lnTo>
                  <a:pt x="1763166" y="866156"/>
                </a:lnTo>
                <a:lnTo>
                  <a:pt x="1753013" y="868374"/>
                </a:lnTo>
                <a:lnTo>
                  <a:pt x="1742542" y="870276"/>
                </a:lnTo>
                <a:lnTo>
                  <a:pt x="1732706" y="871860"/>
                </a:lnTo>
                <a:lnTo>
                  <a:pt x="1722235" y="873128"/>
                </a:lnTo>
                <a:lnTo>
                  <a:pt x="1711764" y="874078"/>
                </a:lnTo>
                <a:lnTo>
                  <a:pt x="1701611" y="874712"/>
                </a:lnTo>
                <a:lnTo>
                  <a:pt x="1548674" y="738450"/>
                </a:lnTo>
                <a:lnTo>
                  <a:pt x="1558510" y="722923"/>
                </a:lnTo>
                <a:lnTo>
                  <a:pt x="1568664" y="707079"/>
                </a:lnTo>
                <a:lnTo>
                  <a:pt x="1578500" y="691234"/>
                </a:lnTo>
                <a:lnTo>
                  <a:pt x="1589288" y="676024"/>
                </a:lnTo>
                <a:lnTo>
                  <a:pt x="1605470" y="653841"/>
                </a:lnTo>
                <a:lnTo>
                  <a:pt x="1622287" y="631976"/>
                </a:lnTo>
                <a:lnTo>
                  <a:pt x="1630854" y="621202"/>
                </a:lnTo>
                <a:lnTo>
                  <a:pt x="1639738" y="610745"/>
                </a:lnTo>
                <a:lnTo>
                  <a:pt x="1648305" y="600604"/>
                </a:lnTo>
                <a:lnTo>
                  <a:pt x="1657507" y="590147"/>
                </a:lnTo>
                <a:lnTo>
                  <a:pt x="1667026" y="580007"/>
                </a:lnTo>
                <a:lnTo>
                  <a:pt x="1676545" y="569866"/>
                </a:lnTo>
                <a:lnTo>
                  <a:pt x="1686063" y="560043"/>
                </a:lnTo>
                <a:lnTo>
                  <a:pt x="1695582" y="550219"/>
                </a:lnTo>
                <a:lnTo>
                  <a:pt x="1705418" y="540396"/>
                </a:lnTo>
                <a:lnTo>
                  <a:pt x="1715572" y="531523"/>
                </a:lnTo>
                <a:lnTo>
                  <a:pt x="1726043" y="522016"/>
                </a:lnTo>
                <a:lnTo>
                  <a:pt x="1736514" y="513143"/>
                </a:lnTo>
                <a:lnTo>
                  <a:pt x="1746984" y="503954"/>
                </a:lnTo>
                <a:lnTo>
                  <a:pt x="1757772" y="495714"/>
                </a:lnTo>
                <a:lnTo>
                  <a:pt x="1768878" y="487158"/>
                </a:lnTo>
                <a:lnTo>
                  <a:pt x="1779983" y="478919"/>
                </a:lnTo>
                <a:lnTo>
                  <a:pt x="1791089" y="470680"/>
                </a:lnTo>
                <a:lnTo>
                  <a:pt x="1802194" y="463075"/>
                </a:lnTo>
                <a:lnTo>
                  <a:pt x="1813934" y="455470"/>
                </a:lnTo>
                <a:lnTo>
                  <a:pt x="1825674" y="448498"/>
                </a:lnTo>
                <a:lnTo>
                  <a:pt x="1838048" y="441210"/>
                </a:lnTo>
                <a:lnTo>
                  <a:pt x="1850106" y="434238"/>
                </a:lnTo>
                <a:lnTo>
                  <a:pt x="1862163" y="427901"/>
                </a:lnTo>
                <a:lnTo>
                  <a:pt x="1874537" y="421563"/>
                </a:lnTo>
                <a:lnTo>
                  <a:pt x="1887229" y="415859"/>
                </a:lnTo>
                <a:lnTo>
                  <a:pt x="1899921" y="409838"/>
                </a:lnTo>
                <a:lnTo>
                  <a:pt x="1912613" y="404451"/>
                </a:lnTo>
                <a:lnTo>
                  <a:pt x="1925622" y="399381"/>
                </a:lnTo>
                <a:lnTo>
                  <a:pt x="1938631" y="394627"/>
                </a:lnTo>
                <a:lnTo>
                  <a:pt x="1951958" y="390191"/>
                </a:lnTo>
                <a:lnTo>
                  <a:pt x="1965284" y="385755"/>
                </a:lnTo>
                <a:lnTo>
                  <a:pt x="1978928" y="382269"/>
                </a:lnTo>
                <a:lnTo>
                  <a:pt x="1992572" y="378783"/>
                </a:lnTo>
                <a:lnTo>
                  <a:pt x="2006215" y="375297"/>
                </a:lnTo>
                <a:lnTo>
                  <a:pt x="2019859" y="372445"/>
                </a:lnTo>
                <a:lnTo>
                  <a:pt x="2033820" y="369910"/>
                </a:lnTo>
                <a:lnTo>
                  <a:pt x="2047781" y="368009"/>
                </a:lnTo>
                <a:lnTo>
                  <a:pt x="2062059" y="366107"/>
                </a:lnTo>
                <a:lnTo>
                  <a:pt x="2076021" y="364206"/>
                </a:lnTo>
                <a:lnTo>
                  <a:pt x="2089981" y="362938"/>
                </a:lnTo>
                <a:lnTo>
                  <a:pt x="2104260" y="362305"/>
                </a:lnTo>
                <a:lnTo>
                  <a:pt x="2118538" y="361671"/>
                </a:lnTo>
                <a:lnTo>
                  <a:pt x="2132817" y="361354"/>
                </a:lnTo>
                <a:lnTo>
                  <a:pt x="2147095" y="361671"/>
                </a:lnTo>
                <a:lnTo>
                  <a:pt x="2133134" y="359770"/>
                </a:lnTo>
                <a:lnTo>
                  <a:pt x="2118538" y="358502"/>
                </a:lnTo>
                <a:lnTo>
                  <a:pt x="2104260" y="357235"/>
                </a:lnTo>
                <a:lnTo>
                  <a:pt x="2089981" y="356601"/>
                </a:lnTo>
                <a:lnTo>
                  <a:pt x="2075703" y="355967"/>
                </a:lnTo>
                <a:lnTo>
                  <a:pt x="2061425" y="355967"/>
                </a:lnTo>
                <a:lnTo>
                  <a:pt x="2046829" y="355967"/>
                </a:lnTo>
                <a:lnTo>
                  <a:pt x="2032234" y="356601"/>
                </a:lnTo>
                <a:lnTo>
                  <a:pt x="2017955" y="357552"/>
                </a:lnTo>
                <a:lnTo>
                  <a:pt x="2003677" y="358819"/>
                </a:lnTo>
                <a:lnTo>
                  <a:pt x="1989081" y="360403"/>
                </a:lnTo>
                <a:lnTo>
                  <a:pt x="1974803" y="362305"/>
                </a:lnTo>
                <a:lnTo>
                  <a:pt x="1960525" y="364523"/>
                </a:lnTo>
                <a:lnTo>
                  <a:pt x="1946246" y="367375"/>
                </a:lnTo>
                <a:lnTo>
                  <a:pt x="1931968" y="370227"/>
                </a:lnTo>
                <a:lnTo>
                  <a:pt x="1917373" y="373713"/>
                </a:lnTo>
                <a:lnTo>
                  <a:pt x="1903411" y="377515"/>
                </a:lnTo>
                <a:lnTo>
                  <a:pt x="1889450" y="381318"/>
                </a:lnTo>
                <a:lnTo>
                  <a:pt x="1875489" y="385755"/>
                </a:lnTo>
                <a:lnTo>
                  <a:pt x="1861528" y="390508"/>
                </a:lnTo>
                <a:lnTo>
                  <a:pt x="1847567" y="395578"/>
                </a:lnTo>
                <a:lnTo>
                  <a:pt x="1833924" y="400965"/>
                </a:lnTo>
                <a:lnTo>
                  <a:pt x="1820280" y="406669"/>
                </a:lnTo>
                <a:lnTo>
                  <a:pt x="1806953" y="412690"/>
                </a:lnTo>
                <a:lnTo>
                  <a:pt x="1793627" y="418711"/>
                </a:lnTo>
                <a:lnTo>
                  <a:pt x="1780618" y="425366"/>
                </a:lnTo>
                <a:lnTo>
                  <a:pt x="1766974" y="432020"/>
                </a:lnTo>
                <a:lnTo>
                  <a:pt x="1754282" y="438992"/>
                </a:lnTo>
                <a:lnTo>
                  <a:pt x="1741273" y="446280"/>
                </a:lnTo>
                <a:lnTo>
                  <a:pt x="1728898" y="453885"/>
                </a:lnTo>
                <a:lnTo>
                  <a:pt x="1716207" y="461808"/>
                </a:lnTo>
                <a:lnTo>
                  <a:pt x="1703832" y="469730"/>
                </a:lnTo>
                <a:lnTo>
                  <a:pt x="1691775" y="478286"/>
                </a:lnTo>
                <a:lnTo>
                  <a:pt x="1679717" y="486842"/>
                </a:lnTo>
                <a:lnTo>
                  <a:pt x="1667660" y="495398"/>
                </a:lnTo>
                <a:lnTo>
                  <a:pt x="1655920" y="504270"/>
                </a:lnTo>
                <a:lnTo>
                  <a:pt x="1644180" y="513460"/>
                </a:lnTo>
                <a:lnTo>
                  <a:pt x="1632758" y="522967"/>
                </a:lnTo>
                <a:lnTo>
                  <a:pt x="1621335" y="532473"/>
                </a:lnTo>
                <a:lnTo>
                  <a:pt x="1610230" y="542297"/>
                </a:lnTo>
                <a:lnTo>
                  <a:pt x="1599124" y="551804"/>
                </a:lnTo>
                <a:lnTo>
                  <a:pt x="1588336" y="561944"/>
                </a:lnTo>
                <a:lnTo>
                  <a:pt x="1577548" y="572084"/>
                </a:lnTo>
                <a:lnTo>
                  <a:pt x="1566760" y="582542"/>
                </a:lnTo>
                <a:lnTo>
                  <a:pt x="1556606" y="592999"/>
                </a:lnTo>
                <a:lnTo>
                  <a:pt x="1546136" y="603773"/>
                </a:lnTo>
                <a:lnTo>
                  <a:pt x="1535982" y="614547"/>
                </a:lnTo>
                <a:lnTo>
                  <a:pt x="1526146" y="625638"/>
                </a:lnTo>
                <a:lnTo>
                  <a:pt x="1514406" y="638631"/>
                </a:lnTo>
                <a:lnTo>
                  <a:pt x="1503301" y="651623"/>
                </a:lnTo>
                <a:lnTo>
                  <a:pt x="1492195" y="664932"/>
                </a:lnTo>
                <a:lnTo>
                  <a:pt x="1481407" y="678559"/>
                </a:lnTo>
                <a:lnTo>
                  <a:pt x="1406525" y="612012"/>
                </a:lnTo>
                <a:lnTo>
                  <a:pt x="1407160" y="604407"/>
                </a:lnTo>
                <a:lnTo>
                  <a:pt x="1408112" y="596802"/>
                </a:lnTo>
                <a:lnTo>
                  <a:pt x="1409381" y="589196"/>
                </a:lnTo>
                <a:lnTo>
                  <a:pt x="1410967" y="581274"/>
                </a:lnTo>
                <a:lnTo>
                  <a:pt x="1412554" y="573352"/>
                </a:lnTo>
                <a:lnTo>
                  <a:pt x="1415092" y="565430"/>
                </a:lnTo>
                <a:lnTo>
                  <a:pt x="1417313" y="557191"/>
                </a:lnTo>
                <a:lnTo>
                  <a:pt x="1420169" y="548952"/>
                </a:lnTo>
                <a:lnTo>
                  <a:pt x="1423025" y="540396"/>
                </a:lnTo>
                <a:lnTo>
                  <a:pt x="1426198" y="532157"/>
                </a:lnTo>
                <a:lnTo>
                  <a:pt x="1430322" y="523601"/>
                </a:lnTo>
                <a:lnTo>
                  <a:pt x="1434130" y="514728"/>
                </a:lnTo>
                <a:lnTo>
                  <a:pt x="1438572" y="505855"/>
                </a:lnTo>
                <a:lnTo>
                  <a:pt x="1443332" y="497299"/>
                </a:lnTo>
                <a:lnTo>
                  <a:pt x="1448408" y="488109"/>
                </a:lnTo>
                <a:lnTo>
                  <a:pt x="1453802" y="478919"/>
                </a:lnTo>
                <a:lnTo>
                  <a:pt x="1461100" y="467195"/>
                </a:lnTo>
                <a:lnTo>
                  <a:pt x="1469033" y="455787"/>
                </a:lnTo>
                <a:lnTo>
                  <a:pt x="1476648" y="444696"/>
                </a:lnTo>
                <a:lnTo>
                  <a:pt x="1484263" y="433921"/>
                </a:lnTo>
                <a:lnTo>
                  <a:pt x="1492195" y="423464"/>
                </a:lnTo>
                <a:lnTo>
                  <a:pt x="1500128" y="413641"/>
                </a:lnTo>
                <a:lnTo>
                  <a:pt x="1508060" y="403817"/>
                </a:lnTo>
                <a:lnTo>
                  <a:pt x="1516310" y="393994"/>
                </a:lnTo>
                <a:lnTo>
                  <a:pt x="1524877" y="384804"/>
                </a:lnTo>
                <a:lnTo>
                  <a:pt x="1533127" y="375614"/>
                </a:lnTo>
                <a:lnTo>
                  <a:pt x="1541376" y="367375"/>
                </a:lnTo>
                <a:lnTo>
                  <a:pt x="1549943" y="358819"/>
                </a:lnTo>
                <a:lnTo>
                  <a:pt x="1558828" y="350580"/>
                </a:lnTo>
                <a:lnTo>
                  <a:pt x="1567077" y="342975"/>
                </a:lnTo>
                <a:lnTo>
                  <a:pt x="1575962" y="335369"/>
                </a:lnTo>
                <a:lnTo>
                  <a:pt x="1584846" y="328081"/>
                </a:lnTo>
                <a:lnTo>
                  <a:pt x="1594047" y="321109"/>
                </a:lnTo>
                <a:lnTo>
                  <a:pt x="1602932" y="314455"/>
                </a:lnTo>
                <a:lnTo>
                  <a:pt x="1611816" y="308117"/>
                </a:lnTo>
                <a:lnTo>
                  <a:pt x="1621018" y="301779"/>
                </a:lnTo>
                <a:lnTo>
                  <a:pt x="1630219" y="296075"/>
                </a:lnTo>
                <a:lnTo>
                  <a:pt x="1639421" y="290054"/>
                </a:lnTo>
                <a:lnTo>
                  <a:pt x="1648622" y="284667"/>
                </a:lnTo>
                <a:lnTo>
                  <a:pt x="1657824" y="279280"/>
                </a:lnTo>
                <a:lnTo>
                  <a:pt x="1667343" y="274527"/>
                </a:lnTo>
                <a:lnTo>
                  <a:pt x="1676862" y="269457"/>
                </a:lnTo>
                <a:lnTo>
                  <a:pt x="1686381" y="265337"/>
                </a:lnTo>
                <a:lnTo>
                  <a:pt x="1695582" y="261218"/>
                </a:lnTo>
                <a:lnTo>
                  <a:pt x="1705101" y="256781"/>
                </a:lnTo>
                <a:lnTo>
                  <a:pt x="1714937" y="252979"/>
                </a:lnTo>
                <a:lnTo>
                  <a:pt x="1724456" y="249493"/>
                </a:lnTo>
                <a:lnTo>
                  <a:pt x="1734292" y="246007"/>
                </a:lnTo>
                <a:lnTo>
                  <a:pt x="1743494" y="242838"/>
                </a:lnTo>
                <a:lnTo>
                  <a:pt x="1753330" y="239986"/>
                </a:lnTo>
                <a:lnTo>
                  <a:pt x="1763166" y="237134"/>
                </a:lnTo>
                <a:lnTo>
                  <a:pt x="1773003" y="234599"/>
                </a:lnTo>
                <a:lnTo>
                  <a:pt x="1792675" y="230163"/>
                </a:lnTo>
                <a:lnTo>
                  <a:pt x="1812030" y="226360"/>
                </a:lnTo>
                <a:lnTo>
                  <a:pt x="1831702" y="222874"/>
                </a:lnTo>
                <a:lnTo>
                  <a:pt x="1851375" y="220656"/>
                </a:lnTo>
                <a:lnTo>
                  <a:pt x="1870730" y="219072"/>
                </a:lnTo>
                <a:lnTo>
                  <a:pt x="1890402" y="217804"/>
                </a:lnTo>
                <a:lnTo>
                  <a:pt x="1910075" y="217487"/>
                </a:lnTo>
                <a:close/>
                <a:moveTo>
                  <a:pt x="1112837" y="0"/>
                </a:moveTo>
                <a:lnTo>
                  <a:pt x="1116656" y="634"/>
                </a:lnTo>
                <a:lnTo>
                  <a:pt x="1128112" y="2854"/>
                </a:lnTo>
                <a:lnTo>
                  <a:pt x="1146570" y="6660"/>
                </a:lnTo>
                <a:lnTo>
                  <a:pt x="1157708" y="9197"/>
                </a:lnTo>
                <a:lnTo>
                  <a:pt x="1170119" y="12369"/>
                </a:lnTo>
                <a:lnTo>
                  <a:pt x="1183485" y="16175"/>
                </a:lnTo>
                <a:lnTo>
                  <a:pt x="1198124" y="20298"/>
                </a:lnTo>
                <a:lnTo>
                  <a:pt x="1213399" y="25372"/>
                </a:lnTo>
                <a:lnTo>
                  <a:pt x="1229629" y="30763"/>
                </a:lnTo>
                <a:lnTo>
                  <a:pt x="1246495" y="37106"/>
                </a:lnTo>
                <a:lnTo>
                  <a:pt x="1263998" y="43767"/>
                </a:lnTo>
                <a:lnTo>
                  <a:pt x="1281501" y="51378"/>
                </a:lnTo>
                <a:lnTo>
                  <a:pt x="1299640" y="59307"/>
                </a:lnTo>
                <a:lnTo>
                  <a:pt x="1317780" y="68504"/>
                </a:lnTo>
                <a:lnTo>
                  <a:pt x="1336237" y="78653"/>
                </a:lnTo>
                <a:lnTo>
                  <a:pt x="1345148" y="84045"/>
                </a:lnTo>
                <a:lnTo>
                  <a:pt x="1354058" y="89436"/>
                </a:lnTo>
                <a:lnTo>
                  <a:pt x="1363287" y="95462"/>
                </a:lnTo>
                <a:lnTo>
                  <a:pt x="1372198" y="101171"/>
                </a:lnTo>
                <a:lnTo>
                  <a:pt x="1381108" y="107514"/>
                </a:lnTo>
                <a:lnTo>
                  <a:pt x="1389701" y="113540"/>
                </a:lnTo>
                <a:lnTo>
                  <a:pt x="1398293" y="120517"/>
                </a:lnTo>
                <a:lnTo>
                  <a:pt x="1406886" y="127177"/>
                </a:lnTo>
                <a:lnTo>
                  <a:pt x="1415160" y="134471"/>
                </a:lnTo>
                <a:lnTo>
                  <a:pt x="1423116" y="141449"/>
                </a:lnTo>
                <a:lnTo>
                  <a:pt x="1431390" y="149377"/>
                </a:lnTo>
                <a:lnTo>
                  <a:pt x="1439346" y="157306"/>
                </a:lnTo>
                <a:lnTo>
                  <a:pt x="1446665" y="165552"/>
                </a:lnTo>
                <a:lnTo>
                  <a:pt x="1454303" y="173798"/>
                </a:lnTo>
                <a:lnTo>
                  <a:pt x="1461304" y="182361"/>
                </a:lnTo>
                <a:lnTo>
                  <a:pt x="1468305" y="191241"/>
                </a:lnTo>
                <a:lnTo>
                  <a:pt x="1474988" y="200756"/>
                </a:lnTo>
                <a:lnTo>
                  <a:pt x="1481034" y="209953"/>
                </a:lnTo>
                <a:lnTo>
                  <a:pt x="1487399" y="219785"/>
                </a:lnTo>
                <a:lnTo>
                  <a:pt x="1492809" y="229616"/>
                </a:lnTo>
                <a:lnTo>
                  <a:pt x="1498537" y="240082"/>
                </a:lnTo>
                <a:lnTo>
                  <a:pt x="1503311" y="250865"/>
                </a:lnTo>
                <a:lnTo>
                  <a:pt x="1508084" y="261648"/>
                </a:lnTo>
                <a:lnTo>
                  <a:pt x="1512540" y="273066"/>
                </a:lnTo>
                <a:lnTo>
                  <a:pt x="1516358" y="284483"/>
                </a:lnTo>
                <a:lnTo>
                  <a:pt x="1519859" y="296218"/>
                </a:lnTo>
                <a:lnTo>
                  <a:pt x="1523041" y="308269"/>
                </a:lnTo>
                <a:lnTo>
                  <a:pt x="1525587" y="320955"/>
                </a:lnTo>
                <a:lnTo>
                  <a:pt x="1512540" y="333641"/>
                </a:lnTo>
                <a:lnTo>
                  <a:pt x="1499492" y="346645"/>
                </a:lnTo>
                <a:lnTo>
                  <a:pt x="1486763" y="360599"/>
                </a:lnTo>
                <a:lnTo>
                  <a:pt x="1474351" y="374554"/>
                </a:lnTo>
                <a:lnTo>
                  <a:pt x="1462259" y="389777"/>
                </a:lnTo>
                <a:lnTo>
                  <a:pt x="1450484" y="405000"/>
                </a:lnTo>
                <a:lnTo>
                  <a:pt x="1439027" y="420540"/>
                </a:lnTo>
                <a:lnTo>
                  <a:pt x="1427889" y="437032"/>
                </a:lnTo>
                <a:lnTo>
                  <a:pt x="1426616" y="424346"/>
                </a:lnTo>
                <a:lnTo>
                  <a:pt x="1424389" y="411343"/>
                </a:lnTo>
                <a:lnTo>
                  <a:pt x="1422479" y="398340"/>
                </a:lnTo>
                <a:lnTo>
                  <a:pt x="1420252" y="385654"/>
                </a:lnTo>
                <a:lnTo>
                  <a:pt x="1417706" y="373285"/>
                </a:lnTo>
                <a:lnTo>
                  <a:pt x="1414842" y="360599"/>
                </a:lnTo>
                <a:lnTo>
                  <a:pt x="1411341" y="348230"/>
                </a:lnTo>
                <a:lnTo>
                  <a:pt x="1408159" y="335544"/>
                </a:lnTo>
                <a:lnTo>
                  <a:pt x="1402112" y="317467"/>
                </a:lnTo>
                <a:lnTo>
                  <a:pt x="1396065" y="299706"/>
                </a:lnTo>
                <a:lnTo>
                  <a:pt x="1388746" y="281946"/>
                </a:lnTo>
                <a:lnTo>
                  <a:pt x="1384927" y="273700"/>
                </a:lnTo>
                <a:lnTo>
                  <a:pt x="1381108" y="265137"/>
                </a:lnTo>
                <a:lnTo>
                  <a:pt x="1376653" y="256574"/>
                </a:lnTo>
                <a:lnTo>
                  <a:pt x="1372516" y="248328"/>
                </a:lnTo>
                <a:lnTo>
                  <a:pt x="1368061" y="240082"/>
                </a:lnTo>
                <a:lnTo>
                  <a:pt x="1363287" y="231836"/>
                </a:lnTo>
                <a:lnTo>
                  <a:pt x="1358514" y="223591"/>
                </a:lnTo>
                <a:lnTo>
                  <a:pt x="1353104" y="215979"/>
                </a:lnTo>
                <a:lnTo>
                  <a:pt x="1348012" y="208050"/>
                </a:lnTo>
                <a:lnTo>
                  <a:pt x="1342284" y="200121"/>
                </a:lnTo>
                <a:lnTo>
                  <a:pt x="1336874" y="192827"/>
                </a:lnTo>
                <a:lnTo>
                  <a:pt x="1330827" y="185215"/>
                </a:lnTo>
                <a:lnTo>
                  <a:pt x="1325099" y="178238"/>
                </a:lnTo>
                <a:lnTo>
                  <a:pt x="1319053" y="171261"/>
                </a:lnTo>
                <a:lnTo>
                  <a:pt x="1312688" y="164284"/>
                </a:lnTo>
                <a:lnTo>
                  <a:pt x="1306323" y="157623"/>
                </a:lnTo>
                <a:lnTo>
                  <a:pt x="1299640" y="150963"/>
                </a:lnTo>
                <a:lnTo>
                  <a:pt x="1292957" y="144620"/>
                </a:lnTo>
                <a:lnTo>
                  <a:pt x="1286274" y="138277"/>
                </a:lnTo>
                <a:lnTo>
                  <a:pt x="1278955" y="132251"/>
                </a:lnTo>
                <a:lnTo>
                  <a:pt x="1271636" y="126225"/>
                </a:lnTo>
                <a:lnTo>
                  <a:pt x="1264635" y="120834"/>
                </a:lnTo>
                <a:lnTo>
                  <a:pt x="1257315" y="115125"/>
                </a:lnTo>
                <a:lnTo>
                  <a:pt x="1249996" y="110051"/>
                </a:lnTo>
                <a:lnTo>
                  <a:pt x="1242040" y="104659"/>
                </a:lnTo>
                <a:lnTo>
                  <a:pt x="1234402" y="99902"/>
                </a:lnTo>
                <a:lnTo>
                  <a:pt x="1241403" y="105611"/>
                </a:lnTo>
                <a:lnTo>
                  <a:pt x="1248086" y="111637"/>
                </a:lnTo>
                <a:lnTo>
                  <a:pt x="1255088" y="117663"/>
                </a:lnTo>
                <a:lnTo>
                  <a:pt x="1262089" y="124006"/>
                </a:lnTo>
                <a:lnTo>
                  <a:pt x="1268135" y="130666"/>
                </a:lnTo>
                <a:lnTo>
                  <a:pt x="1274818" y="137009"/>
                </a:lnTo>
                <a:lnTo>
                  <a:pt x="1280546" y="143986"/>
                </a:lnTo>
                <a:lnTo>
                  <a:pt x="1286911" y="150646"/>
                </a:lnTo>
                <a:lnTo>
                  <a:pt x="1292321" y="157623"/>
                </a:lnTo>
                <a:lnTo>
                  <a:pt x="1298367" y="164601"/>
                </a:lnTo>
                <a:lnTo>
                  <a:pt x="1303459" y="171895"/>
                </a:lnTo>
                <a:lnTo>
                  <a:pt x="1308869" y="179190"/>
                </a:lnTo>
                <a:lnTo>
                  <a:pt x="1313961" y="186484"/>
                </a:lnTo>
                <a:lnTo>
                  <a:pt x="1318734" y="194095"/>
                </a:lnTo>
                <a:lnTo>
                  <a:pt x="1323508" y="202024"/>
                </a:lnTo>
                <a:lnTo>
                  <a:pt x="1327963" y="209636"/>
                </a:lnTo>
                <a:lnTo>
                  <a:pt x="1332418" y="217565"/>
                </a:lnTo>
                <a:lnTo>
                  <a:pt x="1336237" y="225493"/>
                </a:lnTo>
                <a:lnTo>
                  <a:pt x="1340056" y="233422"/>
                </a:lnTo>
                <a:lnTo>
                  <a:pt x="1344193" y="241668"/>
                </a:lnTo>
                <a:lnTo>
                  <a:pt x="1347376" y="249914"/>
                </a:lnTo>
                <a:lnTo>
                  <a:pt x="1350558" y="257843"/>
                </a:lnTo>
                <a:lnTo>
                  <a:pt x="1356923" y="274969"/>
                </a:lnTo>
                <a:lnTo>
                  <a:pt x="1362333" y="291778"/>
                </a:lnTo>
                <a:lnTo>
                  <a:pt x="1366788" y="308904"/>
                </a:lnTo>
                <a:lnTo>
                  <a:pt x="1370925" y="326030"/>
                </a:lnTo>
                <a:lnTo>
                  <a:pt x="1374107" y="343790"/>
                </a:lnTo>
                <a:lnTo>
                  <a:pt x="1376653" y="360916"/>
                </a:lnTo>
                <a:lnTo>
                  <a:pt x="1378562" y="378677"/>
                </a:lnTo>
                <a:lnTo>
                  <a:pt x="1380472" y="396120"/>
                </a:lnTo>
                <a:lnTo>
                  <a:pt x="1381108" y="413880"/>
                </a:lnTo>
                <a:lnTo>
                  <a:pt x="1381427" y="431641"/>
                </a:lnTo>
                <a:lnTo>
                  <a:pt x="1381108" y="449401"/>
                </a:lnTo>
                <a:lnTo>
                  <a:pt x="1380472" y="466844"/>
                </a:lnTo>
                <a:lnTo>
                  <a:pt x="1378881" y="484605"/>
                </a:lnTo>
                <a:lnTo>
                  <a:pt x="1377290" y="502048"/>
                </a:lnTo>
                <a:lnTo>
                  <a:pt x="1375380" y="519491"/>
                </a:lnTo>
                <a:lnTo>
                  <a:pt x="1372516" y="536934"/>
                </a:lnTo>
                <a:lnTo>
                  <a:pt x="1369652" y="554378"/>
                </a:lnTo>
                <a:lnTo>
                  <a:pt x="1367106" y="564843"/>
                </a:lnTo>
                <a:lnTo>
                  <a:pt x="1364878" y="574675"/>
                </a:lnTo>
                <a:lnTo>
                  <a:pt x="1334646" y="547717"/>
                </a:lnTo>
                <a:lnTo>
                  <a:pt x="1168210" y="399609"/>
                </a:lnTo>
                <a:lnTo>
                  <a:pt x="1166618" y="387557"/>
                </a:lnTo>
                <a:lnTo>
                  <a:pt x="1166300" y="375188"/>
                </a:lnTo>
                <a:lnTo>
                  <a:pt x="1166618" y="369479"/>
                </a:lnTo>
                <a:lnTo>
                  <a:pt x="1166937" y="363136"/>
                </a:lnTo>
                <a:lnTo>
                  <a:pt x="1167573" y="357110"/>
                </a:lnTo>
                <a:lnTo>
                  <a:pt x="1168528" y="350767"/>
                </a:lnTo>
                <a:lnTo>
                  <a:pt x="1171074" y="330153"/>
                </a:lnTo>
                <a:lnTo>
                  <a:pt x="1173620" y="308269"/>
                </a:lnTo>
                <a:lnTo>
                  <a:pt x="1175847" y="285435"/>
                </a:lnTo>
                <a:lnTo>
                  <a:pt x="1177438" y="262283"/>
                </a:lnTo>
                <a:lnTo>
                  <a:pt x="1178393" y="238814"/>
                </a:lnTo>
                <a:lnTo>
                  <a:pt x="1178711" y="227079"/>
                </a:lnTo>
                <a:lnTo>
                  <a:pt x="1178711" y="215027"/>
                </a:lnTo>
                <a:lnTo>
                  <a:pt x="1178393" y="203293"/>
                </a:lnTo>
                <a:lnTo>
                  <a:pt x="1178075" y="191241"/>
                </a:lnTo>
                <a:lnTo>
                  <a:pt x="1177438" y="179507"/>
                </a:lnTo>
                <a:lnTo>
                  <a:pt x="1176484" y="167772"/>
                </a:lnTo>
                <a:lnTo>
                  <a:pt x="1175211" y="155720"/>
                </a:lnTo>
                <a:lnTo>
                  <a:pt x="1173938" y="144303"/>
                </a:lnTo>
                <a:lnTo>
                  <a:pt x="1172028" y="132568"/>
                </a:lnTo>
                <a:lnTo>
                  <a:pt x="1169801" y="121151"/>
                </a:lnTo>
                <a:lnTo>
                  <a:pt x="1167573" y="109734"/>
                </a:lnTo>
                <a:lnTo>
                  <a:pt x="1164391" y="98633"/>
                </a:lnTo>
                <a:lnTo>
                  <a:pt x="1161208" y="87533"/>
                </a:lnTo>
                <a:lnTo>
                  <a:pt x="1157708" y="76750"/>
                </a:lnTo>
                <a:lnTo>
                  <a:pt x="1153571" y="66284"/>
                </a:lnTo>
                <a:lnTo>
                  <a:pt x="1149115" y="55818"/>
                </a:lnTo>
                <a:lnTo>
                  <a:pt x="1144342" y="45670"/>
                </a:lnTo>
                <a:lnTo>
                  <a:pt x="1138932" y="35838"/>
                </a:lnTo>
                <a:lnTo>
                  <a:pt x="1133204" y="26641"/>
                </a:lnTo>
                <a:lnTo>
                  <a:pt x="1126839" y="17443"/>
                </a:lnTo>
                <a:lnTo>
                  <a:pt x="1119838" y="8563"/>
                </a:lnTo>
                <a:lnTo>
                  <a:pt x="111283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121908" tIns="60955" rIns="121908" bIns="60955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48" name="KSO_Shape"/>
          <p:cNvSpPr/>
          <p:nvPr/>
        </p:nvSpPr>
        <p:spPr bwMode="auto">
          <a:xfrm>
            <a:off x="3380674" y="2631579"/>
            <a:ext cx="512167" cy="698500"/>
          </a:xfrm>
          <a:custGeom>
            <a:avLst/>
            <a:gdLst>
              <a:gd name="T0" fmla="*/ 821150 w 1122363"/>
              <a:gd name="T1" fmla="*/ 1319439 h 1531938"/>
              <a:gd name="T2" fmla="*/ 818610 w 1122363"/>
              <a:gd name="T3" fmla="*/ 1374324 h 1531938"/>
              <a:gd name="T4" fmla="*/ 763001 w 1122363"/>
              <a:gd name="T5" fmla="*/ 1407818 h 1531938"/>
              <a:gd name="T6" fmla="*/ 617712 w 1122363"/>
              <a:gd name="T7" fmla="*/ 1069756 h 1531938"/>
              <a:gd name="T8" fmla="*/ 595045 w 1122363"/>
              <a:gd name="T9" fmla="*/ 1020228 h 1531938"/>
              <a:gd name="T10" fmla="*/ 616862 w 1122363"/>
              <a:gd name="T11" fmla="*/ 985788 h 1531938"/>
              <a:gd name="T12" fmla="*/ 638822 w 1122363"/>
              <a:gd name="T13" fmla="*/ 861065 h 1531938"/>
              <a:gd name="T14" fmla="*/ 533011 w 1122363"/>
              <a:gd name="T15" fmla="*/ 900272 h 1531938"/>
              <a:gd name="T16" fmla="*/ 472344 w 1122363"/>
              <a:gd name="T17" fmla="*/ 959225 h 1531938"/>
              <a:gd name="T18" fmla="*/ 447514 w 1122363"/>
              <a:gd name="T19" fmla="*/ 1068950 h 1531938"/>
              <a:gd name="T20" fmla="*/ 483631 w 1122363"/>
              <a:gd name="T21" fmla="*/ 1155544 h 1531938"/>
              <a:gd name="T22" fmla="*/ 563202 w 1122363"/>
              <a:gd name="T23" fmla="*/ 1213369 h 1531938"/>
              <a:gd name="T24" fmla="*/ 641644 w 1122363"/>
              <a:gd name="T25" fmla="*/ 1407149 h 1531938"/>
              <a:gd name="T26" fmla="*/ 522288 w 1122363"/>
              <a:gd name="T27" fmla="*/ 1360326 h 1531938"/>
              <a:gd name="T28" fmla="*/ 562920 w 1122363"/>
              <a:gd name="T29" fmla="*/ 1503052 h 1531938"/>
              <a:gd name="T30" fmla="*/ 767489 w 1122363"/>
              <a:gd name="T31" fmla="*/ 1526182 h 1531938"/>
              <a:gd name="T32" fmla="*/ 873019 w 1122363"/>
              <a:gd name="T33" fmla="*/ 1493462 h 1531938"/>
              <a:gd name="T34" fmla="*/ 940739 w 1122363"/>
              <a:gd name="T35" fmla="*/ 1437049 h 1531938"/>
              <a:gd name="T36" fmla="*/ 975445 w 1122363"/>
              <a:gd name="T37" fmla="*/ 1352710 h 1531938"/>
              <a:gd name="T38" fmla="*/ 957387 w 1122363"/>
              <a:gd name="T39" fmla="*/ 1244960 h 1531938"/>
              <a:gd name="T40" fmla="*/ 862579 w 1122363"/>
              <a:gd name="T41" fmla="*/ 1159211 h 1531938"/>
              <a:gd name="T42" fmla="*/ 777366 w 1122363"/>
              <a:gd name="T43" fmla="*/ 984893 h 1531938"/>
              <a:gd name="T44" fmla="*/ 941021 w 1122363"/>
              <a:gd name="T45" fmla="*/ 1068103 h 1531938"/>
              <a:gd name="T46" fmla="*/ 812918 w 1122363"/>
              <a:gd name="T47" fmla="*/ 868963 h 1531938"/>
              <a:gd name="T48" fmla="*/ 768618 w 1122363"/>
              <a:gd name="T49" fmla="*/ 464758 h 1531938"/>
              <a:gd name="T50" fmla="*/ 956258 w 1122363"/>
              <a:gd name="T51" fmla="*/ 515531 h 1531938"/>
              <a:gd name="T52" fmla="*/ 1106652 w 1122363"/>
              <a:gd name="T53" fmla="*/ 632589 h 1531938"/>
              <a:gd name="T54" fmla="*/ 1227702 w 1122363"/>
              <a:gd name="T55" fmla="*/ 820164 h 1531938"/>
              <a:gd name="T56" fmla="*/ 1327023 w 1122363"/>
              <a:gd name="T57" fmla="*/ 1081925 h 1531938"/>
              <a:gd name="T58" fmla="*/ 1396717 w 1122363"/>
              <a:gd name="T59" fmla="*/ 1393892 h 1531938"/>
              <a:gd name="T60" fmla="*/ 1355239 w 1122363"/>
              <a:gd name="T61" fmla="*/ 1597827 h 1531938"/>
              <a:gd name="T62" fmla="*/ 1228829 w 1122363"/>
              <a:gd name="T63" fmla="*/ 1750144 h 1531938"/>
              <a:gd name="T64" fmla="*/ 1040908 w 1122363"/>
              <a:gd name="T65" fmla="*/ 1850561 h 1531938"/>
              <a:gd name="T66" fmla="*/ 813764 w 1122363"/>
              <a:gd name="T67" fmla="*/ 1899358 h 1531938"/>
              <a:gd name="T68" fmla="*/ 571385 w 1122363"/>
              <a:gd name="T69" fmla="*/ 1896538 h 1531938"/>
              <a:gd name="T70" fmla="*/ 341985 w 1122363"/>
              <a:gd name="T71" fmla="*/ 1837867 h 1531938"/>
              <a:gd name="T72" fmla="*/ 152933 w 1122363"/>
              <a:gd name="T73" fmla="*/ 1725604 h 1531938"/>
              <a:gd name="T74" fmla="*/ 31320 w 1122363"/>
              <a:gd name="T75" fmla="*/ 1563133 h 1531938"/>
              <a:gd name="T76" fmla="*/ 3668 w 1122363"/>
              <a:gd name="T77" fmla="*/ 1352710 h 1531938"/>
              <a:gd name="T78" fmla="*/ 126691 w 1122363"/>
              <a:gd name="T79" fmla="*/ 958096 h 1531938"/>
              <a:gd name="T80" fmla="*/ 230811 w 1122363"/>
              <a:gd name="T81" fmla="*/ 743160 h 1531938"/>
              <a:gd name="T82" fmla="*/ 362301 w 1122363"/>
              <a:gd name="T83" fmla="*/ 582099 h 1531938"/>
              <a:gd name="T84" fmla="*/ 534421 w 1122363"/>
              <a:gd name="T85" fmla="*/ 485632 h 1531938"/>
              <a:gd name="T86" fmla="*/ 596426 w 1122363"/>
              <a:gd name="T87" fmla="*/ 1978 h 1531938"/>
              <a:gd name="T88" fmla="*/ 686940 w 1122363"/>
              <a:gd name="T89" fmla="*/ 37299 h 1531938"/>
              <a:gd name="T90" fmla="*/ 778299 w 1122363"/>
              <a:gd name="T91" fmla="*/ 32213 h 1531938"/>
              <a:gd name="T92" fmla="*/ 882912 w 1122363"/>
              <a:gd name="T93" fmla="*/ 282 h 1531938"/>
              <a:gd name="T94" fmla="*/ 944383 w 1122363"/>
              <a:gd name="T95" fmla="*/ 34192 h 1531938"/>
              <a:gd name="T96" fmla="*/ 991755 w 1122363"/>
              <a:gd name="T97" fmla="*/ 157394 h 1531938"/>
              <a:gd name="T98" fmla="*/ 1048714 w 1122363"/>
              <a:gd name="T99" fmla="*/ 165023 h 1531938"/>
              <a:gd name="T100" fmla="*/ 1092702 w 1122363"/>
              <a:gd name="T101" fmla="*/ 159655 h 1531938"/>
              <a:gd name="T102" fmla="*/ 1063377 w 1122363"/>
              <a:gd name="T103" fmla="*/ 261663 h 1531938"/>
              <a:gd name="T104" fmla="*/ 978784 w 1122363"/>
              <a:gd name="T105" fmla="*/ 348130 h 1531938"/>
              <a:gd name="T106" fmla="*/ 836387 w 1122363"/>
              <a:gd name="T107" fmla="*/ 422166 h 1531938"/>
              <a:gd name="T108" fmla="*/ 657614 w 1122363"/>
              <a:gd name="T109" fmla="*/ 404646 h 1531938"/>
              <a:gd name="T110" fmla="*/ 554694 w 1122363"/>
              <a:gd name="T111" fmla="*/ 419340 h 1531938"/>
              <a:gd name="T112" fmla="*/ 313322 w 1122363"/>
              <a:gd name="T113" fmla="*/ 219560 h 1531938"/>
              <a:gd name="T114" fmla="*/ 410321 w 1122363"/>
              <a:gd name="T115" fmla="*/ 170392 h 1531938"/>
              <a:gd name="T116" fmla="*/ 485327 w 1122363"/>
              <a:gd name="T117" fmla="*/ 159089 h 1531938"/>
              <a:gd name="T118" fmla="*/ 519164 w 1122363"/>
              <a:gd name="T119" fmla="*/ 54537 h 15319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122363" h="1531938">
                <a:moveTo>
                  <a:pt x="600075" y="1019175"/>
                </a:moveTo>
                <a:lnTo>
                  <a:pt x="608240" y="1022344"/>
                </a:lnTo>
                <a:lnTo>
                  <a:pt x="615950" y="1025965"/>
                </a:lnTo>
                <a:lnTo>
                  <a:pt x="622981" y="1029134"/>
                </a:lnTo>
                <a:lnTo>
                  <a:pt x="629331" y="1032303"/>
                </a:lnTo>
                <a:lnTo>
                  <a:pt x="635227" y="1035925"/>
                </a:lnTo>
                <a:lnTo>
                  <a:pt x="640443" y="1039093"/>
                </a:lnTo>
                <a:lnTo>
                  <a:pt x="644979" y="1042488"/>
                </a:lnTo>
                <a:lnTo>
                  <a:pt x="649061" y="1045884"/>
                </a:lnTo>
                <a:lnTo>
                  <a:pt x="652236" y="1049505"/>
                </a:lnTo>
                <a:lnTo>
                  <a:pt x="655411" y="1053127"/>
                </a:lnTo>
                <a:lnTo>
                  <a:pt x="657906" y="1056974"/>
                </a:lnTo>
                <a:lnTo>
                  <a:pt x="659720" y="1061049"/>
                </a:lnTo>
                <a:lnTo>
                  <a:pt x="661534" y="1065576"/>
                </a:lnTo>
                <a:lnTo>
                  <a:pt x="662668" y="1070329"/>
                </a:lnTo>
                <a:lnTo>
                  <a:pt x="663348" y="1074856"/>
                </a:lnTo>
                <a:lnTo>
                  <a:pt x="663575" y="1080062"/>
                </a:lnTo>
                <a:lnTo>
                  <a:pt x="663575" y="1083230"/>
                </a:lnTo>
                <a:lnTo>
                  <a:pt x="663348" y="1086626"/>
                </a:lnTo>
                <a:lnTo>
                  <a:pt x="662895" y="1089568"/>
                </a:lnTo>
                <a:lnTo>
                  <a:pt x="662441" y="1092510"/>
                </a:lnTo>
                <a:lnTo>
                  <a:pt x="661761" y="1095227"/>
                </a:lnTo>
                <a:lnTo>
                  <a:pt x="660854" y="1097716"/>
                </a:lnTo>
                <a:lnTo>
                  <a:pt x="659947" y="1100432"/>
                </a:lnTo>
                <a:lnTo>
                  <a:pt x="659040" y="1102922"/>
                </a:lnTo>
                <a:lnTo>
                  <a:pt x="657679" y="1105186"/>
                </a:lnTo>
                <a:lnTo>
                  <a:pt x="656545" y="1107449"/>
                </a:lnTo>
                <a:lnTo>
                  <a:pt x="654957" y="1109486"/>
                </a:lnTo>
                <a:lnTo>
                  <a:pt x="653143" y="1111523"/>
                </a:lnTo>
                <a:lnTo>
                  <a:pt x="651556" y="1113334"/>
                </a:lnTo>
                <a:lnTo>
                  <a:pt x="649515" y="1115145"/>
                </a:lnTo>
                <a:lnTo>
                  <a:pt x="647473" y="1116729"/>
                </a:lnTo>
                <a:lnTo>
                  <a:pt x="645206" y="1118087"/>
                </a:lnTo>
                <a:lnTo>
                  <a:pt x="640670" y="1120803"/>
                </a:lnTo>
                <a:lnTo>
                  <a:pt x="635681" y="1123520"/>
                </a:lnTo>
                <a:lnTo>
                  <a:pt x="630238" y="1126009"/>
                </a:lnTo>
                <a:lnTo>
                  <a:pt x="625022" y="1128046"/>
                </a:lnTo>
                <a:lnTo>
                  <a:pt x="619125" y="1130310"/>
                </a:lnTo>
                <a:lnTo>
                  <a:pt x="613002" y="1132121"/>
                </a:lnTo>
                <a:lnTo>
                  <a:pt x="606652" y="1133705"/>
                </a:lnTo>
                <a:lnTo>
                  <a:pt x="600075" y="1135063"/>
                </a:lnTo>
                <a:lnTo>
                  <a:pt x="600075" y="1019175"/>
                </a:lnTo>
                <a:close/>
                <a:moveTo>
                  <a:pt x="538162" y="779462"/>
                </a:moveTo>
                <a:lnTo>
                  <a:pt x="538162" y="877887"/>
                </a:lnTo>
                <a:lnTo>
                  <a:pt x="529967" y="875827"/>
                </a:lnTo>
                <a:lnTo>
                  <a:pt x="522227" y="873538"/>
                </a:lnTo>
                <a:lnTo>
                  <a:pt x="515398" y="870791"/>
                </a:lnTo>
                <a:lnTo>
                  <a:pt x="509024" y="868273"/>
                </a:lnTo>
                <a:lnTo>
                  <a:pt x="503333" y="865298"/>
                </a:lnTo>
                <a:lnTo>
                  <a:pt x="500829" y="863467"/>
                </a:lnTo>
                <a:lnTo>
                  <a:pt x="498553" y="861864"/>
                </a:lnTo>
                <a:lnTo>
                  <a:pt x="496276" y="860262"/>
                </a:lnTo>
                <a:lnTo>
                  <a:pt x="494227" y="858431"/>
                </a:lnTo>
                <a:lnTo>
                  <a:pt x="492406" y="856600"/>
                </a:lnTo>
                <a:lnTo>
                  <a:pt x="490813" y="854540"/>
                </a:lnTo>
                <a:lnTo>
                  <a:pt x="487626" y="850877"/>
                </a:lnTo>
                <a:lnTo>
                  <a:pt x="485122" y="846986"/>
                </a:lnTo>
                <a:lnTo>
                  <a:pt x="482618" y="843324"/>
                </a:lnTo>
                <a:lnTo>
                  <a:pt x="481024" y="839662"/>
                </a:lnTo>
                <a:lnTo>
                  <a:pt x="479658" y="835999"/>
                </a:lnTo>
                <a:lnTo>
                  <a:pt x="478520" y="832337"/>
                </a:lnTo>
                <a:lnTo>
                  <a:pt x="478065" y="828903"/>
                </a:lnTo>
                <a:lnTo>
                  <a:pt x="477837" y="825241"/>
                </a:lnTo>
                <a:lnTo>
                  <a:pt x="477837" y="822952"/>
                </a:lnTo>
                <a:lnTo>
                  <a:pt x="478065" y="820434"/>
                </a:lnTo>
                <a:lnTo>
                  <a:pt x="478520" y="817916"/>
                </a:lnTo>
                <a:lnTo>
                  <a:pt x="478975" y="815627"/>
                </a:lnTo>
                <a:lnTo>
                  <a:pt x="479431" y="813339"/>
                </a:lnTo>
                <a:lnTo>
                  <a:pt x="480341" y="810821"/>
                </a:lnTo>
                <a:lnTo>
                  <a:pt x="481252" y="808761"/>
                </a:lnTo>
                <a:lnTo>
                  <a:pt x="482162" y="806701"/>
                </a:lnTo>
                <a:lnTo>
                  <a:pt x="483528" y="804869"/>
                </a:lnTo>
                <a:lnTo>
                  <a:pt x="484894" y="802809"/>
                </a:lnTo>
                <a:lnTo>
                  <a:pt x="486260" y="800978"/>
                </a:lnTo>
                <a:lnTo>
                  <a:pt x="487853" y="799147"/>
                </a:lnTo>
                <a:lnTo>
                  <a:pt x="489447" y="797545"/>
                </a:lnTo>
                <a:lnTo>
                  <a:pt x="491496" y="795714"/>
                </a:lnTo>
                <a:lnTo>
                  <a:pt x="495593" y="792738"/>
                </a:lnTo>
                <a:lnTo>
                  <a:pt x="500146" y="789991"/>
                </a:lnTo>
                <a:lnTo>
                  <a:pt x="504699" y="787244"/>
                </a:lnTo>
                <a:lnTo>
                  <a:pt x="509935" y="785184"/>
                </a:lnTo>
                <a:lnTo>
                  <a:pt x="515170" y="783582"/>
                </a:lnTo>
                <a:lnTo>
                  <a:pt x="520634" y="781980"/>
                </a:lnTo>
                <a:lnTo>
                  <a:pt x="526097" y="780835"/>
                </a:lnTo>
                <a:lnTo>
                  <a:pt x="532016" y="779920"/>
                </a:lnTo>
                <a:lnTo>
                  <a:pt x="538162" y="779462"/>
                </a:lnTo>
                <a:close/>
                <a:moveTo>
                  <a:pt x="538626" y="654332"/>
                </a:moveTo>
                <a:lnTo>
                  <a:pt x="538626" y="688810"/>
                </a:lnTo>
                <a:lnTo>
                  <a:pt x="530011" y="689945"/>
                </a:lnTo>
                <a:lnTo>
                  <a:pt x="521624" y="691079"/>
                </a:lnTo>
                <a:lnTo>
                  <a:pt x="513236" y="692440"/>
                </a:lnTo>
                <a:lnTo>
                  <a:pt x="505302" y="694028"/>
                </a:lnTo>
                <a:lnTo>
                  <a:pt x="497594" y="695842"/>
                </a:lnTo>
                <a:lnTo>
                  <a:pt x="490113" y="697657"/>
                </a:lnTo>
                <a:lnTo>
                  <a:pt x="482859" y="699471"/>
                </a:lnTo>
                <a:lnTo>
                  <a:pt x="475831" y="701740"/>
                </a:lnTo>
                <a:lnTo>
                  <a:pt x="469257" y="704008"/>
                </a:lnTo>
                <a:lnTo>
                  <a:pt x="462683" y="706276"/>
                </a:lnTo>
                <a:lnTo>
                  <a:pt x="456336" y="708998"/>
                </a:lnTo>
                <a:lnTo>
                  <a:pt x="450215" y="711720"/>
                </a:lnTo>
                <a:lnTo>
                  <a:pt x="444321" y="714442"/>
                </a:lnTo>
                <a:lnTo>
                  <a:pt x="438654" y="717618"/>
                </a:lnTo>
                <a:lnTo>
                  <a:pt x="433440" y="720567"/>
                </a:lnTo>
                <a:lnTo>
                  <a:pt x="428226" y="723969"/>
                </a:lnTo>
                <a:lnTo>
                  <a:pt x="423238" y="727372"/>
                </a:lnTo>
                <a:lnTo>
                  <a:pt x="418478" y="731001"/>
                </a:lnTo>
                <a:lnTo>
                  <a:pt x="413944" y="734403"/>
                </a:lnTo>
                <a:lnTo>
                  <a:pt x="409410" y="738033"/>
                </a:lnTo>
                <a:lnTo>
                  <a:pt x="405556" y="741435"/>
                </a:lnTo>
                <a:lnTo>
                  <a:pt x="401476" y="744837"/>
                </a:lnTo>
                <a:lnTo>
                  <a:pt x="397849" y="748694"/>
                </a:lnTo>
                <a:lnTo>
                  <a:pt x="394221" y="752323"/>
                </a:lnTo>
                <a:lnTo>
                  <a:pt x="391048" y="755952"/>
                </a:lnTo>
                <a:lnTo>
                  <a:pt x="387874" y="760035"/>
                </a:lnTo>
                <a:lnTo>
                  <a:pt x="384927" y="763664"/>
                </a:lnTo>
                <a:lnTo>
                  <a:pt x="382207" y="767520"/>
                </a:lnTo>
                <a:lnTo>
                  <a:pt x="379486" y="771377"/>
                </a:lnTo>
                <a:lnTo>
                  <a:pt x="377219" y="775460"/>
                </a:lnTo>
                <a:lnTo>
                  <a:pt x="375179" y="779316"/>
                </a:lnTo>
                <a:lnTo>
                  <a:pt x="373366" y="783399"/>
                </a:lnTo>
                <a:lnTo>
                  <a:pt x="369738" y="791338"/>
                </a:lnTo>
                <a:lnTo>
                  <a:pt x="367018" y="799277"/>
                </a:lnTo>
                <a:lnTo>
                  <a:pt x="364298" y="806989"/>
                </a:lnTo>
                <a:lnTo>
                  <a:pt x="362258" y="814701"/>
                </a:lnTo>
                <a:lnTo>
                  <a:pt x="360671" y="822187"/>
                </a:lnTo>
                <a:lnTo>
                  <a:pt x="359537" y="829672"/>
                </a:lnTo>
                <a:lnTo>
                  <a:pt x="358857" y="836931"/>
                </a:lnTo>
                <a:lnTo>
                  <a:pt x="358630" y="844189"/>
                </a:lnTo>
                <a:lnTo>
                  <a:pt x="358857" y="851901"/>
                </a:lnTo>
                <a:lnTo>
                  <a:pt x="359537" y="859614"/>
                </a:lnTo>
                <a:lnTo>
                  <a:pt x="360444" y="867326"/>
                </a:lnTo>
                <a:lnTo>
                  <a:pt x="362031" y="874811"/>
                </a:lnTo>
                <a:lnTo>
                  <a:pt x="363844" y="882297"/>
                </a:lnTo>
                <a:lnTo>
                  <a:pt x="366111" y="889782"/>
                </a:lnTo>
                <a:lnTo>
                  <a:pt x="368832" y="897267"/>
                </a:lnTo>
                <a:lnTo>
                  <a:pt x="371779" y="904526"/>
                </a:lnTo>
                <a:lnTo>
                  <a:pt x="373592" y="907928"/>
                </a:lnTo>
                <a:lnTo>
                  <a:pt x="375633" y="911558"/>
                </a:lnTo>
                <a:lnTo>
                  <a:pt x="377673" y="915187"/>
                </a:lnTo>
                <a:lnTo>
                  <a:pt x="379940" y="918816"/>
                </a:lnTo>
                <a:lnTo>
                  <a:pt x="382660" y="922219"/>
                </a:lnTo>
                <a:lnTo>
                  <a:pt x="385380" y="925848"/>
                </a:lnTo>
                <a:lnTo>
                  <a:pt x="388554" y="929250"/>
                </a:lnTo>
                <a:lnTo>
                  <a:pt x="391501" y="932880"/>
                </a:lnTo>
                <a:lnTo>
                  <a:pt x="395128" y="936282"/>
                </a:lnTo>
                <a:lnTo>
                  <a:pt x="398529" y="939685"/>
                </a:lnTo>
                <a:lnTo>
                  <a:pt x="402609" y="943087"/>
                </a:lnTo>
                <a:lnTo>
                  <a:pt x="406463" y="946489"/>
                </a:lnTo>
                <a:lnTo>
                  <a:pt x="410770" y="949892"/>
                </a:lnTo>
                <a:lnTo>
                  <a:pt x="415077" y="953294"/>
                </a:lnTo>
                <a:lnTo>
                  <a:pt x="424372" y="959646"/>
                </a:lnTo>
                <a:lnTo>
                  <a:pt x="429586" y="963048"/>
                </a:lnTo>
                <a:lnTo>
                  <a:pt x="434800" y="966224"/>
                </a:lnTo>
                <a:lnTo>
                  <a:pt x="440467" y="969626"/>
                </a:lnTo>
                <a:lnTo>
                  <a:pt x="446361" y="972575"/>
                </a:lnTo>
                <a:lnTo>
                  <a:pt x="452482" y="975751"/>
                </a:lnTo>
                <a:lnTo>
                  <a:pt x="459056" y="978473"/>
                </a:lnTo>
                <a:lnTo>
                  <a:pt x="465630" y="981421"/>
                </a:lnTo>
                <a:lnTo>
                  <a:pt x="472658" y="984370"/>
                </a:lnTo>
                <a:lnTo>
                  <a:pt x="479912" y="987092"/>
                </a:lnTo>
                <a:lnTo>
                  <a:pt x="487619" y="989814"/>
                </a:lnTo>
                <a:lnTo>
                  <a:pt x="495327" y="992309"/>
                </a:lnTo>
                <a:lnTo>
                  <a:pt x="503488" y="994804"/>
                </a:lnTo>
                <a:lnTo>
                  <a:pt x="520490" y="1000021"/>
                </a:lnTo>
                <a:lnTo>
                  <a:pt x="538626" y="1004785"/>
                </a:lnTo>
                <a:lnTo>
                  <a:pt x="538626" y="1135439"/>
                </a:lnTo>
                <a:lnTo>
                  <a:pt x="530918" y="1134305"/>
                </a:lnTo>
                <a:lnTo>
                  <a:pt x="523210" y="1133171"/>
                </a:lnTo>
                <a:lnTo>
                  <a:pt x="515503" y="1131583"/>
                </a:lnTo>
                <a:lnTo>
                  <a:pt x="507795" y="1129768"/>
                </a:lnTo>
                <a:lnTo>
                  <a:pt x="500088" y="1127727"/>
                </a:lnTo>
                <a:lnTo>
                  <a:pt x="492607" y="1125685"/>
                </a:lnTo>
                <a:lnTo>
                  <a:pt x="485126" y="1123417"/>
                </a:lnTo>
                <a:lnTo>
                  <a:pt x="477645" y="1120695"/>
                </a:lnTo>
                <a:lnTo>
                  <a:pt x="470164" y="1117973"/>
                </a:lnTo>
                <a:lnTo>
                  <a:pt x="462683" y="1115024"/>
                </a:lnTo>
                <a:lnTo>
                  <a:pt x="455429" y="1111849"/>
                </a:lnTo>
                <a:lnTo>
                  <a:pt x="448175" y="1108673"/>
                </a:lnTo>
                <a:lnTo>
                  <a:pt x="440920" y="1105044"/>
                </a:lnTo>
                <a:lnTo>
                  <a:pt x="433893" y="1101641"/>
                </a:lnTo>
                <a:lnTo>
                  <a:pt x="426639" y="1097785"/>
                </a:lnTo>
                <a:lnTo>
                  <a:pt x="419611" y="1093929"/>
                </a:lnTo>
                <a:lnTo>
                  <a:pt x="405783" y="1085310"/>
                </a:lnTo>
                <a:lnTo>
                  <a:pt x="392181" y="1076690"/>
                </a:lnTo>
                <a:lnTo>
                  <a:pt x="379033" y="1067617"/>
                </a:lnTo>
                <a:lnTo>
                  <a:pt x="366338" y="1058317"/>
                </a:lnTo>
                <a:lnTo>
                  <a:pt x="366338" y="1169917"/>
                </a:lnTo>
                <a:lnTo>
                  <a:pt x="376313" y="1175588"/>
                </a:lnTo>
                <a:lnTo>
                  <a:pt x="386287" y="1181032"/>
                </a:lnTo>
                <a:lnTo>
                  <a:pt x="396715" y="1186249"/>
                </a:lnTo>
                <a:lnTo>
                  <a:pt x="407370" y="1191466"/>
                </a:lnTo>
                <a:lnTo>
                  <a:pt x="418251" y="1196003"/>
                </a:lnTo>
                <a:lnTo>
                  <a:pt x="429359" y="1200539"/>
                </a:lnTo>
                <a:lnTo>
                  <a:pt x="440694" y="1204849"/>
                </a:lnTo>
                <a:lnTo>
                  <a:pt x="452255" y="1208705"/>
                </a:lnTo>
                <a:lnTo>
                  <a:pt x="464043" y="1212561"/>
                </a:lnTo>
                <a:lnTo>
                  <a:pt x="475151" y="1215964"/>
                </a:lnTo>
                <a:lnTo>
                  <a:pt x="486486" y="1218686"/>
                </a:lnTo>
                <a:lnTo>
                  <a:pt x="497367" y="1221634"/>
                </a:lnTo>
                <a:lnTo>
                  <a:pt x="508022" y="1223903"/>
                </a:lnTo>
                <a:lnTo>
                  <a:pt x="518450" y="1225944"/>
                </a:lnTo>
                <a:lnTo>
                  <a:pt x="528878" y="1227759"/>
                </a:lnTo>
                <a:lnTo>
                  <a:pt x="538626" y="1229120"/>
                </a:lnTo>
                <a:lnTo>
                  <a:pt x="538626" y="1297396"/>
                </a:lnTo>
                <a:lnTo>
                  <a:pt x="600740" y="1297396"/>
                </a:lnTo>
                <a:lnTo>
                  <a:pt x="600740" y="1229120"/>
                </a:lnTo>
                <a:lnTo>
                  <a:pt x="608674" y="1228213"/>
                </a:lnTo>
                <a:lnTo>
                  <a:pt x="616608" y="1227305"/>
                </a:lnTo>
                <a:lnTo>
                  <a:pt x="624089" y="1225944"/>
                </a:lnTo>
                <a:lnTo>
                  <a:pt x="631570" y="1224810"/>
                </a:lnTo>
                <a:lnTo>
                  <a:pt x="638824" y="1223449"/>
                </a:lnTo>
                <a:lnTo>
                  <a:pt x="645852" y="1221861"/>
                </a:lnTo>
                <a:lnTo>
                  <a:pt x="652880" y="1220273"/>
                </a:lnTo>
                <a:lnTo>
                  <a:pt x="659454" y="1218232"/>
                </a:lnTo>
                <a:lnTo>
                  <a:pt x="666028" y="1216191"/>
                </a:lnTo>
                <a:lnTo>
                  <a:pt x="672375" y="1214149"/>
                </a:lnTo>
                <a:lnTo>
                  <a:pt x="678723" y="1211881"/>
                </a:lnTo>
                <a:lnTo>
                  <a:pt x="684617" y="1209386"/>
                </a:lnTo>
                <a:lnTo>
                  <a:pt x="690284" y="1206890"/>
                </a:lnTo>
                <a:lnTo>
                  <a:pt x="695951" y="1203942"/>
                </a:lnTo>
                <a:lnTo>
                  <a:pt x="701392" y="1200993"/>
                </a:lnTo>
                <a:lnTo>
                  <a:pt x="706833" y="1198044"/>
                </a:lnTo>
                <a:lnTo>
                  <a:pt x="711593" y="1194868"/>
                </a:lnTo>
                <a:lnTo>
                  <a:pt x="716581" y="1191693"/>
                </a:lnTo>
                <a:lnTo>
                  <a:pt x="721341" y="1188290"/>
                </a:lnTo>
                <a:lnTo>
                  <a:pt x="725875" y="1184888"/>
                </a:lnTo>
                <a:lnTo>
                  <a:pt x="730182" y="1181486"/>
                </a:lnTo>
                <a:lnTo>
                  <a:pt x="734263" y="1178083"/>
                </a:lnTo>
                <a:lnTo>
                  <a:pt x="738343" y="1174227"/>
                </a:lnTo>
                <a:lnTo>
                  <a:pt x="742197" y="1170825"/>
                </a:lnTo>
                <a:lnTo>
                  <a:pt x="745824" y="1166968"/>
                </a:lnTo>
                <a:lnTo>
                  <a:pt x="749225" y="1163339"/>
                </a:lnTo>
                <a:lnTo>
                  <a:pt x="752625" y="1159256"/>
                </a:lnTo>
                <a:lnTo>
                  <a:pt x="755799" y="1155627"/>
                </a:lnTo>
                <a:lnTo>
                  <a:pt x="758746" y="1151544"/>
                </a:lnTo>
                <a:lnTo>
                  <a:pt x="761466" y="1147461"/>
                </a:lnTo>
                <a:lnTo>
                  <a:pt x="763960" y="1143378"/>
                </a:lnTo>
                <a:lnTo>
                  <a:pt x="766453" y="1139295"/>
                </a:lnTo>
                <a:lnTo>
                  <a:pt x="770760" y="1130676"/>
                </a:lnTo>
                <a:lnTo>
                  <a:pt x="774614" y="1122056"/>
                </a:lnTo>
                <a:lnTo>
                  <a:pt x="777561" y="1113436"/>
                </a:lnTo>
                <a:lnTo>
                  <a:pt x="778921" y="1109354"/>
                </a:lnTo>
                <a:lnTo>
                  <a:pt x="780055" y="1105044"/>
                </a:lnTo>
                <a:lnTo>
                  <a:pt x="781415" y="1100507"/>
                </a:lnTo>
                <a:lnTo>
                  <a:pt x="782322" y="1096424"/>
                </a:lnTo>
                <a:lnTo>
                  <a:pt x="783002" y="1092114"/>
                </a:lnTo>
                <a:lnTo>
                  <a:pt x="783682" y="1087805"/>
                </a:lnTo>
                <a:lnTo>
                  <a:pt x="784135" y="1083495"/>
                </a:lnTo>
                <a:lnTo>
                  <a:pt x="784589" y="1079185"/>
                </a:lnTo>
                <a:lnTo>
                  <a:pt x="784816" y="1074875"/>
                </a:lnTo>
                <a:lnTo>
                  <a:pt x="784816" y="1070339"/>
                </a:lnTo>
                <a:lnTo>
                  <a:pt x="784589" y="1061719"/>
                </a:lnTo>
                <a:lnTo>
                  <a:pt x="784135" y="1053326"/>
                </a:lnTo>
                <a:lnTo>
                  <a:pt x="783229" y="1045161"/>
                </a:lnTo>
                <a:lnTo>
                  <a:pt x="781869" y="1037222"/>
                </a:lnTo>
                <a:lnTo>
                  <a:pt x="779828" y="1029509"/>
                </a:lnTo>
                <a:lnTo>
                  <a:pt x="777788" y="1022251"/>
                </a:lnTo>
                <a:lnTo>
                  <a:pt x="775294" y="1014992"/>
                </a:lnTo>
                <a:lnTo>
                  <a:pt x="772347" y="1007960"/>
                </a:lnTo>
                <a:lnTo>
                  <a:pt x="769174" y="1001156"/>
                </a:lnTo>
                <a:lnTo>
                  <a:pt x="765320" y="994577"/>
                </a:lnTo>
                <a:lnTo>
                  <a:pt x="761466" y="988226"/>
                </a:lnTo>
                <a:lnTo>
                  <a:pt x="756705" y="982329"/>
                </a:lnTo>
                <a:lnTo>
                  <a:pt x="752172" y="976431"/>
                </a:lnTo>
                <a:lnTo>
                  <a:pt x="746731" y="970987"/>
                </a:lnTo>
                <a:lnTo>
                  <a:pt x="741064" y="965543"/>
                </a:lnTo>
                <a:lnTo>
                  <a:pt x="734943" y="960553"/>
                </a:lnTo>
                <a:lnTo>
                  <a:pt x="728822" y="955563"/>
                </a:lnTo>
                <a:lnTo>
                  <a:pt x="722248" y="950572"/>
                </a:lnTo>
                <a:lnTo>
                  <a:pt x="715220" y="946036"/>
                </a:lnTo>
                <a:lnTo>
                  <a:pt x="708193" y="941272"/>
                </a:lnTo>
                <a:lnTo>
                  <a:pt x="700712" y="936509"/>
                </a:lnTo>
                <a:lnTo>
                  <a:pt x="693004" y="932199"/>
                </a:lnTo>
                <a:lnTo>
                  <a:pt x="685070" y="927889"/>
                </a:lnTo>
                <a:lnTo>
                  <a:pt x="676456" y="923806"/>
                </a:lnTo>
                <a:lnTo>
                  <a:pt x="668068" y="919497"/>
                </a:lnTo>
                <a:lnTo>
                  <a:pt x="659227" y="915641"/>
                </a:lnTo>
                <a:lnTo>
                  <a:pt x="650159" y="911558"/>
                </a:lnTo>
                <a:lnTo>
                  <a:pt x="641091" y="907475"/>
                </a:lnTo>
                <a:lnTo>
                  <a:pt x="631117" y="903845"/>
                </a:lnTo>
                <a:lnTo>
                  <a:pt x="621369" y="899989"/>
                </a:lnTo>
                <a:lnTo>
                  <a:pt x="611394" y="896587"/>
                </a:lnTo>
                <a:lnTo>
                  <a:pt x="600740" y="892958"/>
                </a:lnTo>
                <a:lnTo>
                  <a:pt x="600740" y="785894"/>
                </a:lnTo>
                <a:lnTo>
                  <a:pt x="612755" y="788616"/>
                </a:lnTo>
                <a:lnTo>
                  <a:pt x="624543" y="792018"/>
                </a:lnTo>
                <a:lnTo>
                  <a:pt x="636331" y="795421"/>
                </a:lnTo>
                <a:lnTo>
                  <a:pt x="647892" y="799504"/>
                </a:lnTo>
                <a:lnTo>
                  <a:pt x="659227" y="803813"/>
                </a:lnTo>
                <a:lnTo>
                  <a:pt x="670562" y="808577"/>
                </a:lnTo>
                <a:lnTo>
                  <a:pt x="681443" y="813794"/>
                </a:lnTo>
                <a:lnTo>
                  <a:pt x="692324" y="819465"/>
                </a:lnTo>
                <a:lnTo>
                  <a:pt x="702752" y="824909"/>
                </a:lnTo>
                <a:lnTo>
                  <a:pt x="712727" y="830806"/>
                </a:lnTo>
                <a:lnTo>
                  <a:pt x="722475" y="836477"/>
                </a:lnTo>
                <a:lnTo>
                  <a:pt x="731542" y="842148"/>
                </a:lnTo>
                <a:lnTo>
                  <a:pt x="740157" y="847592"/>
                </a:lnTo>
                <a:lnTo>
                  <a:pt x="748318" y="853262"/>
                </a:lnTo>
                <a:lnTo>
                  <a:pt x="756025" y="858933"/>
                </a:lnTo>
                <a:lnTo>
                  <a:pt x="763280" y="864604"/>
                </a:lnTo>
                <a:lnTo>
                  <a:pt x="763280" y="748240"/>
                </a:lnTo>
                <a:lnTo>
                  <a:pt x="752625" y="741889"/>
                </a:lnTo>
                <a:lnTo>
                  <a:pt x="741744" y="735764"/>
                </a:lnTo>
                <a:lnTo>
                  <a:pt x="731316" y="730547"/>
                </a:lnTo>
                <a:lnTo>
                  <a:pt x="720888" y="725103"/>
                </a:lnTo>
                <a:lnTo>
                  <a:pt x="710913" y="720340"/>
                </a:lnTo>
                <a:lnTo>
                  <a:pt x="701165" y="716030"/>
                </a:lnTo>
                <a:lnTo>
                  <a:pt x="691644" y="711720"/>
                </a:lnTo>
                <a:lnTo>
                  <a:pt x="682123" y="708318"/>
                </a:lnTo>
                <a:lnTo>
                  <a:pt x="672602" y="704689"/>
                </a:lnTo>
                <a:lnTo>
                  <a:pt x="663081" y="701740"/>
                </a:lnTo>
                <a:lnTo>
                  <a:pt x="653106" y="698791"/>
                </a:lnTo>
                <a:lnTo>
                  <a:pt x="643132" y="696296"/>
                </a:lnTo>
                <a:lnTo>
                  <a:pt x="632930" y="694254"/>
                </a:lnTo>
                <a:lnTo>
                  <a:pt x="622276" y="691986"/>
                </a:lnTo>
                <a:lnTo>
                  <a:pt x="611848" y="690171"/>
                </a:lnTo>
                <a:lnTo>
                  <a:pt x="600740" y="688810"/>
                </a:lnTo>
                <a:lnTo>
                  <a:pt x="600740" y="654332"/>
                </a:lnTo>
                <a:lnTo>
                  <a:pt x="538626" y="654332"/>
                </a:lnTo>
                <a:close/>
                <a:moveTo>
                  <a:pt x="549280" y="371475"/>
                </a:moveTo>
                <a:lnTo>
                  <a:pt x="564015" y="371475"/>
                </a:lnTo>
                <a:lnTo>
                  <a:pt x="577844" y="371475"/>
                </a:lnTo>
                <a:lnTo>
                  <a:pt x="591219" y="371929"/>
                </a:lnTo>
                <a:lnTo>
                  <a:pt x="604594" y="372609"/>
                </a:lnTo>
                <a:lnTo>
                  <a:pt x="617515" y="373743"/>
                </a:lnTo>
                <a:lnTo>
                  <a:pt x="630210" y="375104"/>
                </a:lnTo>
                <a:lnTo>
                  <a:pt x="642905" y="376692"/>
                </a:lnTo>
                <a:lnTo>
                  <a:pt x="655373" y="378507"/>
                </a:lnTo>
                <a:lnTo>
                  <a:pt x="667388" y="380775"/>
                </a:lnTo>
                <a:lnTo>
                  <a:pt x="679403" y="383497"/>
                </a:lnTo>
                <a:lnTo>
                  <a:pt x="691191" y="386219"/>
                </a:lnTo>
                <a:lnTo>
                  <a:pt x="702752" y="389168"/>
                </a:lnTo>
                <a:lnTo>
                  <a:pt x="714314" y="392797"/>
                </a:lnTo>
                <a:lnTo>
                  <a:pt x="725422" y="396426"/>
                </a:lnTo>
                <a:lnTo>
                  <a:pt x="736530" y="400509"/>
                </a:lnTo>
                <a:lnTo>
                  <a:pt x="747184" y="405046"/>
                </a:lnTo>
                <a:lnTo>
                  <a:pt x="757839" y="409582"/>
                </a:lnTo>
                <a:lnTo>
                  <a:pt x="768267" y="414573"/>
                </a:lnTo>
                <a:lnTo>
                  <a:pt x="778468" y="420017"/>
                </a:lnTo>
                <a:lnTo>
                  <a:pt x="788669" y="425461"/>
                </a:lnTo>
                <a:lnTo>
                  <a:pt x="798644" y="431358"/>
                </a:lnTo>
                <a:lnTo>
                  <a:pt x="808392" y="437709"/>
                </a:lnTo>
                <a:lnTo>
                  <a:pt x="818140" y="444288"/>
                </a:lnTo>
                <a:lnTo>
                  <a:pt x="827434" y="451092"/>
                </a:lnTo>
                <a:lnTo>
                  <a:pt x="836729" y="458351"/>
                </a:lnTo>
                <a:lnTo>
                  <a:pt x="845796" y="466063"/>
                </a:lnTo>
                <a:lnTo>
                  <a:pt x="854864" y="473775"/>
                </a:lnTo>
                <a:lnTo>
                  <a:pt x="863705" y="481941"/>
                </a:lnTo>
                <a:lnTo>
                  <a:pt x="872319" y="490561"/>
                </a:lnTo>
                <a:lnTo>
                  <a:pt x="880934" y="499407"/>
                </a:lnTo>
                <a:lnTo>
                  <a:pt x="889095" y="508707"/>
                </a:lnTo>
                <a:lnTo>
                  <a:pt x="897483" y="518234"/>
                </a:lnTo>
                <a:lnTo>
                  <a:pt x="905417" y="527988"/>
                </a:lnTo>
                <a:lnTo>
                  <a:pt x="913351" y="538422"/>
                </a:lnTo>
                <a:lnTo>
                  <a:pt x="921512" y="548856"/>
                </a:lnTo>
                <a:lnTo>
                  <a:pt x="929220" y="559744"/>
                </a:lnTo>
                <a:lnTo>
                  <a:pt x="936701" y="571086"/>
                </a:lnTo>
                <a:lnTo>
                  <a:pt x="944182" y="582654"/>
                </a:lnTo>
                <a:lnTo>
                  <a:pt x="951436" y="594449"/>
                </a:lnTo>
                <a:lnTo>
                  <a:pt x="958690" y="606925"/>
                </a:lnTo>
                <a:lnTo>
                  <a:pt x="965944" y="619627"/>
                </a:lnTo>
                <a:lnTo>
                  <a:pt x="972745" y="632330"/>
                </a:lnTo>
                <a:lnTo>
                  <a:pt x="979546" y="645713"/>
                </a:lnTo>
                <a:lnTo>
                  <a:pt x="986347" y="659549"/>
                </a:lnTo>
                <a:lnTo>
                  <a:pt x="993148" y="673613"/>
                </a:lnTo>
                <a:lnTo>
                  <a:pt x="999722" y="687903"/>
                </a:lnTo>
                <a:lnTo>
                  <a:pt x="1006069" y="702647"/>
                </a:lnTo>
                <a:lnTo>
                  <a:pt x="1012643" y="717845"/>
                </a:lnTo>
                <a:lnTo>
                  <a:pt x="1018991" y="733269"/>
                </a:lnTo>
                <a:lnTo>
                  <a:pt x="1025111" y="748920"/>
                </a:lnTo>
                <a:lnTo>
                  <a:pt x="1031005" y="765252"/>
                </a:lnTo>
                <a:lnTo>
                  <a:pt x="1037126" y="781584"/>
                </a:lnTo>
                <a:lnTo>
                  <a:pt x="1043247" y="798823"/>
                </a:lnTo>
                <a:lnTo>
                  <a:pt x="1049141" y="816062"/>
                </a:lnTo>
                <a:lnTo>
                  <a:pt x="1054808" y="833528"/>
                </a:lnTo>
                <a:lnTo>
                  <a:pt x="1060476" y="851674"/>
                </a:lnTo>
                <a:lnTo>
                  <a:pt x="1066143" y="870048"/>
                </a:lnTo>
                <a:lnTo>
                  <a:pt x="1071810" y="888875"/>
                </a:lnTo>
                <a:lnTo>
                  <a:pt x="1077478" y="907928"/>
                </a:lnTo>
                <a:lnTo>
                  <a:pt x="1082692" y="927436"/>
                </a:lnTo>
                <a:lnTo>
                  <a:pt x="1088132" y="947624"/>
                </a:lnTo>
                <a:lnTo>
                  <a:pt x="1093573" y="967812"/>
                </a:lnTo>
                <a:lnTo>
                  <a:pt x="1098787" y="988453"/>
                </a:lnTo>
                <a:lnTo>
                  <a:pt x="1109215" y="1030870"/>
                </a:lnTo>
                <a:lnTo>
                  <a:pt x="1112615" y="1046522"/>
                </a:lnTo>
                <a:lnTo>
                  <a:pt x="1115789" y="1061946"/>
                </a:lnTo>
                <a:lnTo>
                  <a:pt x="1118056" y="1076917"/>
                </a:lnTo>
                <a:lnTo>
                  <a:pt x="1119870" y="1091888"/>
                </a:lnTo>
                <a:lnTo>
                  <a:pt x="1121456" y="1106405"/>
                </a:lnTo>
                <a:lnTo>
                  <a:pt x="1122136" y="1120922"/>
                </a:lnTo>
                <a:lnTo>
                  <a:pt x="1122363" y="1134985"/>
                </a:lnTo>
                <a:lnTo>
                  <a:pt x="1122136" y="1148822"/>
                </a:lnTo>
                <a:lnTo>
                  <a:pt x="1121456" y="1162659"/>
                </a:lnTo>
                <a:lnTo>
                  <a:pt x="1120096" y="1176042"/>
                </a:lnTo>
                <a:lnTo>
                  <a:pt x="1118509" y="1188971"/>
                </a:lnTo>
                <a:lnTo>
                  <a:pt x="1116469" y="1201900"/>
                </a:lnTo>
                <a:lnTo>
                  <a:pt x="1113749" y="1214603"/>
                </a:lnTo>
                <a:lnTo>
                  <a:pt x="1110575" y="1227078"/>
                </a:lnTo>
                <a:lnTo>
                  <a:pt x="1107175" y="1239100"/>
                </a:lnTo>
                <a:lnTo>
                  <a:pt x="1103321" y="1250896"/>
                </a:lnTo>
                <a:lnTo>
                  <a:pt x="1098787" y="1262464"/>
                </a:lnTo>
                <a:lnTo>
                  <a:pt x="1094026" y="1274032"/>
                </a:lnTo>
                <a:lnTo>
                  <a:pt x="1088812" y="1284920"/>
                </a:lnTo>
                <a:lnTo>
                  <a:pt x="1083145" y="1296035"/>
                </a:lnTo>
                <a:lnTo>
                  <a:pt x="1077251" y="1306469"/>
                </a:lnTo>
                <a:lnTo>
                  <a:pt x="1070904" y="1317130"/>
                </a:lnTo>
                <a:lnTo>
                  <a:pt x="1064103" y="1327110"/>
                </a:lnTo>
                <a:lnTo>
                  <a:pt x="1056849" y="1336864"/>
                </a:lnTo>
                <a:lnTo>
                  <a:pt x="1049368" y="1346845"/>
                </a:lnTo>
                <a:lnTo>
                  <a:pt x="1041660" y="1356145"/>
                </a:lnTo>
                <a:lnTo>
                  <a:pt x="1033499" y="1365218"/>
                </a:lnTo>
                <a:lnTo>
                  <a:pt x="1024658" y="1374064"/>
                </a:lnTo>
                <a:lnTo>
                  <a:pt x="1015817" y="1382911"/>
                </a:lnTo>
                <a:lnTo>
                  <a:pt x="1006749" y="1391303"/>
                </a:lnTo>
                <a:lnTo>
                  <a:pt x="997228" y="1399469"/>
                </a:lnTo>
                <a:lnTo>
                  <a:pt x="987253" y="1407408"/>
                </a:lnTo>
                <a:lnTo>
                  <a:pt x="977279" y="1415121"/>
                </a:lnTo>
                <a:lnTo>
                  <a:pt x="967078" y="1422606"/>
                </a:lnTo>
                <a:lnTo>
                  <a:pt x="956196" y="1429638"/>
                </a:lnTo>
                <a:lnTo>
                  <a:pt x="945315" y="1436669"/>
                </a:lnTo>
                <a:lnTo>
                  <a:pt x="934207" y="1443474"/>
                </a:lnTo>
                <a:lnTo>
                  <a:pt x="922872" y="1449826"/>
                </a:lnTo>
                <a:lnTo>
                  <a:pt x="911084" y="1455950"/>
                </a:lnTo>
                <a:lnTo>
                  <a:pt x="899296" y="1461848"/>
                </a:lnTo>
                <a:lnTo>
                  <a:pt x="887055" y="1467745"/>
                </a:lnTo>
                <a:lnTo>
                  <a:pt x="874586" y="1473189"/>
                </a:lnTo>
                <a:lnTo>
                  <a:pt x="862118" y="1478179"/>
                </a:lnTo>
                <a:lnTo>
                  <a:pt x="849197" y="1483396"/>
                </a:lnTo>
                <a:lnTo>
                  <a:pt x="836275" y="1488160"/>
                </a:lnTo>
                <a:lnTo>
                  <a:pt x="823127" y="1492470"/>
                </a:lnTo>
                <a:lnTo>
                  <a:pt x="809752" y="1496779"/>
                </a:lnTo>
                <a:lnTo>
                  <a:pt x="796377" y="1500862"/>
                </a:lnTo>
                <a:lnTo>
                  <a:pt x="782549" y="1504492"/>
                </a:lnTo>
                <a:lnTo>
                  <a:pt x="768720" y="1508348"/>
                </a:lnTo>
                <a:lnTo>
                  <a:pt x="754892" y="1511523"/>
                </a:lnTo>
                <a:lnTo>
                  <a:pt x="740610" y="1514472"/>
                </a:lnTo>
                <a:lnTo>
                  <a:pt x="726555" y="1517194"/>
                </a:lnTo>
                <a:lnTo>
                  <a:pt x="712047" y="1519689"/>
                </a:lnTo>
                <a:lnTo>
                  <a:pt x="697538" y="1521958"/>
                </a:lnTo>
                <a:lnTo>
                  <a:pt x="683030" y="1524226"/>
                </a:lnTo>
                <a:lnTo>
                  <a:pt x="668521" y="1526040"/>
                </a:lnTo>
                <a:lnTo>
                  <a:pt x="653786" y="1527401"/>
                </a:lnTo>
                <a:lnTo>
                  <a:pt x="638824" y="1528762"/>
                </a:lnTo>
                <a:lnTo>
                  <a:pt x="624089" y="1529897"/>
                </a:lnTo>
                <a:lnTo>
                  <a:pt x="609128" y="1530804"/>
                </a:lnTo>
                <a:lnTo>
                  <a:pt x="594166" y="1531484"/>
                </a:lnTo>
                <a:lnTo>
                  <a:pt x="579204" y="1531938"/>
                </a:lnTo>
                <a:lnTo>
                  <a:pt x="564015" y="1531938"/>
                </a:lnTo>
                <a:lnTo>
                  <a:pt x="549054" y="1531938"/>
                </a:lnTo>
                <a:lnTo>
                  <a:pt x="533865" y="1531484"/>
                </a:lnTo>
                <a:lnTo>
                  <a:pt x="518903" y="1530804"/>
                </a:lnTo>
                <a:lnTo>
                  <a:pt x="503941" y="1529670"/>
                </a:lnTo>
                <a:lnTo>
                  <a:pt x="488980" y="1528309"/>
                </a:lnTo>
                <a:lnTo>
                  <a:pt x="474018" y="1526948"/>
                </a:lnTo>
                <a:lnTo>
                  <a:pt x="459056" y="1525133"/>
                </a:lnTo>
                <a:lnTo>
                  <a:pt x="444321" y="1523319"/>
                </a:lnTo>
                <a:lnTo>
                  <a:pt x="429359" y="1520823"/>
                </a:lnTo>
                <a:lnTo>
                  <a:pt x="414851" y="1518328"/>
                </a:lnTo>
                <a:lnTo>
                  <a:pt x="400115" y="1515606"/>
                </a:lnTo>
                <a:lnTo>
                  <a:pt x="385607" y="1512204"/>
                </a:lnTo>
                <a:lnTo>
                  <a:pt x="371325" y="1509028"/>
                </a:lnTo>
                <a:lnTo>
                  <a:pt x="357044" y="1505172"/>
                </a:lnTo>
                <a:lnTo>
                  <a:pt x="342989" y="1501543"/>
                </a:lnTo>
                <a:lnTo>
                  <a:pt x="329160" y="1497233"/>
                </a:lnTo>
                <a:lnTo>
                  <a:pt x="315332" y="1492696"/>
                </a:lnTo>
                <a:lnTo>
                  <a:pt x="301730" y="1488160"/>
                </a:lnTo>
                <a:lnTo>
                  <a:pt x="288129" y="1483170"/>
                </a:lnTo>
                <a:lnTo>
                  <a:pt x="274754" y="1477952"/>
                </a:lnTo>
                <a:lnTo>
                  <a:pt x="261832" y="1472735"/>
                </a:lnTo>
                <a:lnTo>
                  <a:pt x="248910" y="1466838"/>
                </a:lnTo>
                <a:lnTo>
                  <a:pt x="235988" y="1460940"/>
                </a:lnTo>
                <a:lnTo>
                  <a:pt x="223520" y="1454816"/>
                </a:lnTo>
                <a:lnTo>
                  <a:pt x="211505" y="1448238"/>
                </a:lnTo>
                <a:lnTo>
                  <a:pt x="199264" y="1441660"/>
                </a:lnTo>
                <a:lnTo>
                  <a:pt x="187703" y="1434855"/>
                </a:lnTo>
                <a:lnTo>
                  <a:pt x="176141" y="1427596"/>
                </a:lnTo>
                <a:lnTo>
                  <a:pt x="164806" y="1420111"/>
                </a:lnTo>
                <a:lnTo>
                  <a:pt x="153925" y="1412399"/>
                </a:lnTo>
                <a:lnTo>
                  <a:pt x="143497" y="1404233"/>
                </a:lnTo>
                <a:lnTo>
                  <a:pt x="132843" y="1396067"/>
                </a:lnTo>
                <a:lnTo>
                  <a:pt x="122868" y="1387674"/>
                </a:lnTo>
                <a:lnTo>
                  <a:pt x="113120" y="1379055"/>
                </a:lnTo>
                <a:lnTo>
                  <a:pt x="103826" y="1370208"/>
                </a:lnTo>
                <a:lnTo>
                  <a:pt x="94758" y="1361135"/>
                </a:lnTo>
                <a:lnTo>
                  <a:pt x="86144" y="1351608"/>
                </a:lnTo>
                <a:lnTo>
                  <a:pt x="77756" y="1342081"/>
                </a:lnTo>
                <a:lnTo>
                  <a:pt x="69822" y="1332328"/>
                </a:lnTo>
                <a:lnTo>
                  <a:pt x="62341" y="1322120"/>
                </a:lnTo>
                <a:lnTo>
                  <a:pt x="55086" y="1311913"/>
                </a:lnTo>
                <a:lnTo>
                  <a:pt x="48286" y="1301479"/>
                </a:lnTo>
                <a:lnTo>
                  <a:pt x="41711" y="1290591"/>
                </a:lnTo>
                <a:lnTo>
                  <a:pt x="35817" y="1279703"/>
                </a:lnTo>
                <a:lnTo>
                  <a:pt x="30150" y="1268361"/>
                </a:lnTo>
                <a:lnTo>
                  <a:pt x="25163" y="1257020"/>
                </a:lnTo>
                <a:lnTo>
                  <a:pt x="20402" y="1245225"/>
                </a:lnTo>
                <a:lnTo>
                  <a:pt x="16095" y="1233203"/>
                </a:lnTo>
                <a:lnTo>
                  <a:pt x="12468" y="1221181"/>
                </a:lnTo>
                <a:lnTo>
                  <a:pt x="9068" y="1208932"/>
                </a:lnTo>
                <a:lnTo>
                  <a:pt x="6347" y="1196229"/>
                </a:lnTo>
                <a:lnTo>
                  <a:pt x="4080" y="1183527"/>
                </a:lnTo>
                <a:lnTo>
                  <a:pt x="2493" y="1170371"/>
                </a:lnTo>
                <a:lnTo>
                  <a:pt x="907" y="1157215"/>
                </a:lnTo>
                <a:lnTo>
                  <a:pt x="226" y="1143605"/>
                </a:lnTo>
                <a:lnTo>
                  <a:pt x="0" y="1129995"/>
                </a:lnTo>
                <a:lnTo>
                  <a:pt x="453" y="1116158"/>
                </a:lnTo>
                <a:lnTo>
                  <a:pt x="1133" y="1102095"/>
                </a:lnTo>
                <a:lnTo>
                  <a:pt x="2947" y="1087805"/>
                </a:lnTo>
                <a:lnTo>
                  <a:pt x="4760" y="1073288"/>
                </a:lnTo>
                <a:lnTo>
                  <a:pt x="7481" y="1058544"/>
                </a:lnTo>
                <a:lnTo>
                  <a:pt x="10654" y="1043573"/>
                </a:lnTo>
                <a:lnTo>
                  <a:pt x="14508" y="1028375"/>
                </a:lnTo>
                <a:lnTo>
                  <a:pt x="19042" y="1012951"/>
                </a:lnTo>
                <a:lnTo>
                  <a:pt x="29697" y="978473"/>
                </a:lnTo>
                <a:lnTo>
                  <a:pt x="40578" y="944448"/>
                </a:lnTo>
                <a:lnTo>
                  <a:pt x="51233" y="911104"/>
                </a:lnTo>
                <a:lnTo>
                  <a:pt x="62114" y="878667"/>
                </a:lnTo>
                <a:lnTo>
                  <a:pt x="73222" y="846684"/>
                </a:lnTo>
                <a:lnTo>
                  <a:pt x="84557" y="815608"/>
                </a:lnTo>
                <a:lnTo>
                  <a:pt x="95891" y="785213"/>
                </a:lnTo>
                <a:lnTo>
                  <a:pt x="101785" y="770469"/>
                </a:lnTo>
                <a:lnTo>
                  <a:pt x="107679" y="755725"/>
                </a:lnTo>
                <a:lnTo>
                  <a:pt x="113574" y="741435"/>
                </a:lnTo>
                <a:lnTo>
                  <a:pt x="119468" y="727145"/>
                </a:lnTo>
                <a:lnTo>
                  <a:pt x="125588" y="713081"/>
                </a:lnTo>
                <a:lnTo>
                  <a:pt x="131936" y="699245"/>
                </a:lnTo>
                <a:lnTo>
                  <a:pt x="138283" y="685635"/>
                </a:lnTo>
                <a:lnTo>
                  <a:pt x="144631" y="672479"/>
                </a:lnTo>
                <a:lnTo>
                  <a:pt x="151205" y="659322"/>
                </a:lnTo>
                <a:lnTo>
                  <a:pt x="157552" y="646393"/>
                </a:lnTo>
                <a:lnTo>
                  <a:pt x="164353" y="633691"/>
                </a:lnTo>
                <a:lnTo>
                  <a:pt x="171381" y="621669"/>
                </a:lnTo>
                <a:lnTo>
                  <a:pt x="178181" y="609420"/>
                </a:lnTo>
                <a:lnTo>
                  <a:pt x="185436" y="597625"/>
                </a:lnTo>
                <a:lnTo>
                  <a:pt x="192463" y="585830"/>
                </a:lnTo>
                <a:lnTo>
                  <a:pt x="199944" y="574488"/>
                </a:lnTo>
                <a:lnTo>
                  <a:pt x="207425" y="563600"/>
                </a:lnTo>
                <a:lnTo>
                  <a:pt x="215133" y="552712"/>
                </a:lnTo>
                <a:lnTo>
                  <a:pt x="222840" y="542051"/>
                </a:lnTo>
                <a:lnTo>
                  <a:pt x="230774" y="531844"/>
                </a:lnTo>
                <a:lnTo>
                  <a:pt x="238935" y="521863"/>
                </a:lnTo>
                <a:lnTo>
                  <a:pt x="247324" y="512110"/>
                </a:lnTo>
                <a:lnTo>
                  <a:pt x="255711" y="502810"/>
                </a:lnTo>
                <a:lnTo>
                  <a:pt x="264326" y="493736"/>
                </a:lnTo>
                <a:lnTo>
                  <a:pt x="272940" y="484663"/>
                </a:lnTo>
                <a:lnTo>
                  <a:pt x="282008" y="476271"/>
                </a:lnTo>
                <a:lnTo>
                  <a:pt x="291076" y="468105"/>
                </a:lnTo>
                <a:lnTo>
                  <a:pt x="300597" y="460166"/>
                </a:lnTo>
                <a:lnTo>
                  <a:pt x="310118" y="452453"/>
                </a:lnTo>
                <a:lnTo>
                  <a:pt x="319639" y="445195"/>
                </a:lnTo>
                <a:lnTo>
                  <a:pt x="329840" y="438163"/>
                </a:lnTo>
                <a:lnTo>
                  <a:pt x="339815" y="431585"/>
                </a:lnTo>
                <a:lnTo>
                  <a:pt x="350243" y="425234"/>
                </a:lnTo>
                <a:lnTo>
                  <a:pt x="360897" y="419336"/>
                </a:lnTo>
                <a:lnTo>
                  <a:pt x="371552" y="413665"/>
                </a:lnTo>
                <a:lnTo>
                  <a:pt x="382660" y="408222"/>
                </a:lnTo>
                <a:lnTo>
                  <a:pt x="393995" y="403231"/>
                </a:lnTo>
                <a:lnTo>
                  <a:pt x="405556" y="398695"/>
                </a:lnTo>
                <a:lnTo>
                  <a:pt x="417344" y="394385"/>
                </a:lnTo>
                <a:lnTo>
                  <a:pt x="429359" y="390529"/>
                </a:lnTo>
                <a:lnTo>
                  <a:pt x="441601" y="386899"/>
                </a:lnTo>
                <a:lnTo>
                  <a:pt x="454069" y="383724"/>
                </a:lnTo>
                <a:lnTo>
                  <a:pt x="466764" y="380775"/>
                </a:lnTo>
                <a:lnTo>
                  <a:pt x="479912" y="378280"/>
                </a:lnTo>
                <a:lnTo>
                  <a:pt x="493287" y="376238"/>
                </a:lnTo>
                <a:lnTo>
                  <a:pt x="506888" y="374424"/>
                </a:lnTo>
                <a:lnTo>
                  <a:pt x="520717" y="373063"/>
                </a:lnTo>
                <a:lnTo>
                  <a:pt x="534772" y="372156"/>
                </a:lnTo>
                <a:lnTo>
                  <a:pt x="549280" y="371475"/>
                </a:lnTo>
                <a:close/>
                <a:moveTo>
                  <a:pt x="455387" y="0"/>
                </a:moveTo>
                <a:lnTo>
                  <a:pt x="463542" y="227"/>
                </a:lnTo>
                <a:lnTo>
                  <a:pt x="471471" y="682"/>
                </a:lnTo>
                <a:lnTo>
                  <a:pt x="479174" y="1591"/>
                </a:lnTo>
                <a:lnTo>
                  <a:pt x="486423" y="2500"/>
                </a:lnTo>
                <a:lnTo>
                  <a:pt x="493446" y="3863"/>
                </a:lnTo>
                <a:lnTo>
                  <a:pt x="500242" y="5681"/>
                </a:lnTo>
                <a:lnTo>
                  <a:pt x="506812" y="7499"/>
                </a:lnTo>
                <a:lnTo>
                  <a:pt x="512702" y="9317"/>
                </a:lnTo>
                <a:lnTo>
                  <a:pt x="518592" y="11362"/>
                </a:lnTo>
                <a:lnTo>
                  <a:pt x="524256" y="13861"/>
                </a:lnTo>
                <a:lnTo>
                  <a:pt x="529466" y="16361"/>
                </a:lnTo>
                <a:lnTo>
                  <a:pt x="534450" y="18861"/>
                </a:lnTo>
                <a:lnTo>
                  <a:pt x="539207" y="21587"/>
                </a:lnTo>
                <a:lnTo>
                  <a:pt x="543738" y="24314"/>
                </a:lnTo>
                <a:lnTo>
                  <a:pt x="547816" y="27268"/>
                </a:lnTo>
                <a:lnTo>
                  <a:pt x="551894" y="29995"/>
                </a:lnTo>
                <a:lnTo>
                  <a:pt x="555292" y="32722"/>
                </a:lnTo>
                <a:lnTo>
                  <a:pt x="558916" y="35676"/>
                </a:lnTo>
                <a:lnTo>
                  <a:pt x="564807" y="40903"/>
                </a:lnTo>
                <a:lnTo>
                  <a:pt x="569790" y="45902"/>
                </a:lnTo>
                <a:lnTo>
                  <a:pt x="574095" y="50674"/>
                </a:lnTo>
                <a:lnTo>
                  <a:pt x="577040" y="54310"/>
                </a:lnTo>
                <a:lnTo>
                  <a:pt x="579079" y="57491"/>
                </a:lnTo>
                <a:lnTo>
                  <a:pt x="581118" y="59990"/>
                </a:lnTo>
                <a:lnTo>
                  <a:pt x="590406" y="51810"/>
                </a:lnTo>
                <a:lnTo>
                  <a:pt x="599467" y="44311"/>
                </a:lnTo>
                <a:lnTo>
                  <a:pt x="608076" y="37494"/>
                </a:lnTo>
                <a:lnTo>
                  <a:pt x="616685" y="31359"/>
                </a:lnTo>
                <a:lnTo>
                  <a:pt x="625293" y="25905"/>
                </a:lnTo>
                <a:lnTo>
                  <a:pt x="633449" y="21360"/>
                </a:lnTo>
                <a:lnTo>
                  <a:pt x="641151" y="17043"/>
                </a:lnTo>
                <a:lnTo>
                  <a:pt x="648854" y="13407"/>
                </a:lnTo>
                <a:lnTo>
                  <a:pt x="656103" y="10226"/>
                </a:lnTo>
                <a:lnTo>
                  <a:pt x="663126" y="7499"/>
                </a:lnTo>
                <a:lnTo>
                  <a:pt x="669922" y="5454"/>
                </a:lnTo>
                <a:lnTo>
                  <a:pt x="676492" y="3409"/>
                </a:lnTo>
                <a:lnTo>
                  <a:pt x="682608" y="2272"/>
                </a:lnTo>
                <a:lnTo>
                  <a:pt x="688498" y="1136"/>
                </a:lnTo>
                <a:lnTo>
                  <a:pt x="694162" y="454"/>
                </a:lnTo>
                <a:lnTo>
                  <a:pt x="699599" y="227"/>
                </a:lnTo>
                <a:lnTo>
                  <a:pt x="704583" y="0"/>
                </a:lnTo>
                <a:lnTo>
                  <a:pt x="709340" y="227"/>
                </a:lnTo>
                <a:lnTo>
                  <a:pt x="713871" y="454"/>
                </a:lnTo>
                <a:lnTo>
                  <a:pt x="717949" y="909"/>
                </a:lnTo>
                <a:lnTo>
                  <a:pt x="721800" y="1591"/>
                </a:lnTo>
                <a:lnTo>
                  <a:pt x="725198" y="2272"/>
                </a:lnTo>
                <a:lnTo>
                  <a:pt x="728596" y="3181"/>
                </a:lnTo>
                <a:lnTo>
                  <a:pt x="731315" y="3863"/>
                </a:lnTo>
                <a:lnTo>
                  <a:pt x="736299" y="5908"/>
                </a:lnTo>
                <a:lnTo>
                  <a:pt x="739697" y="7499"/>
                </a:lnTo>
                <a:lnTo>
                  <a:pt x="742415" y="8862"/>
                </a:lnTo>
                <a:lnTo>
                  <a:pt x="746720" y="13180"/>
                </a:lnTo>
                <a:lnTo>
                  <a:pt x="751024" y="17497"/>
                </a:lnTo>
                <a:lnTo>
                  <a:pt x="754875" y="22269"/>
                </a:lnTo>
                <a:lnTo>
                  <a:pt x="758726" y="27496"/>
                </a:lnTo>
                <a:lnTo>
                  <a:pt x="762124" y="32495"/>
                </a:lnTo>
                <a:lnTo>
                  <a:pt x="765523" y="37949"/>
                </a:lnTo>
                <a:lnTo>
                  <a:pt x="768694" y="43629"/>
                </a:lnTo>
                <a:lnTo>
                  <a:pt x="771639" y="49310"/>
                </a:lnTo>
                <a:lnTo>
                  <a:pt x="774584" y="54764"/>
                </a:lnTo>
                <a:lnTo>
                  <a:pt x="777076" y="60672"/>
                </a:lnTo>
                <a:lnTo>
                  <a:pt x="779342" y="66808"/>
                </a:lnTo>
                <a:lnTo>
                  <a:pt x="781834" y="72716"/>
                </a:lnTo>
                <a:lnTo>
                  <a:pt x="785911" y="84305"/>
                </a:lnTo>
                <a:lnTo>
                  <a:pt x="789536" y="95894"/>
                </a:lnTo>
                <a:lnTo>
                  <a:pt x="792481" y="106801"/>
                </a:lnTo>
                <a:lnTo>
                  <a:pt x="794973" y="117254"/>
                </a:lnTo>
                <a:lnTo>
                  <a:pt x="796785" y="126571"/>
                </a:lnTo>
                <a:lnTo>
                  <a:pt x="798371" y="134524"/>
                </a:lnTo>
                <a:lnTo>
                  <a:pt x="800183" y="146568"/>
                </a:lnTo>
                <a:lnTo>
                  <a:pt x="800636" y="150658"/>
                </a:lnTo>
                <a:lnTo>
                  <a:pt x="805847" y="149294"/>
                </a:lnTo>
                <a:lnTo>
                  <a:pt x="810831" y="147931"/>
                </a:lnTo>
                <a:lnTo>
                  <a:pt x="815362" y="146340"/>
                </a:lnTo>
                <a:lnTo>
                  <a:pt x="820119" y="144522"/>
                </a:lnTo>
                <a:lnTo>
                  <a:pt x="824197" y="142705"/>
                </a:lnTo>
                <a:lnTo>
                  <a:pt x="828275" y="140887"/>
                </a:lnTo>
                <a:lnTo>
                  <a:pt x="832352" y="139069"/>
                </a:lnTo>
                <a:lnTo>
                  <a:pt x="835750" y="136796"/>
                </a:lnTo>
                <a:lnTo>
                  <a:pt x="839375" y="134751"/>
                </a:lnTo>
                <a:lnTo>
                  <a:pt x="842547" y="132706"/>
                </a:lnTo>
                <a:lnTo>
                  <a:pt x="848663" y="128389"/>
                </a:lnTo>
                <a:lnTo>
                  <a:pt x="853647" y="124071"/>
                </a:lnTo>
                <a:lnTo>
                  <a:pt x="858405" y="119754"/>
                </a:lnTo>
                <a:lnTo>
                  <a:pt x="862482" y="115663"/>
                </a:lnTo>
                <a:lnTo>
                  <a:pt x="865654" y="111800"/>
                </a:lnTo>
                <a:lnTo>
                  <a:pt x="868372" y="108392"/>
                </a:lnTo>
                <a:lnTo>
                  <a:pt x="870638" y="105211"/>
                </a:lnTo>
                <a:lnTo>
                  <a:pt x="873130" y="100439"/>
                </a:lnTo>
                <a:lnTo>
                  <a:pt x="874036" y="98848"/>
                </a:lnTo>
                <a:lnTo>
                  <a:pt x="875395" y="106347"/>
                </a:lnTo>
                <a:lnTo>
                  <a:pt x="876755" y="113846"/>
                </a:lnTo>
                <a:lnTo>
                  <a:pt x="877434" y="121117"/>
                </a:lnTo>
                <a:lnTo>
                  <a:pt x="877887" y="128389"/>
                </a:lnTo>
                <a:lnTo>
                  <a:pt x="877887" y="135433"/>
                </a:lnTo>
                <a:lnTo>
                  <a:pt x="877434" y="142250"/>
                </a:lnTo>
                <a:lnTo>
                  <a:pt x="876755" y="149067"/>
                </a:lnTo>
                <a:lnTo>
                  <a:pt x="875622" y="155884"/>
                </a:lnTo>
                <a:lnTo>
                  <a:pt x="874263" y="162474"/>
                </a:lnTo>
                <a:lnTo>
                  <a:pt x="872903" y="168837"/>
                </a:lnTo>
                <a:lnTo>
                  <a:pt x="870864" y="175199"/>
                </a:lnTo>
                <a:lnTo>
                  <a:pt x="868599" y="181335"/>
                </a:lnTo>
                <a:lnTo>
                  <a:pt x="866334" y="187243"/>
                </a:lnTo>
                <a:lnTo>
                  <a:pt x="863615" y="193378"/>
                </a:lnTo>
                <a:lnTo>
                  <a:pt x="860670" y="199287"/>
                </a:lnTo>
                <a:lnTo>
                  <a:pt x="857725" y="204967"/>
                </a:lnTo>
                <a:lnTo>
                  <a:pt x="854327" y="210421"/>
                </a:lnTo>
                <a:lnTo>
                  <a:pt x="850702" y="215875"/>
                </a:lnTo>
                <a:lnTo>
                  <a:pt x="847078" y="221328"/>
                </a:lnTo>
                <a:lnTo>
                  <a:pt x="843000" y="226328"/>
                </a:lnTo>
                <a:lnTo>
                  <a:pt x="838922" y="231554"/>
                </a:lnTo>
                <a:lnTo>
                  <a:pt x="834844" y="236553"/>
                </a:lnTo>
                <a:lnTo>
                  <a:pt x="830313" y="241325"/>
                </a:lnTo>
                <a:lnTo>
                  <a:pt x="826009" y="246097"/>
                </a:lnTo>
                <a:lnTo>
                  <a:pt x="821252" y="250869"/>
                </a:lnTo>
                <a:lnTo>
                  <a:pt x="816494" y="255187"/>
                </a:lnTo>
                <a:lnTo>
                  <a:pt x="811737" y="259731"/>
                </a:lnTo>
                <a:lnTo>
                  <a:pt x="806753" y="264049"/>
                </a:lnTo>
                <a:lnTo>
                  <a:pt x="796785" y="272229"/>
                </a:lnTo>
                <a:lnTo>
                  <a:pt x="786364" y="279955"/>
                </a:lnTo>
                <a:lnTo>
                  <a:pt x="776170" y="287227"/>
                </a:lnTo>
                <a:lnTo>
                  <a:pt x="765749" y="294044"/>
                </a:lnTo>
                <a:lnTo>
                  <a:pt x="755328" y="300180"/>
                </a:lnTo>
                <a:lnTo>
                  <a:pt x="745360" y="305860"/>
                </a:lnTo>
                <a:lnTo>
                  <a:pt x="735619" y="311314"/>
                </a:lnTo>
                <a:lnTo>
                  <a:pt x="725878" y="316313"/>
                </a:lnTo>
                <a:lnTo>
                  <a:pt x="717043" y="320631"/>
                </a:lnTo>
                <a:lnTo>
                  <a:pt x="708661" y="324721"/>
                </a:lnTo>
                <a:lnTo>
                  <a:pt x="700732" y="327902"/>
                </a:lnTo>
                <a:lnTo>
                  <a:pt x="693709" y="331084"/>
                </a:lnTo>
                <a:lnTo>
                  <a:pt x="681929" y="335628"/>
                </a:lnTo>
                <a:lnTo>
                  <a:pt x="674453" y="338583"/>
                </a:lnTo>
                <a:lnTo>
                  <a:pt x="671961" y="339492"/>
                </a:lnTo>
                <a:lnTo>
                  <a:pt x="658142" y="336083"/>
                </a:lnTo>
                <a:lnTo>
                  <a:pt x="644776" y="333583"/>
                </a:lnTo>
                <a:lnTo>
                  <a:pt x="632089" y="331311"/>
                </a:lnTo>
                <a:lnTo>
                  <a:pt x="619630" y="329266"/>
                </a:lnTo>
                <a:lnTo>
                  <a:pt x="607623" y="327675"/>
                </a:lnTo>
                <a:lnTo>
                  <a:pt x="596069" y="326539"/>
                </a:lnTo>
                <a:lnTo>
                  <a:pt x="584969" y="325630"/>
                </a:lnTo>
                <a:lnTo>
                  <a:pt x="574548" y="324948"/>
                </a:lnTo>
                <a:lnTo>
                  <a:pt x="564127" y="324494"/>
                </a:lnTo>
                <a:lnTo>
                  <a:pt x="554612" y="324494"/>
                </a:lnTo>
                <a:lnTo>
                  <a:pt x="545324" y="324494"/>
                </a:lnTo>
                <a:lnTo>
                  <a:pt x="536715" y="324948"/>
                </a:lnTo>
                <a:lnTo>
                  <a:pt x="528333" y="325403"/>
                </a:lnTo>
                <a:lnTo>
                  <a:pt x="520178" y="326085"/>
                </a:lnTo>
                <a:lnTo>
                  <a:pt x="512702" y="326766"/>
                </a:lnTo>
                <a:lnTo>
                  <a:pt x="505679" y="327675"/>
                </a:lnTo>
                <a:lnTo>
                  <a:pt x="499109" y="328811"/>
                </a:lnTo>
                <a:lnTo>
                  <a:pt x="492993" y="329948"/>
                </a:lnTo>
                <a:lnTo>
                  <a:pt x="487329" y="331311"/>
                </a:lnTo>
                <a:lnTo>
                  <a:pt x="481892" y="332447"/>
                </a:lnTo>
                <a:lnTo>
                  <a:pt x="472604" y="334947"/>
                </a:lnTo>
                <a:lnTo>
                  <a:pt x="465128" y="337219"/>
                </a:lnTo>
                <a:lnTo>
                  <a:pt x="459012" y="339719"/>
                </a:lnTo>
                <a:lnTo>
                  <a:pt x="454934" y="341309"/>
                </a:lnTo>
                <a:lnTo>
                  <a:pt x="451536" y="342900"/>
                </a:lnTo>
                <a:lnTo>
                  <a:pt x="445646" y="337219"/>
                </a:lnTo>
                <a:lnTo>
                  <a:pt x="439529" y="331311"/>
                </a:lnTo>
                <a:lnTo>
                  <a:pt x="425710" y="318813"/>
                </a:lnTo>
                <a:lnTo>
                  <a:pt x="410532" y="305860"/>
                </a:lnTo>
                <a:lnTo>
                  <a:pt x="394221" y="292454"/>
                </a:lnTo>
                <a:lnTo>
                  <a:pt x="377456" y="279274"/>
                </a:lnTo>
                <a:lnTo>
                  <a:pt x="360239" y="266094"/>
                </a:lnTo>
                <a:lnTo>
                  <a:pt x="343249" y="252914"/>
                </a:lnTo>
                <a:lnTo>
                  <a:pt x="326258" y="240416"/>
                </a:lnTo>
                <a:lnTo>
                  <a:pt x="295222" y="217693"/>
                </a:lnTo>
                <a:lnTo>
                  <a:pt x="269849" y="199514"/>
                </a:lnTo>
                <a:lnTo>
                  <a:pt x="252405" y="187243"/>
                </a:lnTo>
                <a:lnTo>
                  <a:pt x="246062" y="183153"/>
                </a:lnTo>
                <a:lnTo>
                  <a:pt x="251726" y="176563"/>
                </a:lnTo>
                <a:lnTo>
                  <a:pt x="257616" y="170655"/>
                </a:lnTo>
                <a:lnTo>
                  <a:pt x="263506" y="165428"/>
                </a:lnTo>
                <a:lnTo>
                  <a:pt x="269623" y="160656"/>
                </a:lnTo>
                <a:lnTo>
                  <a:pt x="275286" y="156339"/>
                </a:lnTo>
                <a:lnTo>
                  <a:pt x="281629" y="152476"/>
                </a:lnTo>
                <a:lnTo>
                  <a:pt x="287746" y="149294"/>
                </a:lnTo>
                <a:lnTo>
                  <a:pt x="293863" y="146568"/>
                </a:lnTo>
                <a:lnTo>
                  <a:pt x="299979" y="144068"/>
                </a:lnTo>
                <a:lnTo>
                  <a:pt x="306096" y="142023"/>
                </a:lnTo>
                <a:lnTo>
                  <a:pt x="311986" y="140432"/>
                </a:lnTo>
                <a:lnTo>
                  <a:pt x="317876" y="139069"/>
                </a:lnTo>
                <a:lnTo>
                  <a:pt x="323766" y="138160"/>
                </a:lnTo>
                <a:lnTo>
                  <a:pt x="329656" y="137024"/>
                </a:lnTo>
                <a:lnTo>
                  <a:pt x="335093" y="136569"/>
                </a:lnTo>
                <a:lnTo>
                  <a:pt x="340530" y="136342"/>
                </a:lnTo>
                <a:lnTo>
                  <a:pt x="345967" y="136342"/>
                </a:lnTo>
                <a:lnTo>
                  <a:pt x="350951" y="136569"/>
                </a:lnTo>
                <a:lnTo>
                  <a:pt x="355708" y="136796"/>
                </a:lnTo>
                <a:lnTo>
                  <a:pt x="360466" y="137251"/>
                </a:lnTo>
                <a:lnTo>
                  <a:pt x="368848" y="138614"/>
                </a:lnTo>
                <a:lnTo>
                  <a:pt x="376097" y="139978"/>
                </a:lnTo>
                <a:lnTo>
                  <a:pt x="382214" y="141341"/>
                </a:lnTo>
                <a:lnTo>
                  <a:pt x="386518" y="142705"/>
                </a:lnTo>
                <a:lnTo>
                  <a:pt x="390369" y="143841"/>
                </a:lnTo>
                <a:lnTo>
                  <a:pt x="389916" y="135888"/>
                </a:lnTo>
                <a:lnTo>
                  <a:pt x="389916" y="127934"/>
                </a:lnTo>
                <a:lnTo>
                  <a:pt x="390369" y="120208"/>
                </a:lnTo>
                <a:lnTo>
                  <a:pt x="391049" y="112482"/>
                </a:lnTo>
                <a:lnTo>
                  <a:pt x="392182" y="105211"/>
                </a:lnTo>
                <a:lnTo>
                  <a:pt x="393767" y="98166"/>
                </a:lnTo>
                <a:lnTo>
                  <a:pt x="395580" y="91122"/>
                </a:lnTo>
                <a:lnTo>
                  <a:pt x="397619" y="84305"/>
                </a:lnTo>
                <a:lnTo>
                  <a:pt x="399884" y="77942"/>
                </a:lnTo>
                <a:lnTo>
                  <a:pt x="402376" y="71807"/>
                </a:lnTo>
                <a:lnTo>
                  <a:pt x="405095" y="65671"/>
                </a:lnTo>
                <a:lnTo>
                  <a:pt x="407813" y="59763"/>
                </a:lnTo>
                <a:lnTo>
                  <a:pt x="410985" y="54310"/>
                </a:lnTo>
                <a:lnTo>
                  <a:pt x="413930" y="49083"/>
                </a:lnTo>
                <a:lnTo>
                  <a:pt x="417101" y="43857"/>
                </a:lnTo>
                <a:lnTo>
                  <a:pt x="420273" y="39085"/>
                </a:lnTo>
                <a:lnTo>
                  <a:pt x="423444" y="34540"/>
                </a:lnTo>
                <a:lnTo>
                  <a:pt x="426616" y="30222"/>
                </a:lnTo>
                <a:lnTo>
                  <a:pt x="432959" y="22496"/>
                </a:lnTo>
                <a:lnTo>
                  <a:pt x="438849" y="15679"/>
                </a:lnTo>
                <a:lnTo>
                  <a:pt x="444060" y="10226"/>
                </a:lnTo>
                <a:lnTo>
                  <a:pt x="448817" y="5908"/>
                </a:lnTo>
                <a:lnTo>
                  <a:pt x="452215" y="2500"/>
                </a:lnTo>
                <a:lnTo>
                  <a:pt x="45538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121908" tIns="60955" rIns="121908" bIns="60955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49" name="KSO_Shape"/>
          <p:cNvSpPr/>
          <p:nvPr/>
        </p:nvSpPr>
        <p:spPr bwMode="auto">
          <a:xfrm>
            <a:off x="5687541" y="2572316"/>
            <a:ext cx="816927" cy="817033"/>
          </a:xfrm>
          <a:custGeom>
            <a:avLst/>
            <a:gdLst>
              <a:gd name="T0" fmla="*/ 883582 w 2298700"/>
              <a:gd name="T1" fmla="*/ 1295872 h 2298700"/>
              <a:gd name="T2" fmla="*/ 899660 w 2298700"/>
              <a:gd name="T3" fmla="*/ 1824434 h 2298700"/>
              <a:gd name="T4" fmla="*/ 870674 w 2298700"/>
              <a:gd name="T5" fmla="*/ 1867800 h 2298700"/>
              <a:gd name="T6" fmla="*/ 472571 w 2298700"/>
              <a:gd name="T7" fmla="*/ 1870524 h 2298700"/>
              <a:gd name="T8" fmla="*/ 439282 w 2298700"/>
              <a:gd name="T9" fmla="*/ 1829883 h 2298700"/>
              <a:gd name="T10" fmla="*/ 450831 w 2298700"/>
              <a:gd name="T11" fmla="*/ 1299959 h 2298700"/>
              <a:gd name="T12" fmla="*/ 1168971 w 2298700"/>
              <a:gd name="T13" fmla="*/ 903287 h 2298700"/>
              <a:gd name="T14" fmla="*/ 1561900 w 2298700"/>
              <a:gd name="T15" fmla="*/ 923717 h 2298700"/>
              <a:gd name="T16" fmla="*/ 1573443 w 2298700"/>
              <a:gd name="T17" fmla="*/ 1829892 h 2298700"/>
              <a:gd name="T18" fmla="*/ 1540624 w 2298700"/>
              <a:gd name="T19" fmla="*/ 1870524 h 2298700"/>
              <a:gd name="T20" fmla="*/ 1142262 w 2298700"/>
              <a:gd name="T21" fmla="*/ 1867800 h 2298700"/>
              <a:gd name="T22" fmla="*/ 1113291 w 2298700"/>
              <a:gd name="T23" fmla="*/ 1824444 h 2298700"/>
              <a:gd name="T24" fmla="*/ 1129361 w 2298700"/>
              <a:gd name="T25" fmla="*/ 919404 h 2298700"/>
              <a:gd name="T26" fmla="*/ 2191940 w 2298700"/>
              <a:gd name="T27" fmla="*/ 450850 h 2298700"/>
              <a:gd name="T28" fmla="*/ 2238385 w 2298700"/>
              <a:gd name="T29" fmla="*/ 475582 h 2298700"/>
              <a:gd name="T30" fmla="*/ 2245636 w 2298700"/>
              <a:gd name="T31" fmla="*/ 1835358 h 2298700"/>
              <a:gd name="T32" fmla="*/ 2208706 w 2298700"/>
              <a:gd name="T33" fmla="*/ 1872115 h 2298700"/>
              <a:gd name="T34" fmla="*/ 1810633 w 2298700"/>
              <a:gd name="T35" fmla="*/ 1865309 h 2298700"/>
              <a:gd name="T36" fmla="*/ 1785938 w 2298700"/>
              <a:gd name="T37" fmla="*/ 1818568 h 2298700"/>
              <a:gd name="T38" fmla="*/ 1806329 w 2298700"/>
              <a:gd name="T39" fmla="*/ 463556 h 2298700"/>
              <a:gd name="T40" fmla="*/ 1464870 w 2298700"/>
              <a:gd name="T41" fmla="*/ 38100 h 2298700"/>
              <a:gd name="T42" fmla="*/ 1493876 w 2298700"/>
              <a:gd name="T43" fmla="*/ 48317 h 2298700"/>
              <a:gd name="T44" fmla="*/ 1512005 w 2298700"/>
              <a:gd name="T45" fmla="*/ 72609 h 2298700"/>
              <a:gd name="T46" fmla="*/ 1540105 w 2298700"/>
              <a:gd name="T47" fmla="*/ 509198 h 2298700"/>
              <a:gd name="T48" fmla="*/ 1503847 w 2298700"/>
              <a:gd name="T49" fmla="*/ 543253 h 2298700"/>
              <a:gd name="T50" fmla="*/ 1459205 w 2298700"/>
              <a:gd name="T51" fmla="*/ 535761 h 2298700"/>
              <a:gd name="T52" fmla="*/ 1437677 w 2298700"/>
              <a:gd name="T53" fmla="*/ 503749 h 2298700"/>
              <a:gd name="T54" fmla="*/ 1348845 w 2298700"/>
              <a:gd name="T55" fmla="*/ 357311 h 2298700"/>
              <a:gd name="T56" fmla="*/ 1214465 w 2298700"/>
              <a:gd name="T57" fmla="*/ 507608 h 2298700"/>
              <a:gd name="T58" fmla="*/ 1010062 w 2298700"/>
              <a:gd name="T59" fmla="*/ 669711 h 2298700"/>
              <a:gd name="T60" fmla="*/ 834212 w 2298700"/>
              <a:gd name="T61" fmla="*/ 763477 h 2298700"/>
              <a:gd name="T62" fmla="*/ 682609 w 2298700"/>
              <a:gd name="T63" fmla="*/ 817965 h 2298700"/>
              <a:gd name="T64" fmla="*/ 523528 w 2298700"/>
              <a:gd name="T65" fmla="*/ 852928 h 2298700"/>
              <a:gd name="T66" fmla="*/ 404104 w 2298700"/>
              <a:gd name="T67" fmla="*/ 862464 h 2298700"/>
              <a:gd name="T68" fmla="*/ 374191 w 2298700"/>
              <a:gd name="T69" fmla="*/ 838852 h 2298700"/>
              <a:gd name="T70" fmla="*/ 369206 w 2298700"/>
              <a:gd name="T71" fmla="*/ 795034 h 2298700"/>
              <a:gd name="T72" fmla="*/ 405237 w 2298700"/>
              <a:gd name="T73" fmla="*/ 760071 h 2298700"/>
              <a:gd name="T74" fmla="*/ 535765 w 2298700"/>
              <a:gd name="T75" fmla="*/ 742589 h 2298700"/>
              <a:gd name="T76" fmla="*/ 679890 w 2298700"/>
              <a:gd name="T77" fmla="*/ 706945 h 2298700"/>
              <a:gd name="T78" fmla="*/ 816536 w 2298700"/>
              <a:gd name="T79" fmla="*/ 654273 h 2298700"/>
              <a:gd name="T80" fmla="*/ 989667 w 2298700"/>
              <a:gd name="T81" fmla="*/ 554832 h 2298700"/>
              <a:gd name="T82" fmla="*/ 1171862 w 2298700"/>
              <a:gd name="T83" fmla="*/ 398859 h 2298700"/>
              <a:gd name="T84" fmla="*/ 1282675 w 2298700"/>
              <a:gd name="T85" fmla="*/ 267178 h 2298700"/>
              <a:gd name="T86" fmla="*/ 1087110 w 2298700"/>
              <a:gd name="T87" fmla="*/ 283979 h 2298700"/>
              <a:gd name="T88" fmla="*/ 1044054 w 2298700"/>
              <a:gd name="T89" fmla="*/ 259005 h 2298700"/>
              <a:gd name="T90" fmla="*/ 1040654 w 2298700"/>
              <a:gd name="T91" fmla="*/ 208376 h 2298700"/>
              <a:gd name="T92" fmla="*/ 1446288 w 2298700"/>
              <a:gd name="T93" fmla="*/ 40370 h 2298700"/>
              <a:gd name="T94" fmla="*/ 128386 w 2298700"/>
              <a:gd name="T95" fmla="*/ 3403 h 2298700"/>
              <a:gd name="T96" fmla="*/ 171711 w 2298700"/>
              <a:gd name="T97" fmla="*/ 26993 h 2298700"/>
              <a:gd name="T98" fmla="*/ 199157 w 2298700"/>
              <a:gd name="T99" fmla="*/ 67596 h 2298700"/>
              <a:gd name="T100" fmla="*/ 2201163 w 2298700"/>
              <a:gd name="T101" fmla="*/ 2093192 h 2298700"/>
              <a:gd name="T102" fmla="*/ 2249251 w 2298700"/>
              <a:gd name="T103" fmla="*/ 2107936 h 2298700"/>
              <a:gd name="T104" fmla="*/ 2283729 w 2298700"/>
              <a:gd name="T105" fmla="*/ 2142414 h 2298700"/>
              <a:gd name="T106" fmla="*/ 2298473 w 2298700"/>
              <a:gd name="T107" fmla="*/ 2190729 h 2298700"/>
              <a:gd name="T108" fmla="*/ 2288720 w 2298700"/>
              <a:gd name="T109" fmla="*/ 2240405 h 2298700"/>
              <a:gd name="T110" fmla="*/ 2257417 w 2298700"/>
              <a:gd name="T111" fmla="*/ 2278059 h 2298700"/>
              <a:gd name="T112" fmla="*/ 2211597 w 2298700"/>
              <a:gd name="T113" fmla="*/ 2297566 h 2298700"/>
              <a:gd name="T114" fmla="*/ 72132 w 2298700"/>
              <a:gd name="T115" fmla="*/ 2294164 h 2298700"/>
              <a:gd name="T116" fmla="*/ 29715 w 2298700"/>
              <a:gd name="T117" fmla="*/ 2268532 h 2298700"/>
              <a:gd name="T118" fmla="*/ 4537 w 2298700"/>
              <a:gd name="T119" fmla="*/ 2226568 h 2298700"/>
              <a:gd name="T120" fmla="*/ 907 w 2298700"/>
              <a:gd name="T121" fmla="*/ 87330 h 2298700"/>
              <a:gd name="T122" fmla="*/ 20188 w 2298700"/>
              <a:gd name="T123" fmla="*/ 41510 h 2298700"/>
              <a:gd name="T124" fmla="*/ 57842 w 2298700"/>
              <a:gd name="T125" fmla="*/ 10434 h 2298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98700" h="2298700">
                <a:moveTo>
                  <a:pt x="494084" y="1279525"/>
                </a:moveTo>
                <a:lnTo>
                  <a:pt x="844179" y="1279525"/>
                </a:lnTo>
                <a:lnTo>
                  <a:pt x="849841" y="1279752"/>
                </a:lnTo>
                <a:lnTo>
                  <a:pt x="855502" y="1280660"/>
                </a:lnTo>
                <a:lnTo>
                  <a:pt x="860710" y="1282023"/>
                </a:lnTo>
                <a:lnTo>
                  <a:pt x="865692" y="1283839"/>
                </a:lnTo>
                <a:lnTo>
                  <a:pt x="870674" y="1286109"/>
                </a:lnTo>
                <a:lnTo>
                  <a:pt x="875203" y="1289061"/>
                </a:lnTo>
                <a:lnTo>
                  <a:pt x="879732" y="1292467"/>
                </a:lnTo>
                <a:lnTo>
                  <a:pt x="883582" y="1295872"/>
                </a:lnTo>
                <a:lnTo>
                  <a:pt x="887205" y="1299959"/>
                </a:lnTo>
                <a:lnTo>
                  <a:pt x="890602" y="1304273"/>
                </a:lnTo>
                <a:lnTo>
                  <a:pt x="893320" y="1308814"/>
                </a:lnTo>
                <a:lnTo>
                  <a:pt x="895584" y="1313809"/>
                </a:lnTo>
                <a:lnTo>
                  <a:pt x="897396" y="1319031"/>
                </a:lnTo>
                <a:lnTo>
                  <a:pt x="898981" y="1324480"/>
                </a:lnTo>
                <a:lnTo>
                  <a:pt x="899660" y="1329702"/>
                </a:lnTo>
                <a:lnTo>
                  <a:pt x="900113" y="1335378"/>
                </a:lnTo>
                <a:lnTo>
                  <a:pt x="900113" y="1818531"/>
                </a:lnTo>
                <a:lnTo>
                  <a:pt x="899660" y="1824434"/>
                </a:lnTo>
                <a:lnTo>
                  <a:pt x="898981" y="1829883"/>
                </a:lnTo>
                <a:lnTo>
                  <a:pt x="897396" y="1835332"/>
                </a:lnTo>
                <a:lnTo>
                  <a:pt x="895584" y="1840554"/>
                </a:lnTo>
                <a:lnTo>
                  <a:pt x="893320" y="1845322"/>
                </a:lnTo>
                <a:lnTo>
                  <a:pt x="890602" y="1850090"/>
                </a:lnTo>
                <a:lnTo>
                  <a:pt x="887205" y="1854404"/>
                </a:lnTo>
                <a:lnTo>
                  <a:pt x="883582" y="1858264"/>
                </a:lnTo>
                <a:lnTo>
                  <a:pt x="879732" y="1861897"/>
                </a:lnTo>
                <a:lnTo>
                  <a:pt x="875203" y="1865302"/>
                </a:lnTo>
                <a:lnTo>
                  <a:pt x="870674" y="1867800"/>
                </a:lnTo>
                <a:lnTo>
                  <a:pt x="865692" y="1870524"/>
                </a:lnTo>
                <a:lnTo>
                  <a:pt x="860710" y="1872114"/>
                </a:lnTo>
                <a:lnTo>
                  <a:pt x="855502" y="1873476"/>
                </a:lnTo>
                <a:lnTo>
                  <a:pt x="849841" y="1874611"/>
                </a:lnTo>
                <a:lnTo>
                  <a:pt x="844179" y="1874838"/>
                </a:lnTo>
                <a:lnTo>
                  <a:pt x="494084" y="1874838"/>
                </a:lnTo>
                <a:lnTo>
                  <a:pt x="488423" y="1874611"/>
                </a:lnTo>
                <a:lnTo>
                  <a:pt x="482761" y="1873476"/>
                </a:lnTo>
                <a:lnTo>
                  <a:pt x="477326" y="1872114"/>
                </a:lnTo>
                <a:lnTo>
                  <a:pt x="472571" y="1870524"/>
                </a:lnTo>
                <a:lnTo>
                  <a:pt x="467589" y="1867800"/>
                </a:lnTo>
                <a:lnTo>
                  <a:pt x="463060" y="1865302"/>
                </a:lnTo>
                <a:lnTo>
                  <a:pt x="458531" y="1861897"/>
                </a:lnTo>
                <a:lnTo>
                  <a:pt x="454455" y="1858264"/>
                </a:lnTo>
                <a:lnTo>
                  <a:pt x="450831" y="1854404"/>
                </a:lnTo>
                <a:lnTo>
                  <a:pt x="447661" y="1850090"/>
                </a:lnTo>
                <a:lnTo>
                  <a:pt x="444944" y="1845322"/>
                </a:lnTo>
                <a:lnTo>
                  <a:pt x="442679" y="1840554"/>
                </a:lnTo>
                <a:lnTo>
                  <a:pt x="440868" y="1835332"/>
                </a:lnTo>
                <a:lnTo>
                  <a:pt x="439282" y="1829883"/>
                </a:lnTo>
                <a:lnTo>
                  <a:pt x="438603" y="1824434"/>
                </a:lnTo>
                <a:lnTo>
                  <a:pt x="438150" y="1818531"/>
                </a:lnTo>
                <a:lnTo>
                  <a:pt x="438150" y="1335378"/>
                </a:lnTo>
                <a:lnTo>
                  <a:pt x="438603" y="1329702"/>
                </a:lnTo>
                <a:lnTo>
                  <a:pt x="439282" y="1324480"/>
                </a:lnTo>
                <a:lnTo>
                  <a:pt x="440868" y="1319031"/>
                </a:lnTo>
                <a:lnTo>
                  <a:pt x="442679" y="1313809"/>
                </a:lnTo>
                <a:lnTo>
                  <a:pt x="444944" y="1308814"/>
                </a:lnTo>
                <a:lnTo>
                  <a:pt x="447661" y="1304273"/>
                </a:lnTo>
                <a:lnTo>
                  <a:pt x="450831" y="1299959"/>
                </a:lnTo>
                <a:lnTo>
                  <a:pt x="454455" y="1295872"/>
                </a:lnTo>
                <a:lnTo>
                  <a:pt x="458531" y="1292467"/>
                </a:lnTo>
                <a:lnTo>
                  <a:pt x="463060" y="1289061"/>
                </a:lnTo>
                <a:lnTo>
                  <a:pt x="467589" y="1286109"/>
                </a:lnTo>
                <a:lnTo>
                  <a:pt x="472571" y="1283839"/>
                </a:lnTo>
                <a:lnTo>
                  <a:pt x="477326" y="1282023"/>
                </a:lnTo>
                <a:lnTo>
                  <a:pt x="482761" y="1280660"/>
                </a:lnTo>
                <a:lnTo>
                  <a:pt x="488423" y="1279752"/>
                </a:lnTo>
                <a:lnTo>
                  <a:pt x="494084" y="1279525"/>
                </a:lnTo>
                <a:close/>
                <a:moveTo>
                  <a:pt x="1168971" y="903287"/>
                </a:moveTo>
                <a:lnTo>
                  <a:pt x="1518668" y="903287"/>
                </a:lnTo>
                <a:lnTo>
                  <a:pt x="1524553" y="903514"/>
                </a:lnTo>
                <a:lnTo>
                  <a:pt x="1529985" y="904195"/>
                </a:lnTo>
                <a:lnTo>
                  <a:pt x="1535418" y="905557"/>
                </a:lnTo>
                <a:lnTo>
                  <a:pt x="1540624" y="907600"/>
                </a:lnTo>
                <a:lnTo>
                  <a:pt x="1545377" y="909870"/>
                </a:lnTo>
                <a:lnTo>
                  <a:pt x="1550130" y="912821"/>
                </a:lnTo>
                <a:lnTo>
                  <a:pt x="1554430" y="915999"/>
                </a:lnTo>
                <a:lnTo>
                  <a:pt x="1558278" y="919404"/>
                </a:lnTo>
                <a:lnTo>
                  <a:pt x="1561900" y="923717"/>
                </a:lnTo>
                <a:lnTo>
                  <a:pt x="1565295" y="927803"/>
                </a:lnTo>
                <a:lnTo>
                  <a:pt x="1567784" y="932343"/>
                </a:lnTo>
                <a:lnTo>
                  <a:pt x="1570274" y="937337"/>
                </a:lnTo>
                <a:lnTo>
                  <a:pt x="1572085" y="942558"/>
                </a:lnTo>
                <a:lnTo>
                  <a:pt x="1573443" y="948006"/>
                </a:lnTo>
                <a:lnTo>
                  <a:pt x="1574575" y="953681"/>
                </a:lnTo>
                <a:lnTo>
                  <a:pt x="1574801" y="959355"/>
                </a:lnTo>
                <a:lnTo>
                  <a:pt x="1574801" y="1818542"/>
                </a:lnTo>
                <a:lnTo>
                  <a:pt x="1574575" y="1824444"/>
                </a:lnTo>
                <a:lnTo>
                  <a:pt x="1573443" y="1829892"/>
                </a:lnTo>
                <a:lnTo>
                  <a:pt x="1572085" y="1835340"/>
                </a:lnTo>
                <a:lnTo>
                  <a:pt x="1570274" y="1840560"/>
                </a:lnTo>
                <a:lnTo>
                  <a:pt x="1567784" y="1845327"/>
                </a:lnTo>
                <a:lnTo>
                  <a:pt x="1565295" y="1850094"/>
                </a:lnTo>
                <a:lnTo>
                  <a:pt x="1561900" y="1854407"/>
                </a:lnTo>
                <a:lnTo>
                  <a:pt x="1558278" y="1858266"/>
                </a:lnTo>
                <a:lnTo>
                  <a:pt x="1554430" y="1861898"/>
                </a:lnTo>
                <a:lnTo>
                  <a:pt x="1550130" y="1865303"/>
                </a:lnTo>
                <a:lnTo>
                  <a:pt x="1545377" y="1867800"/>
                </a:lnTo>
                <a:lnTo>
                  <a:pt x="1540624" y="1870524"/>
                </a:lnTo>
                <a:lnTo>
                  <a:pt x="1535418" y="1872113"/>
                </a:lnTo>
                <a:lnTo>
                  <a:pt x="1529985" y="1873475"/>
                </a:lnTo>
                <a:lnTo>
                  <a:pt x="1524553" y="1874610"/>
                </a:lnTo>
                <a:lnTo>
                  <a:pt x="1518668" y="1874837"/>
                </a:lnTo>
                <a:lnTo>
                  <a:pt x="1168971" y="1874837"/>
                </a:lnTo>
                <a:lnTo>
                  <a:pt x="1163312" y="1874610"/>
                </a:lnTo>
                <a:lnTo>
                  <a:pt x="1157654" y="1873475"/>
                </a:lnTo>
                <a:lnTo>
                  <a:pt x="1152221" y="1872113"/>
                </a:lnTo>
                <a:lnTo>
                  <a:pt x="1147242" y="1870524"/>
                </a:lnTo>
                <a:lnTo>
                  <a:pt x="1142262" y="1867800"/>
                </a:lnTo>
                <a:lnTo>
                  <a:pt x="1137736" y="1865303"/>
                </a:lnTo>
                <a:lnTo>
                  <a:pt x="1133435" y="1861898"/>
                </a:lnTo>
                <a:lnTo>
                  <a:pt x="1129361" y="1858266"/>
                </a:lnTo>
                <a:lnTo>
                  <a:pt x="1125740" y="1854407"/>
                </a:lnTo>
                <a:lnTo>
                  <a:pt x="1122797" y="1850094"/>
                </a:lnTo>
                <a:lnTo>
                  <a:pt x="1119855" y="1845327"/>
                </a:lnTo>
                <a:lnTo>
                  <a:pt x="1117365" y="1840560"/>
                </a:lnTo>
                <a:lnTo>
                  <a:pt x="1115554" y="1835340"/>
                </a:lnTo>
                <a:lnTo>
                  <a:pt x="1114196" y="1829892"/>
                </a:lnTo>
                <a:lnTo>
                  <a:pt x="1113291" y="1824444"/>
                </a:lnTo>
                <a:lnTo>
                  <a:pt x="1112838" y="1818542"/>
                </a:lnTo>
                <a:lnTo>
                  <a:pt x="1112838" y="959355"/>
                </a:lnTo>
                <a:lnTo>
                  <a:pt x="1113291" y="953681"/>
                </a:lnTo>
                <a:lnTo>
                  <a:pt x="1114196" y="948006"/>
                </a:lnTo>
                <a:lnTo>
                  <a:pt x="1115554" y="942558"/>
                </a:lnTo>
                <a:lnTo>
                  <a:pt x="1117365" y="937337"/>
                </a:lnTo>
                <a:lnTo>
                  <a:pt x="1119855" y="932343"/>
                </a:lnTo>
                <a:lnTo>
                  <a:pt x="1122797" y="927803"/>
                </a:lnTo>
                <a:lnTo>
                  <a:pt x="1125740" y="923717"/>
                </a:lnTo>
                <a:lnTo>
                  <a:pt x="1129361" y="919404"/>
                </a:lnTo>
                <a:lnTo>
                  <a:pt x="1133435" y="915999"/>
                </a:lnTo>
                <a:lnTo>
                  <a:pt x="1137736" y="912821"/>
                </a:lnTo>
                <a:lnTo>
                  <a:pt x="1142262" y="909870"/>
                </a:lnTo>
                <a:lnTo>
                  <a:pt x="1147242" y="907600"/>
                </a:lnTo>
                <a:lnTo>
                  <a:pt x="1152221" y="905557"/>
                </a:lnTo>
                <a:lnTo>
                  <a:pt x="1157654" y="904195"/>
                </a:lnTo>
                <a:lnTo>
                  <a:pt x="1163312" y="903514"/>
                </a:lnTo>
                <a:lnTo>
                  <a:pt x="1168971" y="903287"/>
                </a:lnTo>
                <a:close/>
                <a:moveTo>
                  <a:pt x="1841899" y="450850"/>
                </a:moveTo>
                <a:lnTo>
                  <a:pt x="2191940" y="450850"/>
                </a:lnTo>
                <a:lnTo>
                  <a:pt x="2197604" y="451077"/>
                </a:lnTo>
                <a:lnTo>
                  <a:pt x="2203268" y="451985"/>
                </a:lnTo>
                <a:lnTo>
                  <a:pt x="2208706" y="453573"/>
                </a:lnTo>
                <a:lnTo>
                  <a:pt x="2213917" y="455388"/>
                </a:lnTo>
                <a:lnTo>
                  <a:pt x="2218674" y="457657"/>
                </a:lnTo>
                <a:lnTo>
                  <a:pt x="2223206" y="460380"/>
                </a:lnTo>
                <a:lnTo>
                  <a:pt x="2227510" y="463556"/>
                </a:lnTo>
                <a:lnTo>
                  <a:pt x="2231589" y="467186"/>
                </a:lnTo>
                <a:lnTo>
                  <a:pt x="2235214" y="471271"/>
                </a:lnTo>
                <a:lnTo>
                  <a:pt x="2238385" y="475582"/>
                </a:lnTo>
                <a:lnTo>
                  <a:pt x="2241104" y="480119"/>
                </a:lnTo>
                <a:lnTo>
                  <a:pt x="2243596" y="484884"/>
                </a:lnTo>
                <a:lnTo>
                  <a:pt x="2245636" y="490103"/>
                </a:lnTo>
                <a:lnTo>
                  <a:pt x="2246768" y="495548"/>
                </a:lnTo>
                <a:lnTo>
                  <a:pt x="2247675" y="501221"/>
                </a:lnTo>
                <a:lnTo>
                  <a:pt x="2247901" y="506893"/>
                </a:lnTo>
                <a:lnTo>
                  <a:pt x="2247901" y="1818568"/>
                </a:lnTo>
                <a:lnTo>
                  <a:pt x="2247675" y="1824468"/>
                </a:lnTo>
                <a:lnTo>
                  <a:pt x="2246768" y="1829913"/>
                </a:lnTo>
                <a:lnTo>
                  <a:pt x="2245636" y="1835358"/>
                </a:lnTo>
                <a:lnTo>
                  <a:pt x="2243596" y="1840577"/>
                </a:lnTo>
                <a:lnTo>
                  <a:pt x="2241104" y="1845342"/>
                </a:lnTo>
                <a:lnTo>
                  <a:pt x="2238385" y="1850107"/>
                </a:lnTo>
                <a:lnTo>
                  <a:pt x="2235214" y="1854418"/>
                </a:lnTo>
                <a:lnTo>
                  <a:pt x="2231589" y="1858275"/>
                </a:lnTo>
                <a:lnTo>
                  <a:pt x="2227510" y="1861905"/>
                </a:lnTo>
                <a:lnTo>
                  <a:pt x="2223206" y="1865309"/>
                </a:lnTo>
                <a:lnTo>
                  <a:pt x="2218674" y="1867804"/>
                </a:lnTo>
                <a:lnTo>
                  <a:pt x="2213917" y="1870527"/>
                </a:lnTo>
                <a:lnTo>
                  <a:pt x="2208706" y="1872115"/>
                </a:lnTo>
                <a:lnTo>
                  <a:pt x="2203268" y="1873477"/>
                </a:lnTo>
                <a:lnTo>
                  <a:pt x="2197604" y="1874611"/>
                </a:lnTo>
                <a:lnTo>
                  <a:pt x="2191940" y="1874838"/>
                </a:lnTo>
                <a:lnTo>
                  <a:pt x="1841899" y="1874838"/>
                </a:lnTo>
                <a:lnTo>
                  <a:pt x="1836235" y="1874611"/>
                </a:lnTo>
                <a:lnTo>
                  <a:pt x="1830798" y="1873477"/>
                </a:lnTo>
                <a:lnTo>
                  <a:pt x="1825360" y="1872115"/>
                </a:lnTo>
                <a:lnTo>
                  <a:pt x="1820149" y="1870527"/>
                </a:lnTo>
                <a:lnTo>
                  <a:pt x="1815165" y="1867804"/>
                </a:lnTo>
                <a:lnTo>
                  <a:pt x="1810633" y="1865309"/>
                </a:lnTo>
                <a:lnTo>
                  <a:pt x="1806329" y="1861905"/>
                </a:lnTo>
                <a:lnTo>
                  <a:pt x="1802477" y="1858275"/>
                </a:lnTo>
                <a:lnTo>
                  <a:pt x="1798852" y="1854418"/>
                </a:lnTo>
                <a:lnTo>
                  <a:pt x="1795454" y="1850107"/>
                </a:lnTo>
                <a:lnTo>
                  <a:pt x="1792508" y="1845342"/>
                </a:lnTo>
                <a:lnTo>
                  <a:pt x="1790243" y="1840577"/>
                </a:lnTo>
                <a:lnTo>
                  <a:pt x="1788430" y="1835358"/>
                </a:lnTo>
                <a:lnTo>
                  <a:pt x="1786844" y="1829913"/>
                </a:lnTo>
                <a:lnTo>
                  <a:pt x="1786165" y="1824468"/>
                </a:lnTo>
                <a:lnTo>
                  <a:pt x="1785938" y="1818568"/>
                </a:lnTo>
                <a:lnTo>
                  <a:pt x="1785938" y="506893"/>
                </a:lnTo>
                <a:lnTo>
                  <a:pt x="1786165" y="501221"/>
                </a:lnTo>
                <a:lnTo>
                  <a:pt x="1786844" y="495548"/>
                </a:lnTo>
                <a:lnTo>
                  <a:pt x="1788430" y="490103"/>
                </a:lnTo>
                <a:lnTo>
                  <a:pt x="1790243" y="484884"/>
                </a:lnTo>
                <a:lnTo>
                  <a:pt x="1792508" y="480119"/>
                </a:lnTo>
                <a:lnTo>
                  <a:pt x="1795454" y="475582"/>
                </a:lnTo>
                <a:lnTo>
                  <a:pt x="1798852" y="471271"/>
                </a:lnTo>
                <a:lnTo>
                  <a:pt x="1802477" y="467186"/>
                </a:lnTo>
                <a:lnTo>
                  <a:pt x="1806329" y="463556"/>
                </a:lnTo>
                <a:lnTo>
                  <a:pt x="1810633" y="460380"/>
                </a:lnTo>
                <a:lnTo>
                  <a:pt x="1815165" y="457657"/>
                </a:lnTo>
                <a:lnTo>
                  <a:pt x="1820149" y="455388"/>
                </a:lnTo>
                <a:lnTo>
                  <a:pt x="1825360" y="453573"/>
                </a:lnTo>
                <a:lnTo>
                  <a:pt x="1830798" y="451985"/>
                </a:lnTo>
                <a:lnTo>
                  <a:pt x="1836235" y="451077"/>
                </a:lnTo>
                <a:lnTo>
                  <a:pt x="1841899" y="450850"/>
                </a:lnTo>
                <a:close/>
                <a:moveTo>
                  <a:pt x="1458752" y="38100"/>
                </a:moveTo>
                <a:lnTo>
                  <a:pt x="1461698" y="38100"/>
                </a:lnTo>
                <a:lnTo>
                  <a:pt x="1464870" y="38100"/>
                </a:lnTo>
                <a:lnTo>
                  <a:pt x="1468043" y="38327"/>
                </a:lnTo>
                <a:lnTo>
                  <a:pt x="1470989" y="38554"/>
                </a:lnTo>
                <a:lnTo>
                  <a:pt x="1473935" y="39235"/>
                </a:lnTo>
                <a:lnTo>
                  <a:pt x="1477107" y="40143"/>
                </a:lnTo>
                <a:lnTo>
                  <a:pt x="1479827" y="40825"/>
                </a:lnTo>
                <a:lnTo>
                  <a:pt x="1482773" y="42187"/>
                </a:lnTo>
                <a:lnTo>
                  <a:pt x="1485718" y="43322"/>
                </a:lnTo>
                <a:lnTo>
                  <a:pt x="1488438" y="44684"/>
                </a:lnTo>
                <a:lnTo>
                  <a:pt x="1491157" y="46500"/>
                </a:lnTo>
                <a:lnTo>
                  <a:pt x="1493876" y="48317"/>
                </a:lnTo>
                <a:lnTo>
                  <a:pt x="1496143" y="50133"/>
                </a:lnTo>
                <a:lnTo>
                  <a:pt x="1498409" y="52176"/>
                </a:lnTo>
                <a:lnTo>
                  <a:pt x="1500675" y="54447"/>
                </a:lnTo>
                <a:lnTo>
                  <a:pt x="1502714" y="56490"/>
                </a:lnTo>
                <a:lnTo>
                  <a:pt x="1504754" y="59214"/>
                </a:lnTo>
                <a:lnTo>
                  <a:pt x="1506567" y="61485"/>
                </a:lnTo>
                <a:lnTo>
                  <a:pt x="1508153" y="64436"/>
                </a:lnTo>
                <a:lnTo>
                  <a:pt x="1509739" y="66934"/>
                </a:lnTo>
                <a:lnTo>
                  <a:pt x="1511099" y="69658"/>
                </a:lnTo>
                <a:lnTo>
                  <a:pt x="1512005" y="72609"/>
                </a:lnTo>
                <a:lnTo>
                  <a:pt x="1513138" y="75334"/>
                </a:lnTo>
                <a:lnTo>
                  <a:pt x="1514045" y="78512"/>
                </a:lnTo>
                <a:lnTo>
                  <a:pt x="1514725" y="81691"/>
                </a:lnTo>
                <a:lnTo>
                  <a:pt x="1515178" y="84642"/>
                </a:lnTo>
                <a:lnTo>
                  <a:pt x="1515405" y="87821"/>
                </a:lnTo>
                <a:lnTo>
                  <a:pt x="1543051" y="488083"/>
                </a:lnTo>
                <a:lnTo>
                  <a:pt x="1543051" y="493305"/>
                </a:lnTo>
                <a:lnTo>
                  <a:pt x="1542371" y="498754"/>
                </a:lnTo>
                <a:lnTo>
                  <a:pt x="1541691" y="503976"/>
                </a:lnTo>
                <a:lnTo>
                  <a:pt x="1540105" y="509198"/>
                </a:lnTo>
                <a:lnTo>
                  <a:pt x="1538066" y="513965"/>
                </a:lnTo>
                <a:lnTo>
                  <a:pt x="1535800" y="518506"/>
                </a:lnTo>
                <a:lnTo>
                  <a:pt x="1532854" y="522820"/>
                </a:lnTo>
                <a:lnTo>
                  <a:pt x="1529908" y="526906"/>
                </a:lnTo>
                <a:lnTo>
                  <a:pt x="1526282" y="530539"/>
                </a:lnTo>
                <a:lnTo>
                  <a:pt x="1522429" y="533944"/>
                </a:lnTo>
                <a:lnTo>
                  <a:pt x="1518350" y="537123"/>
                </a:lnTo>
                <a:lnTo>
                  <a:pt x="1513592" y="539620"/>
                </a:lnTo>
                <a:lnTo>
                  <a:pt x="1509059" y="541663"/>
                </a:lnTo>
                <a:lnTo>
                  <a:pt x="1503847" y="543253"/>
                </a:lnTo>
                <a:lnTo>
                  <a:pt x="1498635" y="544615"/>
                </a:lnTo>
                <a:lnTo>
                  <a:pt x="1493197" y="545069"/>
                </a:lnTo>
                <a:lnTo>
                  <a:pt x="1488211" y="545296"/>
                </a:lnTo>
                <a:lnTo>
                  <a:pt x="1482999" y="544842"/>
                </a:lnTo>
                <a:lnTo>
                  <a:pt x="1478014" y="543934"/>
                </a:lnTo>
                <a:lnTo>
                  <a:pt x="1473481" y="542799"/>
                </a:lnTo>
                <a:lnTo>
                  <a:pt x="1469629" y="541437"/>
                </a:lnTo>
                <a:lnTo>
                  <a:pt x="1466003" y="539847"/>
                </a:lnTo>
                <a:lnTo>
                  <a:pt x="1462604" y="537804"/>
                </a:lnTo>
                <a:lnTo>
                  <a:pt x="1459205" y="535761"/>
                </a:lnTo>
                <a:lnTo>
                  <a:pt x="1456032" y="533490"/>
                </a:lnTo>
                <a:lnTo>
                  <a:pt x="1453086" y="530766"/>
                </a:lnTo>
                <a:lnTo>
                  <a:pt x="1450367" y="528041"/>
                </a:lnTo>
                <a:lnTo>
                  <a:pt x="1447874" y="525090"/>
                </a:lnTo>
                <a:lnTo>
                  <a:pt x="1445382" y="522139"/>
                </a:lnTo>
                <a:lnTo>
                  <a:pt x="1443342" y="518733"/>
                </a:lnTo>
                <a:lnTo>
                  <a:pt x="1441529" y="515100"/>
                </a:lnTo>
                <a:lnTo>
                  <a:pt x="1439943" y="511468"/>
                </a:lnTo>
                <a:lnTo>
                  <a:pt x="1438583" y="507608"/>
                </a:lnTo>
                <a:lnTo>
                  <a:pt x="1437677" y="503749"/>
                </a:lnTo>
                <a:lnTo>
                  <a:pt x="1436770" y="499662"/>
                </a:lnTo>
                <a:lnTo>
                  <a:pt x="1436317" y="495348"/>
                </a:lnTo>
                <a:lnTo>
                  <a:pt x="1419775" y="256735"/>
                </a:lnTo>
                <a:lnTo>
                  <a:pt x="1404592" y="280119"/>
                </a:lnTo>
                <a:lnTo>
                  <a:pt x="1396434" y="292606"/>
                </a:lnTo>
                <a:lnTo>
                  <a:pt x="1387596" y="304866"/>
                </a:lnTo>
                <a:lnTo>
                  <a:pt x="1378531" y="317580"/>
                </a:lnTo>
                <a:lnTo>
                  <a:pt x="1369014" y="330748"/>
                </a:lnTo>
                <a:lnTo>
                  <a:pt x="1359270" y="343916"/>
                </a:lnTo>
                <a:lnTo>
                  <a:pt x="1348845" y="357311"/>
                </a:lnTo>
                <a:lnTo>
                  <a:pt x="1338421" y="370933"/>
                </a:lnTo>
                <a:lnTo>
                  <a:pt x="1327317" y="384782"/>
                </a:lnTo>
                <a:lnTo>
                  <a:pt x="1315760" y="398632"/>
                </a:lnTo>
                <a:lnTo>
                  <a:pt x="1303750" y="412935"/>
                </a:lnTo>
                <a:lnTo>
                  <a:pt x="1291513" y="426784"/>
                </a:lnTo>
                <a:lnTo>
                  <a:pt x="1278823" y="441314"/>
                </a:lnTo>
                <a:lnTo>
                  <a:pt x="1265679" y="455390"/>
                </a:lnTo>
                <a:lnTo>
                  <a:pt x="1252082" y="469920"/>
                </a:lnTo>
                <a:lnTo>
                  <a:pt x="1233500" y="488991"/>
                </a:lnTo>
                <a:lnTo>
                  <a:pt x="1214465" y="507608"/>
                </a:lnTo>
                <a:lnTo>
                  <a:pt x="1195430" y="525998"/>
                </a:lnTo>
                <a:lnTo>
                  <a:pt x="1175715" y="543707"/>
                </a:lnTo>
                <a:lnTo>
                  <a:pt x="1156226" y="560961"/>
                </a:lnTo>
                <a:lnTo>
                  <a:pt x="1136058" y="577762"/>
                </a:lnTo>
                <a:lnTo>
                  <a:pt x="1115663" y="594336"/>
                </a:lnTo>
                <a:lnTo>
                  <a:pt x="1095041" y="610455"/>
                </a:lnTo>
                <a:lnTo>
                  <a:pt x="1074193" y="625893"/>
                </a:lnTo>
                <a:lnTo>
                  <a:pt x="1053118" y="641105"/>
                </a:lnTo>
                <a:lnTo>
                  <a:pt x="1031590" y="655408"/>
                </a:lnTo>
                <a:lnTo>
                  <a:pt x="1010062" y="669711"/>
                </a:lnTo>
                <a:lnTo>
                  <a:pt x="988081" y="683333"/>
                </a:lnTo>
                <a:lnTo>
                  <a:pt x="966099" y="696501"/>
                </a:lnTo>
                <a:lnTo>
                  <a:pt x="943891" y="709442"/>
                </a:lnTo>
                <a:lnTo>
                  <a:pt x="921004" y="721702"/>
                </a:lnTo>
                <a:lnTo>
                  <a:pt x="906954" y="729194"/>
                </a:lnTo>
                <a:lnTo>
                  <a:pt x="892451" y="736232"/>
                </a:lnTo>
                <a:lnTo>
                  <a:pt x="878174" y="743497"/>
                </a:lnTo>
                <a:lnTo>
                  <a:pt x="863671" y="750309"/>
                </a:lnTo>
                <a:lnTo>
                  <a:pt x="848941" y="756893"/>
                </a:lnTo>
                <a:lnTo>
                  <a:pt x="834212" y="763477"/>
                </a:lnTo>
                <a:lnTo>
                  <a:pt x="819482" y="769834"/>
                </a:lnTo>
                <a:lnTo>
                  <a:pt x="804526" y="775736"/>
                </a:lnTo>
                <a:lnTo>
                  <a:pt x="789569" y="781866"/>
                </a:lnTo>
                <a:lnTo>
                  <a:pt x="774613" y="787542"/>
                </a:lnTo>
                <a:lnTo>
                  <a:pt x="759430" y="793218"/>
                </a:lnTo>
                <a:lnTo>
                  <a:pt x="744247" y="798440"/>
                </a:lnTo>
                <a:lnTo>
                  <a:pt x="729064" y="803435"/>
                </a:lnTo>
                <a:lnTo>
                  <a:pt x="713655" y="808657"/>
                </a:lnTo>
                <a:lnTo>
                  <a:pt x="698472" y="813197"/>
                </a:lnTo>
                <a:lnTo>
                  <a:pt x="682609" y="817965"/>
                </a:lnTo>
                <a:lnTo>
                  <a:pt x="667199" y="822279"/>
                </a:lnTo>
                <a:lnTo>
                  <a:pt x="651563" y="826365"/>
                </a:lnTo>
                <a:lnTo>
                  <a:pt x="635701" y="830452"/>
                </a:lnTo>
                <a:lnTo>
                  <a:pt x="620064" y="834084"/>
                </a:lnTo>
                <a:lnTo>
                  <a:pt x="604202" y="837717"/>
                </a:lnTo>
                <a:lnTo>
                  <a:pt x="588112" y="841350"/>
                </a:lnTo>
                <a:lnTo>
                  <a:pt x="572249" y="844528"/>
                </a:lnTo>
                <a:lnTo>
                  <a:pt x="555933" y="847479"/>
                </a:lnTo>
                <a:lnTo>
                  <a:pt x="539618" y="850431"/>
                </a:lnTo>
                <a:lnTo>
                  <a:pt x="523528" y="852928"/>
                </a:lnTo>
                <a:lnTo>
                  <a:pt x="507212" y="855653"/>
                </a:lnTo>
                <a:lnTo>
                  <a:pt x="490896" y="857923"/>
                </a:lnTo>
                <a:lnTo>
                  <a:pt x="474353" y="859966"/>
                </a:lnTo>
                <a:lnTo>
                  <a:pt x="458037" y="861783"/>
                </a:lnTo>
                <a:lnTo>
                  <a:pt x="441268" y="863372"/>
                </a:lnTo>
                <a:lnTo>
                  <a:pt x="424726" y="864961"/>
                </a:lnTo>
                <a:lnTo>
                  <a:pt x="419287" y="865188"/>
                </a:lnTo>
                <a:lnTo>
                  <a:pt x="414075" y="864734"/>
                </a:lnTo>
                <a:lnTo>
                  <a:pt x="409089" y="863826"/>
                </a:lnTo>
                <a:lnTo>
                  <a:pt x="404104" y="862464"/>
                </a:lnTo>
                <a:lnTo>
                  <a:pt x="400252" y="861329"/>
                </a:lnTo>
                <a:lnTo>
                  <a:pt x="396626" y="859739"/>
                </a:lnTo>
                <a:lnTo>
                  <a:pt x="393227" y="857923"/>
                </a:lnTo>
                <a:lnTo>
                  <a:pt x="389827" y="855880"/>
                </a:lnTo>
                <a:lnTo>
                  <a:pt x="386882" y="853609"/>
                </a:lnTo>
                <a:lnTo>
                  <a:pt x="383936" y="850885"/>
                </a:lnTo>
                <a:lnTo>
                  <a:pt x="381216" y="848161"/>
                </a:lnTo>
                <a:lnTo>
                  <a:pt x="378497" y="845209"/>
                </a:lnTo>
                <a:lnTo>
                  <a:pt x="376231" y="842258"/>
                </a:lnTo>
                <a:lnTo>
                  <a:pt x="374191" y="838852"/>
                </a:lnTo>
                <a:lnTo>
                  <a:pt x="372378" y="835447"/>
                </a:lnTo>
                <a:lnTo>
                  <a:pt x="370566" y="831814"/>
                </a:lnTo>
                <a:lnTo>
                  <a:pt x="369206" y="827955"/>
                </a:lnTo>
                <a:lnTo>
                  <a:pt x="368299" y="824095"/>
                </a:lnTo>
                <a:lnTo>
                  <a:pt x="367620" y="820008"/>
                </a:lnTo>
                <a:lnTo>
                  <a:pt x="366940" y="815922"/>
                </a:lnTo>
                <a:lnTo>
                  <a:pt x="366713" y="810473"/>
                </a:lnTo>
                <a:lnTo>
                  <a:pt x="367167" y="805024"/>
                </a:lnTo>
                <a:lnTo>
                  <a:pt x="368073" y="799802"/>
                </a:lnTo>
                <a:lnTo>
                  <a:pt x="369206" y="795034"/>
                </a:lnTo>
                <a:lnTo>
                  <a:pt x="371472" y="790040"/>
                </a:lnTo>
                <a:lnTo>
                  <a:pt x="373738" y="785272"/>
                </a:lnTo>
                <a:lnTo>
                  <a:pt x="376231" y="780958"/>
                </a:lnTo>
                <a:lnTo>
                  <a:pt x="379403" y="776872"/>
                </a:lnTo>
                <a:lnTo>
                  <a:pt x="383029" y="773239"/>
                </a:lnTo>
                <a:lnTo>
                  <a:pt x="386882" y="769607"/>
                </a:lnTo>
                <a:lnTo>
                  <a:pt x="390961" y="766882"/>
                </a:lnTo>
                <a:lnTo>
                  <a:pt x="395266" y="763931"/>
                </a:lnTo>
                <a:lnTo>
                  <a:pt x="400252" y="761887"/>
                </a:lnTo>
                <a:lnTo>
                  <a:pt x="405237" y="760071"/>
                </a:lnTo>
                <a:lnTo>
                  <a:pt x="410222" y="758709"/>
                </a:lnTo>
                <a:lnTo>
                  <a:pt x="415661" y="758255"/>
                </a:lnTo>
                <a:lnTo>
                  <a:pt x="431071" y="756666"/>
                </a:lnTo>
                <a:lnTo>
                  <a:pt x="446027" y="755076"/>
                </a:lnTo>
                <a:lnTo>
                  <a:pt x="461210" y="753714"/>
                </a:lnTo>
                <a:lnTo>
                  <a:pt x="476166" y="751898"/>
                </a:lnTo>
                <a:lnTo>
                  <a:pt x="491123" y="749854"/>
                </a:lnTo>
                <a:lnTo>
                  <a:pt x="506079" y="747357"/>
                </a:lnTo>
                <a:lnTo>
                  <a:pt x="521035" y="745087"/>
                </a:lnTo>
                <a:lnTo>
                  <a:pt x="535765" y="742589"/>
                </a:lnTo>
                <a:lnTo>
                  <a:pt x="550495" y="739638"/>
                </a:lnTo>
                <a:lnTo>
                  <a:pt x="565224" y="736913"/>
                </a:lnTo>
                <a:lnTo>
                  <a:pt x="579728" y="733735"/>
                </a:lnTo>
                <a:lnTo>
                  <a:pt x="594231" y="730329"/>
                </a:lnTo>
                <a:lnTo>
                  <a:pt x="608734" y="726697"/>
                </a:lnTo>
                <a:lnTo>
                  <a:pt x="623010" y="723064"/>
                </a:lnTo>
                <a:lnTo>
                  <a:pt x="637287" y="719432"/>
                </a:lnTo>
                <a:lnTo>
                  <a:pt x="651563" y="715345"/>
                </a:lnTo>
                <a:lnTo>
                  <a:pt x="665613" y="711259"/>
                </a:lnTo>
                <a:lnTo>
                  <a:pt x="679890" y="706945"/>
                </a:lnTo>
                <a:lnTo>
                  <a:pt x="693713" y="702404"/>
                </a:lnTo>
                <a:lnTo>
                  <a:pt x="707763" y="697864"/>
                </a:lnTo>
                <a:lnTo>
                  <a:pt x="721586" y="692869"/>
                </a:lnTo>
                <a:lnTo>
                  <a:pt x="735183" y="687874"/>
                </a:lnTo>
                <a:lnTo>
                  <a:pt x="749233" y="682652"/>
                </a:lnTo>
                <a:lnTo>
                  <a:pt x="762603" y="677430"/>
                </a:lnTo>
                <a:lnTo>
                  <a:pt x="776199" y="671755"/>
                </a:lnTo>
                <a:lnTo>
                  <a:pt x="789569" y="666079"/>
                </a:lnTo>
                <a:lnTo>
                  <a:pt x="803166" y="660176"/>
                </a:lnTo>
                <a:lnTo>
                  <a:pt x="816536" y="654273"/>
                </a:lnTo>
                <a:lnTo>
                  <a:pt x="829679" y="648143"/>
                </a:lnTo>
                <a:lnTo>
                  <a:pt x="842823" y="641559"/>
                </a:lnTo>
                <a:lnTo>
                  <a:pt x="855966" y="634975"/>
                </a:lnTo>
                <a:lnTo>
                  <a:pt x="868883" y="628164"/>
                </a:lnTo>
                <a:lnTo>
                  <a:pt x="889505" y="617039"/>
                </a:lnTo>
                <a:lnTo>
                  <a:pt x="910126" y="605460"/>
                </a:lnTo>
                <a:lnTo>
                  <a:pt x="930068" y="593655"/>
                </a:lnTo>
                <a:lnTo>
                  <a:pt x="950237" y="580941"/>
                </a:lnTo>
                <a:lnTo>
                  <a:pt x="970178" y="568000"/>
                </a:lnTo>
                <a:lnTo>
                  <a:pt x="989667" y="554832"/>
                </a:lnTo>
                <a:lnTo>
                  <a:pt x="1008929" y="540982"/>
                </a:lnTo>
                <a:lnTo>
                  <a:pt x="1027964" y="526906"/>
                </a:lnTo>
                <a:lnTo>
                  <a:pt x="1046773" y="512149"/>
                </a:lnTo>
                <a:lnTo>
                  <a:pt x="1065355" y="497165"/>
                </a:lnTo>
                <a:lnTo>
                  <a:pt x="1083937" y="481726"/>
                </a:lnTo>
                <a:lnTo>
                  <a:pt x="1102066" y="466061"/>
                </a:lnTo>
                <a:lnTo>
                  <a:pt x="1119742" y="449714"/>
                </a:lnTo>
                <a:lnTo>
                  <a:pt x="1137644" y="433141"/>
                </a:lnTo>
                <a:lnTo>
                  <a:pt x="1154866" y="416113"/>
                </a:lnTo>
                <a:lnTo>
                  <a:pt x="1171862" y="398859"/>
                </a:lnTo>
                <a:lnTo>
                  <a:pt x="1184779" y="385236"/>
                </a:lnTo>
                <a:lnTo>
                  <a:pt x="1197469" y="371841"/>
                </a:lnTo>
                <a:lnTo>
                  <a:pt x="1209480" y="358219"/>
                </a:lnTo>
                <a:lnTo>
                  <a:pt x="1221037" y="344597"/>
                </a:lnTo>
                <a:lnTo>
                  <a:pt x="1232367" y="331429"/>
                </a:lnTo>
                <a:lnTo>
                  <a:pt x="1243245" y="318261"/>
                </a:lnTo>
                <a:lnTo>
                  <a:pt x="1253895" y="305093"/>
                </a:lnTo>
                <a:lnTo>
                  <a:pt x="1263866" y="292606"/>
                </a:lnTo>
                <a:lnTo>
                  <a:pt x="1273384" y="279665"/>
                </a:lnTo>
                <a:lnTo>
                  <a:pt x="1282675" y="267178"/>
                </a:lnTo>
                <a:lnTo>
                  <a:pt x="1291739" y="255145"/>
                </a:lnTo>
                <a:lnTo>
                  <a:pt x="1300124" y="242886"/>
                </a:lnTo>
                <a:lnTo>
                  <a:pt x="1308282" y="231307"/>
                </a:lnTo>
                <a:lnTo>
                  <a:pt x="1316213" y="219728"/>
                </a:lnTo>
                <a:lnTo>
                  <a:pt x="1330263" y="197706"/>
                </a:lnTo>
                <a:lnTo>
                  <a:pt x="1107958" y="281027"/>
                </a:lnTo>
                <a:lnTo>
                  <a:pt x="1102746" y="282390"/>
                </a:lnTo>
                <a:lnTo>
                  <a:pt x="1097534" y="283525"/>
                </a:lnTo>
                <a:lnTo>
                  <a:pt x="1092322" y="283979"/>
                </a:lnTo>
                <a:lnTo>
                  <a:pt x="1087110" y="283979"/>
                </a:lnTo>
                <a:lnTo>
                  <a:pt x="1081898" y="283752"/>
                </a:lnTo>
                <a:lnTo>
                  <a:pt x="1076686" y="282844"/>
                </a:lnTo>
                <a:lnTo>
                  <a:pt x="1071927" y="281255"/>
                </a:lnTo>
                <a:lnTo>
                  <a:pt x="1067168" y="279438"/>
                </a:lnTo>
                <a:lnTo>
                  <a:pt x="1062636" y="277168"/>
                </a:lnTo>
                <a:lnTo>
                  <a:pt x="1058103" y="274216"/>
                </a:lnTo>
                <a:lnTo>
                  <a:pt x="1054251" y="270811"/>
                </a:lnTo>
                <a:lnTo>
                  <a:pt x="1050399" y="267178"/>
                </a:lnTo>
                <a:lnTo>
                  <a:pt x="1047226" y="263319"/>
                </a:lnTo>
                <a:lnTo>
                  <a:pt x="1044054" y="259005"/>
                </a:lnTo>
                <a:lnTo>
                  <a:pt x="1041561" y="254237"/>
                </a:lnTo>
                <a:lnTo>
                  <a:pt x="1039295" y="249470"/>
                </a:lnTo>
                <a:lnTo>
                  <a:pt x="1037482" y="244021"/>
                </a:lnTo>
                <a:lnTo>
                  <a:pt x="1036575" y="238799"/>
                </a:lnTo>
                <a:lnTo>
                  <a:pt x="1036122" y="233350"/>
                </a:lnTo>
                <a:lnTo>
                  <a:pt x="1036122" y="228355"/>
                </a:lnTo>
                <a:lnTo>
                  <a:pt x="1036349" y="223134"/>
                </a:lnTo>
                <a:lnTo>
                  <a:pt x="1037255" y="218139"/>
                </a:lnTo>
                <a:lnTo>
                  <a:pt x="1038841" y="213144"/>
                </a:lnTo>
                <a:lnTo>
                  <a:pt x="1040654" y="208376"/>
                </a:lnTo>
                <a:lnTo>
                  <a:pt x="1042920" y="203836"/>
                </a:lnTo>
                <a:lnTo>
                  <a:pt x="1045866" y="199295"/>
                </a:lnTo>
                <a:lnTo>
                  <a:pt x="1049266" y="195435"/>
                </a:lnTo>
                <a:lnTo>
                  <a:pt x="1052891" y="191576"/>
                </a:lnTo>
                <a:lnTo>
                  <a:pt x="1056744" y="188170"/>
                </a:lnTo>
                <a:lnTo>
                  <a:pt x="1061049" y="185219"/>
                </a:lnTo>
                <a:lnTo>
                  <a:pt x="1065582" y="182494"/>
                </a:lnTo>
                <a:lnTo>
                  <a:pt x="1070567" y="180451"/>
                </a:lnTo>
                <a:lnTo>
                  <a:pt x="1443569" y="41279"/>
                </a:lnTo>
                <a:lnTo>
                  <a:pt x="1446288" y="40370"/>
                </a:lnTo>
                <a:lnTo>
                  <a:pt x="1449461" y="39462"/>
                </a:lnTo>
                <a:lnTo>
                  <a:pt x="1452633" y="38781"/>
                </a:lnTo>
                <a:lnTo>
                  <a:pt x="1455579" y="38327"/>
                </a:lnTo>
                <a:lnTo>
                  <a:pt x="1458752" y="38100"/>
                </a:lnTo>
                <a:close/>
                <a:moveTo>
                  <a:pt x="102528" y="0"/>
                </a:moveTo>
                <a:lnTo>
                  <a:pt x="107971" y="454"/>
                </a:lnTo>
                <a:lnTo>
                  <a:pt x="113189" y="681"/>
                </a:lnTo>
                <a:lnTo>
                  <a:pt x="118406" y="1361"/>
                </a:lnTo>
                <a:lnTo>
                  <a:pt x="123169" y="2268"/>
                </a:lnTo>
                <a:lnTo>
                  <a:pt x="128386" y="3403"/>
                </a:lnTo>
                <a:lnTo>
                  <a:pt x="133376" y="4764"/>
                </a:lnTo>
                <a:lnTo>
                  <a:pt x="137913" y="6578"/>
                </a:lnTo>
                <a:lnTo>
                  <a:pt x="142450" y="8393"/>
                </a:lnTo>
                <a:lnTo>
                  <a:pt x="147213" y="10434"/>
                </a:lnTo>
                <a:lnTo>
                  <a:pt x="151523" y="12476"/>
                </a:lnTo>
                <a:lnTo>
                  <a:pt x="156059" y="14971"/>
                </a:lnTo>
                <a:lnTo>
                  <a:pt x="160143" y="17693"/>
                </a:lnTo>
                <a:lnTo>
                  <a:pt x="164225" y="20642"/>
                </a:lnTo>
                <a:lnTo>
                  <a:pt x="168082" y="23590"/>
                </a:lnTo>
                <a:lnTo>
                  <a:pt x="171711" y="26993"/>
                </a:lnTo>
                <a:lnTo>
                  <a:pt x="175340" y="30169"/>
                </a:lnTo>
                <a:lnTo>
                  <a:pt x="178743" y="33798"/>
                </a:lnTo>
                <a:lnTo>
                  <a:pt x="181918" y="37427"/>
                </a:lnTo>
                <a:lnTo>
                  <a:pt x="185094" y="41510"/>
                </a:lnTo>
                <a:lnTo>
                  <a:pt x="188043" y="45593"/>
                </a:lnTo>
                <a:lnTo>
                  <a:pt x="190538" y="49676"/>
                </a:lnTo>
                <a:lnTo>
                  <a:pt x="193033" y="53986"/>
                </a:lnTo>
                <a:lnTo>
                  <a:pt x="195074" y="58296"/>
                </a:lnTo>
                <a:lnTo>
                  <a:pt x="197343" y="63059"/>
                </a:lnTo>
                <a:lnTo>
                  <a:pt x="199157" y="67596"/>
                </a:lnTo>
                <a:lnTo>
                  <a:pt x="200745" y="72359"/>
                </a:lnTo>
                <a:lnTo>
                  <a:pt x="202106" y="77122"/>
                </a:lnTo>
                <a:lnTo>
                  <a:pt x="203467" y="82340"/>
                </a:lnTo>
                <a:lnTo>
                  <a:pt x="204148" y="87330"/>
                </a:lnTo>
                <a:lnTo>
                  <a:pt x="205055" y="92320"/>
                </a:lnTo>
                <a:lnTo>
                  <a:pt x="205282" y="97537"/>
                </a:lnTo>
                <a:lnTo>
                  <a:pt x="205509" y="102981"/>
                </a:lnTo>
                <a:lnTo>
                  <a:pt x="205509" y="2092965"/>
                </a:lnTo>
                <a:lnTo>
                  <a:pt x="2195719" y="2092965"/>
                </a:lnTo>
                <a:lnTo>
                  <a:pt x="2201163" y="2093192"/>
                </a:lnTo>
                <a:lnTo>
                  <a:pt x="2206380" y="2093419"/>
                </a:lnTo>
                <a:lnTo>
                  <a:pt x="2211597" y="2094326"/>
                </a:lnTo>
                <a:lnTo>
                  <a:pt x="2216587" y="2095233"/>
                </a:lnTo>
                <a:lnTo>
                  <a:pt x="2221578" y="2096367"/>
                </a:lnTo>
                <a:lnTo>
                  <a:pt x="2226568" y="2097501"/>
                </a:lnTo>
                <a:lnTo>
                  <a:pt x="2231105" y="2099316"/>
                </a:lnTo>
                <a:lnTo>
                  <a:pt x="2235868" y="2101131"/>
                </a:lnTo>
                <a:lnTo>
                  <a:pt x="2240405" y="2103172"/>
                </a:lnTo>
                <a:lnTo>
                  <a:pt x="2244714" y="2105667"/>
                </a:lnTo>
                <a:lnTo>
                  <a:pt x="2249251" y="2107936"/>
                </a:lnTo>
                <a:lnTo>
                  <a:pt x="2253334" y="2110658"/>
                </a:lnTo>
                <a:lnTo>
                  <a:pt x="2257417" y="2113606"/>
                </a:lnTo>
                <a:lnTo>
                  <a:pt x="2261273" y="2116328"/>
                </a:lnTo>
                <a:lnTo>
                  <a:pt x="2264902" y="2119731"/>
                </a:lnTo>
                <a:lnTo>
                  <a:pt x="2268532" y="2123133"/>
                </a:lnTo>
                <a:lnTo>
                  <a:pt x="2271934" y="2126763"/>
                </a:lnTo>
                <a:lnTo>
                  <a:pt x="2275337" y="2130619"/>
                </a:lnTo>
                <a:lnTo>
                  <a:pt x="2278285" y="2134475"/>
                </a:lnTo>
                <a:lnTo>
                  <a:pt x="2281234" y="2138331"/>
                </a:lnTo>
                <a:lnTo>
                  <a:pt x="2283729" y="2142414"/>
                </a:lnTo>
                <a:lnTo>
                  <a:pt x="2286224" y="2146724"/>
                </a:lnTo>
                <a:lnTo>
                  <a:pt x="2288720" y="2151260"/>
                </a:lnTo>
                <a:lnTo>
                  <a:pt x="2290761" y="2155797"/>
                </a:lnTo>
                <a:lnTo>
                  <a:pt x="2292576" y="2160560"/>
                </a:lnTo>
                <a:lnTo>
                  <a:pt x="2294164" y="2165324"/>
                </a:lnTo>
                <a:lnTo>
                  <a:pt x="2295298" y="2170087"/>
                </a:lnTo>
                <a:lnTo>
                  <a:pt x="2296659" y="2175304"/>
                </a:lnTo>
                <a:lnTo>
                  <a:pt x="2297339" y="2180068"/>
                </a:lnTo>
                <a:lnTo>
                  <a:pt x="2298246" y="2185285"/>
                </a:lnTo>
                <a:lnTo>
                  <a:pt x="2298473" y="2190729"/>
                </a:lnTo>
                <a:lnTo>
                  <a:pt x="2298700" y="2195946"/>
                </a:lnTo>
                <a:lnTo>
                  <a:pt x="2298473" y="2201163"/>
                </a:lnTo>
                <a:lnTo>
                  <a:pt x="2298246" y="2206380"/>
                </a:lnTo>
                <a:lnTo>
                  <a:pt x="2297339" y="2211597"/>
                </a:lnTo>
                <a:lnTo>
                  <a:pt x="2296659" y="2216361"/>
                </a:lnTo>
                <a:lnTo>
                  <a:pt x="2295298" y="2221578"/>
                </a:lnTo>
                <a:lnTo>
                  <a:pt x="2294164" y="2226568"/>
                </a:lnTo>
                <a:lnTo>
                  <a:pt x="2292576" y="2231105"/>
                </a:lnTo>
                <a:lnTo>
                  <a:pt x="2290761" y="2235868"/>
                </a:lnTo>
                <a:lnTo>
                  <a:pt x="2288720" y="2240405"/>
                </a:lnTo>
                <a:lnTo>
                  <a:pt x="2286224" y="2244941"/>
                </a:lnTo>
                <a:lnTo>
                  <a:pt x="2283729" y="2249251"/>
                </a:lnTo>
                <a:lnTo>
                  <a:pt x="2281234" y="2253334"/>
                </a:lnTo>
                <a:lnTo>
                  <a:pt x="2278285" y="2257417"/>
                </a:lnTo>
                <a:lnTo>
                  <a:pt x="2275337" y="2261273"/>
                </a:lnTo>
                <a:lnTo>
                  <a:pt x="2271934" y="2264902"/>
                </a:lnTo>
                <a:lnTo>
                  <a:pt x="2268532" y="2268532"/>
                </a:lnTo>
                <a:lnTo>
                  <a:pt x="2264902" y="2271934"/>
                </a:lnTo>
                <a:lnTo>
                  <a:pt x="2261273" y="2275337"/>
                </a:lnTo>
                <a:lnTo>
                  <a:pt x="2257417" y="2278059"/>
                </a:lnTo>
                <a:lnTo>
                  <a:pt x="2253334" y="2281234"/>
                </a:lnTo>
                <a:lnTo>
                  <a:pt x="2249251" y="2283729"/>
                </a:lnTo>
                <a:lnTo>
                  <a:pt x="2244714" y="2286451"/>
                </a:lnTo>
                <a:lnTo>
                  <a:pt x="2240405" y="2288493"/>
                </a:lnTo>
                <a:lnTo>
                  <a:pt x="2235868" y="2290534"/>
                </a:lnTo>
                <a:lnTo>
                  <a:pt x="2231105" y="2292349"/>
                </a:lnTo>
                <a:lnTo>
                  <a:pt x="2226568" y="2294164"/>
                </a:lnTo>
                <a:lnTo>
                  <a:pt x="2221578" y="2295298"/>
                </a:lnTo>
                <a:lnTo>
                  <a:pt x="2216587" y="2296659"/>
                </a:lnTo>
                <a:lnTo>
                  <a:pt x="2211597" y="2297566"/>
                </a:lnTo>
                <a:lnTo>
                  <a:pt x="2206380" y="2298246"/>
                </a:lnTo>
                <a:lnTo>
                  <a:pt x="2201163" y="2298473"/>
                </a:lnTo>
                <a:lnTo>
                  <a:pt x="2195719" y="2298700"/>
                </a:lnTo>
                <a:lnTo>
                  <a:pt x="102528" y="2298700"/>
                </a:lnTo>
                <a:lnTo>
                  <a:pt x="97310" y="2298473"/>
                </a:lnTo>
                <a:lnTo>
                  <a:pt x="92093" y="2298246"/>
                </a:lnTo>
                <a:lnTo>
                  <a:pt x="86876" y="2297566"/>
                </a:lnTo>
                <a:lnTo>
                  <a:pt x="81886" y="2296659"/>
                </a:lnTo>
                <a:lnTo>
                  <a:pt x="77122" y="2295298"/>
                </a:lnTo>
                <a:lnTo>
                  <a:pt x="72132" y="2294164"/>
                </a:lnTo>
                <a:lnTo>
                  <a:pt x="67142" y="2292349"/>
                </a:lnTo>
                <a:lnTo>
                  <a:pt x="62605" y="2290534"/>
                </a:lnTo>
                <a:lnTo>
                  <a:pt x="57842" y="2288493"/>
                </a:lnTo>
                <a:lnTo>
                  <a:pt x="53532" y="2286451"/>
                </a:lnTo>
                <a:lnTo>
                  <a:pt x="49449" y="2283729"/>
                </a:lnTo>
                <a:lnTo>
                  <a:pt x="45139" y="2281234"/>
                </a:lnTo>
                <a:lnTo>
                  <a:pt x="41283" y="2278059"/>
                </a:lnTo>
                <a:lnTo>
                  <a:pt x="37200" y="2275337"/>
                </a:lnTo>
                <a:lnTo>
                  <a:pt x="33344" y="2271934"/>
                </a:lnTo>
                <a:lnTo>
                  <a:pt x="29715" y="2268532"/>
                </a:lnTo>
                <a:lnTo>
                  <a:pt x="26539" y="2264902"/>
                </a:lnTo>
                <a:lnTo>
                  <a:pt x="23364" y="2261273"/>
                </a:lnTo>
                <a:lnTo>
                  <a:pt x="20188" y="2257417"/>
                </a:lnTo>
                <a:lnTo>
                  <a:pt x="17466" y="2253334"/>
                </a:lnTo>
                <a:lnTo>
                  <a:pt x="14517" y="2249251"/>
                </a:lnTo>
                <a:lnTo>
                  <a:pt x="12249" y="2244941"/>
                </a:lnTo>
                <a:lnTo>
                  <a:pt x="9981" y="2240405"/>
                </a:lnTo>
                <a:lnTo>
                  <a:pt x="7939" y="2235868"/>
                </a:lnTo>
                <a:lnTo>
                  <a:pt x="6125" y="2231105"/>
                </a:lnTo>
                <a:lnTo>
                  <a:pt x="4537" y="2226568"/>
                </a:lnTo>
                <a:lnTo>
                  <a:pt x="2949" y="2221578"/>
                </a:lnTo>
                <a:lnTo>
                  <a:pt x="2042" y="2216361"/>
                </a:lnTo>
                <a:lnTo>
                  <a:pt x="907" y="2211597"/>
                </a:lnTo>
                <a:lnTo>
                  <a:pt x="454" y="2206380"/>
                </a:lnTo>
                <a:lnTo>
                  <a:pt x="0" y="2201163"/>
                </a:lnTo>
                <a:lnTo>
                  <a:pt x="0" y="2195946"/>
                </a:lnTo>
                <a:lnTo>
                  <a:pt x="0" y="102981"/>
                </a:lnTo>
                <a:lnTo>
                  <a:pt x="0" y="97537"/>
                </a:lnTo>
                <a:lnTo>
                  <a:pt x="454" y="92320"/>
                </a:lnTo>
                <a:lnTo>
                  <a:pt x="907" y="87330"/>
                </a:lnTo>
                <a:lnTo>
                  <a:pt x="2042" y="82340"/>
                </a:lnTo>
                <a:lnTo>
                  <a:pt x="2949" y="77122"/>
                </a:lnTo>
                <a:lnTo>
                  <a:pt x="4537" y="72359"/>
                </a:lnTo>
                <a:lnTo>
                  <a:pt x="6125" y="67596"/>
                </a:lnTo>
                <a:lnTo>
                  <a:pt x="7939" y="63059"/>
                </a:lnTo>
                <a:lnTo>
                  <a:pt x="9981" y="58296"/>
                </a:lnTo>
                <a:lnTo>
                  <a:pt x="12249" y="53986"/>
                </a:lnTo>
                <a:lnTo>
                  <a:pt x="14517" y="49676"/>
                </a:lnTo>
                <a:lnTo>
                  <a:pt x="17466" y="45593"/>
                </a:lnTo>
                <a:lnTo>
                  <a:pt x="20188" y="41510"/>
                </a:lnTo>
                <a:lnTo>
                  <a:pt x="23364" y="37427"/>
                </a:lnTo>
                <a:lnTo>
                  <a:pt x="26539" y="33798"/>
                </a:lnTo>
                <a:lnTo>
                  <a:pt x="29715" y="30169"/>
                </a:lnTo>
                <a:lnTo>
                  <a:pt x="33344" y="26993"/>
                </a:lnTo>
                <a:lnTo>
                  <a:pt x="37200" y="23590"/>
                </a:lnTo>
                <a:lnTo>
                  <a:pt x="41283" y="20642"/>
                </a:lnTo>
                <a:lnTo>
                  <a:pt x="45139" y="17693"/>
                </a:lnTo>
                <a:lnTo>
                  <a:pt x="49449" y="14971"/>
                </a:lnTo>
                <a:lnTo>
                  <a:pt x="53532" y="12476"/>
                </a:lnTo>
                <a:lnTo>
                  <a:pt x="57842" y="10434"/>
                </a:lnTo>
                <a:lnTo>
                  <a:pt x="62605" y="8393"/>
                </a:lnTo>
                <a:lnTo>
                  <a:pt x="67142" y="6578"/>
                </a:lnTo>
                <a:lnTo>
                  <a:pt x="72132" y="4764"/>
                </a:lnTo>
                <a:lnTo>
                  <a:pt x="77122" y="3403"/>
                </a:lnTo>
                <a:lnTo>
                  <a:pt x="81886" y="2268"/>
                </a:lnTo>
                <a:lnTo>
                  <a:pt x="86876" y="1361"/>
                </a:lnTo>
                <a:lnTo>
                  <a:pt x="92093" y="681"/>
                </a:lnTo>
                <a:lnTo>
                  <a:pt x="97310" y="454"/>
                </a:lnTo>
                <a:lnTo>
                  <a:pt x="10252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121908" tIns="60955" rIns="121908" bIns="60955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50" name="KSO_Shape"/>
          <p:cNvSpPr/>
          <p:nvPr/>
        </p:nvSpPr>
        <p:spPr bwMode="auto">
          <a:xfrm>
            <a:off x="8273768" y="2697195"/>
            <a:ext cx="562960" cy="569384"/>
          </a:xfrm>
          <a:custGeom>
            <a:avLst/>
            <a:gdLst>
              <a:gd name="T0" fmla="*/ 2147483646 w 5438"/>
              <a:gd name="T1" fmla="*/ 0 h 5494"/>
              <a:gd name="T2" fmla="*/ 0 w 5438"/>
              <a:gd name="T3" fmla="*/ 2147483646 h 5494"/>
              <a:gd name="T4" fmla="*/ 2147483646 w 5438"/>
              <a:gd name="T5" fmla="*/ 2147483646 h 5494"/>
              <a:gd name="T6" fmla="*/ 2147483646 w 5438"/>
              <a:gd name="T7" fmla="*/ 2147483646 h 5494"/>
              <a:gd name="T8" fmla="*/ 2147483646 w 5438"/>
              <a:gd name="T9" fmla="*/ 2147483646 h 5494"/>
              <a:gd name="T10" fmla="*/ 2147483646 w 5438"/>
              <a:gd name="T11" fmla="*/ 2147483646 h 5494"/>
              <a:gd name="T12" fmla="*/ 2147483646 w 5438"/>
              <a:gd name="T13" fmla="*/ 2147483646 h 5494"/>
              <a:gd name="T14" fmla="*/ 2147483646 w 5438"/>
              <a:gd name="T15" fmla="*/ 2147483646 h 5494"/>
              <a:gd name="T16" fmla="*/ 2147483646 w 5438"/>
              <a:gd name="T17" fmla="*/ 2147483646 h 5494"/>
              <a:gd name="T18" fmla="*/ 2147483646 w 5438"/>
              <a:gd name="T19" fmla="*/ 2147483646 h 5494"/>
              <a:gd name="T20" fmla="*/ 2147483646 w 5438"/>
              <a:gd name="T21" fmla="*/ 2147483646 h 5494"/>
              <a:gd name="T22" fmla="*/ 2147483646 w 5438"/>
              <a:gd name="T23" fmla="*/ 2147483646 h 5494"/>
              <a:gd name="T24" fmla="*/ 2147483646 w 5438"/>
              <a:gd name="T25" fmla="*/ 2147483646 h 5494"/>
              <a:gd name="T26" fmla="*/ 2147483646 w 5438"/>
              <a:gd name="T27" fmla="*/ 2147483646 h 5494"/>
              <a:gd name="T28" fmla="*/ 2147483646 w 5438"/>
              <a:gd name="T29" fmla="*/ 2147483646 h 5494"/>
              <a:gd name="T30" fmla="*/ 2147483646 w 5438"/>
              <a:gd name="T31" fmla="*/ 2147483646 h 5494"/>
              <a:gd name="T32" fmla="*/ 2147483646 w 5438"/>
              <a:gd name="T33" fmla="*/ 2147483646 h 5494"/>
              <a:gd name="T34" fmla="*/ 2147483646 w 5438"/>
              <a:gd name="T35" fmla="*/ 2147483646 h 5494"/>
              <a:gd name="T36" fmla="*/ 2147483646 w 5438"/>
              <a:gd name="T37" fmla="*/ 2147483646 h 5494"/>
              <a:gd name="T38" fmla="*/ 2147483646 w 5438"/>
              <a:gd name="T39" fmla="*/ 2147483646 h 5494"/>
              <a:gd name="T40" fmla="*/ 2147483646 w 5438"/>
              <a:gd name="T41" fmla="*/ 2147483646 h 5494"/>
              <a:gd name="T42" fmla="*/ 2147483646 w 5438"/>
              <a:gd name="T43" fmla="*/ 2147483646 h 5494"/>
              <a:gd name="T44" fmla="*/ 2147483646 w 5438"/>
              <a:gd name="T45" fmla="*/ 2147483646 h 5494"/>
              <a:gd name="T46" fmla="*/ 2147483646 w 5438"/>
              <a:gd name="T47" fmla="*/ 2147483646 h 5494"/>
              <a:gd name="T48" fmla="*/ 2147483646 w 5438"/>
              <a:gd name="T49" fmla="*/ 2147483646 h 5494"/>
              <a:gd name="T50" fmla="*/ 2147483646 w 5438"/>
              <a:gd name="T51" fmla="*/ 2147483646 h 5494"/>
              <a:gd name="T52" fmla="*/ 2147483646 w 5438"/>
              <a:gd name="T53" fmla="*/ 2147483646 h 5494"/>
              <a:gd name="T54" fmla="*/ 2147483646 w 5438"/>
              <a:gd name="T55" fmla="*/ 2147483646 h 5494"/>
              <a:gd name="T56" fmla="*/ 2147483646 w 5438"/>
              <a:gd name="T57" fmla="*/ 2147483646 h 5494"/>
              <a:gd name="T58" fmla="*/ 2147483646 w 5438"/>
              <a:gd name="T59" fmla="*/ 2147483646 h 5494"/>
              <a:gd name="T60" fmla="*/ 2147483646 w 5438"/>
              <a:gd name="T61" fmla="*/ 2147483646 h 5494"/>
              <a:gd name="T62" fmla="*/ 2147483646 w 5438"/>
              <a:gd name="T63" fmla="*/ 2147483646 h 5494"/>
              <a:gd name="T64" fmla="*/ 2147483646 w 5438"/>
              <a:gd name="T65" fmla="*/ 2147483646 h 5494"/>
              <a:gd name="T66" fmla="*/ 2147483646 w 5438"/>
              <a:gd name="T67" fmla="*/ 2147483646 h 5494"/>
              <a:gd name="T68" fmla="*/ 2147483646 w 5438"/>
              <a:gd name="T69" fmla="*/ 2147483646 h 5494"/>
              <a:gd name="T70" fmla="*/ 2147483646 w 5438"/>
              <a:gd name="T71" fmla="*/ 2147483646 h 5494"/>
              <a:gd name="T72" fmla="*/ 2147483646 w 5438"/>
              <a:gd name="T73" fmla="*/ 2147483646 h 5494"/>
              <a:gd name="T74" fmla="*/ 2147483646 w 5438"/>
              <a:gd name="T75" fmla="*/ 2147483646 h 5494"/>
              <a:gd name="T76" fmla="*/ 2147483646 w 5438"/>
              <a:gd name="T77" fmla="*/ 2147483646 h 5494"/>
              <a:gd name="T78" fmla="*/ 2147483646 w 5438"/>
              <a:gd name="T79" fmla="*/ 2147483646 h 5494"/>
              <a:gd name="T80" fmla="*/ 2147483646 w 5438"/>
              <a:gd name="T81" fmla="*/ 2147483646 h 5494"/>
              <a:gd name="T82" fmla="*/ 2147483646 w 5438"/>
              <a:gd name="T83" fmla="*/ 2147483646 h 5494"/>
              <a:gd name="T84" fmla="*/ 2147483646 w 5438"/>
              <a:gd name="T85" fmla="*/ 2147483646 h 5494"/>
              <a:gd name="T86" fmla="*/ 2147483646 w 5438"/>
              <a:gd name="T87" fmla="*/ 2147483646 h 5494"/>
              <a:gd name="T88" fmla="*/ 2147483646 w 5438"/>
              <a:gd name="T89" fmla="*/ 2147483646 h 5494"/>
              <a:gd name="T90" fmla="*/ 2147483646 w 5438"/>
              <a:gd name="T91" fmla="*/ 2147483646 h 5494"/>
              <a:gd name="T92" fmla="*/ 2147483646 w 5438"/>
              <a:gd name="T93" fmla="*/ 2147483646 h 5494"/>
              <a:gd name="T94" fmla="*/ 2147483646 w 5438"/>
              <a:gd name="T95" fmla="*/ 2147483646 h 5494"/>
              <a:gd name="T96" fmla="*/ 2147483646 w 5438"/>
              <a:gd name="T97" fmla="*/ 2147483646 h 5494"/>
              <a:gd name="T98" fmla="*/ 2147483646 w 5438"/>
              <a:gd name="T99" fmla="*/ 2147483646 h 5494"/>
              <a:gd name="T100" fmla="*/ 2147483646 w 5438"/>
              <a:gd name="T101" fmla="*/ 2147483646 h 5494"/>
              <a:gd name="T102" fmla="*/ 2147483646 w 5438"/>
              <a:gd name="T103" fmla="*/ 2147483646 h 5494"/>
              <a:gd name="T104" fmla="*/ 2147483646 w 5438"/>
              <a:gd name="T105" fmla="*/ 2147483646 h 5494"/>
              <a:gd name="T106" fmla="*/ 2147483646 w 5438"/>
              <a:gd name="T107" fmla="*/ 2147483646 h 5494"/>
              <a:gd name="T108" fmla="*/ 2147483646 w 5438"/>
              <a:gd name="T109" fmla="*/ 2147483646 h 5494"/>
              <a:gd name="T110" fmla="*/ 2147483646 w 5438"/>
              <a:gd name="T111" fmla="*/ 2147483646 h 5494"/>
              <a:gd name="T112" fmla="*/ 2147483646 w 5438"/>
              <a:gd name="T113" fmla="*/ 2147483646 h 5494"/>
              <a:gd name="T114" fmla="*/ 2147483646 w 5438"/>
              <a:gd name="T115" fmla="*/ 2147483646 h 5494"/>
              <a:gd name="T116" fmla="*/ 2147483646 w 5438"/>
              <a:gd name="T117" fmla="*/ 2147483646 h 5494"/>
              <a:gd name="T118" fmla="*/ 2147483646 w 5438"/>
              <a:gd name="T119" fmla="*/ 2147483646 h 549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438" h="5494">
                <a:moveTo>
                  <a:pt x="2825" y="454"/>
                </a:moveTo>
                <a:lnTo>
                  <a:pt x="2825" y="0"/>
                </a:lnTo>
                <a:lnTo>
                  <a:pt x="2514" y="0"/>
                </a:lnTo>
                <a:lnTo>
                  <a:pt x="2514" y="454"/>
                </a:lnTo>
                <a:lnTo>
                  <a:pt x="0" y="454"/>
                </a:lnTo>
                <a:lnTo>
                  <a:pt x="0" y="1259"/>
                </a:lnTo>
                <a:lnTo>
                  <a:pt x="276" y="1259"/>
                </a:lnTo>
                <a:lnTo>
                  <a:pt x="276" y="4295"/>
                </a:lnTo>
                <a:lnTo>
                  <a:pt x="2197" y="4295"/>
                </a:lnTo>
                <a:lnTo>
                  <a:pt x="1028" y="5252"/>
                </a:lnTo>
                <a:lnTo>
                  <a:pt x="1225" y="5494"/>
                </a:lnTo>
                <a:lnTo>
                  <a:pt x="2689" y="4295"/>
                </a:lnTo>
                <a:lnTo>
                  <a:pt x="2699" y="4295"/>
                </a:lnTo>
                <a:lnTo>
                  <a:pt x="4163" y="5494"/>
                </a:lnTo>
                <a:lnTo>
                  <a:pt x="4360" y="5252"/>
                </a:lnTo>
                <a:lnTo>
                  <a:pt x="3192" y="4295"/>
                </a:lnTo>
                <a:lnTo>
                  <a:pt x="5105" y="4295"/>
                </a:lnTo>
                <a:lnTo>
                  <a:pt x="5105" y="1259"/>
                </a:lnTo>
                <a:lnTo>
                  <a:pt x="5438" y="1259"/>
                </a:lnTo>
                <a:lnTo>
                  <a:pt x="5438" y="454"/>
                </a:lnTo>
                <a:lnTo>
                  <a:pt x="2825" y="454"/>
                </a:lnTo>
                <a:close/>
                <a:moveTo>
                  <a:pt x="4793" y="3983"/>
                </a:moveTo>
                <a:lnTo>
                  <a:pt x="587" y="3983"/>
                </a:lnTo>
                <a:lnTo>
                  <a:pt x="587" y="1259"/>
                </a:lnTo>
                <a:lnTo>
                  <a:pt x="4793" y="1259"/>
                </a:lnTo>
                <a:lnTo>
                  <a:pt x="4793" y="3983"/>
                </a:lnTo>
                <a:close/>
                <a:moveTo>
                  <a:pt x="1611" y="3281"/>
                </a:moveTo>
                <a:lnTo>
                  <a:pt x="1611" y="2471"/>
                </a:lnTo>
                <a:lnTo>
                  <a:pt x="2422" y="2471"/>
                </a:lnTo>
                <a:lnTo>
                  <a:pt x="2420" y="2429"/>
                </a:lnTo>
                <a:lnTo>
                  <a:pt x="2417" y="2388"/>
                </a:lnTo>
                <a:lnTo>
                  <a:pt x="2412" y="2347"/>
                </a:lnTo>
                <a:lnTo>
                  <a:pt x="2405" y="2308"/>
                </a:lnTo>
                <a:lnTo>
                  <a:pt x="2396" y="2268"/>
                </a:lnTo>
                <a:lnTo>
                  <a:pt x="2385" y="2230"/>
                </a:lnTo>
                <a:lnTo>
                  <a:pt x="2373" y="2192"/>
                </a:lnTo>
                <a:lnTo>
                  <a:pt x="2358" y="2156"/>
                </a:lnTo>
                <a:lnTo>
                  <a:pt x="2341" y="2120"/>
                </a:lnTo>
                <a:lnTo>
                  <a:pt x="2324" y="2085"/>
                </a:lnTo>
                <a:lnTo>
                  <a:pt x="2304" y="2051"/>
                </a:lnTo>
                <a:lnTo>
                  <a:pt x="2284" y="2018"/>
                </a:lnTo>
                <a:lnTo>
                  <a:pt x="2260" y="1986"/>
                </a:lnTo>
                <a:lnTo>
                  <a:pt x="2237" y="1956"/>
                </a:lnTo>
                <a:lnTo>
                  <a:pt x="2210" y="1926"/>
                </a:lnTo>
                <a:lnTo>
                  <a:pt x="2184" y="1898"/>
                </a:lnTo>
                <a:lnTo>
                  <a:pt x="2156" y="1871"/>
                </a:lnTo>
                <a:lnTo>
                  <a:pt x="2126" y="1846"/>
                </a:lnTo>
                <a:lnTo>
                  <a:pt x="2096" y="1822"/>
                </a:lnTo>
                <a:lnTo>
                  <a:pt x="2064" y="1799"/>
                </a:lnTo>
                <a:lnTo>
                  <a:pt x="2031" y="1778"/>
                </a:lnTo>
                <a:lnTo>
                  <a:pt x="1997" y="1759"/>
                </a:lnTo>
                <a:lnTo>
                  <a:pt x="1962" y="1741"/>
                </a:lnTo>
                <a:lnTo>
                  <a:pt x="1926" y="1724"/>
                </a:lnTo>
                <a:lnTo>
                  <a:pt x="1890" y="1710"/>
                </a:lnTo>
                <a:lnTo>
                  <a:pt x="1852" y="1697"/>
                </a:lnTo>
                <a:lnTo>
                  <a:pt x="1814" y="1686"/>
                </a:lnTo>
                <a:lnTo>
                  <a:pt x="1774" y="1677"/>
                </a:lnTo>
                <a:lnTo>
                  <a:pt x="1735" y="1670"/>
                </a:lnTo>
                <a:lnTo>
                  <a:pt x="1694" y="1665"/>
                </a:lnTo>
                <a:lnTo>
                  <a:pt x="1653" y="1662"/>
                </a:lnTo>
                <a:lnTo>
                  <a:pt x="1611" y="1660"/>
                </a:lnTo>
                <a:lnTo>
                  <a:pt x="1569" y="1662"/>
                </a:lnTo>
                <a:lnTo>
                  <a:pt x="1528" y="1665"/>
                </a:lnTo>
                <a:lnTo>
                  <a:pt x="1487" y="1670"/>
                </a:lnTo>
                <a:lnTo>
                  <a:pt x="1448" y="1677"/>
                </a:lnTo>
                <a:lnTo>
                  <a:pt x="1408" y="1686"/>
                </a:lnTo>
                <a:lnTo>
                  <a:pt x="1369" y="1697"/>
                </a:lnTo>
                <a:lnTo>
                  <a:pt x="1332" y="1710"/>
                </a:lnTo>
                <a:lnTo>
                  <a:pt x="1295" y="1724"/>
                </a:lnTo>
                <a:lnTo>
                  <a:pt x="1260" y="1741"/>
                </a:lnTo>
                <a:lnTo>
                  <a:pt x="1224" y="1759"/>
                </a:lnTo>
                <a:lnTo>
                  <a:pt x="1191" y="1778"/>
                </a:lnTo>
                <a:lnTo>
                  <a:pt x="1157" y="1799"/>
                </a:lnTo>
                <a:lnTo>
                  <a:pt x="1126" y="1822"/>
                </a:lnTo>
                <a:lnTo>
                  <a:pt x="1096" y="1846"/>
                </a:lnTo>
                <a:lnTo>
                  <a:pt x="1066" y="1871"/>
                </a:lnTo>
                <a:lnTo>
                  <a:pt x="1038" y="1898"/>
                </a:lnTo>
                <a:lnTo>
                  <a:pt x="1011" y="1926"/>
                </a:lnTo>
                <a:lnTo>
                  <a:pt x="986" y="1956"/>
                </a:lnTo>
                <a:lnTo>
                  <a:pt x="962" y="1986"/>
                </a:lnTo>
                <a:lnTo>
                  <a:pt x="939" y="2018"/>
                </a:lnTo>
                <a:lnTo>
                  <a:pt x="918" y="2051"/>
                </a:lnTo>
                <a:lnTo>
                  <a:pt x="899" y="2085"/>
                </a:lnTo>
                <a:lnTo>
                  <a:pt x="881" y="2120"/>
                </a:lnTo>
                <a:lnTo>
                  <a:pt x="864" y="2156"/>
                </a:lnTo>
                <a:lnTo>
                  <a:pt x="850" y="2192"/>
                </a:lnTo>
                <a:lnTo>
                  <a:pt x="837" y="2230"/>
                </a:lnTo>
                <a:lnTo>
                  <a:pt x="826" y="2268"/>
                </a:lnTo>
                <a:lnTo>
                  <a:pt x="817" y="2308"/>
                </a:lnTo>
                <a:lnTo>
                  <a:pt x="809" y="2347"/>
                </a:lnTo>
                <a:lnTo>
                  <a:pt x="804" y="2388"/>
                </a:lnTo>
                <a:lnTo>
                  <a:pt x="801" y="2429"/>
                </a:lnTo>
                <a:lnTo>
                  <a:pt x="800" y="2471"/>
                </a:lnTo>
                <a:lnTo>
                  <a:pt x="801" y="2513"/>
                </a:lnTo>
                <a:lnTo>
                  <a:pt x="804" y="2554"/>
                </a:lnTo>
                <a:lnTo>
                  <a:pt x="809" y="2595"/>
                </a:lnTo>
                <a:lnTo>
                  <a:pt x="817" y="2634"/>
                </a:lnTo>
                <a:lnTo>
                  <a:pt x="826" y="2674"/>
                </a:lnTo>
                <a:lnTo>
                  <a:pt x="837" y="2712"/>
                </a:lnTo>
                <a:lnTo>
                  <a:pt x="850" y="2750"/>
                </a:lnTo>
                <a:lnTo>
                  <a:pt x="864" y="2786"/>
                </a:lnTo>
                <a:lnTo>
                  <a:pt x="881" y="2822"/>
                </a:lnTo>
                <a:lnTo>
                  <a:pt x="899" y="2857"/>
                </a:lnTo>
                <a:lnTo>
                  <a:pt x="918" y="2891"/>
                </a:lnTo>
                <a:lnTo>
                  <a:pt x="939" y="2924"/>
                </a:lnTo>
                <a:lnTo>
                  <a:pt x="962" y="2956"/>
                </a:lnTo>
                <a:lnTo>
                  <a:pt x="986" y="2986"/>
                </a:lnTo>
                <a:lnTo>
                  <a:pt x="1011" y="3016"/>
                </a:lnTo>
                <a:lnTo>
                  <a:pt x="1038" y="3044"/>
                </a:lnTo>
                <a:lnTo>
                  <a:pt x="1066" y="3070"/>
                </a:lnTo>
                <a:lnTo>
                  <a:pt x="1096" y="3097"/>
                </a:lnTo>
                <a:lnTo>
                  <a:pt x="1126" y="3120"/>
                </a:lnTo>
                <a:lnTo>
                  <a:pt x="1157" y="3144"/>
                </a:lnTo>
                <a:lnTo>
                  <a:pt x="1191" y="3164"/>
                </a:lnTo>
                <a:lnTo>
                  <a:pt x="1224" y="3184"/>
                </a:lnTo>
                <a:lnTo>
                  <a:pt x="1260" y="3201"/>
                </a:lnTo>
                <a:lnTo>
                  <a:pt x="1295" y="3218"/>
                </a:lnTo>
                <a:lnTo>
                  <a:pt x="1332" y="3233"/>
                </a:lnTo>
                <a:lnTo>
                  <a:pt x="1369" y="3245"/>
                </a:lnTo>
                <a:lnTo>
                  <a:pt x="1408" y="3256"/>
                </a:lnTo>
                <a:lnTo>
                  <a:pt x="1448" y="3265"/>
                </a:lnTo>
                <a:lnTo>
                  <a:pt x="1487" y="3272"/>
                </a:lnTo>
                <a:lnTo>
                  <a:pt x="1528" y="3277"/>
                </a:lnTo>
                <a:lnTo>
                  <a:pt x="1569" y="3280"/>
                </a:lnTo>
                <a:lnTo>
                  <a:pt x="1611" y="3281"/>
                </a:lnTo>
                <a:close/>
                <a:moveTo>
                  <a:pt x="1838" y="3503"/>
                </a:moveTo>
                <a:lnTo>
                  <a:pt x="1838" y="3503"/>
                </a:lnTo>
                <a:lnTo>
                  <a:pt x="1881" y="3502"/>
                </a:lnTo>
                <a:lnTo>
                  <a:pt x="1921" y="3499"/>
                </a:lnTo>
                <a:lnTo>
                  <a:pt x="1962" y="3493"/>
                </a:lnTo>
                <a:lnTo>
                  <a:pt x="2002" y="3486"/>
                </a:lnTo>
                <a:lnTo>
                  <a:pt x="2041" y="3477"/>
                </a:lnTo>
                <a:lnTo>
                  <a:pt x="2080" y="3466"/>
                </a:lnTo>
                <a:lnTo>
                  <a:pt x="2117" y="3453"/>
                </a:lnTo>
                <a:lnTo>
                  <a:pt x="2154" y="3439"/>
                </a:lnTo>
                <a:lnTo>
                  <a:pt x="2190" y="3422"/>
                </a:lnTo>
                <a:lnTo>
                  <a:pt x="2225" y="3404"/>
                </a:lnTo>
                <a:lnTo>
                  <a:pt x="2259" y="3385"/>
                </a:lnTo>
                <a:lnTo>
                  <a:pt x="2292" y="3364"/>
                </a:lnTo>
                <a:lnTo>
                  <a:pt x="2323" y="3341"/>
                </a:lnTo>
                <a:lnTo>
                  <a:pt x="2355" y="3317"/>
                </a:lnTo>
                <a:lnTo>
                  <a:pt x="2384" y="3292"/>
                </a:lnTo>
                <a:lnTo>
                  <a:pt x="2411" y="3265"/>
                </a:lnTo>
                <a:lnTo>
                  <a:pt x="2439" y="3237"/>
                </a:lnTo>
                <a:lnTo>
                  <a:pt x="2464" y="3207"/>
                </a:lnTo>
                <a:lnTo>
                  <a:pt x="2488" y="3177"/>
                </a:lnTo>
                <a:lnTo>
                  <a:pt x="2511" y="3146"/>
                </a:lnTo>
                <a:lnTo>
                  <a:pt x="2532" y="3112"/>
                </a:lnTo>
                <a:lnTo>
                  <a:pt x="2551" y="3079"/>
                </a:lnTo>
                <a:lnTo>
                  <a:pt x="2570" y="3043"/>
                </a:lnTo>
                <a:lnTo>
                  <a:pt x="2586" y="3008"/>
                </a:lnTo>
                <a:lnTo>
                  <a:pt x="2600" y="2971"/>
                </a:lnTo>
                <a:lnTo>
                  <a:pt x="2612" y="2933"/>
                </a:lnTo>
                <a:lnTo>
                  <a:pt x="2623" y="2895"/>
                </a:lnTo>
                <a:lnTo>
                  <a:pt x="2633" y="2855"/>
                </a:lnTo>
                <a:lnTo>
                  <a:pt x="2640" y="2816"/>
                </a:lnTo>
                <a:lnTo>
                  <a:pt x="2645" y="2775"/>
                </a:lnTo>
                <a:lnTo>
                  <a:pt x="2648" y="2734"/>
                </a:lnTo>
                <a:lnTo>
                  <a:pt x="2649" y="2692"/>
                </a:lnTo>
                <a:lnTo>
                  <a:pt x="1838" y="2692"/>
                </a:lnTo>
                <a:lnTo>
                  <a:pt x="1838" y="3503"/>
                </a:lnTo>
                <a:close/>
                <a:moveTo>
                  <a:pt x="4318" y="1839"/>
                </a:moveTo>
                <a:lnTo>
                  <a:pt x="3281" y="1839"/>
                </a:lnTo>
                <a:lnTo>
                  <a:pt x="3281" y="2150"/>
                </a:lnTo>
                <a:lnTo>
                  <a:pt x="4318" y="2150"/>
                </a:lnTo>
                <a:lnTo>
                  <a:pt x="4318" y="1839"/>
                </a:lnTo>
                <a:close/>
                <a:moveTo>
                  <a:pt x="4318" y="2411"/>
                </a:moveTo>
                <a:lnTo>
                  <a:pt x="3281" y="2411"/>
                </a:lnTo>
                <a:lnTo>
                  <a:pt x="3281" y="2723"/>
                </a:lnTo>
                <a:lnTo>
                  <a:pt x="4318" y="2723"/>
                </a:lnTo>
                <a:lnTo>
                  <a:pt x="4318" y="2411"/>
                </a:lnTo>
                <a:close/>
                <a:moveTo>
                  <a:pt x="4318" y="2983"/>
                </a:moveTo>
                <a:lnTo>
                  <a:pt x="3281" y="2983"/>
                </a:lnTo>
                <a:lnTo>
                  <a:pt x="3281" y="3295"/>
                </a:lnTo>
                <a:lnTo>
                  <a:pt x="4318" y="3295"/>
                </a:lnTo>
                <a:lnTo>
                  <a:pt x="4318" y="298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121908" tIns="60955" rIns="121908" bIns="60955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69" name="KSO_Shape"/>
          <p:cNvSpPr/>
          <p:nvPr/>
        </p:nvSpPr>
        <p:spPr>
          <a:xfrm>
            <a:off x="10288573" y="2718363"/>
            <a:ext cx="550263" cy="527051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08" tIns="60955" rIns="121908" bIns="60955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latin typeface="Calibri" panose="020F0502020204030204"/>
              <a:ea typeface="幼圆"/>
            </a:endParaRPr>
          </a:p>
        </p:txBody>
      </p:sp>
      <p:sp>
        <p:nvSpPr>
          <p:cNvPr id="70" name="文本框 8"/>
          <p:cNvSpPr txBox="1"/>
          <p:nvPr/>
        </p:nvSpPr>
        <p:spPr>
          <a:xfrm>
            <a:off x="811257" y="4101076"/>
            <a:ext cx="1631968" cy="69248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在此输入你的文字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在此输入你的文字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在此输入你的文字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8"/>
          <p:cNvSpPr txBox="1"/>
          <p:nvPr/>
        </p:nvSpPr>
        <p:spPr>
          <a:xfrm>
            <a:off x="2831705" y="4089787"/>
            <a:ext cx="1631968" cy="69248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在此输入你的文字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在此输入你的文字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在此输入你的文字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文本框 8"/>
          <p:cNvSpPr txBox="1"/>
          <p:nvPr/>
        </p:nvSpPr>
        <p:spPr>
          <a:xfrm>
            <a:off x="5371375" y="4394587"/>
            <a:ext cx="1631968" cy="69248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在此输入你的文字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在此输入你的文字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在此输入你的文字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文本框 8"/>
          <p:cNvSpPr txBox="1"/>
          <p:nvPr/>
        </p:nvSpPr>
        <p:spPr>
          <a:xfrm>
            <a:off x="7764308" y="4089787"/>
            <a:ext cx="1631968" cy="69248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在此输入你的文字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在此输入你的文字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在此输入你的文字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8"/>
          <p:cNvSpPr txBox="1"/>
          <p:nvPr/>
        </p:nvSpPr>
        <p:spPr>
          <a:xfrm>
            <a:off x="9739607" y="4101076"/>
            <a:ext cx="1631968" cy="69248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在此输入你的文字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在此输入你的文字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在此输入你的文字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" t="29073" b="4241"/>
          <a:stretch>
            <a:fillRect/>
          </a:stretch>
        </p:blipFill>
        <p:spPr>
          <a:xfrm>
            <a:off x="659630" y="523095"/>
            <a:ext cx="1349598" cy="646332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2228154" y="523096"/>
            <a:ext cx="386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请输入标题内容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  <p:bldP spid="42" grpId="0" animBg="1"/>
      <p:bldP spid="47" grpId="0" animBg="1"/>
      <p:bldP spid="48" grpId="0" animBg="1"/>
      <p:bldP spid="49" grpId="0" animBg="1"/>
      <p:bldP spid="50" grpId="0" animBg="1"/>
      <p:bldP spid="69" grpId="0" animBg="1"/>
      <p:bldP spid="70" grpId="0"/>
      <p:bldP spid="71" grpId="0"/>
      <p:bldP spid="72" grpId="0"/>
      <p:bldP spid="73" grpId="0"/>
      <p:bldP spid="7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9" name="Group 449"/>
          <p:cNvGrpSpPr/>
          <p:nvPr/>
        </p:nvGrpSpPr>
        <p:grpSpPr>
          <a:xfrm>
            <a:off x="8236222" y="3726318"/>
            <a:ext cx="675201" cy="1337615"/>
            <a:chOff x="0" y="0"/>
            <a:chExt cx="675288" cy="1337613"/>
          </a:xfrm>
          <a:solidFill>
            <a:schemeClr val="bg1">
              <a:lumMod val="60000"/>
              <a:lumOff val="40000"/>
            </a:schemeClr>
          </a:solidFill>
        </p:grpSpPr>
        <p:sp>
          <p:nvSpPr>
            <p:cNvPr id="447" name="Shape 447"/>
            <p:cNvSpPr/>
            <p:nvPr/>
          </p:nvSpPr>
          <p:spPr>
            <a:xfrm>
              <a:off x="0" y="1145293"/>
              <a:ext cx="192323" cy="1923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just">
                <a:defRPr>
                  <a:solidFill>
                    <a:srgbClr val="000000"/>
                  </a:solidFill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48" name="Shape 448"/>
            <p:cNvSpPr/>
            <p:nvPr/>
          </p:nvSpPr>
          <p:spPr>
            <a:xfrm rot="1476006">
              <a:off x="361566" y="-48290"/>
              <a:ext cx="48316" cy="1285663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just">
                <a:defRPr>
                  <a:solidFill>
                    <a:srgbClr val="000000"/>
                  </a:solidFill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52" name="Group 452"/>
          <p:cNvGrpSpPr/>
          <p:nvPr/>
        </p:nvGrpSpPr>
        <p:grpSpPr>
          <a:xfrm>
            <a:off x="5152976" y="3726322"/>
            <a:ext cx="680099" cy="1337615"/>
            <a:chOff x="0" y="0"/>
            <a:chExt cx="680185" cy="1337614"/>
          </a:xfrm>
          <a:solidFill>
            <a:schemeClr val="bg1">
              <a:lumMod val="60000"/>
              <a:lumOff val="40000"/>
            </a:schemeClr>
          </a:solidFill>
        </p:grpSpPr>
        <p:sp>
          <p:nvSpPr>
            <p:cNvPr id="450" name="Shape 450"/>
            <p:cNvSpPr/>
            <p:nvPr/>
          </p:nvSpPr>
          <p:spPr>
            <a:xfrm>
              <a:off x="0" y="1145293"/>
              <a:ext cx="192323" cy="1923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just">
                <a:defRPr>
                  <a:solidFill>
                    <a:srgbClr val="000000"/>
                  </a:solidFill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51" name="Shape 451"/>
            <p:cNvSpPr/>
            <p:nvPr/>
          </p:nvSpPr>
          <p:spPr>
            <a:xfrm rot="1476006">
              <a:off x="366464" y="-48291"/>
              <a:ext cx="48316" cy="1285664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just">
                <a:defRPr>
                  <a:solidFill>
                    <a:srgbClr val="000000"/>
                  </a:solidFill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79" name="Group 479"/>
          <p:cNvGrpSpPr/>
          <p:nvPr/>
        </p:nvGrpSpPr>
        <p:grpSpPr>
          <a:xfrm>
            <a:off x="1931485" y="3726322"/>
            <a:ext cx="686473" cy="1337615"/>
            <a:chOff x="0" y="0"/>
            <a:chExt cx="686561" cy="1337614"/>
          </a:xfrm>
          <a:solidFill>
            <a:schemeClr val="bg1">
              <a:lumMod val="60000"/>
              <a:lumOff val="40000"/>
            </a:schemeClr>
          </a:solidFill>
        </p:grpSpPr>
        <p:sp>
          <p:nvSpPr>
            <p:cNvPr id="477" name="Shape 477"/>
            <p:cNvSpPr/>
            <p:nvPr/>
          </p:nvSpPr>
          <p:spPr>
            <a:xfrm>
              <a:off x="0" y="1145294"/>
              <a:ext cx="192321" cy="1923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just">
                <a:defRPr>
                  <a:solidFill>
                    <a:srgbClr val="000000"/>
                  </a:solidFill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78" name="Shape 478"/>
            <p:cNvSpPr/>
            <p:nvPr/>
          </p:nvSpPr>
          <p:spPr>
            <a:xfrm rot="1476006">
              <a:off x="372839" y="-48290"/>
              <a:ext cx="48316" cy="1285663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just">
                <a:defRPr>
                  <a:solidFill>
                    <a:srgbClr val="000000"/>
                  </a:solidFill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479730" y="2097383"/>
            <a:ext cx="8513108" cy="2416688"/>
            <a:chOff x="1478935" y="2097382"/>
            <a:chExt cx="8513108" cy="2416688"/>
          </a:xfrm>
        </p:grpSpPr>
        <p:grpSp>
          <p:nvGrpSpPr>
            <p:cNvPr id="455" name="Group 455"/>
            <p:cNvGrpSpPr/>
            <p:nvPr/>
          </p:nvGrpSpPr>
          <p:grpSpPr>
            <a:xfrm>
              <a:off x="6707468" y="2102438"/>
              <a:ext cx="765836" cy="1586373"/>
              <a:chOff x="0" y="0"/>
              <a:chExt cx="765934" cy="1586372"/>
            </a:xfrm>
            <a:solidFill>
              <a:schemeClr val="bg1">
                <a:lumMod val="60000"/>
                <a:lumOff val="40000"/>
              </a:schemeClr>
            </a:solidFill>
          </p:grpSpPr>
          <p:sp>
            <p:nvSpPr>
              <p:cNvPr id="453" name="Shape 453"/>
              <p:cNvSpPr/>
              <p:nvPr/>
            </p:nvSpPr>
            <p:spPr>
              <a:xfrm rot="20198661">
                <a:off x="413009" y="130314"/>
                <a:ext cx="56617" cy="1506560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just">
                  <a:defRPr>
                    <a:solidFill>
                      <a:srgbClr val="000000"/>
                    </a:solidFill>
                  </a:defRPr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54" name="Shape 454"/>
              <p:cNvSpPr/>
              <p:nvPr/>
            </p:nvSpPr>
            <p:spPr>
              <a:xfrm>
                <a:off x="-1" y="-1"/>
                <a:ext cx="225366" cy="2253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just">
                  <a:defRPr>
                    <a:solidFill>
                      <a:srgbClr val="000000"/>
                    </a:solidFill>
                  </a:defRPr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461" name="Group 461"/>
            <p:cNvGrpSpPr/>
            <p:nvPr/>
          </p:nvGrpSpPr>
          <p:grpSpPr>
            <a:xfrm>
              <a:off x="7679718" y="2598012"/>
              <a:ext cx="2312325" cy="1913354"/>
              <a:chOff x="0" y="-1"/>
              <a:chExt cx="2312625" cy="1913352"/>
            </a:xfrm>
          </p:grpSpPr>
          <p:grpSp>
            <p:nvGrpSpPr>
              <p:cNvPr id="458" name="Group 458"/>
              <p:cNvGrpSpPr/>
              <p:nvPr/>
            </p:nvGrpSpPr>
            <p:grpSpPr>
              <a:xfrm>
                <a:off x="0" y="-1"/>
                <a:ext cx="2312625" cy="1913352"/>
                <a:chOff x="0" y="0"/>
                <a:chExt cx="2312624" cy="1913350"/>
              </a:xfrm>
            </p:grpSpPr>
            <p:sp>
              <p:nvSpPr>
                <p:cNvPr id="456" name="Shape 456"/>
                <p:cNvSpPr/>
                <p:nvPr/>
              </p:nvSpPr>
              <p:spPr>
                <a:xfrm>
                  <a:off x="0" y="0"/>
                  <a:ext cx="2312625" cy="1913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56" h="20629" extrusionOk="0">
                      <a:moveTo>
                        <a:pt x="20624" y="12382"/>
                      </a:moveTo>
                      <a:cubicBezTo>
                        <a:pt x="21600" y="11233"/>
                        <a:pt x="21600" y="9395"/>
                        <a:pt x="20624" y="8246"/>
                      </a:cubicBezTo>
                      <a:cubicBezTo>
                        <a:pt x="14183" y="663"/>
                        <a:pt x="14183" y="663"/>
                        <a:pt x="14183" y="663"/>
                      </a:cubicBezTo>
                      <a:cubicBezTo>
                        <a:pt x="13207" y="-486"/>
                        <a:pt x="12427" y="-103"/>
                        <a:pt x="12427" y="1505"/>
                      </a:cubicBezTo>
                      <a:cubicBezTo>
                        <a:pt x="12427" y="1505"/>
                        <a:pt x="12427" y="1505"/>
                        <a:pt x="12427" y="1505"/>
                      </a:cubicBezTo>
                      <a:cubicBezTo>
                        <a:pt x="12427" y="3114"/>
                        <a:pt x="11320" y="4493"/>
                        <a:pt x="9954" y="4493"/>
                      </a:cubicBezTo>
                      <a:cubicBezTo>
                        <a:pt x="2472" y="4493"/>
                        <a:pt x="2472" y="4493"/>
                        <a:pt x="2472" y="4493"/>
                      </a:cubicBezTo>
                      <a:cubicBezTo>
                        <a:pt x="1106" y="4493"/>
                        <a:pt x="0" y="5795"/>
                        <a:pt x="0" y="7403"/>
                      </a:cubicBezTo>
                      <a:cubicBezTo>
                        <a:pt x="0" y="13225"/>
                        <a:pt x="0" y="13225"/>
                        <a:pt x="0" y="13225"/>
                      </a:cubicBezTo>
                      <a:cubicBezTo>
                        <a:pt x="0" y="14833"/>
                        <a:pt x="1106" y="16212"/>
                        <a:pt x="2472" y="16212"/>
                      </a:cubicBezTo>
                      <a:cubicBezTo>
                        <a:pt x="9954" y="16212"/>
                        <a:pt x="9954" y="16212"/>
                        <a:pt x="9954" y="16212"/>
                      </a:cubicBezTo>
                      <a:cubicBezTo>
                        <a:pt x="11320" y="16212"/>
                        <a:pt x="12427" y="17514"/>
                        <a:pt x="12427" y="19123"/>
                      </a:cubicBezTo>
                      <a:cubicBezTo>
                        <a:pt x="12427" y="19123"/>
                        <a:pt x="12427" y="19123"/>
                        <a:pt x="12427" y="19123"/>
                      </a:cubicBezTo>
                      <a:cubicBezTo>
                        <a:pt x="12427" y="20731"/>
                        <a:pt x="13207" y="21114"/>
                        <a:pt x="14183" y="19965"/>
                      </a:cubicBezTo>
                      <a:lnTo>
                        <a:pt x="20624" y="12382"/>
                      </a:lnTo>
                      <a:close/>
                    </a:path>
                  </a:pathLst>
                </a:custGeom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lIns="91437" tIns="45719" rIns="91437" bIns="45719" rtlCol="0" anchor="ctr"/>
                <a:lstStyle/>
                <a:p>
                  <a:pPr algn="ctr" rtl="0"/>
                  <a:endParaRPr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457" name="Shape 457"/>
                <p:cNvSpPr/>
                <p:nvPr/>
              </p:nvSpPr>
              <p:spPr>
                <a:xfrm>
                  <a:off x="0" y="416297"/>
                  <a:ext cx="805510" cy="108723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914" h="21600" extrusionOk="0">
                      <a:moveTo>
                        <a:pt x="0" y="5365"/>
                      </a:moveTo>
                      <a:cubicBezTo>
                        <a:pt x="0" y="16094"/>
                        <a:pt x="0" y="16094"/>
                        <a:pt x="0" y="16094"/>
                      </a:cubicBezTo>
                      <a:cubicBezTo>
                        <a:pt x="0" y="19059"/>
                        <a:pt x="3112" y="21600"/>
                        <a:pt x="6956" y="21600"/>
                      </a:cubicBezTo>
                      <a:cubicBezTo>
                        <a:pt x="9885" y="21600"/>
                        <a:pt x="9885" y="21600"/>
                        <a:pt x="9885" y="21600"/>
                      </a:cubicBezTo>
                      <a:cubicBezTo>
                        <a:pt x="18854" y="14541"/>
                        <a:pt x="18854" y="14541"/>
                        <a:pt x="18854" y="14541"/>
                      </a:cubicBezTo>
                      <a:cubicBezTo>
                        <a:pt x="21600" y="12424"/>
                        <a:pt x="21600" y="9035"/>
                        <a:pt x="18854" y="6918"/>
                      </a:cubicBezTo>
                      <a:cubicBezTo>
                        <a:pt x="9885" y="0"/>
                        <a:pt x="9885" y="0"/>
                        <a:pt x="9885" y="0"/>
                      </a:cubicBezTo>
                      <a:cubicBezTo>
                        <a:pt x="6956" y="0"/>
                        <a:pt x="6956" y="0"/>
                        <a:pt x="6956" y="0"/>
                      </a:cubicBezTo>
                      <a:cubicBezTo>
                        <a:pt x="3112" y="0"/>
                        <a:pt x="0" y="2400"/>
                        <a:pt x="0" y="5365"/>
                      </a:cubicBezTo>
                      <a:close/>
                    </a:path>
                  </a:pathLst>
                </a:custGeom>
                <a:solidFill>
                  <a:schemeClr val="bg1">
                    <a:lumMod val="20000"/>
                    <a:lumOff val="80000"/>
                    <a:alpha val="5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/>
                  <a:endParaRPr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59" name="Shape 459"/>
              <p:cNvSpPr/>
              <p:nvPr/>
            </p:nvSpPr>
            <p:spPr>
              <a:xfrm>
                <a:off x="937903" y="529982"/>
                <a:ext cx="575803" cy="70788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>
                <a:lvl1pPr algn="ctr">
                  <a:defRPr sz="3200">
                    <a:latin typeface="+mj-lt"/>
                    <a:ea typeface="+mj-ea"/>
                    <a:cs typeface="+mj-cs"/>
                    <a:sym typeface="Source Sans Pro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r>
                  <a:rPr sz="4000">
                    <a:solidFill>
                      <a:schemeClr val="bg1"/>
                    </a:solidFill>
                    <a:latin typeface="Impact" panose="020B0806030902050204" pitchFamily="34" charset="0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5</a:t>
                </a:r>
              </a:p>
            </p:txBody>
          </p:sp>
        </p:grpSp>
        <p:grpSp>
          <p:nvGrpSpPr>
            <p:cNvPr id="467" name="Group 467"/>
            <p:cNvGrpSpPr/>
            <p:nvPr/>
          </p:nvGrpSpPr>
          <p:grpSpPr>
            <a:xfrm>
              <a:off x="6060092" y="2598013"/>
              <a:ext cx="2312326" cy="1913355"/>
              <a:chOff x="0" y="-1"/>
              <a:chExt cx="2312626" cy="1913353"/>
            </a:xfrm>
          </p:grpSpPr>
          <p:grpSp>
            <p:nvGrpSpPr>
              <p:cNvPr id="464" name="Group 464"/>
              <p:cNvGrpSpPr/>
              <p:nvPr/>
            </p:nvGrpSpPr>
            <p:grpSpPr>
              <a:xfrm>
                <a:off x="0" y="-1"/>
                <a:ext cx="2312626" cy="1913353"/>
                <a:chOff x="0" y="0"/>
                <a:chExt cx="2312625" cy="1913351"/>
              </a:xfrm>
            </p:grpSpPr>
            <p:sp>
              <p:nvSpPr>
                <p:cNvPr id="462" name="Shape 462"/>
                <p:cNvSpPr/>
                <p:nvPr/>
              </p:nvSpPr>
              <p:spPr>
                <a:xfrm>
                  <a:off x="0" y="0"/>
                  <a:ext cx="2312625" cy="1913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56" h="20629" extrusionOk="0">
                      <a:moveTo>
                        <a:pt x="20624" y="12382"/>
                      </a:moveTo>
                      <a:cubicBezTo>
                        <a:pt x="21600" y="11233"/>
                        <a:pt x="21600" y="9395"/>
                        <a:pt x="20624" y="8246"/>
                      </a:cubicBezTo>
                      <a:cubicBezTo>
                        <a:pt x="14248" y="663"/>
                        <a:pt x="14248" y="663"/>
                        <a:pt x="14248" y="663"/>
                      </a:cubicBezTo>
                      <a:cubicBezTo>
                        <a:pt x="13272" y="-486"/>
                        <a:pt x="12427" y="-103"/>
                        <a:pt x="12427" y="1505"/>
                      </a:cubicBezTo>
                      <a:cubicBezTo>
                        <a:pt x="12427" y="1505"/>
                        <a:pt x="12427" y="1505"/>
                        <a:pt x="12427" y="1505"/>
                      </a:cubicBezTo>
                      <a:cubicBezTo>
                        <a:pt x="12427" y="3114"/>
                        <a:pt x="11320" y="4493"/>
                        <a:pt x="9954" y="4493"/>
                      </a:cubicBezTo>
                      <a:cubicBezTo>
                        <a:pt x="2537" y="4493"/>
                        <a:pt x="2537" y="4493"/>
                        <a:pt x="2537" y="4493"/>
                      </a:cubicBezTo>
                      <a:cubicBezTo>
                        <a:pt x="1171" y="4493"/>
                        <a:pt x="0" y="5795"/>
                        <a:pt x="0" y="7403"/>
                      </a:cubicBezTo>
                      <a:cubicBezTo>
                        <a:pt x="0" y="13225"/>
                        <a:pt x="0" y="13225"/>
                        <a:pt x="0" y="13225"/>
                      </a:cubicBezTo>
                      <a:cubicBezTo>
                        <a:pt x="0" y="14833"/>
                        <a:pt x="1171" y="16212"/>
                        <a:pt x="2537" y="16212"/>
                      </a:cubicBezTo>
                      <a:cubicBezTo>
                        <a:pt x="9954" y="16212"/>
                        <a:pt x="9954" y="16212"/>
                        <a:pt x="9954" y="16212"/>
                      </a:cubicBezTo>
                      <a:cubicBezTo>
                        <a:pt x="11320" y="16212"/>
                        <a:pt x="12427" y="17514"/>
                        <a:pt x="12427" y="19123"/>
                      </a:cubicBezTo>
                      <a:cubicBezTo>
                        <a:pt x="12427" y="19123"/>
                        <a:pt x="12427" y="19123"/>
                        <a:pt x="12427" y="19123"/>
                      </a:cubicBezTo>
                      <a:cubicBezTo>
                        <a:pt x="12427" y="20731"/>
                        <a:pt x="13272" y="21114"/>
                        <a:pt x="14248" y="19965"/>
                      </a:cubicBezTo>
                      <a:lnTo>
                        <a:pt x="20624" y="12382"/>
                      </a:lnTo>
                      <a:close/>
                    </a:path>
                  </a:pathLst>
                </a:custGeom>
              </p:spPr>
              <p:style>
                <a:lnRef idx="3">
                  <a:schemeClr val="lt1"/>
                </a:lnRef>
                <a:fillRef idx="1">
                  <a:schemeClr val="accent4"/>
                </a:fillRef>
                <a:effectRef idx="1">
                  <a:schemeClr val="accent4"/>
                </a:effectRef>
                <a:fontRef idx="minor">
                  <a:schemeClr val="lt1"/>
                </a:fontRef>
              </p:style>
              <p:txBody>
                <a:bodyPr lIns="91437" tIns="45719" rIns="91437" bIns="45719" rtlCol="0" anchor="ctr"/>
                <a:lstStyle/>
                <a:p>
                  <a:pPr algn="ctr" rtl="0"/>
                  <a:endParaRPr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463" name="Shape 463"/>
                <p:cNvSpPr/>
                <p:nvPr/>
              </p:nvSpPr>
              <p:spPr>
                <a:xfrm>
                  <a:off x="0" y="416297"/>
                  <a:ext cx="812006" cy="108723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919" h="21600" extrusionOk="0">
                      <a:moveTo>
                        <a:pt x="0" y="5365"/>
                      </a:moveTo>
                      <a:cubicBezTo>
                        <a:pt x="0" y="16094"/>
                        <a:pt x="0" y="16094"/>
                        <a:pt x="0" y="16094"/>
                      </a:cubicBezTo>
                      <a:cubicBezTo>
                        <a:pt x="0" y="19059"/>
                        <a:pt x="3267" y="21600"/>
                        <a:pt x="7079" y="21600"/>
                      </a:cubicBezTo>
                      <a:cubicBezTo>
                        <a:pt x="9802" y="21600"/>
                        <a:pt x="9802" y="21600"/>
                        <a:pt x="9802" y="21600"/>
                      </a:cubicBezTo>
                      <a:cubicBezTo>
                        <a:pt x="18877" y="14541"/>
                        <a:pt x="18877" y="14541"/>
                        <a:pt x="18877" y="14541"/>
                      </a:cubicBezTo>
                      <a:cubicBezTo>
                        <a:pt x="21600" y="12424"/>
                        <a:pt x="21600" y="9035"/>
                        <a:pt x="18877" y="6918"/>
                      </a:cubicBezTo>
                      <a:cubicBezTo>
                        <a:pt x="9802" y="0"/>
                        <a:pt x="9802" y="0"/>
                        <a:pt x="9802" y="0"/>
                      </a:cubicBezTo>
                      <a:cubicBezTo>
                        <a:pt x="7079" y="0"/>
                        <a:pt x="7079" y="0"/>
                        <a:pt x="7079" y="0"/>
                      </a:cubicBezTo>
                      <a:cubicBezTo>
                        <a:pt x="3267" y="0"/>
                        <a:pt x="0" y="2400"/>
                        <a:pt x="0" y="5365"/>
                      </a:cubicBezTo>
                      <a:close/>
                    </a:path>
                  </a:pathLst>
                </a:custGeom>
                <a:solidFill>
                  <a:schemeClr val="bg1">
                    <a:lumMod val="20000"/>
                    <a:lumOff val="80000"/>
                    <a:alpha val="5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/>
                  <a:endParaRPr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65" name="Shape 465"/>
              <p:cNvSpPr/>
              <p:nvPr/>
            </p:nvSpPr>
            <p:spPr>
              <a:xfrm>
                <a:off x="1072009" y="510253"/>
                <a:ext cx="575803" cy="70788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>
                <a:lvl1pPr algn="ctr">
                  <a:defRPr sz="3200">
                    <a:latin typeface="+mj-lt"/>
                    <a:ea typeface="+mj-ea"/>
                    <a:cs typeface="+mj-cs"/>
                    <a:sym typeface="Source Sans Pro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r>
                  <a:rPr sz="4000">
                    <a:solidFill>
                      <a:schemeClr val="bg1"/>
                    </a:solidFill>
                    <a:latin typeface="Impact" panose="020B0806030902050204" pitchFamily="34" charset="0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4</a:t>
                </a:r>
              </a:p>
            </p:txBody>
          </p:sp>
        </p:grpSp>
        <p:grpSp>
          <p:nvGrpSpPr>
            <p:cNvPr id="473" name="Group 473"/>
            <p:cNvGrpSpPr/>
            <p:nvPr/>
          </p:nvGrpSpPr>
          <p:grpSpPr>
            <a:xfrm>
              <a:off x="4446944" y="2598012"/>
              <a:ext cx="2312325" cy="1913354"/>
              <a:chOff x="0" y="-1"/>
              <a:chExt cx="2312625" cy="1913352"/>
            </a:xfrm>
          </p:grpSpPr>
          <p:grpSp>
            <p:nvGrpSpPr>
              <p:cNvPr id="470" name="Group 470"/>
              <p:cNvGrpSpPr/>
              <p:nvPr/>
            </p:nvGrpSpPr>
            <p:grpSpPr>
              <a:xfrm>
                <a:off x="0" y="-1"/>
                <a:ext cx="2312625" cy="1913352"/>
                <a:chOff x="0" y="0"/>
                <a:chExt cx="2312624" cy="1913350"/>
              </a:xfrm>
            </p:grpSpPr>
            <p:sp>
              <p:nvSpPr>
                <p:cNvPr id="468" name="Shape 468"/>
                <p:cNvSpPr/>
                <p:nvPr/>
              </p:nvSpPr>
              <p:spPr>
                <a:xfrm>
                  <a:off x="0" y="0"/>
                  <a:ext cx="2312625" cy="1913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56" h="20629" extrusionOk="0">
                      <a:moveTo>
                        <a:pt x="20624" y="12382"/>
                      </a:moveTo>
                      <a:cubicBezTo>
                        <a:pt x="21600" y="11233"/>
                        <a:pt x="21600" y="9395"/>
                        <a:pt x="20624" y="8246"/>
                      </a:cubicBezTo>
                      <a:cubicBezTo>
                        <a:pt x="14183" y="663"/>
                        <a:pt x="14183" y="663"/>
                        <a:pt x="14183" y="663"/>
                      </a:cubicBezTo>
                      <a:cubicBezTo>
                        <a:pt x="13207" y="-486"/>
                        <a:pt x="12427" y="-103"/>
                        <a:pt x="12427" y="1505"/>
                      </a:cubicBezTo>
                      <a:cubicBezTo>
                        <a:pt x="12427" y="1505"/>
                        <a:pt x="12427" y="1505"/>
                        <a:pt x="12427" y="1505"/>
                      </a:cubicBezTo>
                      <a:cubicBezTo>
                        <a:pt x="12427" y="3114"/>
                        <a:pt x="11320" y="4493"/>
                        <a:pt x="9954" y="4493"/>
                      </a:cubicBezTo>
                      <a:cubicBezTo>
                        <a:pt x="2472" y="4493"/>
                        <a:pt x="2472" y="4493"/>
                        <a:pt x="2472" y="4493"/>
                      </a:cubicBezTo>
                      <a:cubicBezTo>
                        <a:pt x="1106" y="4493"/>
                        <a:pt x="0" y="5795"/>
                        <a:pt x="0" y="7403"/>
                      </a:cubicBezTo>
                      <a:cubicBezTo>
                        <a:pt x="0" y="13225"/>
                        <a:pt x="0" y="13225"/>
                        <a:pt x="0" y="13225"/>
                      </a:cubicBezTo>
                      <a:cubicBezTo>
                        <a:pt x="0" y="14833"/>
                        <a:pt x="1106" y="16212"/>
                        <a:pt x="2472" y="16212"/>
                      </a:cubicBezTo>
                      <a:cubicBezTo>
                        <a:pt x="9954" y="16212"/>
                        <a:pt x="9954" y="16212"/>
                        <a:pt x="9954" y="16212"/>
                      </a:cubicBezTo>
                      <a:cubicBezTo>
                        <a:pt x="11320" y="16212"/>
                        <a:pt x="12427" y="17514"/>
                        <a:pt x="12427" y="19123"/>
                      </a:cubicBezTo>
                      <a:cubicBezTo>
                        <a:pt x="12427" y="19123"/>
                        <a:pt x="12427" y="19123"/>
                        <a:pt x="12427" y="19123"/>
                      </a:cubicBezTo>
                      <a:cubicBezTo>
                        <a:pt x="12427" y="20731"/>
                        <a:pt x="13207" y="21114"/>
                        <a:pt x="14183" y="19965"/>
                      </a:cubicBezTo>
                      <a:lnTo>
                        <a:pt x="20624" y="12382"/>
                      </a:lnTo>
                      <a:close/>
                    </a:path>
                  </a:pathLst>
                </a:custGeom>
              </p:spPr>
              <p:style>
                <a:lnRef idx="3">
                  <a:schemeClr val="lt1"/>
                </a:lnRef>
                <a:fillRef idx="1">
                  <a:schemeClr val="accent3"/>
                </a:fillRef>
                <a:effectRef idx="1">
                  <a:schemeClr val="accent3"/>
                </a:effectRef>
                <a:fontRef idx="minor">
                  <a:schemeClr val="lt1"/>
                </a:fontRef>
              </p:style>
              <p:txBody>
                <a:bodyPr lIns="91437" tIns="45719" rIns="91437" bIns="45719" rtlCol="0" anchor="ctr"/>
                <a:lstStyle/>
                <a:p>
                  <a:pPr algn="ctr" rtl="0"/>
                  <a:endParaRPr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469" name="Shape 469"/>
                <p:cNvSpPr/>
                <p:nvPr/>
              </p:nvSpPr>
              <p:spPr>
                <a:xfrm>
                  <a:off x="0" y="416297"/>
                  <a:ext cx="804254" cy="108723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914" h="21600" extrusionOk="0">
                      <a:moveTo>
                        <a:pt x="0" y="5365"/>
                      </a:moveTo>
                      <a:cubicBezTo>
                        <a:pt x="0" y="16094"/>
                        <a:pt x="0" y="16094"/>
                        <a:pt x="0" y="16094"/>
                      </a:cubicBezTo>
                      <a:cubicBezTo>
                        <a:pt x="0" y="19059"/>
                        <a:pt x="3112" y="21600"/>
                        <a:pt x="6956" y="21600"/>
                      </a:cubicBezTo>
                      <a:cubicBezTo>
                        <a:pt x="9885" y="21600"/>
                        <a:pt x="9885" y="21600"/>
                        <a:pt x="9885" y="21600"/>
                      </a:cubicBezTo>
                      <a:cubicBezTo>
                        <a:pt x="18854" y="14541"/>
                        <a:pt x="18854" y="14541"/>
                        <a:pt x="18854" y="14541"/>
                      </a:cubicBezTo>
                      <a:cubicBezTo>
                        <a:pt x="21600" y="12424"/>
                        <a:pt x="21600" y="9035"/>
                        <a:pt x="18854" y="6918"/>
                      </a:cubicBezTo>
                      <a:cubicBezTo>
                        <a:pt x="9885" y="0"/>
                        <a:pt x="9885" y="0"/>
                        <a:pt x="9885" y="0"/>
                      </a:cubicBezTo>
                      <a:cubicBezTo>
                        <a:pt x="6956" y="0"/>
                        <a:pt x="6956" y="0"/>
                        <a:pt x="6956" y="0"/>
                      </a:cubicBezTo>
                      <a:cubicBezTo>
                        <a:pt x="3112" y="0"/>
                        <a:pt x="0" y="2400"/>
                        <a:pt x="0" y="5365"/>
                      </a:cubicBezTo>
                      <a:close/>
                    </a:path>
                  </a:pathLst>
                </a:custGeom>
                <a:solidFill>
                  <a:schemeClr val="bg1">
                    <a:lumMod val="20000"/>
                    <a:lumOff val="80000"/>
                    <a:alpha val="5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defRPr b="1"/>
                  </a:pPr>
                  <a:endParaRPr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71" name="Shape 471"/>
              <p:cNvSpPr/>
              <p:nvPr/>
            </p:nvSpPr>
            <p:spPr>
              <a:xfrm>
                <a:off x="1038371" y="535804"/>
                <a:ext cx="575803" cy="70788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>
                <a:lvl1pPr algn="ctr">
                  <a:defRPr sz="3200">
                    <a:latin typeface="+mj-lt"/>
                    <a:ea typeface="+mj-ea"/>
                    <a:cs typeface="+mj-cs"/>
                    <a:sym typeface="Source Sans Pro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r>
                  <a:rPr sz="4000">
                    <a:solidFill>
                      <a:schemeClr val="bg1"/>
                    </a:solidFill>
                    <a:latin typeface="Impact" panose="020B0806030902050204" pitchFamily="34" charset="0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3</a:t>
                </a:r>
              </a:p>
            </p:txBody>
          </p:sp>
        </p:grpSp>
        <p:grpSp>
          <p:nvGrpSpPr>
            <p:cNvPr id="476" name="Group 476"/>
            <p:cNvGrpSpPr/>
            <p:nvPr/>
          </p:nvGrpSpPr>
          <p:grpSpPr>
            <a:xfrm>
              <a:off x="3388104" y="2097382"/>
              <a:ext cx="772039" cy="1586374"/>
              <a:chOff x="0" y="0"/>
              <a:chExt cx="772138" cy="1586372"/>
            </a:xfrm>
            <a:solidFill>
              <a:schemeClr val="bg1">
                <a:lumMod val="60000"/>
                <a:lumOff val="40000"/>
              </a:schemeClr>
            </a:solidFill>
          </p:grpSpPr>
          <p:sp>
            <p:nvSpPr>
              <p:cNvPr id="474" name="Shape 474"/>
              <p:cNvSpPr/>
              <p:nvPr/>
            </p:nvSpPr>
            <p:spPr>
              <a:xfrm>
                <a:off x="-1" y="-1"/>
                <a:ext cx="225366" cy="2253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just">
                  <a:defRPr>
                    <a:solidFill>
                      <a:srgbClr val="000000"/>
                    </a:solidFill>
                  </a:defRPr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75" name="Shape 475"/>
              <p:cNvSpPr/>
              <p:nvPr/>
            </p:nvSpPr>
            <p:spPr>
              <a:xfrm rot="20198661">
                <a:off x="419213" y="130314"/>
                <a:ext cx="56617" cy="1506560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just">
                  <a:defRPr>
                    <a:solidFill>
                      <a:srgbClr val="000000"/>
                    </a:solidFill>
                  </a:defRPr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487" name="Group 487"/>
            <p:cNvGrpSpPr/>
            <p:nvPr/>
          </p:nvGrpSpPr>
          <p:grpSpPr>
            <a:xfrm>
              <a:off x="2826020" y="2600717"/>
              <a:ext cx="2314088" cy="1913353"/>
              <a:chOff x="0" y="-1"/>
              <a:chExt cx="2314387" cy="1913352"/>
            </a:xfrm>
          </p:grpSpPr>
          <p:grpSp>
            <p:nvGrpSpPr>
              <p:cNvPr id="484" name="Group 484"/>
              <p:cNvGrpSpPr/>
              <p:nvPr/>
            </p:nvGrpSpPr>
            <p:grpSpPr>
              <a:xfrm>
                <a:off x="0" y="-1"/>
                <a:ext cx="2314387" cy="1913352"/>
                <a:chOff x="0" y="-1"/>
                <a:chExt cx="2314386" cy="1913351"/>
              </a:xfrm>
            </p:grpSpPr>
            <p:sp>
              <p:nvSpPr>
                <p:cNvPr id="482" name="Shape 482"/>
                <p:cNvSpPr/>
                <p:nvPr/>
              </p:nvSpPr>
              <p:spPr>
                <a:xfrm>
                  <a:off x="0" y="-1"/>
                  <a:ext cx="2314386" cy="1913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72" h="20629" extrusionOk="0">
                      <a:moveTo>
                        <a:pt x="20689" y="12382"/>
                      </a:moveTo>
                      <a:cubicBezTo>
                        <a:pt x="21600" y="11233"/>
                        <a:pt x="21600" y="9395"/>
                        <a:pt x="20689" y="8246"/>
                      </a:cubicBezTo>
                      <a:cubicBezTo>
                        <a:pt x="14248" y="663"/>
                        <a:pt x="14248" y="663"/>
                        <a:pt x="14248" y="663"/>
                      </a:cubicBezTo>
                      <a:cubicBezTo>
                        <a:pt x="13272" y="-486"/>
                        <a:pt x="12492" y="-103"/>
                        <a:pt x="12492" y="1505"/>
                      </a:cubicBezTo>
                      <a:cubicBezTo>
                        <a:pt x="12492" y="1505"/>
                        <a:pt x="12492" y="1505"/>
                        <a:pt x="12492" y="1505"/>
                      </a:cubicBezTo>
                      <a:cubicBezTo>
                        <a:pt x="12492" y="3114"/>
                        <a:pt x="11320" y="4493"/>
                        <a:pt x="9954" y="4493"/>
                      </a:cubicBezTo>
                      <a:cubicBezTo>
                        <a:pt x="2537" y="4493"/>
                        <a:pt x="2537" y="4493"/>
                        <a:pt x="2537" y="4493"/>
                      </a:cubicBezTo>
                      <a:cubicBezTo>
                        <a:pt x="1171" y="4493"/>
                        <a:pt x="0" y="5795"/>
                        <a:pt x="0" y="7403"/>
                      </a:cubicBezTo>
                      <a:cubicBezTo>
                        <a:pt x="0" y="13225"/>
                        <a:pt x="0" y="13225"/>
                        <a:pt x="0" y="13225"/>
                      </a:cubicBezTo>
                      <a:cubicBezTo>
                        <a:pt x="0" y="14833"/>
                        <a:pt x="1171" y="16212"/>
                        <a:pt x="2537" y="16212"/>
                      </a:cubicBezTo>
                      <a:cubicBezTo>
                        <a:pt x="9954" y="16212"/>
                        <a:pt x="9954" y="16212"/>
                        <a:pt x="9954" y="16212"/>
                      </a:cubicBezTo>
                      <a:cubicBezTo>
                        <a:pt x="11320" y="16212"/>
                        <a:pt x="12492" y="17514"/>
                        <a:pt x="12492" y="19123"/>
                      </a:cubicBezTo>
                      <a:cubicBezTo>
                        <a:pt x="12492" y="19123"/>
                        <a:pt x="12492" y="19123"/>
                        <a:pt x="12492" y="19123"/>
                      </a:cubicBezTo>
                      <a:cubicBezTo>
                        <a:pt x="12492" y="20731"/>
                        <a:pt x="13272" y="21114"/>
                        <a:pt x="14248" y="19965"/>
                      </a:cubicBezTo>
                      <a:lnTo>
                        <a:pt x="20689" y="12382"/>
                      </a:lnTo>
                      <a:close/>
                    </a:path>
                  </a:pathLst>
                </a:custGeom>
              </p:spPr>
              <p:style>
                <a:lnRef idx="3">
                  <a:schemeClr val="lt1"/>
                </a:lnRef>
                <a:fillRef idx="1">
                  <a:schemeClr val="accent2"/>
                </a:fillRef>
                <a:effectRef idx="1">
                  <a:schemeClr val="accent2"/>
                </a:effectRef>
                <a:fontRef idx="minor">
                  <a:schemeClr val="lt1"/>
                </a:fontRef>
              </p:style>
              <p:txBody>
                <a:bodyPr lIns="91437" tIns="45719" rIns="91437" bIns="45719" rtlCol="0" anchor="ctr"/>
                <a:lstStyle/>
                <a:p>
                  <a:pPr algn="ctr" rtl="0"/>
                  <a:endParaRPr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483" name="Shape 483"/>
                <p:cNvSpPr/>
                <p:nvPr/>
              </p:nvSpPr>
              <p:spPr>
                <a:xfrm>
                  <a:off x="0" y="416296"/>
                  <a:ext cx="812006" cy="108723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919" h="21600" extrusionOk="0">
                      <a:moveTo>
                        <a:pt x="0" y="5365"/>
                      </a:moveTo>
                      <a:cubicBezTo>
                        <a:pt x="0" y="16094"/>
                        <a:pt x="0" y="16094"/>
                        <a:pt x="0" y="16094"/>
                      </a:cubicBezTo>
                      <a:cubicBezTo>
                        <a:pt x="0" y="19059"/>
                        <a:pt x="3267" y="21600"/>
                        <a:pt x="7079" y="21600"/>
                      </a:cubicBezTo>
                      <a:cubicBezTo>
                        <a:pt x="9983" y="21600"/>
                        <a:pt x="9983" y="21600"/>
                        <a:pt x="9983" y="21600"/>
                      </a:cubicBezTo>
                      <a:cubicBezTo>
                        <a:pt x="18877" y="14541"/>
                        <a:pt x="18877" y="14541"/>
                        <a:pt x="18877" y="14541"/>
                      </a:cubicBezTo>
                      <a:cubicBezTo>
                        <a:pt x="21600" y="12424"/>
                        <a:pt x="21600" y="9035"/>
                        <a:pt x="18877" y="6918"/>
                      </a:cubicBezTo>
                      <a:cubicBezTo>
                        <a:pt x="9983" y="0"/>
                        <a:pt x="9983" y="0"/>
                        <a:pt x="9983" y="0"/>
                      </a:cubicBezTo>
                      <a:cubicBezTo>
                        <a:pt x="7079" y="0"/>
                        <a:pt x="7079" y="0"/>
                        <a:pt x="7079" y="0"/>
                      </a:cubicBezTo>
                      <a:cubicBezTo>
                        <a:pt x="3267" y="0"/>
                        <a:pt x="0" y="2400"/>
                        <a:pt x="0" y="5365"/>
                      </a:cubicBezTo>
                      <a:close/>
                    </a:path>
                  </a:pathLst>
                </a:custGeom>
                <a:solidFill>
                  <a:schemeClr val="bg1">
                    <a:lumMod val="20000"/>
                    <a:lumOff val="80000"/>
                    <a:alpha val="5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algn="just"/>
                  <a:endParaRPr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85" name="Shape 485"/>
              <p:cNvSpPr/>
              <p:nvPr/>
            </p:nvSpPr>
            <p:spPr>
              <a:xfrm>
                <a:off x="999428" y="515971"/>
                <a:ext cx="575802" cy="70788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>
                <a:lvl1pPr algn="ctr">
                  <a:defRPr sz="3200">
                    <a:latin typeface="+mj-lt"/>
                    <a:ea typeface="+mj-ea"/>
                    <a:cs typeface="+mj-cs"/>
                    <a:sym typeface="Source Sans Pro"/>
                  </a:defRPr>
                </a:lvl1pPr>
              </a:lstStyle>
              <a:p>
                <a:pPr>
                  <a:defRPr sz="1800">
                    <a:solidFill>
                      <a:srgbClr val="000000"/>
                    </a:solidFill>
                  </a:defRPr>
                </a:pPr>
                <a:r>
                  <a:rPr sz="4000">
                    <a:solidFill>
                      <a:schemeClr val="bg1"/>
                    </a:solidFill>
                    <a:latin typeface="Impact" panose="020B0806030902050204" pitchFamily="34" charset="0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2</a:t>
                </a:r>
              </a:p>
            </p:txBody>
          </p:sp>
        </p:grpSp>
        <p:grpSp>
          <p:nvGrpSpPr>
            <p:cNvPr id="491" name="Group 491"/>
            <p:cNvGrpSpPr/>
            <p:nvPr/>
          </p:nvGrpSpPr>
          <p:grpSpPr>
            <a:xfrm>
              <a:off x="1478935" y="2598014"/>
              <a:ext cx="2046264" cy="1913352"/>
              <a:chOff x="0" y="0"/>
              <a:chExt cx="2046529" cy="1913351"/>
            </a:xfrm>
          </p:grpSpPr>
          <p:sp>
            <p:nvSpPr>
              <p:cNvPr id="488" name="Shape 488"/>
              <p:cNvSpPr/>
              <p:nvPr/>
            </p:nvSpPr>
            <p:spPr>
              <a:xfrm>
                <a:off x="0" y="0"/>
                <a:ext cx="2046529" cy="1913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25" h="21077" extrusionOk="0">
                    <a:moveTo>
                      <a:pt x="12120" y="1"/>
                    </a:moveTo>
                    <a:cubicBezTo>
                      <a:pt x="12436" y="17"/>
                      <a:pt x="12818" y="237"/>
                      <a:pt x="13231" y="677"/>
                    </a:cubicBezTo>
                    <a:cubicBezTo>
                      <a:pt x="13231" y="677"/>
                      <a:pt x="13231" y="677"/>
                      <a:pt x="20499" y="8425"/>
                    </a:cubicBezTo>
                    <a:cubicBezTo>
                      <a:pt x="21600" y="9599"/>
                      <a:pt x="21600" y="11477"/>
                      <a:pt x="20499" y="12651"/>
                    </a:cubicBezTo>
                    <a:lnTo>
                      <a:pt x="13231" y="20399"/>
                    </a:lnTo>
                    <a:cubicBezTo>
                      <a:pt x="12130" y="21573"/>
                      <a:pt x="11249" y="21182"/>
                      <a:pt x="11249" y="19538"/>
                    </a:cubicBezTo>
                    <a:cubicBezTo>
                      <a:pt x="11249" y="17895"/>
                      <a:pt x="10001" y="16564"/>
                      <a:pt x="8459" y="16564"/>
                    </a:cubicBezTo>
                    <a:cubicBezTo>
                      <a:pt x="8459" y="16564"/>
                      <a:pt x="8459" y="16564"/>
                      <a:pt x="17" y="16564"/>
                    </a:cubicBezTo>
                    <a:lnTo>
                      <a:pt x="0" y="16562"/>
                    </a:lnTo>
                    <a:lnTo>
                      <a:pt x="73" y="16562"/>
                    </a:lnTo>
                    <a:cubicBezTo>
                      <a:pt x="569" y="16562"/>
                      <a:pt x="569" y="16562"/>
                      <a:pt x="569" y="16562"/>
                    </a:cubicBezTo>
                    <a:cubicBezTo>
                      <a:pt x="4166" y="12648"/>
                      <a:pt x="4166" y="12648"/>
                      <a:pt x="4166" y="12648"/>
                    </a:cubicBezTo>
                    <a:cubicBezTo>
                      <a:pt x="5267" y="11474"/>
                      <a:pt x="5267" y="9595"/>
                      <a:pt x="4166" y="8421"/>
                    </a:cubicBezTo>
                    <a:cubicBezTo>
                      <a:pt x="1018" y="5065"/>
                      <a:pt x="625" y="4645"/>
                      <a:pt x="576" y="4593"/>
                    </a:cubicBezTo>
                    <a:lnTo>
                      <a:pt x="573" y="4590"/>
                    </a:lnTo>
                    <a:lnTo>
                      <a:pt x="724" y="4590"/>
                    </a:lnTo>
                    <a:cubicBezTo>
                      <a:pt x="1633" y="4590"/>
                      <a:pt x="3710" y="4590"/>
                      <a:pt x="8459" y="4590"/>
                    </a:cubicBezTo>
                    <a:cubicBezTo>
                      <a:pt x="10001" y="4590"/>
                      <a:pt x="11249" y="3182"/>
                      <a:pt x="11249" y="1538"/>
                    </a:cubicBezTo>
                    <a:cubicBezTo>
                      <a:pt x="11249" y="511"/>
                      <a:pt x="11593" y="-27"/>
                      <a:pt x="12120" y="1"/>
                    </a:cubicBezTo>
                    <a:close/>
                  </a:path>
                </a:pathLst>
              </a:custGeom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lIns="91437" tIns="45719" rIns="91437" bIns="45719" rtlCol="0" anchor="ctr"/>
              <a:lstStyle/>
              <a:p>
                <a:pPr algn="ctr" rtl="0"/>
                <a:endParaRPr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89" name="Shape 489"/>
              <p:cNvSpPr/>
              <p:nvPr/>
            </p:nvSpPr>
            <p:spPr>
              <a:xfrm>
                <a:off x="808979" y="518674"/>
                <a:ext cx="575803" cy="70788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>
                <a:lvl1pPr algn="ctr">
                  <a:defRPr sz="3200">
                    <a:latin typeface="+mj-lt"/>
                    <a:ea typeface="+mj-ea"/>
                    <a:cs typeface="+mj-cs"/>
                    <a:sym typeface="Source Sans Pro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r>
                  <a:rPr sz="4000">
                    <a:solidFill>
                      <a:schemeClr val="bg1"/>
                    </a:solidFill>
                    <a:latin typeface="Impact" panose="020B0806030902050204" pitchFamily="34" charset="0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1</a:t>
                </a: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1816213" y="4766048"/>
            <a:ext cx="2859527" cy="944222"/>
            <a:chOff x="1815416" y="4766042"/>
            <a:chExt cx="2859527" cy="944221"/>
          </a:xfrm>
        </p:grpSpPr>
        <p:sp>
          <p:nvSpPr>
            <p:cNvPr id="492" name="Shape 492"/>
            <p:cNvSpPr/>
            <p:nvPr/>
          </p:nvSpPr>
          <p:spPr>
            <a:xfrm>
              <a:off x="2173395" y="4766042"/>
              <a:ext cx="1477325" cy="36933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45719" rIns="45719">
              <a:spAutoFit/>
            </a:bodyPr>
            <a:lstStyle>
              <a:lvl1pPr>
                <a:defRPr>
                  <a:solidFill>
                    <a:srgbClr val="F79A00"/>
                  </a:solidFill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lvl="0">
                <a:defRPr>
                  <a:solidFill>
                    <a:srgbClr val="000000"/>
                  </a:solidFill>
                </a:defRPr>
              </a:pPr>
              <a:r>
                <a: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  <a:endParaRPr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93" name="Shape 493"/>
            <p:cNvSpPr/>
            <p:nvPr/>
          </p:nvSpPr>
          <p:spPr>
            <a:xfrm>
              <a:off x="1815416" y="5063932"/>
              <a:ext cx="2859527" cy="646331"/>
            </a:xfrm>
            <a:prstGeom prst="rect">
              <a:avLst/>
            </a:prstGeom>
            <a:ln w="12700">
              <a:miter lim="400000"/>
            </a:ln>
          </p:spPr>
          <p:txBody>
            <a:bodyPr lIns="45719" rIns="45719">
              <a:spAutoFit/>
            </a:bodyPr>
            <a:lstStyle>
              <a:lvl1pPr>
                <a:defRPr sz="1300">
                  <a:solidFill>
                    <a:srgbClr val="595C54"/>
                  </a:solid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您的内容打在这里，或复制文本在此框中粘贴</a:t>
              </a:r>
              <a:r>
                <a:rPr lang="en-US" altLang="zh-CN" sz="1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</a:t>
              </a:r>
              <a:endPara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092307" y="4766048"/>
            <a:ext cx="2859528" cy="944222"/>
            <a:chOff x="5091512" y="4766042"/>
            <a:chExt cx="2859528" cy="944221"/>
          </a:xfrm>
        </p:grpSpPr>
        <p:sp>
          <p:nvSpPr>
            <p:cNvPr id="494" name="Shape 494"/>
            <p:cNvSpPr/>
            <p:nvPr/>
          </p:nvSpPr>
          <p:spPr>
            <a:xfrm>
              <a:off x="5449492" y="4766042"/>
              <a:ext cx="1477325" cy="36933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45719" rIns="45719">
              <a:spAutoFit/>
            </a:bodyPr>
            <a:lstStyle>
              <a:lvl1pPr>
                <a:defRPr>
                  <a:solidFill>
                    <a:srgbClr val="619405"/>
                  </a:solidFill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lvl="0">
                <a:defRPr>
                  <a:solidFill>
                    <a:srgbClr val="000000"/>
                  </a:solidFill>
                </a:defRPr>
              </a:pPr>
              <a:r>
                <a:rPr lang="zh-CN" altLang="en-US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  <a:endParaRPr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95" name="Shape 495"/>
            <p:cNvSpPr/>
            <p:nvPr/>
          </p:nvSpPr>
          <p:spPr>
            <a:xfrm>
              <a:off x="5091512" y="5063932"/>
              <a:ext cx="2859528" cy="646331"/>
            </a:xfrm>
            <a:prstGeom prst="rect">
              <a:avLst/>
            </a:prstGeom>
            <a:ln w="12700">
              <a:miter lim="400000"/>
            </a:ln>
          </p:spPr>
          <p:txBody>
            <a:bodyPr lIns="45719" rIns="45719">
              <a:spAutoFit/>
            </a:bodyPr>
            <a:lstStyle>
              <a:lvl1pPr>
                <a:defRPr sz="1300">
                  <a:solidFill>
                    <a:srgbClr val="595C54"/>
                  </a:solid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您的内容打在这里，或复制文本在此框中粘贴</a:t>
              </a:r>
              <a:r>
                <a:rPr lang="en-US" altLang="zh-CN"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</a:t>
              </a:r>
              <a:endPara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236219" y="4766048"/>
            <a:ext cx="2859528" cy="944222"/>
            <a:chOff x="8235425" y="4766042"/>
            <a:chExt cx="2859528" cy="944221"/>
          </a:xfrm>
        </p:grpSpPr>
        <p:sp>
          <p:nvSpPr>
            <p:cNvPr id="496" name="Shape 496"/>
            <p:cNvSpPr/>
            <p:nvPr/>
          </p:nvSpPr>
          <p:spPr>
            <a:xfrm>
              <a:off x="8593406" y="4766042"/>
              <a:ext cx="1477325" cy="36933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45719" rIns="45719">
              <a:spAutoFit/>
            </a:bodyPr>
            <a:lstStyle>
              <a:lvl1pPr>
                <a:defRPr>
                  <a:solidFill>
                    <a:srgbClr val="D05126"/>
                  </a:solidFill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lvl="0">
                <a:defRPr>
                  <a:solidFill>
                    <a:srgbClr val="000000"/>
                  </a:solidFill>
                </a:defRPr>
              </a:pPr>
              <a:r>
                <a:rPr lang="zh-CN" altLang="en-US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  <a:endParaRPr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97" name="Shape 497"/>
            <p:cNvSpPr/>
            <p:nvPr/>
          </p:nvSpPr>
          <p:spPr>
            <a:xfrm>
              <a:off x="8235425" y="5063932"/>
              <a:ext cx="2859528" cy="646331"/>
            </a:xfrm>
            <a:prstGeom prst="rect">
              <a:avLst/>
            </a:prstGeom>
            <a:ln w="12700">
              <a:miter lim="400000"/>
            </a:ln>
          </p:spPr>
          <p:txBody>
            <a:bodyPr lIns="45719" rIns="45719">
              <a:spAutoFit/>
            </a:bodyPr>
            <a:lstStyle>
              <a:lvl1pPr>
                <a:defRPr sz="1300">
                  <a:solidFill>
                    <a:srgbClr val="595C54"/>
                  </a:solid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您的内容打在这里，或复制文本在此框中粘贴</a:t>
              </a:r>
              <a:r>
                <a:rPr lang="en-US" altLang="zh-CN"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</a:t>
              </a:r>
              <a:endPara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143672" y="1622945"/>
            <a:ext cx="2401715" cy="678415"/>
            <a:chOff x="3142878" y="1675401"/>
            <a:chExt cx="2401714" cy="678414"/>
          </a:xfrm>
        </p:grpSpPr>
        <p:sp>
          <p:nvSpPr>
            <p:cNvPr id="498" name="Shape 498"/>
            <p:cNvSpPr/>
            <p:nvPr/>
          </p:nvSpPr>
          <p:spPr>
            <a:xfrm>
              <a:off x="3605074" y="1675401"/>
              <a:ext cx="1477324" cy="36933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45719" rIns="45719">
              <a:spAutoFit/>
            </a:bodyPr>
            <a:lstStyle>
              <a:lvl1pPr algn="r">
                <a:defRPr>
                  <a:solidFill>
                    <a:srgbClr val="595C54"/>
                  </a:solidFill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lvl="0" algn="ctr">
                <a:defRPr>
                  <a:solidFill>
                    <a:srgbClr val="000000"/>
                  </a:solidFill>
                </a:defRPr>
              </a:pPr>
              <a:r>
                <a: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  <a:endParaRPr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99" name="Shape 499"/>
            <p:cNvSpPr/>
            <p:nvPr/>
          </p:nvSpPr>
          <p:spPr>
            <a:xfrm>
              <a:off x="3142878" y="1984483"/>
              <a:ext cx="2401714" cy="369332"/>
            </a:xfrm>
            <a:prstGeom prst="rect">
              <a:avLst/>
            </a:prstGeom>
            <a:ln w="12700">
              <a:miter lim="400000"/>
            </a:ln>
          </p:spPr>
          <p:txBody>
            <a:bodyPr lIns="45719" rIns="45719">
              <a:spAutoFit/>
            </a:bodyPr>
            <a:lstStyle>
              <a:lvl1pPr>
                <a:defRPr sz="1300">
                  <a:solidFill>
                    <a:srgbClr val="595C54"/>
                  </a:solidFill>
                </a:defRPr>
              </a:lvl1pPr>
            </a:lstStyle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lang="zh-CN" altLang="en-US" sz="1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点击此处添加段落文本</a:t>
              </a:r>
              <a:endPara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220180" y="1622945"/>
            <a:ext cx="2401715" cy="678415"/>
            <a:chOff x="7725940" y="1570483"/>
            <a:chExt cx="2401714" cy="678414"/>
          </a:xfrm>
        </p:grpSpPr>
        <p:sp>
          <p:nvSpPr>
            <p:cNvPr id="500" name="Shape 500"/>
            <p:cNvSpPr/>
            <p:nvPr/>
          </p:nvSpPr>
          <p:spPr>
            <a:xfrm>
              <a:off x="8188136" y="1570483"/>
              <a:ext cx="1477324" cy="36933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45719" rIns="45719">
              <a:spAutoFit/>
            </a:bodyPr>
            <a:lstStyle>
              <a:lvl1pPr algn="r">
                <a:defRPr>
                  <a:solidFill>
                    <a:srgbClr val="1C789F"/>
                  </a:solidFill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lvl="0" algn="ctr">
                <a:defRPr>
                  <a:solidFill>
                    <a:srgbClr val="000000"/>
                  </a:solidFill>
                </a:defRPr>
              </a:pPr>
              <a:r>
                <a:rPr lang="zh-CN" altLang="en-US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  <a:endParaRPr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01" name="Shape 501"/>
            <p:cNvSpPr/>
            <p:nvPr/>
          </p:nvSpPr>
          <p:spPr>
            <a:xfrm>
              <a:off x="7725940" y="1879565"/>
              <a:ext cx="2401714" cy="369332"/>
            </a:xfrm>
            <a:prstGeom prst="rect">
              <a:avLst/>
            </a:prstGeom>
            <a:ln w="12700">
              <a:miter lim="400000"/>
            </a:ln>
          </p:spPr>
          <p:txBody>
            <a:bodyPr lIns="45719" rIns="45719">
              <a:spAutoFit/>
            </a:bodyPr>
            <a:lstStyle>
              <a:lvl1pPr>
                <a:defRPr sz="1300">
                  <a:solidFill>
                    <a:srgbClr val="595C54"/>
                  </a:solidFill>
                </a:defRPr>
              </a:lvl1pPr>
            </a:lstStyle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lang="zh-CN" altLang="en-US"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点击此处添加段落文本</a:t>
              </a:r>
              <a:endPara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59" name="图片 5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" t="29073" b="4241"/>
          <a:stretch>
            <a:fillRect/>
          </a:stretch>
        </p:blipFill>
        <p:spPr>
          <a:xfrm>
            <a:off x="659630" y="523095"/>
            <a:ext cx="1349598" cy="646332"/>
          </a:xfrm>
          <a:prstGeom prst="rect">
            <a:avLst/>
          </a:prstGeom>
        </p:spPr>
      </p:pic>
      <p:sp>
        <p:nvSpPr>
          <p:cNvPr id="60" name="文本框 59"/>
          <p:cNvSpPr txBox="1"/>
          <p:nvPr/>
        </p:nvSpPr>
        <p:spPr>
          <a:xfrm>
            <a:off x="2228154" y="523096"/>
            <a:ext cx="386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请输入标题内容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6" name="Group 576"/>
          <p:cNvGrpSpPr/>
          <p:nvPr/>
        </p:nvGrpSpPr>
        <p:grpSpPr>
          <a:xfrm>
            <a:off x="6331405" y="1717097"/>
            <a:ext cx="1884897" cy="1543017"/>
            <a:chOff x="91930" y="319568"/>
            <a:chExt cx="1885141" cy="1543016"/>
          </a:xfrm>
        </p:grpSpPr>
        <p:sp>
          <p:nvSpPr>
            <p:cNvPr id="569" name="Shape 569"/>
            <p:cNvSpPr/>
            <p:nvPr/>
          </p:nvSpPr>
          <p:spPr>
            <a:xfrm rot="2700000">
              <a:off x="434055" y="319568"/>
              <a:ext cx="1543016" cy="1543016"/>
            </a:xfrm>
            <a:prstGeom prst="roundRect">
              <a:avLst>
                <a:gd name="adj" fmla="val 16461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lIns="91437" tIns="45719" rIns="91437" bIns="45719" rtlCol="0" anchor="ctr"/>
            <a:lstStyle/>
            <a:p>
              <a:pPr algn="ctr" rtl="0"/>
              <a:endPara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70" name="Shape 570"/>
            <p:cNvSpPr/>
            <p:nvPr/>
          </p:nvSpPr>
          <p:spPr>
            <a:xfrm rot="2700000">
              <a:off x="91930" y="869165"/>
              <a:ext cx="443882" cy="443882"/>
            </a:xfrm>
            <a:prstGeom prst="rect">
              <a:avLst/>
            </a:prstGeom>
            <a:solidFill>
              <a:schemeClr val="accent2"/>
            </a:solidFill>
            <a:ln w="28575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/>
              <a:endPara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71" name="Shape 571"/>
            <p:cNvSpPr/>
            <p:nvPr/>
          </p:nvSpPr>
          <p:spPr>
            <a:xfrm>
              <a:off x="139323" y="884782"/>
              <a:ext cx="361682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b="1"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lvl="0">
                <a:defRPr b="0">
                  <a:solidFill>
                    <a:srgbClr val="000000"/>
                  </a:solidFill>
                </a:defRPr>
              </a:pPr>
              <a:r>
                <a:rPr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02</a:t>
              </a:r>
            </a:p>
          </p:txBody>
        </p:sp>
        <p:grpSp>
          <p:nvGrpSpPr>
            <p:cNvPr id="574" name="Group 574"/>
            <p:cNvGrpSpPr/>
            <p:nvPr/>
          </p:nvGrpSpPr>
          <p:grpSpPr>
            <a:xfrm>
              <a:off x="950873" y="439921"/>
              <a:ext cx="509381" cy="445817"/>
              <a:chOff x="0" y="0"/>
              <a:chExt cx="509380" cy="445816"/>
            </a:xfrm>
          </p:grpSpPr>
          <p:sp>
            <p:nvSpPr>
              <p:cNvPr id="572" name="Shape 572"/>
              <p:cNvSpPr/>
              <p:nvPr/>
            </p:nvSpPr>
            <p:spPr>
              <a:xfrm>
                <a:off x="80107" y="79236"/>
                <a:ext cx="182855" cy="1201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660" y="0"/>
                    </a:moveTo>
                    <a:cubicBezTo>
                      <a:pt x="9461" y="0"/>
                      <a:pt x="0" y="9233"/>
                      <a:pt x="0" y="20160"/>
                    </a:cubicBezTo>
                    <a:cubicBezTo>
                      <a:pt x="0" y="20954"/>
                      <a:pt x="420" y="21600"/>
                      <a:pt x="939" y="21600"/>
                    </a:cubicBezTo>
                    <a:cubicBezTo>
                      <a:pt x="1457" y="21600"/>
                      <a:pt x="1878" y="20954"/>
                      <a:pt x="1878" y="20160"/>
                    </a:cubicBezTo>
                    <a:cubicBezTo>
                      <a:pt x="1878" y="10956"/>
                      <a:pt x="10655" y="2880"/>
                      <a:pt x="20660" y="2880"/>
                    </a:cubicBezTo>
                    <a:cubicBezTo>
                      <a:pt x="21179" y="2880"/>
                      <a:pt x="21600" y="2234"/>
                      <a:pt x="21600" y="1440"/>
                    </a:cubicBezTo>
                    <a:cubicBezTo>
                      <a:pt x="21600" y="645"/>
                      <a:pt x="21179" y="0"/>
                      <a:pt x="20660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6565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73" name="Shape 573"/>
              <p:cNvSpPr/>
              <p:nvPr/>
            </p:nvSpPr>
            <p:spPr>
              <a:xfrm>
                <a:off x="-1" y="-1"/>
                <a:ext cx="509381" cy="4458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6971"/>
                    </a:moveTo>
                    <a:cubicBezTo>
                      <a:pt x="10181" y="16971"/>
                      <a:pt x="9546" y="16918"/>
                      <a:pt x="8912" y="16811"/>
                    </a:cubicBezTo>
                    <a:cubicBezTo>
                      <a:pt x="8847" y="16800"/>
                      <a:pt x="8781" y="16794"/>
                      <a:pt x="8716" y="16794"/>
                    </a:cubicBezTo>
                    <a:cubicBezTo>
                      <a:pt x="8315" y="16794"/>
                      <a:pt x="7931" y="16999"/>
                      <a:pt x="7673" y="17359"/>
                    </a:cubicBezTo>
                    <a:cubicBezTo>
                      <a:pt x="7384" y="17761"/>
                      <a:pt x="6563" y="18657"/>
                      <a:pt x="5591" y="19318"/>
                    </a:cubicBezTo>
                    <a:cubicBezTo>
                      <a:pt x="5854" y="18628"/>
                      <a:pt x="6060" y="17853"/>
                      <a:pt x="6074" y="17056"/>
                    </a:cubicBezTo>
                    <a:cubicBezTo>
                      <a:pt x="6078" y="17006"/>
                      <a:pt x="6080" y="16956"/>
                      <a:pt x="6080" y="16914"/>
                    </a:cubicBezTo>
                    <a:cubicBezTo>
                      <a:pt x="6080" y="16334"/>
                      <a:pt x="5796" y="15803"/>
                      <a:pt x="5344" y="15540"/>
                    </a:cubicBezTo>
                    <a:cubicBezTo>
                      <a:pt x="2843" y="14080"/>
                      <a:pt x="1349" y="11731"/>
                      <a:pt x="1349" y="9257"/>
                    </a:cubicBezTo>
                    <a:cubicBezTo>
                      <a:pt x="1349" y="5003"/>
                      <a:pt x="5588" y="1542"/>
                      <a:pt x="10800" y="1542"/>
                    </a:cubicBezTo>
                    <a:cubicBezTo>
                      <a:pt x="16011" y="1542"/>
                      <a:pt x="20249" y="5003"/>
                      <a:pt x="20249" y="9257"/>
                    </a:cubicBezTo>
                    <a:cubicBezTo>
                      <a:pt x="20249" y="13510"/>
                      <a:pt x="16011" y="16971"/>
                      <a:pt x="10800" y="16971"/>
                    </a:cubicBezTo>
                    <a:moveTo>
                      <a:pt x="10800" y="0"/>
                    </a:moveTo>
                    <a:cubicBezTo>
                      <a:pt x="4835" y="0"/>
                      <a:pt x="0" y="4144"/>
                      <a:pt x="0" y="9257"/>
                    </a:cubicBezTo>
                    <a:cubicBezTo>
                      <a:pt x="0" y="12440"/>
                      <a:pt x="1875" y="15248"/>
                      <a:pt x="4730" y="16914"/>
                    </a:cubicBezTo>
                    <a:cubicBezTo>
                      <a:pt x="4730" y="16935"/>
                      <a:pt x="4724" y="16949"/>
                      <a:pt x="4724" y="16971"/>
                    </a:cubicBezTo>
                    <a:cubicBezTo>
                      <a:pt x="4724" y="18354"/>
                      <a:pt x="3821" y="19843"/>
                      <a:pt x="3423" y="20625"/>
                    </a:cubicBezTo>
                    <a:lnTo>
                      <a:pt x="3425" y="20625"/>
                    </a:lnTo>
                    <a:cubicBezTo>
                      <a:pt x="3393" y="20709"/>
                      <a:pt x="3374" y="20802"/>
                      <a:pt x="3374" y="20900"/>
                    </a:cubicBezTo>
                    <a:cubicBezTo>
                      <a:pt x="3374" y="21287"/>
                      <a:pt x="3648" y="21600"/>
                      <a:pt x="3986" y="21600"/>
                    </a:cubicBezTo>
                    <a:cubicBezTo>
                      <a:pt x="4049" y="21600"/>
                      <a:pt x="4161" y="21580"/>
                      <a:pt x="4158" y="21590"/>
                    </a:cubicBezTo>
                    <a:cubicBezTo>
                      <a:pt x="6268" y="21195"/>
                      <a:pt x="8255" y="18979"/>
                      <a:pt x="8716" y="18338"/>
                    </a:cubicBezTo>
                    <a:cubicBezTo>
                      <a:pt x="9391" y="18451"/>
                      <a:pt x="10086" y="18514"/>
                      <a:pt x="10800" y="18514"/>
                    </a:cubicBezTo>
                    <a:cubicBezTo>
                      <a:pt x="16764" y="18514"/>
                      <a:pt x="21600" y="14369"/>
                      <a:pt x="21600" y="9257"/>
                    </a:cubicBezTo>
                    <a:cubicBezTo>
                      <a:pt x="21600" y="4144"/>
                      <a:pt x="16764" y="0"/>
                      <a:pt x="10800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6565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575" name="Shape 575"/>
            <p:cNvSpPr/>
            <p:nvPr/>
          </p:nvSpPr>
          <p:spPr>
            <a:xfrm>
              <a:off x="907023" y="961726"/>
              <a:ext cx="554068" cy="646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/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微软雅黑" panose="020B0503020204020204" pitchFamily="34" charset="-122"/>
                </a:rPr>
                <a:t>添加</a:t>
              </a:r>
            </a:p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微软雅黑" panose="020B0503020204020204" pitchFamily="34" charset="-122"/>
                </a:rPr>
                <a:t>标题</a:t>
              </a:r>
            </a:p>
          </p:txBody>
        </p:sp>
      </p:grpSp>
      <p:grpSp>
        <p:nvGrpSpPr>
          <p:cNvPr id="584" name="Group 584"/>
          <p:cNvGrpSpPr/>
          <p:nvPr/>
        </p:nvGrpSpPr>
        <p:grpSpPr>
          <a:xfrm>
            <a:off x="6331405" y="4190241"/>
            <a:ext cx="1884899" cy="1543017"/>
            <a:chOff x="91930" y="319568"/>
            <a:chExt cx="1885141" cy="1543016"/>
          </a:xfrm>
        </p:grpSpPr>
        <p:sp>
          <p:nvSpPr>
            <p:cNvPr id="577" name="Shape 577"/>
            <p:cNvSpPr/>
            <p:nvPr/>
          </p:nvSpPr>
          <p:spPr>
            <a:xfrm rot="2700000">
              <a:off x="434055" y="319568"/>
              <a:ext cx="1543016" cy="1543016"/>
            </a:xfrm>
            <a:prstGeom prst="roundRect">
              <a:avLst>
                <a:gd name="adj" fmla="val 16461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lIns="91437" tIns="45719" rIns="91437" bIns="45719" rtlCol="0" anchor="ctr"/>
            <a:lstStyle/>
            <a:p>
              <a:pPr algn="ctr" rtl="0"/>
              <a:endPara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78" name="Shape 578"/>
            <p:cNvSpPr/>
            <p:nvPr/>
          </p:nvSpPr>
          <p:spPr>
            <a:xfrm rot="2700000">
              <a:off x="91930" y="869163"/>
              <a:ext cx="443882" cy="443882"/>
            </a:xfrm>
            <a:prstGeom prst="rect">
              <a:avLst/>
            </a:prstGeom>
            <a:solidFill>
              <a:schemeClr val="accent3"/>
            </a:solidFill>
            <a:ln w="28575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/>
              <a:endPara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79" name="Shape 579"/>
            <p:cNvSpPr/>
            <p:nvPr/>
          </p:nvSpPr>
          <p:spPr>
            <a:xfrm>
              <a:off x="139323" y="891048"/>
              <a:ext cx="361681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b="1"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lvl="0">
                <a:defRPr b="0">
                  <a:solidFill>
                    <a:srgbClr val="000000"/>
                  </a:solidFill>
                </a:defRPr>
              </a:pPr>
              <a:r>
                <a:rPr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04</a:t>
              </a:r>
            </a:p>
          </p:txBody>
        </p:sp>
        <p:grpSp>
          <p:nvGrpSpPr>
            <p:cNvPr id="582" name="Group 582"/>
            <p:cNvGrpSpPr/>
            <p:nvPr/>
          </p:nvGrpSpPr>
          <p:grpSpPr>
            <a:xfrm>
              <a:off x="950872" y="436198"/>
              <a:ext cx="510228" cy="509357"/>
              <a:chOff x="0" y="0"/>
              <a:chExt cx="510226" cy="509355"/>
            </a:xfrm>
          </p:grpSpPr>
          <p:sp>
            <p:nvSpPr>
              <p:cNvPr id="580" name="Shape 580"/>
              <p:cNvSpPr/>
              <p:nvPr/>
            </p:nvSpPr>
            <p:spPr>
              <a:xfrm>
                <a:off x="-1" y="0"/>
                <a:ext cx="510228" cy="5093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851" y="12151"/>
                    </a:moveTo>
                    <a:cubicBezTo>
                      <a:pt x="13852" y="12151"/>
                      <a:pt x="12927" y="11860"/>
                      <a:pt x="12125" y="11387"/>
                    </a:cubicBezTo>
                    <a:lnTo>
                      <a:pt x="11893" y="11619"/>
                    </a:lnTo>
                    <a:lnTo>
                      <a:pt x="11133" y="12378"/>
                    </a:lnTo>
                    <a:lnTo>
                      <a:pt x="9846" y="13664"/>
                    </a:lnTo>
                    <a:cubicBezTo>
                      <a:pt x="9593" y="13917"/>
                      <a:pt x="9451" y="14261"/>
                      <a:pt x="9451" y="14618"/>
                    </a:cubicBezTo>
                    <a:lnTo>
                      <a:pt x="9451" y="16201"/>
                    </a:lnTo>
                    <a:lnTo>
                      <a:pt x="8101" y="16201"/>
                    </a:lnTo>
                    <a:cubicBezTo>
                      <a:pt x="7356" y="16201"/>
                      <a:pt x="6751" y="16805"/>
                      <a:pt x="6751" y="17550"/>
                    </a:cubicBezTo>
                    <a:lnTo>
                      <a:pt x="6751" y="18901"/>
                    </a:lnTo>
                    <a:lnTo>
                      <a:pt x="5170" y="18901"/>
                    </a:lnTo>
                    <a:cubicBezTo>
                      <a:pt x="4812" y="18901"/>
                      <a:pt x="4469" y="19043"/>
                      <a:pt x="4216" y="19296"/>
                    </a:cubicBezTo>
                    <a:lnTo>
                      <a:pt x="3259" y="20253"/>
                    </a:lnTo>
                    <a:lnTo>
                      <a:pt x="1352" y="20250"/>
                    </a:lnTo>
                    <a:lnTo>
                      <a:pt x="1350" y="18327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70" y="1350"/>
                      <a:pt x="14851" y="1350"/>
                    </a:cubicBezTo>
                    <a:cubicBezTo>
                      <a:pt x="17833" y="1350"/>
                      <a:pt x="20251" y="3767"/>
                      <a:pt x="20251" y="6750"/>
                    </a:cubicBezTo>
                    <a:cubicBezTo>
                      <a:pt x="20251" y="9732"/>
                      <a:pt x="17833" y="12151"/>
                      <a:pt x="14851" y="12151"/>
                    </a:cubicBezTo>
                    <a:moveTo>
                      <a:pt x="14851" y="0"/>
                    </a:moveTo>
                    <a:cubicBezTo>
                      <a:pt x="11124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1"/>
                    </a:lnTo>
                    <a:cubicBezTo>
                      <a:pt x="146" y="17638"/>
                      <a:pt x="0" y="17864"/>
                      <a:pt x="0" y="18226"/>
                    </a:cubicBezTo>
                    <a:lnTo>
                      <a:pt x="0" y="20250"/>
                    </a:lnTo>
                    <a:cubicBezTo>
                      <a:pt x="0" y="20973"/>
                      <a:pt x="626" y="21600"/>
                      <a:pt x="1349" y="21600"/>
                    </a:cubicBezTo>
                    <a:lnTo>
                      <a:pt x="3374" y="21600"/>
                    </a:lnTo>
                    <a:cubicBezTo>
                      <a:pt x="3736" y="21600"/>
                      <a:pt x="3965" y="21456"/>
                      <a:pt x="4202" y="21220"/>
                    </a:cubicBezTo>
                    <a:lnTo>
                      <a:pt x="5170" y="20250"/>
                    </a:lnTo>
                    <a:lnTo>
                      <a:pt x="6751" y="20250"/>
                    </a:lnTo>
                    <a:cubicBezTo>
                      <a:pt x="7496" y="20250"/>
                      <a:pt x="8101" y="19646"/>
                      <a:pt x="8101" y="18901"/>
                    </a:cubicBezTo>
                    <a:lnTo>
                      <a:pt x="8101" y="17550"/>
                    </a:lnTo>
                    <a:lnTo>
                      <a:pt x="9451" y="17550"/>
                    </a:lnTo>
                    <a:cubicBezTo>
                      <a:pt x="10196" y="17550"/>
                      <a:pt x="10802" y="16946"/>
                      <a:pt x="10802" y="16201"/>
                    </a:cubicBezTo>
                    <a:lnTo>
                      <a:pt x="10802" y="14618"/>
                    </a:lnTo>
                    <a:lnTo>
                      <a:pt x="12401" y="13019"/>
                    </a:lnTo>
                    <a:cubicBezTo>
                      <a:pt x="13163" y="13318"/>
                      <a:pt x="13983" y="13501"/>
                      <a:pt x="14851" y="13501"/>
                    </a:cubicBezTo>
                    <a:cubicBezTo>
                      <a:pt x="18578" y="13501"/>
                      <a:pt x="21600" y="10477"/>
                      <a:pt x="21600" y="6750"/>
                    </a:cubicBezTo>
                    <a:cubicBezTo>
                      <a:pt x="21600" y="3022"/>
                      <a:pt x="18578" y="0"/>
                      <a:pt x="14851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6565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81" name="Shape 581"/>
              <p:cNvSpPr/>
              <p:nvPr/>
            </p:nvSpPr>
            <p:spPr>
              <a:xfrm>
                <a:off x="318688" y="63558"/>
                <a:ext cx="127128" cy="1271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33" extrusionOk="0">
                    <a:moveTo>
                      <a:pt x="13008" y="18685"/>
                    </a:moveTo>
                    <a:cubicBezTo>
                      <a:pt x="9017" y="15851"/>
                      <a:pt x="5542" y="12416"/>
                      <a:pt x="2694" y="8571"/>
                    </a:cubicBezTo>
                    <a:cubicBezTo>
                      <a:pt x="3736" y="5629"/>
                      <a:pt x="5693" y="3698"/>
                      <a:pt x="8585" y="2648"/>
                    </a:cubicBezTo>
                    <a:cubicBezTo>
                      <a:pt x="12578" y="5490"/>
                      <a:pt x="16048" y="8912"/>
                      <a:pt x="18889" y="12810"/>
                    </a:cubicBezTo>
                    <a:cubicBezTo>
                      <a:pt x="17836" y="15731"/>
                      <a:pt x="15883" y="17648"/>
                      <a:pt x="13008" y="18685"/>
                    </a:cubicBezTo>
                    <a:moveTo>
                      <a:pt x="21110" y="11296"/>
                    </a:moveTo>
                    <a:cubicBezTo>
                      <a:pt x="18081" y="7131"/>
                      <a:pt x="14396" y="3497"/>
                      <a:pt x="10161" y="485"/>
                    </a:cubicBezTo>
                    <a:cubicBezTo>
                      <a:pt x="9468" y="-7"/>
                      <a:pt x="8579" y="-133"/>
                      <a:pt x="7778" y="146"/>
                    </a:cubicBezTo>
                    <a:cubicBezTo>
                      <a:pt x="4027" y="1451"/>
                      <a:pt x="1463" y="3984"/>
                      <a:pt x="145" y="7688"/>
                    </a:cubicBezTo>
                    <a:cubicBezTo>
                      <a:pt x="46" y="7963"/>
                      <a:pt x="0" y="8253"/>
                      <a:pt x="0" y="8538"/>
                    </a:cubicBezTo>
                    <a:cubicBezTo>
                      <a:pt x="0" y="9072"/>
                      <a:pt x="167" y="9597"/>
                      <a:pt x="487" y="10042"/>
                    </a:cubicBezTo>
                    <a:cubicBezTo>
                      <a:pt x="3525" y="14214"/>
                      <a:pt x="7211" y="17851"/>
                      <a:pt x="11431" y="20851"/>
                    </a:cubicBezTo>
                    <a:cubicBezTo>
                      <a:pt x="12122" y="21339"/>
                      <a:pt x="13010" y="21467"/>
                      <a:pt x="13812" y="21189"/>
                    </a:cubicBezTo>
                    <a:cubicBezTo>
                      <a:pt x="17563" y="19894"/>
                      <a:pt x="20133" y="17357"/>
                      <a:pt x="21451" y="13648"/>
                    </a:cubicBezTo>
                    <a:cubicBezTo>
                      <a:pt x="21551" y="13373"/>
                      <a:pt x="21600" y="13082"/>
                      <a:pt x="21600" y="12797"/>
                    </a:cubicBezTo>
                    <a:cubicBezTo>
                      <a:pt x="21600" y="12266"/>
                      <a:pt x="21429" y="11741"/>
                      <a:pt x="21110" y="11296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6565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583" name="Shape 583"/>
            <p:cNvSpPr/>
            <p:nvPr/>
          </p:nvSpPr>
          <p:spPr>
            <a:xfrm>
              <a:off x="969567" y="1009139"/>
              <a:ext cx="554067" cy="646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/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微软雅黑" panose="020B0503020204020204" pitchFamily="34" charset="-122"/>
                </a:rPr>
                <a:t>添加</a:t>
              </a:r>
            </a:p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微软雅黑" panose="020B0503020204020204" pitchFamily="34" charset="-122"/>
                </a:rPr>
                <a:t>标题</a:t>
              </a:r>
            </a:p>
          </p:txBody>
        </p:sp>
      </p:grpSp>
      <p:grpSp>
        <p:nvGrpSpPr>
          <p:cNvPr id="592" name="Group 592"/>
          <p:cNvGrpSpPr/>
          <p:nvPr/>
        </p:nvGrpSpPr>
        <p:grpSpPr>
          <a:xfrm>
            <a:off x="3794599" y="4190241"/>
            <a:ext cx="1888212" cy="1543017"/>
            <a:chOff x="91930" y="319568"/>
            <a:chExt cx="1888456" cy="1543016"/>
          </a:xfrm>
        </p:grpSpPr>
        <p:sp>
          <p:nvSpPr>
            <p:cNvPr id="585" name="Shape 585"/>
            <p:cNvSpPr/>
            <p:nvPr/>
          </p:nvSpPr>
          <p:spPr>
            <a:xfrm rot="2700000">
              <a:off x="437370" y="319568"/>
              <a:ext cx="1543016" cy="1543016"/>
            </a:xfrm>
            <a:prstGeom prst="roundRect">
              <a:avLst>
                <a:gd name="adj" fmla="val 16461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lIns="91437" tIns="45719" rIns="91437" bIns="45719" rtlCol="0" anchor="ctr"/>
            <a:lstStyle/>
            <a:p>
              <a:pPr algn="ctr" rtl="0"/>
              <a:endPara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86" name="Shape 586"/>
            <p:cNvSpPr/>
            <p:nvPr/>
          </p:nvSpPr>
          <p:spPr>
            <a:xfrm rot="2700000">
              <a:off x="91930" y="869163"/>
              <a:ext cx="443882" cy="443882"/>
            </a:xfrm>
            <a:prstGeom prst="rect">
              <a:avLst/>
            </a:prstGeom>
            <a:solidFill>
              <a:schemeClr val="accent4"/>
            </a:solidFill>
            <a:ln w="28575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87" name="Shape 587"/>
            <p:cNvSpPr/>
            <p:nvPr/>
          </p:nvSpPr>
          <p:spPr>
            <a:xfrm>
              <a:off x="130158" y="891048"/>
              <a:ext cx="361682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b="1"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lvl="0">
                <a:defRPr b="0">
                  <a:solidFill>
                    <a:srgbClr val="000000"/>
                  </a:solidFill>
                </a:defRPr>
              </a:pPr>
              <a:r>
                <a:rPr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03</a:t>
              </a:r>
            </a:p>
          </p:txBody>
        </p:sp>
        <p:grpSp>
          <p:nvGrpSpPr>
            <p:cNvPr id="590" name="Group 590"/>
            <p:cNvGrpSpPr/>
            <p:nvPr/>
          </p:nvGrpSpPr>
          <p:grpSpPr>
            <a:xfrm>
              <a:off x="1013830" y="522107"/>
              <a:ext cx="350036" cy="510228"/>
              <a:chOff x="0" y="0"/>
              <a:chExt cx="350035" cy="510226"/>
            </a:xfrm>
          </p:grpSpPr>
          <p:sp>
            <p:nvSpPr>
              <p:cNvPr id="588" name="Shape 588"/>
              <p:cNvSpPr/>
              <p:nvPr/>
            </p:nvSpPr>
            <p:spPr>
              <a:xfrm>
                <a:off x="-1" y="-1"/>
                <a:ext cx="350037" cy="5102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86" y="14176"/>
                    </a:moveTo>
                    <a:lnTo>
                      <a:pt x="6223" y="14176"/>
                    </a:lnTo>
                    <a:cubicBezTo>
                      <a:pt x="5734" y="13447"/>
                      <a:pt x="5147" y="12717"/>
                      <a:pt x="4568" y="12004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2"/>
                    </a:cubicBezTo>
                    <a:cubicBezTo>
                      <a:pt x="16455" y="12724"/>
                      <a:pt x="15873" y="13450"/>
                      <a:pt x="15386" y="14176"/>
                    </a:cubicBezTo>
                    <a:moveTo>
                      <a:pt x="10800" y="20250"/>
                    </a:moveTo>
                    <a:cubicBezTo>
                      <a:pt x="9805" y="20250"/>
                      <a:pt x="9347" y="20172"/>
                      <a:pt x="8839" y="19407"/>
                    </a:cubicBezTo>
                    <a:lnTo>
                      <a:pt x="13000" y="19049"/>
                    </a:lnTo>
                    <a:cubicBezTo>
                      <a:pt x="12398" y="20165"/>
                      <a:pt x="11959" y="20250"/>
                      <a:pt x="10800" y="20250"/>
                    </a:cubicBezTo>
                    <a:moveTo>
                      <a:pt x="7595" y="16814"/>
                    </a:moveTo>
                    <a:cubicBezTo>
                      <a:pt x="7417" y="16408"/>
                      <a:pt x="7215" y="15979"/>
                      <a:pt x="6991" y="15526"/>
                    </a:cubicBezTo>
                    <a:lnTo>
                      <a:pt x="14616" y="15526"/>
                    </a:lnTo>
                    <a:cubicBezTo>
                      <a:pt x="14496" y="15768"/>
                      <a:pt x="14375" y="16011"/>
                      <a:pt x="14270" y="16240"/>
                    </a:cubicBezTo>
                    <a:cubicBezTo>
                      <a:pt x="14270" y="16240"/>
                      <a:pt x="7595" y="16814"/>
                      <a:pt x="7595" y="16814"/>
                    </a:cubicBezTo>
                    <a:close/>
                    <a:moveTo>
                      <a:pt x="13345" y="18344"/>
                    </a:moveTo>
                    <a:lnTo>
                      <a:pt x="8476" y="18763"/>
                    </a:lnTo>
                    <a:cubicBezTo>
                      <a:pt x="8303" y="18417"/>
                      <a:pt x="8116" y="18012"/>
                      <a:pt x="7890" y="17484"/>
                    </a:cubicBezTo>
                    <a:cubicBezTo>
                      <a:pt x="7887" y="17478"/>
                      <a:pt x="7883" y="17470"/>
                      <a:pt x="7881" y="17463"/>
                    </a:cubicBezTo>
                    <a:lnTo>
                      <a:pt x="13957" y="16942"/>
                    </a:lnTo>
                    <a:cubicBezTo>
                      <a:pt x="13871" y="17141"/>
                      <a:pt x="13778" y="17351"/>
                      <a:pt x="13698" y="17538"/>
                    </a:cubicBezTo>
                    <a:cubicBezTo>
                      <a:pt x="13569" y="17842"/>
                      <a:pt x="13453" y="18105"/>
                      <a:pt x="13345" y="18344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30"/>
                      <a:pt x="4939" y="15563"/>
                    </a:cubicBezTo>
                    <a:cubicBezTo>
                      <a:pt x="6906" y="19340"/>
                      <a:pt x="6688" y="21600"/>
                      <a:pt x="10800" y="21600"/>
                    </a:cubicBezTo>
                    <a:cubicBezTo>
                      <a:pt x="14972" y="21600"/>
                      <a:pt x="14692" y="19350"/>
                      <a:pt x="16660" y="15578"/>
                    </a:cubicBezTo>
                    <a:cubicBezTo>
                      <a:pt x="17983" y="13040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6565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89" name="Shape 589"/>
              <p:cNvSpPr/>
              <p:nvPr/>
            </p:nvSpPr>
            <p:spPr>
              <a:xfrm>
                <a:off x="79237" y="80107"/>
                <a:ext cx="103618" cy="1036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6565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591" name="Shape 591"/>
            <p:cNvSpPr/>
            <p:nvPr/>
          </p:nvSpPr>
          <p:spPr>
            <a:xfrm>
              <a:off x="895728" y="891048"/>
              <a:ext cx="554068" cy="89254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/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微软雅黑" panose="020B0503020204020204" pitchFamily="34" charset="-122"/>
                </a:rPr>
                <a:t> </a:t>
              </a:r>
            </a:p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微软雅黑" panose="020B0503020204020204" pitchFamily="34" charset="-122"/>
                </a:rPr>
                <a:t>添加</a:t>
              </a:r>
            </a:p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微软雅黑" panose="020B0503020204020204" pitchFamily="34" charset="-122"/>
                </a:rPr>
                <a:t>标题</a:t>
              </a:r>
            </a:p>
          </p:txBody>
        </p:sp>
      </p:grpSp>
      <p:grpSp>
        <p:nvGrpSpPr>
          <p:cNvPr id="600" name="Group 600"/>
          <p:cNvGrpSpPr/>
          <p:nvPr/>
        </p:nvGrpSpPr>
        <p:grpSpPr>
          <a:xfrm>
            <a:off x="3794599" y="1717130"/>
            <a:ext cx="1884598" cy="1543017"/>
            <a:chOff x="91930" y="319568"/>
            <a:chExt cx="1884842" cy="1543016"/>
          </a:xfrm>
        </p:grpSpPr>
        <p:sp>
          <p:nvSpPr>
            <p:cNvPr id="593" name="Shape 593"/>
            <p:cNvSpPr/>
            <p:nvPr/>
          </p:nvSpPr>
          <p:spPr>
            <a:xfrm rot="2700000">
              <a:off x="433756" y="319568"/>
              <a:ext cx="1543016" cy="1543016"/>
            </a:xfrm>
            <a:prstGeom prst="roundRect">
              <a:avLst>
                <a:gd name="adj" fmla="val 16461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91437" tIns="45719" rIns="91437" bIns="45719" rtlCol="0" anchor="ctr"/>
            <a:lstStyle/>
            <a:p>
              <a:pPr algn="ctr" rtl="0"/>
              <a:endPara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94" name="Shape 594"/>
            <p:cNvSpPr/>
            <p:nvPr/>
          </p:nvSpPr>
          <p:spPr>
            <a:xfrm rot="2700000">
              <a:off x="91930" y="869131"/>
              <a:ext cx="443882" cy="443882"/>
            </a:xfrm>
            <a:prstGeom prst="rect">
              <a:avLst/>
            </a:prstGeom>
            <a:solidFill>
              <a:schemeClr val="accent1"/>
            </a:solidFill>
            <a:ln w="28575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/>
              <a:endPara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95" name="Shape 595"/>
            <p:cNvSpPr/>
            <p:nvPr/>
          </p:nvSpPr>
          <p:spPr>
            <a:xfrm>
              <a:off x="130156" y="884748"/>
              <a:ext cx="361682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b="1"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lvl="0">
                <a:defRPr b="0">
                  <a:solidFill>
                    <a:srgbClr val="000000"/>
                  </a:solidFill>
                </a:defRPr>
              </a:pPr>
              <a:r>
                <a:rPr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01</a:t>
              </a:r>
            </a:p>
          </p:txBody>
        </p:sp>
        <p:grpSp>
          <p:nvGrpSpPr>
            <p:cNvPr id="598" name="Group 598"/>
            <p:cNvGrpSpPr/>
            <p:nvPr/>
          </p:nvGrpSpPr>
          <p:grpSpPr>
            <a:xfrm>
              <a:off x="918075" y="375369"/>
              <a:ext cx="509380" cy="509357"/>
              <a:chOff x="0" y="0"/>
              <a:chExt cx="509379" cy="509355"/>
            </a:xfrm>
          </p:grpSpPr>
          <p:sp>
            <p:nvSpPr>
              <p:cNvPr id="596" name="Shape 596"/>
              <p:cNvSpPr/>
              <p:nvPr/>
            </p:nvSpPr>
            <p:spPr>
              <a:xfrm>
                <a:off x="0" y="0"/>
                <a:ext cx="509380" cy="5093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499" y="14851"/>
                    </a:moveTo>
                    <a:cubicBezTo>
                      <a:pt x="9772" y="14851"/>
                      <a:pt x="6749" y="11828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8"/>
                      <a:pt x="17227" y="14851"/>
                      <a:pt x="13499" y="14851"/>
                    </a:cubicBezTo>
                    <a:moveTo>
                      <a:pt x="3236" y="20043"/>
                    </a:moveTo>
                    <a:cubicBezTo>
                      <a:pt x="3019" y="20267"/>
                      <a:pt x="2718" y="20409"/>
                      <a:pt x="2382" y="20409"/>
                    </a:cubicBezTo>
                    <a:cubicBezTo>
                      <a:pt x="1724" y="20409"/>
                      <a:pt x="1191" y="19876"/>
                      <a:pt x="1191" y="19219"/>
                    </a:cubicBezTo>
                    <a:cubicBezTo>
                      <a:pt x="1191" y="18882"/>
                      <a:pt x="1332" y="18581"/>
                      <a:pt x="1557" y="18364"/>
                    </a:cubicBezTo>
                    <a:lnTo>
                      <a:pt x="1551" y="18359"/>
                    </a:lnTo>
                    <a:lnTo>
                      <a:pt x="6996" y="12914"/>
                    </a:lnTo>
                    <a:cubicBezTo>
                      <a:pt x="7472" y="13556"/>
                      <a:pt x="8039" y="14123"/>
                      <a:pt x="8680" y="14600"/>
                    </a:cubicBezTo>
                    <a:cubicBezTo>
                      <a:pt x="8680" y="14600"/>
                      <a:pt x="3236" y="20043"/>
                      <a:pt x="3236" y="20043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5"/>
                    </a:cubicBezTo>
                    <a:lnTo>
                      <a:pt x="709" y="17516"/>
                    </a:lnTo>
                    <a:lnTo>
                      <a:pt x="713" y="17521"/>
                    </a:lnTo>
                    <a:cubicBezTo>
                      <a:pt x="274" y="17954"/>
                      <a:pt x="0" y="18553"/>
                      <a:pt x="0" y="19219"/>
                    </a:cubicBezTo>
                    <a:cubicBezTo>
                      <a:pt x="0" y="20534"/>
                      <a:pt x="1066" y="21600"/>
                      <a:pt x="2382" y="21600"/>
                    </a:cubicBezTo>
                    <a:cubicBezTo>
                      <a:pt x="3047" y="21600"/>
                      <a:pt x="3647" y="21327"/>
                      <a:pt x="4079" y="20886"/>
                    </a:cubicBezTo>
                    <a:lnTo>
                      <a:pt x="4078" y="20885"/>
                    </a:lnTo>
                    <a:lnTo>
                      <a:pt x="9708" y="15256"/>
                    </a:lnTo>
                    <a:cubicBezTo>
                      <a:pt x="10839" y="15857"/>
                      <a:pt x="12128" y="16201"/>
                      <a:pt x="13499" y="16201"/>
                    </a:cubicBezTo>
                    <a:cubicBezTo>
                      <a:pt x="17973" y="16201"/>
                      <a:pt x="21600" y="12574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6565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97" name="Shape 597"/>
              <p:cNvSpPr/>
              <p:nvPr/>
            </p:nvSpPr>
            <p:spPr>
              <a:xfrm>
                <a:off x="206363" y="79236"/>
                <a:ext cx="120157" cy="1192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161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1" y="2880"/>
                    </a:cubicBezTo>
                    <a:cubicBezTo>
                      <a:pt x="20956" y="2880"/>
                      <a:pt x="21600" y="2234"/>
                      <a:pt x="21600" y="1440"/>
                    </a:cubicBezTo>
                    <a:cubicBezTo>
                      <a:pt x="21600" y="645"/>
                      <a:pt x="20956" y="0"/>
                      <a:pt x="20161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6565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599" name="Shape 599"/>
            <p:cNvSpPr/>
            <p:nvPr/>
          </p:nvSpPr>
          <p:spPr>
            <a:xfrm>
              <a:off x="895730" y="990514"/>
              <a:ext cx="554068" cy="646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/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微软雅黑" panose="020B0503020204020204" pitchFamily="34" charset="-122"/>
                </a:rPr>
                <a:t>添加</a:t>
              </a:r>
              <a:endPara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微软雅黑" panose="020B0503020204020204" pitchFamily="34" charset="-122"/>
              </a:endParaRPr>
            </a:p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微软雅黑" panose="020B0503020204020204" pitchFamily="34" charset="-122"/>
                </a:rPr>
                <a:t>标题</a:t>
              </a:r>
              <a:endParaRPr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03" name="Group 603"/>
          <p:cNvGrpSpPr/>
          <p:nvPr/>
        </p:nvGrpSpPr>
        <p:grpSpPr>
          <a:xfrm>
            <a:off x="5118215" y="2634164"/>
            <a:ext cx="2181807" cy="2182091"/>
            <a:chOff x="0" y="0"/>
            <a:chExt cx="2182089" cy="2182089"/>
          </a:xfrm>
        </p:grpSpPr>
        <p:sp>
          <p:nvSpPr>
            <p:cNvPr id="601" name="Shape 601"/>
            <p:cNvSpPr/>
            <p:nvPr/>
          </p:nvSpPr>
          <p:spPr>
            <a:xfrm rot="2726102">
              <a:off x="319537" y="319537"/>
              <a:ext cx="1543016" cy="1543016"/>
            </a:xfrm>
            <a:prstGeom prst="roundRect">
              <a:avLst>
                <a:gd name="adj" fmla="val 16461"/>
              </a:avLst>
            </a:prstGeom>
            <a:solidFill>
              <a:schemeClr val="accent4"/>
            </a:solidFill>
            <a:ln w="19050">
              <a:noFill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7" tIns="45719" rIns="91437" bIns="45719" rtlCol="0" anchor="ctr"/>
            <a:lstStyle/>
            <a:p>
              <a:pPr algn="ctr" rtl="0"/>
              <a:endPara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02" name="Shape 602"/>
            <p:cNvSpPr/>
            <p:nvPr/>
          </p:nvSpPr>
          <p:spPr>
            <a:xfrm>
              <a:off x="734186" y="704727"/>
              <a:ext cx="797156" cy="7726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2" h="21600" extrusionOk="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3000">
                  <a:effectLst>
                    <a:outerShdw blurRad="38100" dist="38100" dir="2700000" rotWithShape="0">
                      <a:srgbClr val="000000"/>
                    </a:outerShdw>
                  </a:effectLst>
                </a:defRPr>
              </a:pPr>
              <a:endParaRPr sz="3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604" name="Shape 604"/>
          <p:cNvSpPr/>
          <p:nvPr/>
        </p:nvSpPr>
        <p:spPr>
          <a:xfrm>
            <a:off x="8281315" y="2788014"/>
            <a:ext cx="3215287" cy="492443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lvl="0">
              <a:defRPr>
                <a:solidFill>
                  <a:srgbClr val="000000"/>
                </a:solidFill>
              </a:defRPr>
            </a:pPr>
            <a:r>
              <a:rPr lang="zh-CN" altLang="en-US" sz="13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您的内容打在这里，或通过复制您的文本后在此框中选择粘贴并选择只保留文字</a:t>
            </a:r>
            <a:r>
              <a:rPr sz="13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</a:p>
        </p:txBody>
      </p:sp>
      <p:sp>
        <p:nvSpPr>
          <p:cNvPr id="605" name="Shape 605"/>
          <p:cNvSpPr/>
          <p:nvPr/>
        </p:nvSpPr>
        <p:spPr>
          <a:xfrm>
            <a:off x="8281315" y="3884009"/>
            <a:ext cx="3215287" cy="492443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lvl="0">
              <a:defRPr>
                <a:solidFill>
                  <a:srgbClr val="000000"/>
                </a:solidFill>
              </a:defRPr>
            </a:pPr>
            <a:r>
              <a:rPr lang="zh-CN" altLang="en-US" sz="13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您的内容打在这里，或通过复制您的文本后在此框中选择粘贴并选择只保留文字</a:t>
            </a:r>
            <a:r>
              <a:rPr sz="13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</a:p>
        </p:txBody>
      </p:sp>
      <p:sp>
        <p:nvSpPr>
          <p:cNvPr id="606" name="Shape 606"/>
          <p:cNvSpPr/>
          <p:nvPr/>
        </p:nvSpPr>
        <p:spPr>
          <a:xfrm>
            <a:off x="906215" y="2788014"/>
            <a:ext cx="3215288" cy="492443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lvl="0" algn="r">
              <a:defRPr>
                <a:solidFill>
                  <a:srgbClr val="000000"/>
                </a:solidFill>
              </a:defRPr>
            </a:pP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您的内容打在这里，或通过复制您的文本后在此框中选择粘贴并选择只保留文字</a:t>
            </a:r>
            <a:r>
              <a:rPr sz="13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</a:p>
        </p:txBody>
      </p:sp>
      <p:sp>
        <p:nvSpPr>
          <p:cNvPr id="607" name="Shape 607"/>
          <p:cNvSpPr/>
          <p:nvPr/>
        </p:nvSpPr>
        <p:spPr>
          <a:xfrm>
            <a:off x="940185" y="3961906"/>
            <a:ext cx="3215288" cy="492443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lvl="0" algn="r">
              <a:defRPr>
                <a:solidFill>
                  <a:srgbClr val="000000"/>
                </a:solidFill>
              </a:defRPr>
            </a:pPr>
            <a:r>
              <a:rPr lang="zh-CN" altLang="en-US" sz="13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您的内容打在这里，或通过复制您的文本后在此框中选择粘贴并选择只保留文字</a:t>
            </a:r>
            <a:r>
              <a:rPr sz="13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" t="29073" b="4241"/>
          <a:stretch>
            <a:fillRect/>
          </a:stretch>
        </p:blipFill>
        <p:spPr>
          <a:xfrm>
            <a:off x="659630" y="523095"/>
            <a:ext cx="1349598" cy="646332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2228154" y="523096"/>
            <a:ext cx="386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请输入标题内容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indefinite" fill="hold"/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 fill="hold"/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indefinite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6" grpId="0" advAuto="0"/>
      <p:bldP spid="584" grpId="0" advAuto="0"/>
      <p:bldP spid="592" grpId="0" advAuto="0"/>
      <p:bldP spid="600" grpId="0" advAuto="0"/>
      <p:bldP spid="603" grpId="0" advAuto="0"/>
      <p:bldP spid="604" grpId="0" animBg="1" advAuto="0"/>
      <p:bldP spid="605" grpId="0" animBg="1" advAuto="0"/>
      <p:bldP spid="606" grpId="0" animBg="1" advAuto="0"/>
      <p:bldP spid="607" grpId="0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5603522" y="1761804"/>
            <a:ext cx="705964" cy="629003"/>
          </a:xfrm>
          <a:prstGeom prst="roundRect">
            <a:avLst/>
          </a:prstGeom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" t="29073" b="4241"/>
          <a:stretch>
            <a:fillRect/>
          </a:stretch>
        </p:blipFill>
        <p:spPr>
          <a:xfrm>
            <a:off x="1132292" y="2319649"/>
            <a:ext cx="3167094" cy="151674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34255" y="3776846"/>
            <a:ext cx="26008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CONTENT</a:t>
            </a:r>
            <a:endParaRPr lang="zh-CN" altLang="en-US" sz="4000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4" name="TextBox 294"/>
          <p:cNvSpPr txBox="1"/>
          <p:nvPr/>
        </p:nvSpPr>
        <p:spPr>
          <a:xfrm>
            <a:off x="6260617" y="1897284"/>
            <a:ext cx="2244754" cy="243863"/>
          </a:xfrm>
          <a:prstGeom prst="rect">
            <a:avLst/>
          </a:prstGeom>
          <a:noFill/>
        </p:spPr>
        <p:txBody>
          <a:bodyPr wrap="none" lIns="480000" tIns="0" rIns="0" bIns="0" anchor="b" anchorCtr="0">
            <a:no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教学构思</a:t>
            </a:r>
          </a:p>
        </p:txBody>
      </p:sp>
      <p:sp>
        <p:nvSpPr>
          <p:cNvPr id="15" name="TextBox 295"/>
          <p:cNvSpPr txBox="1"/>
          <p:nvPr/>
        </p:nvSpPr>
        <p:spPr>
          <a:xfrm>
            <a:off x="6260617" y="2139382"/>
            <a:ext cx="6958254" cy="320368"/>
          </a:xfrm>
          <a:prstGeom prst="rect">
            <a:avLst/>
          </a:prstGeom>
        </p:spPr>
        <p:txBody>
          <a:bodyPr vert="horz" wrap="square" lIns="480000" tIns="0" rIns="0" bIns="0" anchor="ctr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此部分内容作为文字排版占位显示</a:t>
            </a:r>
          </a:p>
        </p:txBody>
      </p:sp>
      <p:sp>
        <p:nvSpPr>
          <p:cNvPr id="17" name="TextBox 294"/>
          <p:cNvSpPr txBox="1"/>
          <p:nvPr/>
        </p:nvSpPr>
        <p:spPr>
          <a:xfrm>
            <a:off x="6260617" y="2852124"/>
            <a:ext cx="6958254" cy="242864"/>
          </a:xfrm>
          <a:prstGeom prst="rect">
            <a:avLst/>
          </a:prstGeom>
          <a:noFill/>
        </p:spPr>
        <p:txBody>
          <a:bodyPr wrap="none" lIns="480000" tIns="0" rIns="0" bIns="0" anchor="b" anchorCtr="0">
            <a:no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教学构思</a:t>
            </a:r>
          </a:p>
        </p:txBody>
      </p:sp>
      <p:sp>
        <p:nvSpPr>
          <p:cNvPr id="20" name="TextBox 294"/>
          <p:cNvSpPr txBox="1"/>
          <p:nvPr/>
        </p:nvSpPr>
        <p:spPr>
          <a:xfrm>
            <a:off x="6260617" y="3727206"/>
            <a:ext cx="6958254" cy="242864"/>
          </a:xfrm>
          <a:prstGeom prst="rect">
            <a:avLst/>
          </a:prstGeom>
          <a:noFill/>
        </p:spPr>
        <p:txBody>
          <a:bodyPr wrap="none" lIns="480000" tIns="0" rIns="0" bIns="0" anchor="b" anchorCtr="0">
            <a:no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23" name="TextBox 294"/>
          <p:cNvSpPr txBox="1"/>
          <p:nvPr/>
        </p:nvSpPr>
        <p:spPr>
          <a:xfrm>
            <a:off x="6260617" y="4602288"/>
            <a:ext cx="6958254" cy="242864"/>
          </a:xfrm>
          <a:prstGeom prst="rect">
            <a:avLst/>
          </a:prstGeom>
          <a:noFill/>
        </p:spPr>
        <p:txBody>
          <a:bodyPr wrap="none" lIns="480000" tIns="0" rIns="0" bIns="0" anchor="b" anchorCtr="0">
            <a:no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  <p:sp>
        <p:nvSpPr>
          <p:cNvPr id="25" name="矩形: 圆角 24"/>
          <p:cNvSpPr/>
          <p:nvPr/>
        </p:nvSpPr>
        <p:spPr>
          <a:xfrm>
            <a:off x="5467328" y="1761804"/>
            <a:ext cx="978353" cy="62900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: 圆角 28"/>
          <p:cNvSpPr/>
          <p:nvPr/>
        </p:nvSpPr>
        <p:spPr>
          <a:xfrm>
            <a:off x="5601108" y="2692019"/>
            <a:ext cx="705964" cy="629003"/>
          </a:xfrm>
          <a:prstGeom prst="roundRect">
            <a:avLst/>
          </a:prstGeom>
          <a:solidFill>
            <a:schemeClr val="accent2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" name="矩形: 圆角 29"/>
          <p:cNvSpPr/>
          <p:nvPr/>
        </p:nvSpPr>
        <p:spPr>
          <a:xfrm>
            <a:off x="5464914" y="2692019"/>
            <a:ext cx="978353" cy="62900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: 圆角 30"/>
          <p:cNvSpPr/>
          <p:nvPr/>
        </p:nvSpPr>
        <p:spPr>
          <a:xfrm>
            <a:off x="5601108" y="3588357"/>
            <a:ext cx="705964" cy="629003"/>
          </a:xfrm>
          <a:prstGeom prst="roundRect">
            <a:avLst/>
          </a:prstGeom>
          <a:solidFill>
            <a:schemeClr val="accent3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2" name="矩形: 圆角 31"/>
          <p:cNvSpPr/>
          <p:nvPr/>
        </p:nvSpPr>
        <p:spPr>
          <a:xfrm>
            <a:off x="5464914" y="3588357"/>
            <a:ext cx="978353" cy="62900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: 圆角 32"/>
          <p:cNvSpPr/>
          <p:nvPr/>
        </p:nvSpPr>
        <p:spPr>
          <a:xfrm>
            <a:off x="5601108" y="4447486"/>
            <a:ext cx="705964" cy="629003"/>
          </a:xfrm>
          <a:prstGeom prst="roundRect">
            <a:avLst/>
          </a:prstGeom>
          <a:solidFill>
            <a:schemeClr val="accent5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4" name="矩形: 圆角 33"/>
          <p:cNvSpPr/>
          <p:nvPr/>
        </p:nvSpPr>
        <p:spPr>
          <a:xfrm>
            <a:off x="5464914" y="4447486"/>
            <a:ext cx="978353" cy="62900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295"/>
          <p:cNvSpPr txBox="1"/>
          <p:nvPr/>
        </p:nvSpPr>
        <p:spPr>
          <a:xfrm>
            <a:off x="6260617" y="3030404"/>
            <a:ext cx="6958254" cy="320368"/>
          </a:xfrm>
          <a:prstGeom prst="rect">
            <a:avLst/>
          </a:prstGeom>
        </p:spPr>
        <p:txBody>
          <a:bodyPr vert="horz" wrap="square" lIns="480000" tIns="0" rIns="0" bIns="0" anchor="ctr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此部分内容作为文字排版占位显示</a:t>
            </a:r>
          </a:p>
        </p:txBody>
      </p:sp>
      <p:sp>
        <p:nvSpPr>
          <p:cNvPr id="36" name="TextBox 295"/>
          <p:cNvSpPr txBox="1"/>
          <p:nvPr/>
        </p:nvSpPr>
        <p:spPr>
          <a:xfrm>
            <a:off x="6260617" y="3953240"/>
            <a:ext cx="6958254" cy="320368"/>
          </a:xfrm>
          <a:prstGeom prst="rect">
            <a:avLst/>
          </a:prstGeom>
        </p:spPr>
        <p:txBody>
          <a:bodyPr vert="horz" wrap="square" lIns="480000" tIns="0" rIns="0" bIns="0" anchor="ctr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此部分内容作为文字排版占位显示</a:t>
            </a:r>
          </a:p>
        </p:txBody>
      </p:sp>
      <p:sp>
        <p:nvSpPr>
          <p:cNvPr id="37" name="TextBox 295"/>
          <p:cNvSpPr txBox="1"/>
          <p:nvPr/>
        </p:nvSpPr>
        <p:spPr>
          <a:xfrm>
            <a:off x="6260617" y="4800637"/>
            <a:ext cx="6958254" cy="320368"/>
          </a:xfrm>
          <a:prstGeom prst="rect">
            <a:avLst/>
          </a:prstGeom>
        </p:spPr>
        <p:txBody>
          <a:bodyPr vert="horz" wrap="square" lIns="480000" tIns="0" rIns="0" bIns="0" anchor="ctr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此部分内容作为文字排版占位显示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randomBar dir="vert"/>
      </p:transition>
    </mc:Choice>
    <mc:Fallback xmlns="">
      <p:transition spd="slow" advTm="0">
        <p:randomBar dir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" t="29073" b="4241"/>
          <a:stretch>
            <a:fillRect/>
          </a:stretch>
        </p:blipFill>
        <p:spPr>
          <a:xfrm>
            <a:off x="3463661" y="1161143"/>
            <a:ext cx="5409821" cy="259080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3770797" y="3751943"/>
            <a:ext cx="4650405" cy="1054100"/>
          </a:xfrm>
          <a:prstGeom prst="roundRect">
            <a:avLst>
              <a:gd name="adj" fmla="val 50000"/>
            </a:avLst>
          </a:prstGeom>
          <a:solidFill>
            <a:srgbClr val="52B3E6"/>
          </a:solidFill>
          <a:ln w="920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randomBar dir="vert"/>
      </p:transition>
    </mc:Choice>
    <mc:Fallback xmlns="">
      <p:transition spd="slow" advTm="0">
        <p:randomBar dir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1869"/>
          <p:cNvSpPr/>
          <p:nvPr/>
        </p:nvSpPr>
        <p:spPr>
          <a:xfrm rot="10800000">
            <a:off x="3913126" y="1710174"/>
            <a:ext cx="4365751" cy="21777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8036" y="0"/>
                  <a:pt x="5272" y="2114"/>
                  <a:pt x="3163" y="6342"/>
                </a:cubicBezTo>
                <a:cubicBezTo>
                  <a:pt x="1060" y="10557"/>
                  <a:pt x="7" y="16076"/>
                  <a:pt x="0" y="21600"/>
                </a:cubicBezTo>
                <a:lnTo>
                  <a:pt x="21600" y="21600"/>
                </a:lnTo>
                <a:cubicBezTo>
                  <a:pt x="21593" y="16076"/>
                  <a:pt x="20540" y="10557"/>
                  <a:pt x="18437" y="6342"/>
                </a:cubicBezTo>
                <a:cubicBezTo>
                  <a:pt x="16328" y="2114"/>
                  <a:pt x="13564" y="0"/>
                  <a:pt x="10800" y="0"/>
                </a:cubicBez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>
              <a:lnSpc>
                <a:spcPct val="120000"/>
              </a:lnSpc>
            </a:pPr>
            <a:endParaRPr sz="17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5191317" y="2163743"/>
            <a:ext cx="1870945" cy="1073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/>
          <a:p>
            <a:pPr marL="0" indent="0" algn="ctr">
              <a:lnSpc>
                <a:spcPct val="120000"/>
              </a:lnSpc>
              <a:spcBef>
                <a:spcPts val="600"/>
              </a:spcBef>
              <a:buNone/>
            </a:pPr>
            <a:r>
              <a:rPr lang="zh-CN" altLang="en-US" sz="3035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请替换文字内容</a:t>
            </a:r>
            <a:endParaRPr lang="id-ID" sz="3035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1765803" y="3210750"/>
            <a:ext cx="1715911" cy="5488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just" fontAlgn="base">
              <a:lnSpc>
                <a:spcPct val="120000"/>
              </a:lnSpc>
              <a:spcBef>
                <a:spcPts val="4265"/>
              </a:spcBef>
              <a:spcAft>
                <a:spcPct val="0"/>
              </a:spcAft>
              <a:buNone/>
              <a:defRPr sz="1800">
                <a:solidFill>
                  <a:srgbClr val="000000"/>
                </a:solidFill>
              </a:defRPr>
            </a:pPr>
            <a:r>
              <a:rPr lang="en-US" altLang="zh-CN" sz="76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760" dirty="0"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Shape 1851"/>
          <p:cNvSpPr/>
          <p:nvPr/>
        </p:nvSpPr>
        <p:spPr>
          <a:xfrm>
            <a:off x="1888688" y="2927780"/>
            <a:ext cx="1470144" cy="22442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spAutoFit/>
          </a:bodyPr>
          <a:lstStyle>
            <a:lvl1pPr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zh-CN" altLang="en-US" sz="133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</a:t>
            </a:r>
            <a:endParaRPr sz="133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Shape 1852"/>
          <p:cNvSpPr/>
          <p:nvPr/>
        </p:nvSpPr>
        <p:spPr>
          <a:xfrm>
            <a:off x="2174484" y="1700173"/>
            <a:ext cx="898552" cy="8985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399" tIns="25399" rIns="25399" bIns="25399" numCol="1" anchor="ctr">
            <a:noAutofit/>
          </a:bodyPr>
          <a:lstStyle/>
          <a:p>
            <a:pPr>
              <a:lnSpc>
                <a:spcPct val="120000"/>
              </a:lnSpc>
            </a:pPr>
            <a:endParaRPr sz="17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Shape 1853"/>
          <p:cNvSpPr/>
          <p:nvPr/>
        </p:nvSpPr>
        <p:spPr>
          <a:xfrm>
            <a:off x="2437701" y="1998006"/>
            <a:ext cx="372116" cy="3028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80" h="21024" extrusionOk="0">
                <a:moveTo>
                  <a:pt x="18800" y="1728"/>
                </a:moveTo>
                <a:cubicBezTo>
                  <a:pt x="16810" y="-576"/>
                  <a:pt x="13583" y="-576"/>
                  <a:pt x="11591" y="1728"/>
                </a:cubicBezTo>
                <a:lnTo>
                  <a:pt x="10239" y="3293"/>
                </a:lnTo>
                <a:lnTo>
                  <a:pt x="8887" y="1728"/>
                </a:lnTo>
                <a:cubicBezTo>
                  <a:pt x="6897" y="-576"/>
                  <a:pt x="3670" y="-576"/>
                  <a:pt x="1680" y="1728"/>
                </a:cubicBezTo>
                <a:cubicBezTo>
                  <a:pt x="-560" y="4320"/>
                  <a:pt x="-560" y="8522"/>
                  <a:pt x="1680" y="11115"/>
                </a:cubicBezTo>
                <a:lnTo>
                  <a:pt x="10239" y="21024"/>
                </a:lnTo>
                <a:lnTo>
                  <a:pt x="18800" y="11115"/>
                </a:lnTo>
                <a:cubicBezTo>
                  <a:pt x="21040" y="8522"/>
                  <a:pt x="21040" y="4320"/>
                  <a:pt x="18800" y="1728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lnSpc>
                <a:spcPct val="120000"/>
              </a:lnSpc>
            </a:pPr>
            <a:endParaRPr sz="17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Shape 1855"/>
          <p:cNvSpPr/>
          <p:nvPr/>
        </p:nvSpPr>
        <p:spPr>
          <a:xfrm>
            <a:off x="3347632" y="5221662"/>
            <a:ext cx="1681696" cy="54880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just">
              <a:defRPr sz="1800">
                <a:solidFill>
                  <a:srgbClr val="000000"/>
                </a:solidFill>
              </a:defRPr>
            </a:pPr>
            <a:r>
              <a:rPr lang="en-US" altLang="zh-CN" sz="76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altLang="zh-CN" sz="76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4" name="Shape 1856"/>
          <p:cNvSpPr/>
          <p:nvPr/>
        </p:nvSpPr>
        <p:spPr>
          <a:xfrm>
            <a:off x="3453408" y="4944718"/>
            <a:ext cx="1470144" cy="224420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spAutoFit/>
          </a:bodyPr>
          <a:lstStyle>
            <a:lvl1pPr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zh-CN" altLang="en-US" sz="133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</a:t>
            </a:r>
            <a:endParaRPr sz="133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Shape 1857"/>
          <p:cNvSpPr/>
          <p:nvPr/>
        </p:nvSpPr>
        <p:spPr>
          <a:xfrm>
            <a:off x="3736179" y="3714083"/>
            <a:ext cx="904604" cy="9046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25399" tIns="25399" rIns="25399" bIns="25399" anchor="ctr"/>
          <a:lstStyle/>
          <a:p>
            <a:pPr>
              <a:lnSpc>
                <a:spcPct val="120000"/>
              </a:lnSpc>
            </a:pPr>
            <a:endParaRPr sz="17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Shape 1859"/>
          <p:cNvSpPr/>
          <p:nvPr/>
        </p:nvSpPr>
        <p:spPr>
          <a:xfrm>
            <a:off x="7102901" y="5246023"/>
            <a:ext cx="1681696" cy="54880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just">
              <a:defRPr sz="1800">
                <a:solidFill>
                  <a:srgbClr val="000000"/>
                </a:solidFill>
              </a:defRPr>
            </a:pPr>
            <a:r>
              <a:rPr lang="en-US" altLang="zh-CN" sz="76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sz="76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9" name="Shape 1860"/>
          <p:cNvSpPr/>
          <p:nvPr/>
        </p:nvSpPr>
        <p:spPr>
          <a:xfrm>
            <a:off x="7208679" y="4969078"/>
            <a:ext cx="1470144" cy="22442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spAutoFit/>
          </a:bodyPr>
          <a:lstStyle>
            <a:lvl1pPr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zh-CN" altLang="en-US" sz="133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</a:t>
            </a:r>
            <a:endParaRPr sz="133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0" name="Shape 1861"/>
          <p:cNvSpPr/>
          <p:nvPr/>
        </p:nvSpPr>
        <p:spPr>
          <a:xfrm>
            <a:off x="7493528" y="3740524"/>
            <a:ext cx="900449" cy="9004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25399" tIns="25399" rIns="25399" bIns="25399" numCol="1" anchor="ctr">
            <a:noAutofit/>
          </a:bodyPr>
          <a:lstStyle/>
          <a:p>
            <a:pPr>
              <a:lnSpc>
                <a:spcPct val="120000"/>
              </a:lnSpc>
            </a:pPr>
            <a:endParaRPr sz="17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Shape 1862"/>
          <p:cNvSpPr/>
          <p:nvPr/>
        </p:nvSpPr>
        <p:spPr>
          <a:xfrm>
            <a:off x="7771537" y="4003477"/>
            <a:ext cx="344424" cy="3080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77" h="21458" extrusionOk="0">
                <a:moveTo>
                  <a:pt x="20906" y="11130"/>
                </a:moveTo>
                <a:lnTo>
                  <a:pt x="11466" y="425"/>
                </a:lnTo>
                <a:cubicBezTo>
                  <a:pt x="10983" y="-142"/>
                  <a:pt x="10193" y="-142"/>
                  <a:pt x="9710" y="425"/>
                </a:cubicBezTo>
                <a:lnTo>
                  <a:pt x="271" y="11130"/>
                </a:lnTo>
                <a:cubicBezTo>
                  <a:pt x="-212" y="11696"/>
                  <a:pt x="-32" y="12160"/>
                  <a:pt x="671" y="12160"/>
                </a:cubicBezTo>
                <a:lnTo>
                  <a:pt x="2638" y="12160"/>
                </a:lnTo>
                <a:lnTo>
                  <a:pt x="2638" y="20381"/>
                </a:lnTo>
                <a:cubicBezTo>
                  <a:pt x="2638" y="20976"/>
                  <a:pt x="2661" y="21458"/>
                  <a:pt x="3609" y="21458"/>
                </a:cubicBezTo>
                <a:lnTo>
                  <a:pt x="8190" y="21458"/>
                </a:lnTo>
                <a:lnTo>
                  <a:pt x="8190" y="13214"/>
                </a:lnTo>
                <a:lnTo>
                  <a:pt x="12986" y="13214"/>
                </a:lnTo>
                <a:lnTo>
                  <a:pt x="12986" y="21458"/>
                </a:lnTo>
                <a:lnTo>
                  <a:pt x="17795" y="21458"/>
                </a:lnTo>
                <a:cubicBezTo>
                  <a:pt x="18518" y="21458"/>
                  <a:pt x="18538" y="20976"/>
                  <a:pt x="18538" y="20381"/>
                </a:cubicBezTo>
                <a:lnTo>
                  <a:pt x="18538" y="12160"/>
                </a:lnTo>
                <a:lnTo>
                  <a:pt x="20505" y="12160"/>
                </a:lnTo>
                <a:cubicBezTo>
                  <a:pt x="21208" y="12160"/>
                  <a:pt x="21388" y="11696"/>
                  <a:pt x="20906" y="1113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lnSpc>
                <a:spcPct val="120000"/>
              </a:lnSpc>
            </a:pPr>
            <a:endParaRPr sz="17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Shape 1864"/>
          <p:cNvSpPr/>
          <p:nvPr/>
        </p:nvSpPr>
        <p:spPr>
          <a:xfrm>
            <a:off x="8722144" y="3204726"/>
            <a:ext cx="1681696" cy="54880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just">
              <a:defRPr sz="1800">
                <a:solidFill>
                  <a:srgbClr val="000000"/>
                </a:solidFill>
              </a:defRPr>
            </a:pPr>
            <a:r>
              <a:rPr lang="en-US" altLang="zh-CN" sz="76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sz="76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4" name="Shape 1865"/>
          <p:cNvSpPr/>
          <p:nvPr/>
        </p:nvSpPr>
        <p:spPr>
          <a:xfrm>
            <a:off x="8827920" y="2927782"/>
            <a:ext cx="1470144" cy="22442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spAutoFit/>
          </a:bodyPr>
          <a:lstStyle>
            <a:lvl1pPr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zh-CN" altLang="en-US" sz="133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</a:t>
            </a:r>
            <a:endParaRPr sz="133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5" name="Shape 1866"/>
          <p:cNvSpPr/>
          <p:nvPr/>
        </p:nvSpPr>
        <p:spPr>
          <a:xfrm>
            <a:off x="9112768" y="1699226"/>
            <a:ext cx="900449" cy="9004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25399" tIns="25399" rIns="25399" bIns="25399" numCol="1" anchor="ctr">
            <a:noAutofit/>
          </a:bodyPr>
          <a:lstStyle/>
          <a:p>
            <a:pPr>
              <a:lnSpc>
                <a:spcPct val="120000"/>
              </a:lnSpc>
            </a:pPr>
            <a:endParaRPr sz="17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Shape 1857"/>
          <p:cNvSpPr/>
          <p:nvPr/>
        </p:nvSpPr>
        <p:spPr>
          <a:xfrm>
            <a:off x="3736179" y="3714706"/>
            <a:ext cx="904604" cy="9046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25399" tIns="25399" rIns="25399" bIns="25399" anchor="ctr"/>
          <a:lstStyle/>
          <a:p>
            <a:pPr>
              <a:lnSpc>
                <a:spcPct val="120000"/>
              </a:lnSpc>
            </a:pPr>
            <a:endParaRPr sz="17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Shape 1858"/>
          <p:cNvSpPr/>
          <p:nvPr/>
        </p:nvSpPr>
        <p:spPr>
          <a:xfrm>
            <a:off x="4078576" y="3966238"/>
            <a:ext cx="219809" cy="4002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7" y="3476"/>
                </a:moveTo>
                <a:cubicBezTo>
                  <a:pt x="16335" y="5612"/>
                  <a:pt x="16335" y="5612"/>
                  <a:pt x="16335" y="5612"/>
                </a:cubicBezTo>
                <a:cubicBezTo>
                  <a:pt x="14486" y="4583"/>
                  <a:pt x="12660" y="4068"/>
                  <a:pt x="10835" y="4068"/>
                </a:cubicBezTo>
                <a:cubicBezTo>
                  <a:pt x="9782" y="4068"/>
                  <a:pt x="8916" y="4222"/>
                  <a:pt x="8237" y="4531"/>
                </a:cubicBezTo>
                <a:cubicBezTo>
                  <a:pt x="7582" y="4827"/>
                  <a:pt x="7231" y="5188"/>
                  <a:pt x="7231" y="5587"/>
                </a:cubicBezTo>
                <a:cubicBezTo>
                  <a:pt x="7231" y="5921"/>
                  <a:pt x="7535" y="6256"/>
                  <a:pt x="8120" y="6591"/>
                </a:cubicBezTo>
                <a:cubicBezTo>
                  <a:pt x="8706" y="6938"/>
                  <a:pt x="9876" y="7299"/>
                  <a:pt x="11631" y="7685"/>
                </a:cubicBezTo>
                <a:cubicBezTo>
                  <a:pt x="14743" y="8380"/>
                  <a:pt x="16873" y="8972"/>
                  <a:pt x="18020" y="9461"/>
                </a:cubicBezTo>
                <a:cubicBezTo>
                  <a:pt x="19166" y="9950"/>
                  <a:pt x="20055" y="10530"/>
                  <a:pt x="20687" y="11225"/>
                </a:cubicBezTo>
                <a:cubicBezTo>
                  <a:pt x="21296" y="11907"/>
                  <a:pt x="21600" y="12679"/>
                  <a:pt x="21600" y="13529"/>
                </a:cubicBezTo>
                <a:cubicBezTo>
                  <a:pt x="21600" y="14379"/>
                  <a:pt x="21272" y="15177"/>
                  <a:pt x="20617" y="15897"/>
                </a:cubicBezTo>
                <a:cubicBezTo>
                  <a:pt x="19962" y="16618"/>
                  <a:pt x="19096" y="17198"/>
                  <a:pt x="18066" y="17622"/>
                </a:cubicBezTo>
                <a:cubicBezTo>
                  <a:pt x="17037" y="18034"/>
                  <a:pt x="15539" y="18356"/>
                  <a:pt x="13573" y="18575"/>
                </a:cubicBezTo>
                <a:cubicBezTo>
                  <a:pt x="13573" y="21600"/>
                  <a:pt x="13573" y="21600"/>
                  <a:pt x="13573" y="21600"/>
                </a:cubicBezTo>
                <a:cubicBezTo>
                  <a:pt x="9618" y="21600"/>
                  <a:pt x="9618" y="21600"/>
                  <a:pt x="9618" y="21600"/>
                </a:cubicBezTo>
                <a:cubicBezTo>
                  <a:pt x="9618" y="18652"/>
                  <a:pt x="9618" y="18652"/>
                  <a:pt x="9618" y="18652"/>
                </a:cubicBezTo>
                <a:cubicBezTo>
                  <a:pt x="7793" y="18536"/>
                  <a:pt x="6225" y="18292"/>
                  <a:pt x="4938" y="17906"/>
                </a:cubicBezTo>
                <a:cubicBezTo>
                  <a:pt x="3159" y="17378"/>
                  <a:pt x="1521" y="16670"/>
                  <a:pt x="0" y="15795"/>
                </a:cubicBezTo>
                <a:cubicBezTo>
                  <a:pt x="4002" y="13593"/>
                  <a:pt x="4002" y="13593"/>
                  <a:pt x="4002" y="13593"/>
                </a:cubicBezTo>
                <a:cubicBezTo>
                  <a:pt x="6576" y="15061"/>
                  <a:pt x="9057" y="15795"/>
                  <a:pt x="11444" y="15795"/>
                </a:cubicBezTo>
                <a:cubicBezTo>
                  <a:pt x="12684" y="15795"/>
                  <a:pt x="13714" y="15563"/>
                  <a:pt x="14603" y="15112"/>
                </a:cubicBezTo>
                <a:cubicBezTo>
                  <a:pt x="15469" y="14649"/>
                  <a:pt x="15913" y="14121"/>
                  <a:pt x="15913" y="13503"/>
                </a:cubicBezTo>
                <a:cubicBezTo>
                  <a:pt x="15913" y="12975"/>
                  <a:pt x="15633" y="12525"/>
                  <a:pt x="15071" y="12126"/>
                </a:cubicBezTo>
                <a:cubicBezTo>
                  <a:pt x="14509" y="11740"/>
                  <a:pt x="13386" y="11341"/>
                  <a:pt x="11748" y="10929"/>
                </a:cubicBezTo>
                <a:cubicBezTo>
                  <a:pt x="8401" y="10105"/>
                  <a:pt x="6155" y="9436"/>
                  <a:pt x="4961" y="8946"/>
                </a:cubicBezTo>
                <a:cubicBezTo>
                  <a:pt x="3791" y="8470"/>
                  <a:pt x="2902" y="7917"/>
                  <a:pt x="2317" y="7312"/>
                </a:cubicBezTo>
                <a:cubicBezTo>
                  <a:pt x="1732" y="6707"/>
                  <a:pt x="1451" y="6063"/>
                  <a:pt x="1451" y="5368"/>
                </a:cubicBezTo>
                <a:cubicBezTo>
                  <a:pt x="1451" y="4235"/>
                  <a:pt x="2223" y="3257"/>
                  <a:pt x="3768" y="2446"/>
                </a:cubicBezTo>
                <a:cubicBezTo>
                  <a:pt x="5312" y="1635"/>
                  <a:pt x="7255" y="1197"/>
                  <a:pt x="9618" y="1133"/>
                </a:cubicBezTo>
                <a:cubicBezTo>
                  <a:pt x="9618" y="0"/>
                  <a:pt x="9618" y="0"/>
                  <a:pt x="9618" y="0"/>
                </a:cubicBezTo>
                <a:cubicBezTo>
                  <a:pt x="13573" y="0"/>
                  <a:pt x="13573" y="0"/>
                  <a:pt x="13573" y="0"/>
                </a:cubicBezTo>
                <a:cubicBezTo>
                  <a:pt x="13573" y="1287"/>
                  <a:pt x="13573" y="1287"/>
                  <a:pt x="13573" y="1287"/>
                </a:cubicBezTo>
                <a:cubicBezTo>
                  <a:pt x="14954" y="1455"/>
                  <a:pt x="16101" y="1686"/>
                  <a:pt x="17037" y="1982"/>
                </a:cubicBezTo>
                <a:cubicBezTo>
                  <a:pt x="17996" y="2278"/>
                  <a:pt x="19119" y="2780"/>
                  <a:pt x="20407" y="3476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 sz="17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Shape 1867"/>
          <p:cNvSpPr/>
          <p:nvPr/>
        </p:nvSpPr>
        <p:spPr>
          <a:xfrm>
            <a:off x="9403968" y="1983026"/>
            <a:ext cx="318049" cy="3328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81" h="20933" extrusionOk="0">
                <a:moveTo>
                  <a:pt x="18450" y="13962"/>
                </a:moveTo>
                <a:cubicBezTo>
                  <a:pt x="18104" y="14098"/>
                  <a:pt x="15778" y="12331"/>
                  <a:pt x="14291" y="9001"/>
                </a:cubicBezTo>
                <a:cubicBezTo>
                  <a:pt x="12804" y="5669"/>
                  <a:pt x="12992" y="2625"/>
                  <a:pt x="13337" y="2491"/>
                </a:cubicBezTo>
                <a:cubicBezTo>
                  <a:pt x="13683" y="2355"/>
                  <a:pt x="15952" y="4486"/>
                  <a:pt x="17438" y="7816"/>
                </a:cubicBezTo>
                <a:cubicBezTo>
                  <a:pt x="18925" y="11146"/>
                  <a:pt x="18797" y="13826"/>
                  <a:pt x="18450" y="13962"/>
                </a:cubicBezTo>
                <a:close/>
                <a:moveTo>
                  <a:pt x="19117" y="7012"/>
                </a:moveTo>
                <a:cubicBezTo>
                  <a:pt x="17204" y="2727"/>
                  <a:pt x="14125" y="-537"/>
                  <a:pt x="12567" y="74"/>
                </a:cubicBezTo>
                <a:cubicBezTo>
                  <a:pt x="9922" y="1108"/>
                  <a:pt x="14143" y="6078"/>
                  <a:pt x="1154" y="11160"/>
                </a:cubicBezTo>
                <a:cubicBezTo>
                  <a:pt x="32" y="11600"/>
                  <a:pt x="-253" y="13356"/>
                  <a:pt x="217" y="14406"/>
                </a:cubicBezTo>
                <a:cubicBezTo>
                  <a:pt x="685" y="15456"/>
                  <a:pt x="2220" y="16502"/>
                  <a:pt x="3342" y="16062"/>
                </a:cubicBezTo>
                <a:cubicBezTo>
                  <a:pt x="3537" y="15987"/>
                  <a:pt x="4250" y="15766"/>
                  <a:pt x="4250" y="15766"/>
                </a:cubicBezTo>
                <a:cubicBezTo>
                  <a:pt x="5051" y="16802"/>
                  <a:pt x="5889" y="16187"/>
                  <a:pt x="6186" y="16845"/>
                </a:cubicBezTo>
                <a:cubicBezTo>
                  <a:pt x="6544" y="17635"/>
                  <a:pt x="7322" y="19353"/>
                  <a:pt x="7586" y="19939"/>
                </a:cubicBezTo>
                <a:cubicBezTo>
                  <a:pt x="7850" y="20522"/>
                  <a:pt x="8450" y="21063"/>
                  <a:pt x="8885" y="20905"/>
                </a:cubicBezTo>
                <a:cubicBezTo>
                  <a:pt x="9318" y="20745"/>
                  <a:pt x="10797" y="20203"/>
                  <a:pt x="11362" y="19997"/>
                </a:cubicBezTo>
                <a:cubicBezTo>
                  <a:pt x="11927" y="19790"/>
                  <a:pt x="12062" y="19306"/>
                  <a:pt x="11889" y="18922"/>
                </a:cubicBezTo>
                <a:cubicBezTo>
                  <a:pt x="11703" y="18510"/>
                  <a:pt x="10939" y="18390"/>
                  <a:pt x="10721" y="17908"/>
                </a:cubicBezTo>
                <a:cubicBezTo>
                  <a:pt x="10503" y="17428"/>
                  <a:pt x="9791" y="15886"/>
                  <a:pt x="9586" y="15400"/>
                </a:cubicBezTo>
                <a:cubicBezTo>
                  <a:pt x="9308" y="14739"/>
                  <a:pt x="9899" y="14201"/>
                  <a:pt x="10759" y="14116"/>
                </a:cubicBezTo>
                <a:cubicBezTo>
                  <a:pt x="16671" y="13522"/>
                  <a:pt x="17775" y="17037"/>
                  <a:pt x="19789" y="16249"/>
                </a:cubicBezTo>
                <a:cubicBezTo>
                  <a:pt x="21347" y="15640"/>
                  <a:pt x="21030" y="11296"/>
                  <a:pt x="19117" y="701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lnSpc>
                <a:spcPct val="120000"/>
              </a:lnSpc>
            </a:pPr>
            <a:endParaRPr sz="17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" t="29073" b="4241"/>
          <a:stretch>
            <a:fillRect/>
          </a:stretch>
        </p:blipFill>
        <p:spPr>
          <a:xfrm>
            <a:off x="659630" y="523095"/>
            <a:ext cx="1349598" cy="646332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2228154" y="523096"/>
            <a:ext cx="386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请输入标题内容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randomBar dir="vert"/>
      </p:transition>
    </mc:Choice>
    <mc:Fallback xmlns="">
      <p:transition spd="slow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2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3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" grpId="0" build="p"/>
      <p:bldP spid="5" grpId="0" build="p"/>
      <p:bldP spid="10" grpId="0"/>
      <p:bldP spid="11" grpId="0" animBg="1"/>
      <p:bldP spid="12" grpId="0" animBg="1"/>
      <p:bldP spid="13" grpId="0" animBg="1"/>
      <p:bldP spid="14" grpId="0" animBg="1"/>
      <p:bldP spid="15" grpId="0" animBg="1"/>
      <p:bldP spid="18" grpId="0"/>
      <p:bldP spid="19" grpId="0"/>
      <p:bldP spid="20" grpId="0" animBg="1"/>
      <p:bldP spid="21" grpId="0" animBg="1"/>
      <p:bldP spid="23" grpId="0"/>
      <p:bldP spid="24" grpId="0"/>
      <p:bldP spid="25" grpId="0" animBg="1"/>
      <p:bldP spid="28" grpId="0" animBg="1"/>
      <p:bldP spid="28" grpId="1" animBg="1"/>
      <p:bldP spid="16" grpId="0" animBg="1"/>
      <p:bldP spid="2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202421" y="1876587"/>
            <a:ext cx="2651100" cy="1437251"/>
          </a:xfrm>
          <a:prstGeom prst="rect">
            <a:avLst/>
          </a:prstGeom>
        </p:spPr>
        <p:txBody>
          <a:bodyPr lIns="62395" tIns="62395" rIns="62395" bIns="62395" anchor="ctr"/>
          <a:lstStyle/>
          <a:p>
            <a:pPr algn="just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  <a:defRPr/>
            </a:pPr>
            <a:r>
              <a:rPr lang="zh-CN" altLang="en-US" sz="1400" dirty="0">
                <a:latin typeface="+mn-ea"/>
              </a:rPr>
              <a:t>单击此处添加段落文本，单击此处添加段落文本，单击此处添加段落文本，单击此处添加段落文本。</a:t>
            </a:r>
          </a:p>
        </p:txBody>
      </p:sp>
      <p:sp>
        <p:nvSpPr>
          <p:cNvPr id="7" name="矩形 6"/>
          <p:cNvSpPr/>
          <p:nvPr/>
        </p:nvSpPr>
        <p:spPr>
          <a:xfrm>
            <a:off x="3218382" y="4564885"/>
            <a:ext cx="2651100" cy="1528412"/>
          </a:xfrm>
          <a:prstGeom prst="rect">
            <a:avLst/>
          </a:prstGeom>
        </p:spPr>
        <p:txBody>
          <a:bodyPr lIns="62395" tIns="62395" rIns="62395" bIns="62395" anchor="ctr"/>
          <a:lstStyle/>
          <a:p>
            <a:pPr algn="just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  <a:defRPr/>
            </a:pPr>
            <a:r>
              <a:rPr lang="zh-CN" altLang="en-US" sz="1400" dirty="0">
                <a:latin typeface="+mn-ea"/>
              </a:rPr>
              <a:t>单击此处添加段落文本，单击此处添加段落文本，单击此处添加段落文本，单击此处添加段落文本。</a:t>
            </a:r>
          </a:p>
        </p:txBody>
      </p:sp>
      <p:sp>
        <p:nvSpPr>
          <p:cNvPr id="8" name="矩形 7"/>
          <p:cNvSpPr/>
          <p:nvPr/>
        </p:nvSpPr>
        <p:spPr>
          <a:xfrm>
            <a:off x="5906331" y="1876587"/>
            <a:ext cx="2651100" cy="1437251"/>
          </a:xfrm>
          <a:prstGeom prst="rect">
            <a:avLst/>
          </a:prstGeom>
        </p:spPr>
        <p:txBody>
          <a:bodyPr lIns="62395" tIns="62395" rIns="62395" bIns="62395" anchor="ctr"/>
          <a:lstStyle/>
          <a:p>
            <a:pPr algn="just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  <a:defRPr/>
            </a:pPr>
            <a:r>
              <a:rPr lang="zh-CN" altLang="en-US" sz="1400" dirty="0">
                <a:latin typeface="+mn-ea"/>
              </a:rPr>
              <a:t>单击此处添加段落文本，单击此处添加段落文本，单击此处添加段落文本，单击此处添加段落文本。</a:t>
            </a:r>
          </a:p>
        </p:txBody>
      </p:sp>
      <p:sp>
        <p:nvSpPr>
          <p:cNvPr id="10" name="矩形 9"/>
          <p:cNvSpPr/>
          <p:nvPr/>
        </p:nvSpPr>
        <p:spPr>
          <a:xfrm>
            <a:off x="8269437" y="4564885"/>
            <a:ext cx="2651100" cy="1528412"/>
          </a:xfrm>
          <a:prstGeom prst="rect">
            <a:avLst/>
          </a:prstGeom>
        </p:spPr>
        <p:txBody>
          <a:bodyPr lIns="62395" tIns="62395" rIns="62395" bIns="62395" anchor="ctr"/>
          <a:lstStyle/>
          <a:p>
            <a:pPr algn="just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  <a:defRPr/>
            </a:pPr>
            <a:r>
              <a:rPr lang="zh-CN" altLang="en-US" sz="1400" dirty="0">
                <a:latin typeface="+mn-ea"/>
              </a:rPr>
              <a:t>单击此处添加段落文本，单击此处添加段落文本，单击此处添加段落文本，单击此处添加段落文本。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8653429" y="3643791"/>
            <a:ext cx="2148099" cy="550984"/>
            <a:chOff x="6351617" y="2567188"/>
            <a:chExt cx="1611283" cy="413238"/>
          </a:xfrm>
        </p:grpSpPr>
        <p:sp>
          <p:nvSpPr>
            <p:cNvPr id="9" name="圆角矩形标注 8"/>
            <p:cNvSpPr/>
            <p:nvPr/>
          </p:nvSpPr>
          <p:spPr>
            <a:xfrm>
              <a:off x="6351617" y="2567188"/>
              <a:ext cx="1611283" cy="413238"/>
            </a:xfrm>
            <a:prstGeom prst="wedgeRoundRectCallout">
              <a:avLst>
                <a:gd name="adj1" fmla="val -20833"/>
                <a:gd name="adj2" fmla="val 101383"/>
                <a:gd name="adj3" fmla="val 16667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>
                <a:defRPr/>
              </a:pPr>
              <a:r>
                <a:rPr lang="zh-CN" altLang="en-US" sz="1900" dirty="0">
                  <a:solidFill>
                    <a:srgbClr val="FFFFFF"/>
                  </a:solidFill>
                  <a:latin typeface="+mn-ea"/>
                </a:rPr>
                <a:t>人事上的帮助</a:t>
              </a:r>
            </a:p>
          </p:txBody>
        </p:sp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6489204" y="2657502"/>
              <a:ext cx="225922" cy="232610"/>
            </a:xfrm>
            <a:custGeom>
              <a:avLst/>
              <a:gdLst>
                <a:gd name="T0" fmla="*/ 93 w 186"/>
                <a:gd name="T1" fmla="*/ 191 h 191"/>
                <a:gd name="T2" fmla="*/ 0 w 186"/>
                <a:gd name="T3" fmla="*/ 161 h 191"/>
                <a:gd name="T4" fmla="*/ 63 w 186"/>
                <a:gd name="T5" fmla="*/ 132 h 191"/>
                <a:gd name="T6" fmla="*/ 64 w 186"/>
                <a:gd name="T7" fmla="*/ 143 h 191"/>
                <a:gd name="T8" fmla="*/ 25 w 186"/>
                <a:gd name="T9" fmla="*/ 161 h 191"/>
                <a:gd name="T10" fmla="*/ 93 w 186"/>
                <a:gd name="T11" fmla="*/ 180 h 191"/>
                <a:gd name="T12" fmla="*/ 161 w 186"/>
                <a:gd name="T13" fmla="*/ 161 h 191"/>
                <a:gd name="T14" fmla="*/ 121 w 186"/>
                <a:gd name="T15" fmla="*/ 143 h 191"/>
                <a:gd name="T16" fmla="*/ 122 w 186"/>
                <a:gd name="T17" fmla="*/ 132 h 191"/>
                <a:gd name="T18" fmla="*/ 186 w 186"/>
                <a:gd name="T19" fmla="*/ 161 h 191"/>
                <a:gd name="T20" fmla="*/ 93 w 186"/>
                <a:gd name="T21" fmla="*/ 191 h 191"/>
                <a:gd name="T22" fmla="*/ 105 w 186"/>
                <a:gd name="T23" fmla="*/ 168 h 191"/>
                <a:gd name="T24" fmla="*/ 93 w 186"/>
                <a:gd name="T25" fmla="*/ 168 h 191"/>
                <a:gd name="T26" fmla="*/ 93 w 186"/>
                <a:gd name="T27" fmla="*/ 168 h 191"/>
                <a:gd name="T28" fmla="*/ 81 w 186"/>
                <a:gd name="T29" fmla="*/ 168 h 191"/>
                <a:gd name="T30" fmla="*/ 76 w 186"/>
                <a:gd name="T31" fmla="*/ 108 h 191"/>
                <a:gd name="T32" fmla="*/ 57 w 186"/>
                <a:gd name="T33" fmla="*/ 108 h 191"/>
                <a:gd name="T34" fmla="*/ 57 w 186"/>
                <a:gd name="T35" fmla="*/ 60 h 191"/>
                <a:gd name="T36" fmla="*/ 93 w 186"/>
                <a:gd name="T37" fmla="*/ 49 h 191"/>
                <a:gd name="T38" fmla="*/ 129 w 186"/>
                <a:gd name="T39" fmla="*/ 60 h 191"/>
                <a:gd name="T40" fmla="*/ 129 w 186"/>
                <a:gd name="T41" fmla="*/ 108 h 191"/>
                <a:gd name="T42" fmla="*/ 110 w 186"/>
                <a:gd name="T43" fmla="*/ 108 h 191"/>
                <a:gd name="T44" fmla="*/ 105 w 186"/>
                <a:gd name="T45" fmla="*/ 168 h 191"/>
                <a:gd name="T46" fmla="*/ 92 w 186"/>
                <a:gd name="T47" fmla="*/ 40 h 191"/>
                <a:gd name="T48" fmla="*/ 72 w 186"/>
                <a:gd name="T49" fmla="*/ 20 h 191"/>
                <a:gd name="T50" fmla="*/ 92 w 186"/>
                <a:gd name="T51" fmla="*/ 0 h 191"/>
                <a:gd name="T52" fmla="*/ 112 w 186"/>
                <a:gd name="T53" fmla="*/ 20 h 191"/>
                <a:gd name="T54" fmla="*/ 92 w 186"/>
                <a:gd name="T55" fmla="*/ 4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6" h="191">
                  <a:moveTo>
                    <a:pt x="93" y="191"/>
                  </a:moveTo>
                  <a:cubicBezTo>
                    <a:pt x="42" y="191"/>
                    <a:pt x="0" y="177"/>
                    <a:pt x="0" y="161"/>
                  </a:cubicBezTo>
                  <a:cubicBezTo>
                    <a:pt x="0" y="148"/>
                    <a:pt x="27" y="136"/>
                    <a:pt x="63" y="132"/>
                  </a:cubicBezTo>
                  <a:cubicBezTo>
                    <a:pt x="64" y="143"/>
                    <a:pt x="64" y="143"/>
                    <a:pt x="64" y="143"/>
                  </a:cubicBezTo>
                  <a:cubicBezTo>
                    <a:pt x="42" y="147"/>
                    <a:pt x="25" y="153"/>
                    <a:pt x="25" y="161"/>
                  </a:cubicBezTo>
                  <a:cubicBezTo>
                    <a:pt x="25" y="172"/>
                    <a:pt x="60" y="180"/>
                    <a:pt x="93" y="180"/>
                  </a:cubicBezTo>
                  <a:cubicBezTo>
                    <a:pt x="126" y="180"/>
                    <a:pt x="161" y="172"/>
                    <a:pt x="161" y="161"/>
                  </a:cubicBezTo>
                  <a:cubicBezTo>
                    <a:pt x="161" y="153"/>
                    <a:pt x="143" y="147"/>
                    <a:pt x="121" y="143"/>
                  </a:cubicBezTo>
                  <a:cubicBezTo>
                    <a:pt x="122" y="132"/>
                    <a:pt x="122" y="132"/>
                    <a:pt x="122" y="132"/>
                  </a:cubicBezTo>
                  <a:cubicBezTo>
                    <a:pt x="159" y="136"/>
                    <a:pt x="186" y="148"/>
                    <a:pt x="186" y="161"/>
                  </a:cubicBezTo>
                  <a:cubicBezTo>
                    <a:pt x="186" y="177"/>
                    <a:pt x="144" y="191"/>
                    <a:pt x="93" y="191"/>
                  </a:cubicBezTo>
                  <a:close/>
                  <a:moveTo>
                    <a:pt x="105" y="168"/>
                  </a:moveTo>
                  <a:cubicBezTo>
                    <a:pt x="93" y="168"/>
                    <a:pt x="93" y="168"/>
                    <a:pt x="93" y="168"/>
                  </a:cubicBezTo>
                  <a:cubicBezTo>
                    <a:pt x="93" y="168"/>
                    <a:pt x="93" y="168"/>
                    <a:pt x="93" y="168"/>
                  </a:cubicBezTo>
                  <a:cubicBezTo>
                    <a:pt x="81" y="168"/>
                    <a:pt x="81" y="168"/>
                    <a:pt x="81" y="16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57" y="108"/>
                    <a:pt x="57" y="74"/>
                    <a:pt x="57" y="60"/>
                  </a:cubicBezTo>
                  <a:cubicBezTo>
                    <a:pt x="57" y="47"/>
                    <a:pt x="90" y="49"/>
                    <a:pt x="93" y="49"/>
                  </a:cubicBezTo>
                  <a:cubicBezTo>
                    <a:pt x="96" y="49"/>
                    <a:pt x="129" y="47"/>
                    <a:pt x="129" y="60"/>
                  </a:cubicBezTo>
                  <a:cubicBezTo>
                    <a:pt x="129" y="74"/>
                    <a:pt x="129" y="108"/>
                    <a:pt x="129" y="108"/>
                  </a:cubicBezTo>
                  <a:cubicBezTo>
                    <a:pt x="110" y="108"/>
                    <a:pt x="110" y="108"/>
                    <a:pt x="110" y="108"/>
                  </a:cubicBezTo>
                  <a:lnTo>
                    <a:pt x="105" y="168"/>
                  </a:lnTo>
                  <a:close/>
                  <a:moveTo>
                    <a:pt x="92" y="40"/>
                  </a:moveTo>
                  <a:cubicBezTo>
                    <a:pt x="81" y="40"/>
                    <a:pt x="72" y="31"/>
                    <a:pt x="72" y="20"/>
                  </a:cubicBezTo>
                  <a:cubicBezTo>
                    <a:pt x="72" y="9"/>
                    <a:pt x="81" y="0"/>
                    <a:pt x="92" y="0"/>
                  </a:cubicBezTo>
                  <a:cubicBezTo>
                    <a:pt x="103" y="0"/>
                    <a:pt x="112" y="9"/>
                    <a:pt x="112" y="20"/>
                  </a:cubicBezTo>
                  <a:cubicBezTo>
                    <a:pt x="112" y="31"/>
                    <a:pt x="103" y="40"/>
                    <a:pt x="92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513425" y="3361004"/>
            <a:ext cx="2148099" cy="833773"/>
            <a:chOff x="1325116" y="2355096"/>
            <a:chExt cx="1611283" cy="625330"/>
          </a:xfrm>
        </p:grpSpPr>
        <p:sp>
          <p:nvSpPr>
            <p:cNvPr id="4" name="任意多边形 3"/>
            <p:cNvSpPr/>
            <p:nvPr/>
          </p:nvSpPr>
          <p:spPr>
            <a:xfrm>
              <a:off x="1325116" y="2355096"/>
              <a:ext cx="1611283" cy="625330"/>
            </a:xfrm>
            <a:custGeom>
              <a:avLst/>
              <a:gdLst>
                <a:gd name="connsiteX0" fmla="*/ 425985 w 1460502"/>
                <a:gd name="connsiteY0" fmla="*/ 0 h 725082"/>
                <a:gd name="connsiteX1" fmla="*/ 608543 w 1460502"/>
                <a:gd name="connsiteY1" fmla="*/ 246110 h 725082"/>
                <a:gd name="connsiteX2" fmla="*/ 1380672 w 1460502"/>
                <a:gd name="connsiteY2" fmla="*/ 246110 h 725082"/>
                <a:gd name="connsiteX3" fmla="*/ 1460502 w 1460502"/>
                <a:gd name="connsiteY3" fmla="*/ 325940 h 725082"/>
                <a:gd name="connsiteX4" fmla="*/ 1460502 w 1460502"/>
                <a:gd name="connsiteY4" fmla="*/ 445682 h 725082"/>
                <a:gd name="connsiteX5" fmla="*/ 1460502 w 1460502"/>
                <a:gd name="connsiteY5" fmla="*/ 645252 h 725082"/>
                <a:gd name="connsiteX6" fmla="*/ 1380672 w 1460502"/>
                <a:gd name="connsiteY6" fmla="*/ 725082 h 725082"/>
                <a:gd name="connsiteX7" fmla="*/ 608543 w 1460502"/>
                <a:gd name="connsiteY7" fmla="*/ 725082 h 725082"/>
                <a:gd name="connsiteX8" fmla="*/ 243417 w 1460502"/>
                <a:gd name="connsiteY8" fmla="*/ 725082 h 725082"/>
                <a:gd name="connsiteX9" fmla="*/ 79830 w 1460502"/>
                <a:gd name="connsiteY9" fmla="*/ 725082 h 725082"/>
                <a:gd name="connsiteX10" fmla="*/ 0 w 1460502"/>
                <a:gd name="connsiteY10" fmla="*/ 645252 h 725082"/>
                <a:gd name="connsiteX11" fmla="*/ 0 w 1460502"/>
                <a:gd name="connsiteY11" fmla="*/ 445682 h 725082"/>
                <a:gd name="connsiteX12" fmla="*/ 0 w 1460502"/>
                <a:gd name="connsiteY12" fmla="*/ 325940 h 725082"/>
                <a:gd name="connsiteX13" fmla="*/ 79830 w 1460502"/>
                <a:gd name="connsiteY13" fmla="*/ 246110 h 725082"/>
                <a:gd name="connsiteX14" fmla="*/ 243417 w 1460502"/>
                <a:gd name="connsiteY14" fmla="*/ 246110 h 72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60502" h="725082">
                  <a:moveTo>
                    <a:pt x="425985" y="0"/>
                  </a:moveTo>
                  <a:lnTo>
                    <a:pt x="608543" y="246110"/>
                  </a:lnTo>
                  <a:lnTo>
                    <a:pt x="1380672" y="246110"/>
                  </a:lnTo>
                  <a:cubicBezTo>
                    <a:pt x="1424761" y="246110"/>
                    <a:pt x="1460502" y="281851"/>
                    <a:pt x="1460502" y="325940"/>
                  </a:cubicBezTo>
                  <a:lnTo>
                    <a:pt x="1460502" y="445682"/>
                  </a:lnTo>
                  <a:lnTo>
                    <a:pt x="1460502" y="645252"/>
                  </a:lnTo>
                  <a:cubicBezTo>
                    <a:pt x="1460502" y="689341"/>
                    <a:pt x="1424761" y="725082"/>
                    <a:pt x="1380672" y="725082"/>
                  </a:cubicBezTo>
                  <a:lnTo>
                    <a:pt x="608543" y="725082"/>
                  </a:lnTo>
                  <a:lnTo>
                    <a:pt x="243417" y="725082"/>
                  </a:lnTo>
                  <a:lnTo>
                    <a:pt x="79830" y="725082"/>
                  </a:lnTo>
                  <a:cubicBezTo>
                    <a:pt x="35741" y="725082"/>
                    <a:pt x="0" y="689341"/>
                    <a:pt x="0" y="645252"/>
                  </a:cubicBezTo>
                  <a:lnTo>
                    <a:pt x="0" y="445682"/>
                  </a:lnTo>
                  <a:lnTo>
                    <a:pt x="0" y="325940"/>
                  </a:lnTo>
                  <a:cubicBezTo>
                    <a:pt x="0" y="281851"/>
                    <a:pt x="35741" y="246110"/>
                    <a:pt x="79830" y="246110"/>
                  </a:cubicBezTo>
                  <a:lnTo>
                    <a:pt x="243417" y="24611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88000" anchor="ctr"/>
            <a:lstStyle/>
            <a:p>
              <a:pPr algn="r">
                <a:defRPr/>
              </a:pPr>
              <a:r>
                <a:rPr lang="zh-CN" altLang="en-US" sz="1900" dirty="0">
                  <a:solidFill>
                    <a:srgbClr val="FFFFFF"/>
                  </a:solidFill>
                  <a:latin typeface="+mn-ea"/>
                </a:rPr>
                <a:t>战略上的指导</a:t>
              </a: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17937" y="2657502"/>
              <a:ext cx="223318" cy="229976"/>
            </a:xfrm>
            <a:custGeom>
              <a:avLst/>
              <a:gdLst>
                <a:gd name="T0" fmla="*/ 93 w 185"/>
                <a:gd name="T1" fmla="*/ 190 h 190"/>
                <a:gd name="T2" fmla="*/ 0 w 185"/>
                <a:gd name="T3" fmla="*/ 160 h 190"/>
                <a:gd name="T4" fmla="*/ 63 w 185"/>
                <a:gd name="T5" fmla="*/ 132 h 190"/>
                <a:gd name="T6" fmla="*/ 64 w 185"/>
                <a:gd name="T7" fmla="*/ 143 h 190"/>
                <a:gd name="T8" fmla="*/ 25 w 185"/>
                <a:gd name="T9" fmla="*/ 160 h 190"/>
                <a:gd name="T10" fmla="*/ 93 w 185"/>
                <a:gd name="T11" fmla="*/ 180 h 190"/>
                <a:gd name="T12" fmla="*/ 160 w 185"/>
                <a:gd name="T13" fmla="*/ 160 h 190"/>
                <a:gd name="T14" fmla="*/ 121 w 185"/>
                <a:gd name="T15" fmla="*/ 143 h 190"/>
                <a:gd name="T16" fmla="*/ 122 w 185"/>
                <a:gd name="T17" fmla="*/ 132 h 190"/>
                <a:gd name="T18" fmla="*/ 185 w 185"/>
                <a:gd name="T19" fmla="*/ 160 h 190"/>
                <a:gd name="T20" fmla="*/ 93 w 185"/>
                <a:gd name="T21" fmla="*/ 190 h 190"/>
                <a:gd name="T22" fmla="*/ 88 w 185"/>
                <a:gd name="T23" fmla="*/ 168 h 190"/>
                <a:gd name="T24" fmla="*/ 88 w 185"/>
                <a:gd name="T25" fmla="*/ 116 h 190"/>
                <a:gd name="T26" fmla="*/ 100 w 185"/>
                <a:gd name="T27" fmla="*/ 116 h 190"/>
                <a:gd name="T28" fmla="*/ 100 w 185"/>
                <a:gd name="T29" fmla="*/ 168 h 190"/>
                <a:gd name="T30" fmla="*/ 88 w 185"/>
                <a:gd name="T31" fmla="*/ 168 h 190"/>
                <a:gd name="T32" fmla="*/ 48 w 185"/>
                <a:gd name="T33" fmla="*/ 72 h 190"/>
                <a:gd name="T34" fmla="*/ 129 w 185"/>
                <a:gd name="T35" fmla="*/ 72 h 190"/>
                <a:gd name="T36" fmla="*/ 160 w 185"/>
                <a:gd name="T37" fmla="*/ 92 h 190"/>
                <a:gd name="T38" fmla="*/ 128 w 185"/>
                <a:gd name="T39" fmla="*/ 112 h 190"/>
                <a:gd name="T40" fmla="*/ 48 w 185"/>
                <a:gd name="T41" fmla="*/ 112 h 190"/>
                <a:gd name="T42" fmla="*/ 48 w 185"/>
                <a:gd name="T43" fmla="*/ 72 h 190"/>
                <a:gd name="T44" fmla="*/ 7 w 185"/>
                <a:gd name="T45" fmla="*/ 44 h 190"/>
                <a:gd name="T46" fmla="*/ 39 w 185"/>
                <a:gd name="T47" fmla="*/ 24 h 190"/>
                <a:gd name="T48" fmla="*/ 160 w 185"/>
                <a:gd name="T49" fmla="*/ 24 h 190"/>
                <a:gd name="T50" fmla="*/ 160 w 185"/>
                <a:gd name="T51" fmla="*/ 64 h 190"/>
                <a:gd name="T52" fmla="*/ 39 w 185"/>
                <a:gd name="T53" fmla="*/ 64 h 190"/>
                <a:gd name="T54" fmla="*/ 7 w 185"/>
                <a:gd name="T55" fmla="*/ 44 h 190"/>
                <a:gd name="T56" fmla="*/ 88 w 185"/>
                <a:gd name="T57" fmla="*/ 0 h 190"/>
                <a:gd name="T58" fmla="*/ 100 w 185"/>
                <a:gd name="T59" fmla="*/ 0 h 190"/>
                <a:gd name="T60" fmla="*/ 100 w 185"/>
                <a:gd name="T61" fmla="*/ 19 h 190"/>
                <a:gd name="T62" fmla="*/ 88 w 185"/>
                <a:gd name="T63" fmla="*/ 19 h 190"/>
                <a:gd name="T64" fmla="*/ 88 w 185"/>
                <a:gd name="T65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5" h="190">
                  <a:moveTo>
                    <a:pt x="93" y="190"/>
                  </a:moveTo>
                  <a:cubicBezTo>
                    <a:pt x="41" y="190"/>
                    <a:pt x="0" y="177"/>
                    <a:pt x="0" y="160"/>
                  </a:cubicBezTo>
                  <a:cubicBezTo>
                    <a:pt x="0" y="147"/>
                    <a:pt x="26" y="136"/>
                    <a:pt x="63" y="132"/>
                  </a:cubicBezTo>
                  <a:cubicBezTo>
                    <a:pt x="64" y="143"/>
                    <a:pt x="64" y="143"/>
                    <a:pt x="64" y="143"/>
                  </a:cubicBezTo>
                  <a:cubicBezTo>
                    <a:pt x="42" y="146"/>
                    <a:pt x="25" y="153"/>
                    <a:pt x="25" y="160"/>
                  </a:cubicBezTo>
                  <a:cubicBezTo>
                    <a:pt x="25" y="171"/>
                    <a:pt x="59" y="180"/>
                    <a:pt x="93" y="180"/>
                  </a:cubicBezTo>
                  <a:cubicBezTo>
                    <a:pt x="126" y="180"/>
                    <a:pt x="160" y="171"/>
                    <a:pt x="160" y="160"/>
                  </a:cubicBezTo>
                  <a:cubicBezTo>
                    <a:pt x="160" y="153"/>
                    <a:pt x="143" y="146"/>
                    <a:pt x="121" y="143"/>
                  </a:cubicBezTo>
                  <a:cubicBezTo>
                    <a:pt x="122" y="132"/>
                    <a:pt x="122" y="132"/>
                    <a:pt x="122" y="132"/>
                  </a:cubicBezTo>
                  <a:cubicBezTo>
                    <a:pt x="159" y="136"/>
                    <a:pt x="185" y="147"/>
                    <a:pt x="185" y="160"/>
                  </a:cubicBezTo>
                  <a:cubicBezTo>
                    <a:pt x="185" y="177"/>
                    <a:pt x="144" y="190"/>
                    <a:pt x="93" y="190"/>
                  </a:cubicBezTo>
                  <a:close/>
                  <a:moveTo>
                    <a:pt x="88" y="168"/>
                  </a:moveTo>
                  <a:cubicBezTo>
                    <a:pt x="88" y="116"/>
                    <a:pt x="88" y="116"/>
                    <a:pt x="88" y="116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100" y="168"/>
                    <a:pt x="100" y="168"/>
                    <a:pt x="100" y="168"/>
                  </a:cubicBezTo>
                  <a:lnTo>
                    <a:pt x="88" y="168"/>
                  </a:lnTo>
                  <a:close/>
                  <a:moveTo>
                    <a:pt x="48" y="72"/>
                  </a:moveTo>
                  <a:cubicBezTo>
                    <a:pt x="129" y="72"/>
                    <a:pt x="129" y="72"/>
                    <a:pt x="129" y="72"/>
                  </a:cubicBezTo>
                  <a:cubicBezTo>
                    <a:pt x="160" y="92"/>
                    <a:pt x="160" y="92"/>
                    <a:pt x="160" y="92"/>
                  </a:cubicBezTo>
                  <a:cubicBezTo>
                    <a:pt x="128" y="112"/>
                    <a:pt x="128" y="112"/>
                    <a:pt x="128" y="112"/>
                  </a:cubicBezTo>
                  <a:cubicBezTo>
                    <a:pt x="48" y="112"/>
                    <a:pt x="48" y="112"/>
                    <a:pt x="48" y="112"/>
                  </a:cubicBezTo>
                  <a:lnTo>
                    <a:pt x="48" y="72"/>
                  </a:lnTo>
                  <a:close/>
                  <a:moveTo>
                    <a:pt x="7" y="44"/>
                  </a:moveTo>
                  <a:cubicBezTo>
                    <a:pt x="39" y="24"/>
                    <a:pt x="39" y="24"/>
                    <a:pt x="39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60" y="64"/>
                    <a:pt x="160" y="64"/>
                    <a:pt x="160" y="64"/>
                  </a:cubicBezTo>
                  <a:cubicBezTo>
                    <a:pt x="39" y="64"/>
                    <a:pt x="39" y="64"/>
                    <a:pt x="39" y="64"/>
                  </a:cubicBezTo>
                  <a:lnTo>
                    <a:pt x="7" y="44"/>
                  </a:lnTo>
                  <a:close/>
                  <a:moveTo>
                    <a:pt x="88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88" y="19"/>
                    <a:pt x="88" y="19"/>
                    <a:pt x="88" y="19"/>
                  </a:cubicBezTo>
                  <a:lnTo>
                    <a:pt x="8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72" name="组合 3071"/>
          <p:cNvGrpSpPr/>
          <p:nvPr/>
        </p:nvGrpSpPr>
        <p:grpSpPr>
          <a:xfrm>
            <a:off x="3893427" y="3643791"/>
            <a:ext cx="2148099" cy="550984"/>
            <a:chOff x="3009957" y="2567188"/>
            <a:chExt cx="1611283" cy="413238"/>
          </a:xfrm>
        </p:grpSpPr>
        <p:sp>
          <p:nvSpPr>
            <p:cNvPr id="3" name="圆角矩形标注 2"/>
            <p:cNvSpPr/>
            <p:nvPr/>
          </p:nvSpPr>
          <p:spPr>
            <a:xfrm>
              <a:off x="3009957" y="2567188"/>
              <a:ext cx="1611283" cy="413238"/>
            </a:xfrm>
            <a:prstGeom prst="wedgeRoundRectCallout">
              <a:avLst>
                <a:gd name="adj1" fmla="val -20833"/>
                <a:gd name="adj2" fmla="val 101383"/>
                <a:gd name="adj3" fmla="val 1666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>
                <a:defRPr/>
              </a:pPr>
              <a:r>
                <a:rPr lang="zh-CN" altLang="en-US" sz="1900" dirty="0">
                  <a:solidFill>
                    <a:srgbClr val="FFFFFF"/>
                  </a:solidFill>
                  <a:latin typeface="+mn-ea"/>
                </a:rPr>
                <a:t>政策上的倾斜</a:t>
              </a:r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3116188" y="2664553"/>
              <a:ext cx="222326" cy="218508"/>
            </a:xfrm>
            <a:custGeom>
              <a:avLst/>
              <a:gdLst>
                <a:gd name="T0" fmla="*/ 197 w 197"/>
                <a:gd name="T1" fmla="*/ 95 h 194"/>
                <a:gd name="T2" fmla="*/ 138 w 197"/>
                <a:gd name="T3" fmla="*/ 89 h 194"/>
                <a:gd name="T4" fmla="*/ 100 w 197"/>
                <a:gd name="T5" fmla="*/ 76 h 194"/>
                <a:gd name="T6" fmla="*/ 100 w 197"/>
                <a:gd name="T7" fmla="*/ 172 h 194"/>
                <a:gd name="T8" fmla="*/ 84 w 197"/>
                <a:gd name="T9" fmla="*/ 172 h 194"/>
                <a:gd name="T10" fmla="*/ 84 w 197"/>
                <a:gd name="T11" fmla="*/ 0 h 194"/>
                <a:gd name="T12" fmla="*/ 100 w 197"/>
                <a:gd name="T13" fmla="*/ 0 h 194"/>
                <a:gd name="T14" fmla="*/ 100 w 197"/>
                <a:gd name="T15" fmla="*/ 10 h 194"/>
                <a:gd name="T16" fmla="*/ 138 w 197"/>
                <a:gd name="T17" fmla="*/ 23 h 194"/>
                <a:gd name="T18" fmla="*/ 197 w 197"/>
                <a:gd name="T19" fmla="*/ 30 h 194"/>
                <a:gd name="T20" fmla="*/ 178 w 197"/>
                <a:gd name="T21" fmla="*/ 63 h 194"/>
                <a:gd name="T22" fmla="*/ 197 w 197"/>
                <a:gd name="T23" fmla="*/ 95 h 194"/>
                <a:gd name="T24" fmla="*/ 25 w 197"/>
                <a:gd name="T25" fmla="*/ 164 h 194"/>
                <a:gd name="T26" fmla="*/ 92 w 197"/>
                <a:gd name="T27" fmla="*/ 184 h 194"/>
                <a:gd name="T28" fmla="*/ 160 w 197"/>
                <a:gd name="T29" fmla="*/ 164 h 194"/>
                <a:gd name="T30" fmla="*/ 120 w 197"/>
                <a:gd name="T31" fmla="*/ 147 h 194"/>
                <a:gd name="T32" fmla="*/ 121 w 197"/>
                <a:gd name="T33" fmla="*/ 136 h 194"/>
                <a:gd name="T34" fmla="*/ 185 w 197"/>
                <a:gd name="T35" fmla="*/ 164 h 194"/>
                <a:gd name="T36" fmla="*/ 92 w 197"/>
                <a:gd name="T37" fmla="*/ 194 h 194"/>
                <a:gd name="T38" fmla="*/ 0 w 197"/>
                <a:gd name="T39" fmla="*/ 164 h 194"/>
                <a:gd name="T40" fmla="*/ 63 w 197"/>
                <a:gd name="T41" fmla="*/ 136 h 194"/>
                <a:gd name="T42" fmla="*/ 64 w 197"/>
                <a:gd name="T43" fmla="*/ 147 h 194"/>
                <a:gd name="T44" fmla="*/ 25 w 197"/>
                <a:gd name="T45" fmla="*/ 16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7" h="194">
                  <a:moveTo>
                    <a:pt x="197" y="95"/>
                  </a:moveTo>
                  <a:cubicBezTo>
                    <a:pt x="197" y="95"/>
                    <a:pt x="164" y="89"/>
                    <a:pt x="138" y="89"/>
                  </a:cubicBezTo>
                  <a:cubicBezTo>
                    <a:pt x="112" y="89"/>
                    <a:pt x="100" y="76"/>
                    <a:pt x="100" y="76"/>
                  </a:cubicBezTo>
                  <a:cubicBezTo>
                    <a:pt x="100" y="172"/>
                    <a:pt x="100" y="172"/>
                    <a:pt x="100" y="172"/>
                  </a:cubicBezTo>
                  <a:cubicBezTo>
                    <a:pt x="84" y="172"/>
                    <a:pt x="84" y="172"/>
                    <a:pt x="84" y="172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10"/>
                    <a:pt x="112" y="23"/>
                    <a:pt x="138" y="23"/>
                  </a:cubicBezTo>
                  <a:cubicBezTo>
                    <a:pt x="164" y="23"/>
                    <a:pt x="197" y="30"/>
                    <a:pt x="197" y="30"/>
                  </a:cubicBezTo>
                  <a:cubicBezTo>
                    <a:pt x="178" y="63"/>
                    <a:pt x="178" y="63"/>
                    <a:pt x="178" y="63"/>
                  </a:cubicBezTo>
                  <a:lnTo>
                    <a:pt x="197" y="95"/>
                  </a:lnTo>
                  <a:close/>
                  <a:moveTo>
                    <a:pt x="25" y="164"/>
                  </a:moveTo>
                  <a:cubicBezTo>
                    <a:pt x="25" y="175"/>
                    <a:pt x="59" y="184"/>
                    <a:pt x="92" y="184"/>
                  </a:cubicBezTo>
                  <a:cubicBezTo>
                    <a:pt x="126" y="184"/>
                    <a:pt x="160" y="175"/>
                    <a:pt x="160" y="164"/>
                  </a:cubicBezTo>
                  <a:cubicBezTo>
                    <a:pt x="160" y="157"/>
                    <a:pt x="142" y="150"/>
                    <a:pt x="120" y="147"/>
                  </a:cubicBezTo>
                  <a:cubicBezTo>
                    <a:pt x="121" y="136"/>
                    <a:pt x="121" y="136"/>
                    <a:pt x="121" y="136"/>
                  </a:cubicBezTo>
                  <a:cubicBezTo>
                    <a:pt x="158" y="140"/>
                    <a:pt x="185" y="151"/>
                    <a:pt x="185" y="164"/>
                  </a:cubicBezTo>
                  <a:cubicBezTo>
                    <a:pt x="185" y="181"/>
                    <a:pt x="144" y="194"/>
                    <a:pt x="92" y="194"/>
                  </a:cubicBezTo>
                  <a:cubicBezTo>
                    <a:pt x="41" y="194"/>
                    <a:pt x="0" y="181"/>
                    <a:pt x="0" y="164"/>
                  </a:cubicBezTo>
                  <a:cubicBezTo>
                    <a:pt x="0" y="151"/>
                    <a:pt x="26" y="140"/>
                    <a:pt x="63" y="136"/>
                  </a:cubicBezTo>
                  <a:cubicBezTo>
                    <a:pt x="64" y="147"/>
                    <a:pt x="64" y="147"/>
                    <a:pt x="64" y="147"/>
                  </a:cubicBezTo>
                  <a:cubicBezTo>
                    <a:pt x="42" y="150"/>
                    <a:pt x="25" y="157"/>
                    <a:pt x="25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73" name="组合 3072"/>
          <p:cNvGrpSpPr/>
          <p:nvPr/>
        </p:nvGrpSpPr>
        <p:grpSpPr>
          <a:xfrm>
            <a:off x="6273428" y="3361004"/>
            <a:ext cx="2148099" cy="833773"/>
            <a:chOff x="4672905" y="2355096"/>
            <a:chExt cx="1611283" cy="625330"/>
          </a:xfrm>
        </p:grpSpPr>
        <p:sp>
          <p:nvSpPr>
            <p:cNvPr id="5" name="任意多边形 4"/>
            <p:cNvSpPr/>
            <p:nvPr/>
          </p:nvSpPr>
          <p:spPr>
            <a:xfrm>
              <a:off x="4672905" y="2355096"/>
              <a:ext cx="1611283" cy="625330"/>
            </a:xfrm>
            <a:custGeom>
              <a:avLst/>
              <a:gdLst>
                <a:gd name="connsiteX0" fmla="*/ 425985 w 1460502"/>
                <a:gd name="connsiteY0" fmla="*/ 0 h 725082"/>
                <a:gd name="connsiteX1" fmla="*/ 608543 w 1460502"/>
                <a:gd name="connsiteY1" fmla="*/ 246110 h 725082"/>
                <a:gd name="connsiteX2" fmla="*/ 1380672 w 1460502"/>
                <a:gd name="connsiteY2" fmla="*/ 246110 h 725082"/>
                <a:gd name="connsiteX3" fmla="*/ 1460502 w 1460502"/>
                <a:gd name="connsiteY3" fmla="*/ 325940 h 725082"/>
                <a:gd name="connsiteX4" fmla="*/ 1460502 w 1460502"/>
                <a:gd name="connsiteY4" fmla="*/ 445682 h 725082"/>
                <a:gd name="connsiteX5" fmla="*/ 1460502 w 1460502"/>
                <a:gd name="connsiteY5" fmla="*/ 645252 h 725082"/>
                <a:gd name="connsiteX6" fmla="*/ 1380672 w 1460502"/>
                <a:gd name="connsiteY6" fmla="*/ 725082 h 725082"/>
                <a:gd name="connsiteX7" fmla="*/ 608543 w 1460502"/>
                <a:gd name="connsiteY7" fmla="*/ 725082 h 725082"/>
                <a:gd name="connsiteX8" fmla="*/ 243417 w 1460502"/>
                <a:gd name="connsiteY8" fmla="*/ 725082 h 725082"/>
                <a:gd name="connsiteX9" fmla="*/ 79830 w 1460502"/>
                <a:gd name="connsiteY9" fmla="*/ 725082 h 725082"/>
                <a:gd name="connsiteX10" fmla="*/ 0 w 1460502"/>
                <a:gd name="connsiteY10" fmla="*/ 645252 h 725082"/>
                <a:gd name="connsiteX11" fmla="*/ 0 w 1460502"/>
                <a:gd name="connsiteY11" fmla="*/ 445682 h 725082"/>
                <a:gd name="connsiteX12" fmla="*/ 0 w 1460502"/>
                <a:gd name="connsiteY12" fmla="*/ 325940 h 725082"/>
                <a:gd name="connsiteX13" fmla="*/ 79830 w 1460502"/>
                <a:gd name="connsiteY13" fmla="*/ 246110 h 725082"/>
                <a:gd name="connsiteX14" fmla="*/ 243417 w 1460502"/>
                <a:gd name="connsiteY14" fmla="*/ 246110 h 72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60502" h="725082">
                  <a:moveTo>
                    <a:pt x="425985" y="0"/>
                  </a:moveTo>
                  <a:lnTo>
                    <a:pt x="608543" y="246110"/>
                  </a:lnTo>
                  <a:lnTo>
                    <a:pt x="1380672" y="246110"/>
                  </a:lnTo>
                  <a:cubicBezTo>
                    <a:pt x="1424761" y="246110"/>
                    <a:pt x="1460502" y="281851"/>
                    <a:pt x="1460502" y="325940"/>
                  </a:cubicBezTo>
                  <a:lnTo>
                    <a:pt x="1460502" y="445682"/>
                  </a:lnTo>
                  <a:lnTo>
                    <a:pt x="1460502" y="645252"/>
                  </a:lnTo>
                  <a:cubicBezTo>
                    <a:pt x="1460502" y="689341"/>
                    <a:pt x="1424761" y="725082"/>
                    <a:pt x="1380672" y="725082"/>
                  </a:cubicBezTo>
                  <a:lnTo>
                    <a:pt x="608543" y="725082"/>
                  </a:lnTo>
                  <a:lnTo>
                    <a:pt x="243417" y="725082"/>
                  </a:lnTo>
                  <a:lnTo>
                    <a:pt x="79830" y="725082"/>
                  </a:lnTo>
                  <a:cubicBezTo>
                    <a:pt x="35741" y="725082"/>
                    <a:pt x="0" y="689341"/>
                    <a:pt x="0" y="645252"/>
                  </a:cubicBezTo>
                  <a:lnTo>
                    <a:pt x="0" y="445682"/>
                  </a:lnTo>
                  <a:lnTo>
                    <a:pt x="0" y="325940"/>
                  </a:lnTo>
                  <a:cubicBezTo>
                    <a:pt x="0" y="281851"/>
                    <a:pt x="35741" y="246110"/>
                    <a:pt x="79830" y="246110"/>
                  </a:cubicBezTo>
                  <a:lnTo>
                    <a:pt x="243417" y="2461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88000" anchor="ctr"/>
            <a:lstStyle/>
            <a:p>
              <a:pPr algn="r">
                <a:defRPr/>
              </a:pPr>
              <a:r>
                <a:rPr lang="zh-CN" altLang="en-US" sz="1900" dirty="0">
                  <a:solidFill>
                    <a:srgbClr val="FFFFFF"/>
                  </a:solidFill>
                  <a:latin typeface="+mn-ea"/>
                </a:rPr>
                <a:t>资金上的支持</a:t>
              </a: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4754994" y="2681581"/>
              <a:ext cx="327282" cy="204741"/>
              <a:chOff x="4748774" y="2700241"/>
              <a:chExt cx="327282" cy="204741"/>
            </a:xfrm>
          </p:grpSpPr>
          <p:sp>
            <p:nvSpPr>
              <p:cNvPr id="26" name="Freeform 21"/>
              <p:cNvSpPr>
                <a:spLocks noEditPoints="1"/>
              </p:cNvSpPr>
              <p:nvPr/>
            </p:nvSpPr>
            <p:spPr bwMode="auto">
              <a:xfrm>
                <a:off x="4803182" y="2700241"/>
                <a:ext cx="189894" cy="161922"/>
              </a:xfrm>
              <a:custGeom>
                <a:avLst/>
                <a:gdLst>
                  <a:gd name="T0" fmla="*/ 175 w 204"/>
                  <a:gd name="T1" fmla="*/ 146 h 174"/>
                  <a:gd name="T2" fmla="*/ 169 w 204"/>
                  <a:gd name="T3" fmla="*/ 170 h 174"/>
                  <a:gd name="T4" fmla="*/ 147 w 204"/>
                  <a:gd name="T5" fmla="*/ 172 h 174"/>
                  <a:gd name="T6" fmla="*/ 144 w 204"/>
                  <a:gd name="T7" fmla="*/ 163 h 174"/>
                  <a:gd name="T8" fmla="*/ 116 w 204"/>
                  <a:gd name="T9" fmla="*/ 166 h 174"/>
                  <a:gd name="T10" fmla="*/ 104 w 204"/>
                  <a:gd name="T11" fmla="*/ 165 h 174"/>
                  <a:gd name="T12" fmla="*/ 100 w 204"/>
                  <a:gd name="T13" fmla="*/ 172 h 174"/>
                  <a:gd name="T14" fmla="*/ 84 w 204"/>
                  <a:gd name="T15" fmla="*/ 172 h 174"/>
                  <a:gd name="T16" fmla="*/ 78 w 204"/>
                  <a:gd name="T17" fmla="*/ 160 h 174"/>
                  <a:gd name="T18" fmla="*/ 74 w 204"/>
                  <a:gd name="T19" fmla="*/ 159 h 174"/>
                  <a:gd name="T20" fmla="*/ 72 w 204"/>
                  <a:gd name="T21" fmla="*/ 165 h 174"/>
                  <a:gd name="T22" fmla="*/ 48 w 204"/>
                  <a:gd name="T23" fmla="*/ 163 h 174"/>
                  <a:gd name="T24" fmla="*/ 50 w 204"/>
                  <a:gd name="T25" fmla="*/ 146 h 174"/>
                  <a:gd name="T26" fmla="*/ 31 w 204"/>
                  <a:gd name="T27" fmla="*/ 128 h 174"/>
                  <a:gd name="T28" fmla="*/ 5 w 204"/>
                  <a:gd name="T29" fmla="*/ 118 h 174"/>
                  <a:gd name="T30" fmla="*/ 6 w 204"/>
                  <a:gd name="T31" fmla="*/ 87 h 174"/>
                  <a:gd name="T32" fmla="*/ 16 w 204"/>
                  <a:gd name="T33" fmla="*/ 80 h 174"/>
                  <a:gd name="T34" fmla="*/ 41 w 204"/>
                  <a:gd name="T35" fmla="*/ 30 h 174"/>
                  <a:gd name="T36" fmla="*/ 36 w 204"/>
                  <a:gd name="T37" fmla="*/ 3 h 174"/>
                  <a:gd name="T38" fmla="*/ 79 w 204"/>
                  <a:gd name="T39" fmla="*/ 15 h 174"/>
                  <a:gd name="T40" fmla="*/ 114 w 204"/>
                  <a:gd name="T41" fmla="*/ 9 h 174"/>
                  <a:gd name="T42" fmla="*/ 204 w 204"/>
                  <a:gd name="T43" fmla="*/ 87 h 174"/>
                  <a:gd name="T44" fmla="*/ 175 w 204"/>
                  <a:gd name="T45" fmla="*/ 146 h 174"/>
                  <a:gd name="T46" fmla="*/ 56 w 204"/>
                  <a:gd name="T47" fmla="*/ 47 h 174"/>
                  <a:gd name="T48" fmla="*/ 45 w 204"/>
                  <a:gd name="T49" fmla="*/ 58 h 174"/>
                  <a:gd name="T50" fmla="*/ 56 w 204"/>
                  <a:gd name="T51" fmla="*/ 69 h 174"/>
                  <a:gd name="T52" fmla="*/ 67 w 204"/>
                  <a:gd name="T53" fmla="*/ 58 h 174"/>
                  <a:gd name="T54" fmla="*/ 56 w 204"/>
                  <a:gd name="T55" fmla="*/ 47 h 174"/>
                  <a:gd name="T56" fmla="*/ 154 w 204"/>
                  <a:gd name="T57" fmla="*/ 41 h 174"/>
                  <a:gd name="T58" fmla="*/ 110 w 204"/>
                  <a:gd name="T59" fmla="*/ 35 h 174"/>
                  <a:gd name="T60" fmla="*/ 104 w 204"/>
                  <a:gd name="T61" fmla="*/ 41 h 174"/>
                  <a:gd name="T62" fmla="*/ 110 w 204"/>
                  <a:gd name="T63" fmla="*/ 47 h 174"/>
                  <a:gd name="T64" fmla="*/ 154 w 204"/>
                  <a:gd name="T65" fmla="*/ 53 h 174"/>
                  <a:gd name="T66" fmla="*/ 160 w 204"/>
                  <a:gd name="T67" fmla="*/ 47 h 174"/>
                  <a:gd name="T68" fmla="*/ 154 w 204"/>
                  <a:gd name="T69" fmla="*/ 41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04" h="174">
                    <a:moveTo>
                      <a:pt x="175" y="146"/>
                    </a:moveTo>
                    <a:cubicBezTo>
                      <a:pt x="170" y="149"/>
                      <a:pt x="175" y="165"/>
                      <a:pt x="169" y="170"/>
                    </a:cubicBezTo>
                    <a:cubicBezTo>
                      <a:pt x="166" y="174"/>
                      <a:pt x="149" y="171"/>
                      <a:pt x="147" y="172"/>
                    </a:cubicBezTo>
                    <a:cubicBezTo>
                      <a:pt x="142" y="171"/>
                      <a:pt x="150" y="162"/>
                      <a:pt x="144" y="163"/>
                    </a:cubicBezTo>
                    <a:cubicBezTo>
                      <a:pt x="134" y="165"/>
                      <a:pt x="127" y="166"/>
                      <a:pt x="116" y="166"/>
                    </a:cubicBezTo>
                    <a:cubicBezTo>
                      <a:pt x="112" y="166"/>
                      <a:pt x="108" y="166"/>
                      <a:pt x="104" y="165"/>
                    </a:cubicBezTo>
                    <a:cubicBezTo>
                      <a:pt x="103" y="165"/>
                      <a:pt x="104" y="171"/>
                      <a:pt x="100" y="172"/>
                    </a:cubicBezTo>
                    <a:cubicBezTo>
                      <a:pt x="93" y="172"/>
                      <a:pt x="87" y="173"/>
                      <a:pt x="84" y="172"/>
                    </a:cubicBezTo>
                    <a:cubicBezTo>
                      <a:pt x="76" y="172"/>
                      <a:pt x="81" y="162"/>
                      <a:pt x="78" y="160"/>
                    </a:cubicBezTo>
                    <a:cubicBezTo>
                      <a:pt x="77" y="159"/>
                      <a:pt x="76" y="159"/>
                      <a:pt x="74" y="159"/>
                    </a:cubicBezTo>
                    <a:cubicBezTo>
                      <a:pt x="72" y="159"/>
                      <a:pt x="75" y="163"/>
                      <a:pt x="72" y="165"/>
                    </a:cubicBezTo>
                    <a:cubicBezTo>
                      <a:pt x="67" y="168"/>
                      <a:pt x="50" y="167"/>
                      <a:pt x="48" y="163"/>
                    </a:cubicBezTo>
                    <a:cubicBezTo>
                      <a:pt x="44" y="152"/>
                      <a:pt x="51" y="147"/>
                      <a:pt x="50" y="146"/>
                    </a:cubicBezTo>
                    <a:cubicBezTo>
                      <a:pt x="43" y="140"/>
                      <a:pt x="36" y="135"/>
                      <a:pt x="31" y="128"/>
                    </a:cubicBezTo>
                    <a:cubicBezTo>
                      <a:pt x="21" y="117"/>
                      <a:pt x="15" y="126"/>
                      <a:pt x="5" y="118"/>
                    </a:cubicBezTo>
                    <a:cubicBezTo>
                      <a:pt x="0" y="110"/>
                      <a:pt x="4" y="89"/>
                      <a:pt x="6" y="87"/>
                    </a:cubicBezTo>
                    <a:cubicBezTo>
                      <a:pt x="10" y="82"/>
                      <a:pt x="12" y="88"/>
                      <a:pt x="16" y="80"/>
                    </a:cubicBezTo>
                    <a:cubicBezTo>
                      <a:pt x="17" y="61"/>
                      <a:pt x="26" y="43"/>
                      <a:pt x="41" y="30"/>
                    </a:cubicBezTo>
                    <a:cubicBezTo>
                      <a:pt x="34" y="23"/>
                      <a:pt x="20" y="12"/>
                      <a:pt x="36" y="3"/>
                    </a:cubicBezTo>
                    <a:cubicBezTo>
                      <a:pt x="50" y="0"/>
                      <a:pt x="79" y="15"/>
                      <a:pt x="79" y="15"/>
                    </a:cubicBezTo>
                    <a:cubicBezTo>
                      <a:pt x="79" y="15"/>
                      <a:pt x="96" y="9"/>
                      <a:pt x="114" y="9"/>
                    </a:cubicBezTo>
                    <a:cubicBezTo>
                      <a:pt x="167" y="9"/>
                      <a:pt x="204" y="44"/>
                      <a:pt x="204" y="87"/>
                    </a:cubicBezTo>
                    <a:cubicBezTo>
                      <a:pt x="204" y="113"/>
                      <a:pt x="198" y="132"/>
                      <a:pt x="175" y="146"/>
                    </a:cubicBezTo>
                    <a:close/>
                    <a:moveTo>
                      <a:pt x="56" y="47"/>
                    </a:moveTo>
                    <a:cubicBezTo>
                      <a:pt x="50" y="47"/>
                      <a:pt x="45" y="52"/>
                      <a:pt x="45" y="58"/>
                    </a:cubicBezTo>
                    <a:cubicBezTo>
                      <a:pt x="45" y="64"/>
                      <a:pt x="50" y="69"/>
                      <a:pt x="56" y="69"/>
                    </a:cubicBezTo>
                    <a:cubicBezTo>
                      <a:pt x="62" y="69"/>
                      <a:pt x="67" y="64"/>
                      <a:pt x="67" y="58"/>
                    </a:cubicBezTo>
                    <a:cubicBezTo>
                      <a:pt x="67" y="52"/>
                      <a:pt x="62" y="47"/>
                      <a:pt x="56" y="47"/>
                    </a:cubicBezTo>
                    <a:close/>
                    <a:moveTo>
                      <a:pt x="154" y="41"/>
                    </a:moveTo>
                    <a:cubicBezTo>
                      <a:pt x="154" y="41"/>
                      <a:pt x="132" y="34"/>
                      <a:pt x="110" y="35"/>
                    </a:cubicBezTo>
                    <a:cubicBezTo>
                      <a:pt x="106" y="35"/>
                      <a:pt x="104" y="37"/>
                      <a:pt x="104" y="41"/>
                    </a:cubicBezTo>
                    <a:cubicBezTo>
                      <a:pt x="104" y="44"/>
                      <a:pt x="106" y="47"/>
                      <a:pt x="110" y="47"/>
                    </a:cubicBezTo>
                    <a:cubicBezTo>
                      <a:pt x="110" y="47"/>
                      <a:pt x="133" y="45"/>
                      <a:pt x="154" y="53"/>
                    </a:cubicBezTo>
                    <a:cubicBezTo>
                      <a:pt x="157" y="53"/>
                      <a:pt x="160" y="51"/>
                      <a:pt x="160" y="47"/>
                    </a:cubicBezTo>
                    <a:cubicBezTo>
                      <a:pt x="160" y="44"/>
                      <a:pt x="157" y="41"/>
                      <a:pt x="154" y="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pic>
            <p:nvPicPr>
              <p:cNvPr id="3094" name="Picture 22" descr="C:\Users\MDG\Desktop\图片2副本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48774" y="2801230"/>
                <a:ext cx="327282" cy="1037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" t="29073" b="4241"/>
          <a:stretch>
            <a:fillRect/>
          </a:stretch>
        </p:blipFill>
        <p:spPr>
          <a:xfrm>
            <a:off x="659630" y="523095"/>
            <a:ext cx="1349598" cy="646332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2228154" y="523096"/>
            <a:ext cx="386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请输入标题内容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3988087" y="4637618"/>
            <a:ext cx="2120613" cy="391583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823" tIns="41911" rIns="83823" bIns="41911" anchor="ctr"/>
          <a:lstStyle/>
          <a:p>
            <a:pPr algn="ctr" fontAlgn="auto"/>
            <a:r>
              <a:rPr lang="en-US" altLang="zh-CN" sz="1735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sz="1735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735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735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4876965" y="3790951"/>
            <a:ext cx="2122732" cy="391583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823" tIns="41911" rIns="83823" bIns="41911" anchor="ctr"/>
          <a:lstStyle/>
          <a:p>
            <a:pPr algn="ctr" fontAlgn="auto"/>
            <a:r>
              <a:rPr lang="en-US" altLang="zh-CN" sz="1735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1735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735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735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5539392" y="2973918"/>
            <a:ext cx="2122731" cy="393700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823" tIns="41911" rIns="83823" bIns="41911" anchor="ctr"/>
          <a:lstStyle/>
          <a:p>
            <a:pPr algn="ctr" fontAlgn="auto"/>
            <a:r>
              <a:rPr lang="en-US" altLang="zh-CN" sz="1735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735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735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735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6284360" y="2203453"/>
            <a:ext cx="2120613" cy="391583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823" tIns="41911" rIns="83823" bIns="41911" anchor="ctr"/>
          <a:lstStyle/>
          <a:p>
            <a:pPr algn="ctr" fontAlgn="auto"/>
            <a:r>
              <a:rPr lang="en-US" altLang="zh-CN" sz="1735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735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735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735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3145766" y="5412319"/>
            <a:ext cx="2120613" cy="39370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823" tIns="41911" rIns="83823" bIns="41911" anchor="ctr"/>
          <a:lstStyle/>
          <a:p>
            <a:pPr algn="ctr" fontAlgn="auto"/>
            <a:r>
              <a:rPr lang="en-US" altLang="zh-CN" sz="1735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r>
              <a:rPr lang="zh-CN" altLang="en-US" sz="1735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735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735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284360" y="5386920"/>
            <a:ext cx="2103683" cy="413064"/>
          </a:xfrm>
          <a:prstGeom prst="rect">
            <a:avLst/>
          </a:prstGeom>
          <a:noFill/>
          <a:ln w="9525">
            <a:solidFill>
              <a:srgbClr val="01458E"/>
            </a:solidFill>
            <a:prstDash val="dash"/>
            <a:round/>
          </a:ln>
        </p:spPr>
        <p:txBody>
          <a:bodyPr lIns="83823" tIns="41911" rIns="83823" bIns="41911">
            <a:spAutoFit/>
          </a:bodyPr>
          <a:lstStyle/>
          <a:p>
            <a:pPr algn="ctr"/>
            <a:r>
              <a:rPr lang="zh-CN" altLang="en-US" sz="10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en-US" altLang="zh-CN" sz="10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0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845200" y="4555069"/>
            <a:ext cx="2103683" cy="413064"/>
          </a:xfrm>
          <a:prstGeom prst="rect">
            <a:avLst/>
          </a:prstGeom>
          <a:noFill/>
          <a:ln w="9525">
            <a:solidFill>
              <a:srgbClr val="01458E"/>
            </a:solidFill>
            <a:prstDash val="dash"/>
            <a:round/>
          </a:ln>
        </p:spPr>
        <p:txBody>
          <a:bodyPr lIns="83823" tIns="41911" rIns="83823" bIns="41911">
            <a:spAutoFit/>
          </a:bodyPr>
          <a:lstStyle/>
          <a:p>
            <a:pPr algn="ctr"/>
            <a:r>
              <a:rPr lang="zh-CN" altLang="en-US" sz="10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en-US" altLang="zh-CN" sz="10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0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7389111" y="3723220"/>
            <a:ext cx="2103683" cy="413064"/>
          </a:xfrm>
          <a:prstGeom prst="rect">
            <a:avLst/>
          </a:prstGeom>
          <a:noFill/>
          <a:ln w="9525">
            <a:solidFill>
              <a:srgbClr val="01458E"/>
            </a:solidFill>
            <a:prstDash val="dash"/>
            <a:round/>
          </a:ln>
        </p:spPr>
        <p:txBody>
          <a:bodyPr lIns="83823" tIns="41911" rIns="83823" bIns="41911">
            <a:spAutoFit/>
          </a:bodyPr>
          <a:lstStyle/>
          <a:p>
            <a:pPr algn="ctr"/>
            <a:r>
              <a:rPr lang="zh-CN" altLang="en-US" sz="10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en-US" altLang="zh-CN" sz="10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0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7897042" y="2891369"/>
            <a:ext cx="2105799" cy="413064"/>
          </a:xfrm>
          <a:prstGeom prst="rect">
            <a:avLst/>
          </a:prstGeom>
          <a:noFill/>
          <a:ln w="9525">
            <a:solidFill>
              <a:srgbClr val="01458E"/>
            </a:solidFill>
            <a:prstDash val="dash"/>
            <a:round/>
          </a:ln>
        </p:spPr>
        <p:txBody>
          <a:bodyPr lIns="83823" tIns="41911" rIns="83823" bIns="41911">
            <a:spAutoFit/>
          </a:bodyPr>
          <a:lstStyle/>
          <a:p>
            <a:pPr algn="ctr"/>
            <a:r>
              <a:rPr lang="zh-CN" altLang="en-US" sz="10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en-US" altLang="zh-CN" sz="10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0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8694917" y="2135720"/>
            <a:ext cx="2105800" cy="413064"/>
          </a:xfrm>
          <a:prstGeom prst="rect">
            <a:avLst/>
          </a:prstGeom>
          <a:noFill/>
          <a:ln w="9525">
            <a:solidFill>
              <a:srgbClr val="01458E"/>
            </a:solidFill>
            <a:prstDash val="dash"/>
            <a:round/>
          </a:ln>
        </p:spPr>
        <p:txBody>
          <a:bodyPr lIns="83823" tIns="41911" rIns="83823" bIns="41911">
            <a:spAutoFit/>
          </a:bodyPr>
          <a:lstStyle/>
          <a:p>
            <a:pPr algn="ctr"/>
            <a:r>
              <a:rPr lang="zh-CN" altLang="en-US" sz="10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en-US" altLang="zh-CN" sz="10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0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15" name="Content Placeholder 2"/>
          <p:cNvSpPr txBox="1">
            <a:spLocks noChangeArrowheads="1"/>
          </p:cNvSpPr>
          <p:nvPr/>
        </p:nvSpPr>
        <p:spPr bwMode="auto">
          <a:xfrm>
            <a:off x="1357424" y="2347385"/>
            <a:ext cx="3394675" cy="1206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1" tIns="45715" rIns="91431" bIns="45715"/>
          <a:lstStyle/>
          <a:p>
            <a:pPr>
              <a:lnSpc>
                <a:spcPct val="130000"/>
              </a:lnSpc>
              <a:spcBef>
                <a:spcPts val="1335"/>
              </a:spcBef>
            </a:pPr>
            <a:r>
              <a:rPr lang="zh-CN" altLang="en-US" sz="10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您的内容打在这里，或者通过复制您的文本后，在此框中选择粘贴，并选择只保留文字。在此录入上述图表的综合描述说明。</a:t>
            </a:r>
            <a:endParaRPr lang="en-US" altLang="en-US" sz="10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itle 13"/>
          <p:cNvSpPr txBox="1">
            <a:spLocks noChangeArrowheads="1"/>
          </p:cNvSpPr>
          <p:nvPr/>
        </p:nvSpPr>
        <p:spPr bwMode="auto">
          <a:xfrm>
            <a:off x="1387052" y="1841500"/>
            <a:ext cx="2884627" cy="5863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1" tIns="45715" rIns="91431" bIns="45715" anchor="ctr"/>
          <a:lstStyle/>
          <a:p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添加标题内容文字</a:t>
            </a:r>
            <a:endParaRPr lang="en-US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" t="29073" b="4241"/>
          <a:stretch>
            <a:fillRect/>
          </a:stretch>
        </p:blipFill>
        <p:spPr>
          <a:xfrm>
            <a:off x="659630" y="523095"/>
            <a:ext cx="1349598" cy="646332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228154" y="523096"/>
            <a:ext cx="386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请输入标题内容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00"/>
                            </p:stCondLst>
                            <p:childTnLst>
                              <p:par>
                                <p:cTn id="4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3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" t="29073" b="4241"/>
          <a:stretch>
            <a:fillRect/>
          </a:stretch>
        </p:blipFill>
        <p:spPr>
          <a:xfrm>
            <a:off x="1321312" y="2284739"/>
            <a:ext cx="9549376" cy="4573261"/>
          </a:xfrm>
          <a:prstGeom prst="rect">
            <a:avLst/>
          </a:prstGeom>
        </p:spPr>
      </p:pic>
      <p:sp>
        <p:nvSpPr>
          <p:cNvPr id="7" name="矩形: 圆角 6"/>
          <p:cNvSpPr/>
          <p:nvPr/>
        </p:nvSpPr>
        <p:spPr>
          <a:xfrm>
            <a:off x="1793939" y="635000"/>
            <a:ext cx="8604121" cy="1308100"/>
          </a:xfrm>
          <a:prstGeom prst="roundRect">
            <a:avLst>
              <a:gd name="adj" fmla="val 23277"/>
            </a:avLst>
          </a:prstGeom>
          <a:solidFill>
            <a:srgbClr val="52B3E6"/>
          </a:solidFill>
          <a:ln w="920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谢 谢 观 看</a:t>
            </a:r>
          </a:p>
        </p:txBody>
      </p:sp>
      <p:sp>
        <p:nvSpPr>
          <p:cNvPr id="8" name="椭圆 7"/>
          <p:cNvSpPr/>
          <p:nvPr/>
        </p:nvSpPr>
        <p:spPr>
          <a:xfrm>
            <a:off x="3804298" y="2162660"/>
            <a:ext cx="247650" cy="247650"/>
          </a:xfrm>
          <a:prstGeom prst="ellipse">
            <a:avLst/>
          </a:prstGeom>
          <a:solidFill>
            <a:srgbClr val="F4D421"/>
          </a:solidFill>
          <a:ln w="476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142791" y="2084684"/>
            <a:ext cx="13809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教师：</a:t>
            </a:r>
            <a:r>
              <a:rPr lang="en-US" altLang="zh-CN" sz="20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xxx</a:t>
            </a:r>
            <a:endParaRPr lang="zh-CN" altLang="en-US" sz="2000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373599" y="2162660"/>
            <a:ext cx="247650" cy="247650"/>
          </a:xfrm>
          <a:prstGeom prst="ellipse">
            <a:avLst/>
          </a:prstGeom>
          <a:solidFill>
            <a:srgbClr val="EF821B"/>
          </a:solidFill>
          <a:ln w="476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750772" y="2066022"/>
            <a:ext cx="13809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时间：</a:t>
            </a:r>
            <a:r>
              <a:rPr lang="en-US" altLang="zh-CN" sz="20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xxx</a:t>
            </a:r>
            <a:endParaRPr lang="zh-CN" altLang="en-US" sz="2000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030832" y="5639664"/>
            <a:ext cx="2060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pc="225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www.92ppt.net</a:t>
            </a:r>
            <a:endParaRPr lang="zh-CN" altLang="en-US" spc="225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randomBar dir="vert"/>
      </p:transition>
    </mc:Choice>
    <mc:Fallback xmlns="">
      <p:transition spd="slow" advTm="0">
        <p:randomBar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" t="29073" b="4241"/>
          <a:stretch>
            <a:fillRect/>
          </a:stretch>
        </p:blipFill>
        <p:spPr>
          <a:xfrm>
            <a:off x="3463661" y="1161143"/>
            <a:ext cx="5409821" cy="259080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3770797" y="3751943"/>
            <a:ext cx="4650405" cy="1054100"/>
          </a:xfrm>
          <a:prstGeom prst="roundRect">
            <a:avLst>
              <a:gd name="adj" fmla="val 50000"/>
            </a:avLst>
          </a:prstGeom>
          <a:solidFill>
            <a:srgbClr val="52B3E6"/>
          </a:solidFill>
          <a:ln w="920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教学构思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randomBar dir="vert"/>
      </p:transition>
    </mc:Choice>
    <mc:Fallback xmlns="">
      <p:transition spd="slow" advTm="0">
        <p:randomBar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200396" y="2321017"/>
            <a:ext cx="3791211" cy="3650716"/>
            <a:chOff x="4200186" y="2320894"/>
            <a:chExt cx="3791627" cy="3651116"/>
          </a:xfrm>
        </p:grpSpPr>
        <p:sp>
          <p:nvSpPr>
            <p:cNvPr id="7" name="Rounded Rectangle 6"/>
            <p:cNvSpPr/>
            <p:nvPr/>
          </p:nvSpPr>
          <p:spPr>
            <a:xfrm flipH="1">
              <a:off x="4214254" y="4850056"/>
              <a:ext cx="3777559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 rot="3492391" flipH="1">
              <a:off x="4991307" y="3689252"/>
              <a:ext cx="3651116" cy="9144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Rounded Rectangle 3"/>
            <p:cNvSpPr/>
            <p:nvPr/>
          </p:nvSpPr>
          <p:spPr>
            <a:xfrm rot="18107609">
              <a:off x="3556490" y="3689252"/>
              <a:ext cx="3651116" cy="9144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 flipH="1">
              <a:off x="4200186" y="4850056"/>
              <a:ext cx="1948760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725181" y="2613073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4297730" y="492940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7164059" y="493093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5950368" y="2791506"/>
              <a:ext cx="305327" cy="398835"/>
            </a:xfrm>
            <a:custGeom>
              <a:avLst/>
              <a:gdLst>
                <a:gd name="T0" fmla="*/ 60 w 74"/>
                <a:gd name="T1" fmla="*/ 0 h 97"/>
                <a:gd name="T2" fmla="*/ 72 w 74"/>
                <a:gd name="T3" fmla="*/ 11 h 97"/>
                <a:gd name="T4" fmla="*/ 70 w 74"/>
                <a:gd name="T5" fmla="*/ 52 h 97"/>
                <a:gd name="T6" fmla="*/ 63 w 74"/>
                <a:gd name="T7" fmla="*/ 11 h 97"/>
                <a:gd name="T8" fmla="*/ 60 w 74"/>
                <a:gd name="T9" fmla="*/ 8 h 97"/>
                <a:gd name="T10" fmla="*/ 26 w 74"/>
                <a:gd name="T11" fmla="*/ 11 h 97"/>
                <a:gd name="T12" fmla="*/ 26 w 74"/>
                <a:gd name="T13" fmla="*/ 18 h 97"/>
                <a:gd name="T14" fmla="*/ 19 w 74"/>
                <a:gd name="T15" fmla="*/ 24 h 97"/>
                <a:gd name="T16" fmla="*/ 12 w 74"/>
                <a:gd name="T17" fmla="*/ 24 h 97"/>
                <a:gd name="T18" fmla="*/ 8 w 74"/>
                <a:gd name="T19" fmla="*/ 79 h 97"/>
                <a:gd name="T20" fmla="*/ 9 w 74"/>
                <a:gd name="T21" fmla="*/ 81 h 97"/>
                <a:gd name="T22" fmla="*/ 28 w 74"/>
                <a:gd name="T23" fmla="*/ 82 h 97"/>
                <a:gd name="T24" fmla="*/ 37 w 74"/>
                <a:gd name="T25" fmla="*/ 90 h 97"/>
                <a:gd name="T26" fmla="*/ 3 w 74"/>
                <a:gd name="T27" fmla="*/ 87 h 97"/>
                <a:gd name="T28" fmla="*/ 3 w 74"/>
                <a:gd name="T29" fmla="*/ 87 h 97"/>
                <a:gd name="T30" fmla="*/ 0 w 74"/>
                <a:gd name="T31" fmla="*/ 20 h 97"/>
                <a:gd name="T32" fmla="*/ 1 w 74"/>
                <a:gd name="T33" fmla="*/ 17 h 97"/>
                <a:gd name="T34" fmla="*/ 19 w 74"/>
                <a:gd name="T35" fmla="*/ 0 h 97"/>
                <a:gd name="T36" fmla="*/ 17 w 74"/>
                <a:gd name="T37" fmla="*/ 52 h 97"/>
                <a:gd name="T38" fmla="*/ 27 w 74"/>
                <a:gd name="T39" fmla="*/ 56 h 97"/>
                <a:gd name="T40" fmla="*/ 17 w 74"/>
                <a:gd name="T41" fmla="*/ 52 h 97"/>
                <a:gd name="T42" fmla="*/ 17 w 74"/>
                <a:gd name="T43" fmla="*/ 44 h 97"/>
                <a:gd name="T44" fmla="*/ 56 w 74"/>
                <a:gd name="T45" fmla="*/ 40 h 97"/>
                <a:gd name="T46" fmla="*/ 17 w 74"/>
                <a:gd name="T47" fmla="*/ 28 h 97"/>
                <a:gd name="T48" fmla="*/ 56 w 74"/>
                <a:gd name="T49" fmla="*/ 33 h 97"/>
                <a:gd name="T50" fmla="*/ 17 w 74"/>
                <a:gd name="T51" fmla="*/ 28 h 97"/>
                <a:gd name="T52" fmla="*/ 34 w 74"/>
                <a:gd name="T53" fmla="*/ 22 h 97"/>
                <a:gd name="T54" fmla="*/ 56 w 74"/>
                <a:gd name="T55" fmla="*/ 17 h 97"/>
                <a:gd name="T56" fmla="*/ 41 w 74"/>
                <a:gd name="T57" fmla="*/ 69 h 97"/>
                <a:gd name="T58" fmla="*/ 41 w 74"/>
                <a:gd name="T59" fmla="*/ 69 h 97"/>
                <a:gd name="T60" fmla="*/ 31 w 74"/>
                <a:gd name="T61" fmla="*/ 66 h 97"/>
                <a:gd name="T62" fmla="*/ 47 w 74"/>
                <a:gd name="T63" fmla="*/ 86 h 97"/>
                <a:gd name="T64" fmla="*/ 59 w 74"/>
                <a:gd name="T65" fmla="*/ 87 h 97"/>
                <a:gd name="T66" fmla="*/ 71 w 74"/>
                <a:gd name="T67" fmla="*/ 96 h 97"/>
                <a:gd name="T68" fmla="*/ 72 w 74"/>
                <a:gd name="T69" fmla="*/ 90 h 97"/>
                <a:gd name="T70" fmla="*/ 63 w 74"/>
                <a:gd name="T71" fmla="*/ 80 h 97"/>
                <a:gd name="T72" fmla="*/ 64 w 74"/>
                <a:gd name="T73" fmla="*/ 57 h 97"/>
                <a:gd name="T74" fmla="*/ 38 w 74"/>
                <a:gd name="T75" fmla="*/ 54 h 97"/>
                <a:gd name="T76" fmla="*/ 42 w 74"/>
                <a:gd name="T77" fmla="*/ 58 h 97"/>
                <a:gd name="T78" fmla="*/ 40 w 74"/>
                <a:gd name="T79" fmla="*/ 76 h 97"/>
                <a:gd name="T80" fmla="*/ 57 w 74"/>
                <a:gd name="T81" fmla="*/ 78 h 97"/>
                <a:gd name="T82" fmla="*/ 59 w 74"/>
                <a:gd name="T83" fmla="*/ 61 h 97"/>
                <a:gd name="T84" fmla="*/ 21 w 74"/>
                <a:gd name="T85" fmla="*/ 9 h 97"/>
                <a:gd name="T86" fmla="*/ 13 w 74"/>
                <a:gd name="T87" fmla="*/ 19 h 97"/>
                <a:gd name="T88" fmla="*/ 17 w 74"/>
                <a:gd name="T89" fmla="*/ 20 h 97"/>
                <a:gd name="T90" fmla="*/ 18 w 74"/>
                <a:gd name="T91" fmla="*/ 20 h 97"/>
                <a:gd name="T92" fmla="*/ 22 w 74"/>
                <a:gd name="T93" fmla="*/ 17 h 97"/>
                <a:gd name="T94" fmla="*/ 22 w 74"/>
                <a:gd name="T95" fmla="*/ 15 h 97"/>
                <a:gd name="T96" fmla="*/ 21 w 74"/>
                <a:gd name="T97" fmla="*/ 1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9" tIns="45716" rIns="91429" bIns="457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4537230" y="5088755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9" tIns="45716" rIns="91429" bIns="457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7348218" y="5147991"/>
              <a:ext cx="387383" cy="332044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29" tIns="45716" rIns="91429" bIns="457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208254" y="4739618"/>
            <a:ext cx="2325573" cy="803976"/>
            <a:chOff x="8512415" y="2327889"/>
            <a:chExt cx="3256083" cy="804065"/>
          </a:xfrm>
        </p:grpSpPr>
        <p:sp>
          <p:nvSpPr>
            <p:cNvPr id="25" name="TextBox 24"/>
            <p:cNvSpPr txBox="1"/>
            <p:nvPr/>
          </p:nvSpPr>
          <p:spPr>
            <a:xfrm>
              <a:off x="8512415" y="2327889"/>
              <a:ext cx="1951008" cy="316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33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8512415" y="2631890"/>
              <a:ext cx="3256083" cy="500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76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 flipH="1">
            <a:off x="2996243" y="2234844"/>
            <a:ext cx="2243287" cy="803978"/>
            <a:chOff x="8512415" y="2327889"/>
            <a:chExt cx="3256083" cy="804065"/>
          </a:xfrm>
        </p:grpSpPr>
        <p:sp>
          <p:nvSpPr>
            <p:cNvPr id="28" name="TextBox 27"/>
            <p:cNvSpPr txBox="1"/>
            <p:nvPr/>
          </p:nvSpPr>
          <p:spPr>
            <a:xfrm>
              <a:off x="8519746" y="2327889"/>
              <a:ext cx="2035173" cy="3164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33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33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8512415" y="2631891"/>
              <a:ext cx="3256083" cy="5000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76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 flipH="1">
            <a:off x="1794050" y="4898758"/>
            <a:ext cx="2243287" cy="803979"/>
            <a:chOff x="8512415" y="2327889"/>
            <a:chExt cx="3256083" cy="804067"/>
          </a:xfrm>
        </p:grpSpPr>
        <p:sp>
          <p:nvSpPr>
            <p:cNvPr id="32" name="TextBox 31"/>
            <p:cNvSpPr txBox="1"/>
            <p:nvPr/>
          </p:nvSpPr>
          <p:spPr>
            <a:xfrm>
              <a:off x="8519742" y="2327889"/>
              <a:ext cx="2256792" cy="316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33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33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512415" y="2631892"/>
              <a:ext cx="3256083" cy="500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76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" t="29073" b="4241"/>
          <a:stretch>
            <a:fillRect/>
          </a:stretch>
        </p:blipFill>
        <p:spPr>
          <a:xfrm>
            <a:off x="659630" y="523095"/>
            <a:ext cx="1349598" cy="646332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2228154" y="523096"/>
            <a:ext cx="386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请输入标题内容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randomBar dir="vert"/>
      </p:transition>
    </mc:Choice>
    <mc:Fallback xmlns="">
      <p:transition spd="slow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等腰三角形 38"/>
          <p:cNvSpPr/>
          <p:nvPr/>
        </p:nvSpPr>
        <p:spPr bwMode="auto">
          <a:xfrm rot="5400000">
            <a:off x="-340765" y="3480296"/>
            <a:ext cx="1705940" cy="1024411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 sz="1705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任意多边形 1"/>
          <p:cNvSpPr/>
          <p:nvPr/>
        </p:nvSpPr>
        <p:spPr>
          <a:xfrm>
            <a:off x="1015945" y="3984032"/>
            <a:ext cx="11158455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 sz="1705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" name="组合 4"/>
          <p:cNvGrpSpPr/>
          <p:nvPr/>
        </p:nvGrpSpPr>
        <p:grpSpPr bwMode="auto">
          <a:xfrm>
            <a:off x="2419219" y="3607287"/>
            <a:ext cx="734443" cy="736560"/>
            <a:chOff x="2307521" y="2283162"/>
            <a:chExt cx="551398" cy="551398"/>
          </a:xfrm>
        </p:grpSpPr>
        <p:sp>
          <p:nvSpPr>
            <p:cNvPr id="3" name="矩形 2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 sz="1705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" name="五角星 3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 sz="1705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42"/>
          <p:cNvGrpSpPr/>
          <p:nvPr/>
        </p:nvGrpSpPr>
        <p:grpSpPr bwMode="auto">
          <a:xfrm>
            <a:off x="5380273" y="3607287"/>
            <a:ext cx="734444" cy="736560"/>
            <a:chOff x="2307521" y="2283162"/>
            <a:chExt cx="551398" cy="551398"/>
          </a:xfrm>
        </p:grpSpPr>
        <p:sp>
          <p:nvSpPr>
            <p:cNvPr id="44" name="矩形 43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 sz="1705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五角星 44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 sz="1705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55"/>
          <p:cNvGrpSpPr/>
          <p:nvPr/>
        </p:nvGrpSpPr>
        <p:grpSpPr bwMode="auto">
          <a:xfrm>
            <a:off x="8474669" y="3607287"/>
            <a:ext cx="736560" cy="736560"/>
            <a:chOff x="2307521" y="2283162"/>
            <a:chExt cx="551398" cy="551398"/>
          </a:xfrm>
        </p:grpSpPr>
        <p:sp>
          <p:nvSpPr>
            <p:cNvPr id="57" name="矩形 56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 sz="1705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五角星 57"/>
            <p:cNvSpPr/>
            <p:nvPr/>
          </p:nvSpPr>
          <p:spPr>
            <a:xfrm>
              <a:off x="2456462" y="2427350"/>
              <a:ext cx="253516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 sz="1705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组合 7"/>
          <p:cNvGrpSpPr/>
          <p:nvPr/>
        </p:nvGrpSpPr>
        <p:grpSpPr bwMode="auto">
          <a:xfrm>
            <a:off x="1044545" y="2099932"/>
            <a:ext cx="3095552" cy="862220"/>
            <a:chOff x="4267635" y="880115"/>
            <a:chExt cx="2320294" cy="646792"/>
          </a:xfrm>
        </p:grpSpPr>
        <p:sp>
          <p:nvSpPr>
            <p:cNvPr id="31" name="文本框 66"/>
            <p:cNvSpPr txBox="1">
              <a:spLocks noChangeArrowheads="1"/>
            </p:cNvSpPr>
            <p:nvPr/>
          </p:nvSpPr>
          <p:spPr bwMode="auto">
            <a:xfrm>
              <a:off x="4267635" y="1101274"/>
              <a:ext cx="2320294" cy="425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55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添加相关标题，添加相关标题，添加相关标题，添加相关标题。添加相关标题，添加相关标题，添加相关标题，添加相关标题。添加相关标题，添加相关标题，添加相关标题，添加相关标题。</a:t>
              </a:r>
              <a:endParaRPr lang="en-GB" altLang="zh-CN" sz="855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文本框 66"/>
            <p:cNvSpPr txBox="1">
              <a:spLocks noChangeArrowheads="1"/>
            </p:cNvSpPr>
            <p:nvPr/>
          </p:nvSpPr>
          <p:spPr bwMode="auto">
            <a:xfrm>
              <a:off x="4267635" y="880115"/>
              <a:ext cx="891545" cy="15329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zh-CN" altLang="en-US" sz="133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</p:grpSp>
      <p:grpSp>
        <p:nvGrpSpPr>
          <p:cNvPr id="35" name="组合 7"/>
          <p:cNvGrpSpPr/>
          <p:nvPr/>
        </p:nvGrpSpPr>
        <p:grpSpPr bwMode="auto">
          <a:xfrm>
            <a:off x="4836517" y="4685682"/>
            <a:ext cx="3095552" cy="924404"/>
            <a:chOff x="4267635" y="880115"/>
            <a:chExt cx="2320294" cy="693439"/>
          </a:xfrm>
        </p:grpSpPr>
        <p:sp>
          <p:nvSpPr>
            <p:cNvPr id="36" name="文本框 66"/>
            <p:cNvSpPr txBox="1">
              <a:spLocks noChangeArrowheads="1"/>
            </p:cNvSpPr>
            <p:nvPr/>
          </p:nvSpPr>
          <p:spPr bwMode="auto">
            <a:xfrm>
              <a:off x="4267635" y="1147921"/>
              <a:ext cx="2320294" cy="425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55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添加相关标题，添加相关标题，添加相关标题，添加相关标题。添加相关标题，添加相关标题，添加相关标题，添加相关标题。添加相关标题，添加相关标题，添加相关标题，添加相关标题。</a:t>
              </a:r>
              <a:endParaRPr lang="en-GB" altLang="zh-CN" sz="855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文本框 66"/>
            <p:cNvSpPr txBox="1">
              <a:spLocks noChangeArrowheads="1"/>
            </p:cNvSpPr>
            <p:nvPr/>
          </p:nvSpPr>
          <p:spPr bwMode="auto">
            <a:xfrm>
              <a:off x="4267635" y="880115"/>
              <a:ext cx="891545" cy="15329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zh-CN" altLang="en-US" sz="133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</p:grpSp>
      <p:grpSp>
        <p:nvGrpSpPr>
          <p:cNvPr id="25" name="组合 7"/>
          <p:cNvGrpSpPr/>
          <p:nvPr/>
        </p:nvGrpSpPr>
        <p:grpSpPr bwMode="auto">
          <a:xfrm>
            <a:off x="7300585" y="2099934"/>
            <a:ext cx="3095552" cy="924404"/>
            <a:chOff x="4267635" y="880115"/>
            <a:chExt cx="2320294" cy="693439"/>
          </a:xfrm>
        </p:grpSpPr>
        <p:sp>
          <p:nvSpPr>
            <p:cNvPr id="26" name="文本框 66"/>
            <p:cNvSpPr txBox="1">
              <a:spLocks noChangeArrowheads="1"/>
            </p:cNvSpPr>
            <p:nvPr/>
          </p:nvSpPr>
          <p:spPr bwMode="auto">
            <a:xfrm>
              <a:off x="4267635" y="1147921"/>
              <a:ext cx="2320294" cy="425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55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添加相关标题，添加相关标题，添加相关标题，添加相关标题。添加相关标题，添加相关标题，添加相关标题，添加相关标题。添加相关标题，添加相关标题，添加相关标题，添加相关标题。</a:t>
              </a:r>
              <a:endParaRPr lang="en-GB" altLang="zh-CN" sz="855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文本框 66"/>
            <p:cNvSpPr txBox="1">
              <a:spLocks noChangeArrowheads="1"/>
            </p:cNvSpPr>
            <p:nvPr/>
          </p:nvSpPr>
          <p:spPr bwMode="auto">
            <a:xfrm>
              <a:off x="4267635" y="880115"/>
              <a:ext cx="891545" cy="15329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zh-CN" altLang="en-US" sz="133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" t="29073" b="4241"/>
          <a:stretch>
            <a:fillRect/>
          </a:stretch>
        </p:blipFill>
        <p:spPr>
          <a:xfrm>
            <a:off x="659630" y="523095"/>
            <a:ext cx="1349598" cy="646332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2228154" y="523096"/>
            <a:ext cx="386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请输入标题内容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randomBar dir="vert"/>
      </p:transition>
    </mc:Choice>
    <mc:Fallback xmlns="">
      <p:transition spd="slow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534916" y="3432630"/>
            <a:ext cx="721825" cy="16871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6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9534916" y="4758844"/>
            <a:ext cx="721825" cy="721825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6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520921" y="2367081"/>
            <a:ext cx="721825" cy="27526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6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8520921" y="4758844"/>
            <a:ext cx="721825" cy="721825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6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506930" y="2791010"/>
            <a:ext cx="721825" cy="232874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6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7506930" y="4758844"/>
            <a:ext cx="721825" cy="721825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6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492937" y="3902392"/>
            <a:ext cx="721825" cy="12173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6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492937" y="4758844"/>
            <a:ext cx="721825" cy="721825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6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478944" y="3432630"/>
            <a:ext cx="721825" cy="16871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6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478944" y="4758844"/>
            <a:ext cx="721825" cy="721825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6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9712549" y="4933033"/>
            <a:ext cx="366552" cy="367179"/>
            <a:chOff x="9145588" y="4435475"/>
            <a:chExt cx="464344" cy="465138"/>
          </a:xfrm>
          <a:solidFill>
            <a:schemeClr val="bg1"/>
          </a:solidFill>
        </p:grpSpPr>
        <p:sp>
          <p:nvSpPr>
            <p:cNvPr id="15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710148" y="4929673"/>
            <a:ext cx="343368" cy="366552"/>
            <a:chOff x="9159875" y="1647825"/>
            <a:chExt cx="434975" cy="464344"/>
          </a:xfrm>
          <a:solidFill>
            <a:schemeClr val="bg1"/>
          </a:solidFill>
        </p:grpSpPr>
        <p:sp>
          <p:nvSpPr>
            <p:cNvPr id="25" name="AutoShape 78"/>
            <p:cNvSpPr/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AutoShape 79"/>
            <p:cNvSpPr/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AutoShape 80"/>
            <p:cNvSpPr/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7683312" y="4965300"/>
            <a:ext cx="367179" cy="308907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29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6670257" y="4936476"/>
            <a:ext cx="366552" cy="366552"/>
            <a:chOff x="4439444" y="1652588"/>
            <a:chExt cx="464344" cy="464344"/>
          </a:xfrm>
          <a:solidFill>
            <a:schemeClr val="bg1"/>
          </a:solidFill>
        </p:grpSpPr>
        <p:sp>
          <p:nvSpPr>
            <p:cNvPr id="33" name="AutoShape 136"/>
            <p:cNvSpPr/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AutoShape 137"/>
            <p:cNvSpPr/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AutoShape 138"/>
            <p:cNvSpPr/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656577" y="4987771"/>
            <a:ext cx="366552" cy="286349"/>
            <a:chOff x="2581275" y="1710532"/>
            <a:chExt cx="464344" cy="362744"/>
          </a:xfrm>
          <a:solidFill>
            <a:schemeClr val="bg1"/>
          </a:solidFill>
        </p:grpSpPr>
        <p:sp>
          <p:nvSpPr>
            <p:cNvPr id="37" name="AutoShape 140"/>
            <p:cNvSpPr/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AutoShape 141"/>
            <p:cNvSpPr/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AutoShape 142"/>
            <p:cNvSpPr/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AutoShape 143"/>
            <p:cNvSpPr/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AutoShape 144"/>
            <p:cNvSpPr/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AutoShape 145"/>
            <p:cNvSpPr/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AutoShape 146"/>
            <p:cNvSpPr/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5497613" y="5554827"/>
            <a:ext cx="684483" cy="12811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76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76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511294" y="5554827"/>
            <a:ext cx="684483" cy="12811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76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76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530298" y="5554827"/>
            <a:ext cx="684483" cy="12811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76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76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553269" y="5551465"/>
            <a:ext cx="684483" cy="12811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76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76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8539590" y="5551871"/>
            <a:ext cx="684483" cy="12811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76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76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8711914" y="1976857"/>
            <a:ext cx="339837" cy="22269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33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96%</a:t>
            </a:r>
            <a:endParaRPr lang="en-GB" sz="133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669936" y="3045637"/>
            <a:ext cx="339837" cy="22269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33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GB" sz="133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682798" y="3550895"/>
            <a:ext cx="339837" cy="22269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33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  <a:endParaRPr lang="en-GB" sz="133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9723881" y="3099817"/>
            <a:ext cx="339837" cy="22269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33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46%</a:t>
            </a:r>
            <a:endParaRPr lang="en-GB" sz="133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676933" y="2452189"/>
            <a:ext cx="339837" cy="22269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33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82%</a:t>
            </a:r>
            <a:endParaRPr lang="en-GB" sz="133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860831" y="3169159"/>
            <a:ext cx="1189428" cy="22410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3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33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860731" y="3872222"/>
            <a:ext cx="485710" cy="3179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895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85%</a:t>
            </a:r>
            <a:endParaRPr lang="en-GB" sz="18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1856667" y="3401437"/>
            <a:ext cx="3328340" cy="2675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76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2355256" y="3922907"/>
            <a:ext cx="1606249" cy="224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3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33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1856667" y="4181037"/>
            <a:ext cx="3328341" cy="2675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76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9" name="Straight Connector 58"/>
          <p:cNvCxnSpPr/>
          <p:nvPr/>
        </p:nvCxnSpPr>
        <p:spPr>
          <a:xfrm>
            <a:off x="1927680" y="4636497"/>
            <a:ext cx="324686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oup 59"/>
          <p:cNvGrpSpPr/>
          <p:nvPr/>
        </p:nvGrpSpPr>
        <p:grpSpPr>
          <a:xfrm>
            <a:off x="1998952" y="4925895"/>
            <a:ext cx="403208" cy="403208"/>
            <a:chOff x="3510757" y="2582069"/>
            <a:chExt cx="464344" cy="464344"/>
          </a:xfrm>
          <a:solidFill>
            <a:schemeClr val="accent4"/>
          </a:solidFill>
        </p:grpSpPr>
        <p:sp>
          <p:nvSpPr>
            <p:cNvPr id="61" name="AutoShape 126"/>
            <p:cNvSpPr/>
            <p:nvPr/>
          </p:nvSpPr>
          <p:spPr bwMode="auto">
            <a:xfrm>
              <a:off x="3510757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AutoShape 127"/>
            <p:cNvSpPr/>
            <p:nvPr/>
          </p:nvSpPr>
          <p:spPr bwMode="auto">
            <a:xfrm>
              <a:off x="3698875" y="265430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3" name="Rectangle 62"/>
          <p:cNvSpPr/>
          <p:nvPr/>
        </p:nvSpPr>
        <p:spPr>
          <a:xfrm>
            <a:off x="2504757" y="4901493"/>
            <a:ext cx="2633092" cy="2675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76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1865954" y="5439845"/>
            <a:ext cx="3271895" cy="2675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76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" t="29073" b="4241"/>
          <a:stretch>
            <a:fillRect/>
          </a:stretch>
        </p:blipFill>
        <p:spPr>
          <a:xfrm>
            <a:off x="659630" y="523095"/>
            <a:ext cx="1349598" cy="646332"/>
          </a:xfrm>
          <a:prstGeom prst="rect">
            <a:avLst/>
          </a:prstGeom>
        </p:spPr>
      </p:pic>
      <p:sp>
        <p:nvSpPr>
          <p:cNvPr id="68" name="文本框 67"/>
          <p:cNvSpPr txBox="1"/>
          <p:nvPr/>
        </p:nvSpPr>
        <p:spPr>
          <a:xfrm>
            <a:off x="2228154" y="523096"/>
            <a:ext cx="386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请输入标题内容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0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5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000"/>
                            </p:stCondLst>
                            <p:childTnLst>
                              <p:par>
                                <p:cTn id="1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500"/>
                            </p:stCondLst>
                            <p:childTnLst>
                              <p:par>
                                <p:cTn id="1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400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500"/>
                            </p:stCondLst>
                            <p:childTnLst>
                              <p:par>
                                <p:cTn id="1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63" grpId="0"/>
      <p:bldP spid="6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/>
          <p:cNvSpPr>
            <a:spLocks noGrp="1"/>
          </p:cNvSpPr>
          <p:nvPr>
            <p:ph type="body" sz="quarter" idx="4294967295"/>
          </p:nvPr>
        </p:nvSpPr>
        <p:spPr>
          <a:xfrm>
            <a:off x="2631465" y="2600267"/>
            <a:ext cx="1856156" cy="4086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altLang="zh-CN" sz="76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76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76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4294967295"/>
          </p:nvPr>
        </p:nvSpPr>
        <p:spPr>
          <a:xfrm>
            <a:off x="2379001" y="4510018"/>
            <a:ext cx="1856156" cy="4086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altLang="zh-CN" sz="76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76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76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4294967295"/>
          </p:nvPr>
        </p:nvSpPr>
        <p:spPr>
          <a:xfrm>
            <a:off x="8522705" y="3814613"/>
            <a:ext cx="1861384" cy="4086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altLang="zh-CN" sz="76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76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76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4591363" y="2226240"/>
            <a:ext cx="3549491" cy="3512440"/>
            <a:chOff x="9988635" y="4910465"/>
            <a:chExt cx="5069416" cy="5016501"/>
          </a:xfrm>
        </p:grpSpPr>
        <p:sp>
          <p:nvSpPr>
            <p:cNvPr id="4" name="Freeform 3"/>
            <p:cNvSpPr/>
            <p:nvPr/>
          </p:nvSpPr>
          <p:spPr bwMode="auto">
            <a:xfrm>
              <a:off x="10483935" y="4910465"/>
              <a:ext cx="3297767" cy="3388784"/>
            </a:xfrm>
            <a:custGeom>
              <a:avLst/>
              <a:gdLst>
                <a:gd name="T0" fmla="*/ 547 w 1071"/>
                <a:gd name="T1" fmla="*/ 0 h 1101"/>
                <a:gd name="T2" fmla="*/ 0 w 1071"/>
                <a:gd name="T3" fmla="*/ 547 h 1101"/>
                <a:gd name="T4" fmla="*/ 263 w 1071"/>
                <a:gd name="T5" fmla="*/ 1015 h 1101"/>
                <a:gd name="T6" fmla="*/ 213 w 1071"/>
                <a:gd name="T7" fmla="*/ 1101 h 1101"/>
                <a:gd name="T8" fmla="*/ 604 w 1071"/>
                <a:gd name="T9" fmla="*/ 1101 h 1101"/>
                <a:gd name="T10" fmla="*/ 409 w 1071"/>
                <a:gd name="T11" fmla="*/ 762 h 1101"/>
                <a:gd name="T12" fmla="*/ 359 w 1071"/>
                <a:gd name="T13" fmla="*/ 847 h 1101"/>
                <a:gd name="T14" fmla="*/ 193 w 1071"/>
                <a:gd name="T15" fmla="*/ 547 h 1101"/>
                <a:gd name="T16" fmla="*/ 547 w 1071"/>
                <a:gd name="T17" fmla="*/ 194 h 1101"/>
                <a:gd name="T18" fmla="*/ 859 w 1071"/>
                <a:gd name="T19" fmla="*/ 381 h 1101"/>
                <a:gd name="T20" fmla="*/ 938 w 1071"/>
                <a:gd name="T21" fmla="*/ 375 h 1101"/>
                <a:gd name="T22" fmla="*/ 1071 w 1071"/>
                <a:gd name="T23" fmla="*/ 390 h 1101"/>
                <a:gd name="T24" fmla="*/ 547 w 1071"/>
                <a:gd name="T25" fmla="*/ 0 h 1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71" h="1101">
                  <a:moveTo>
                    <a:pt x="547" y="0"/>
                  </a:moveTo>
                  <a:cubicBezTo>
                    <a:pt x="245" y="0"/>
                    <a:pt x="0" y="245"/>
                    <a:pt x="0" y="547"/>
                  </a:cubicBezTo>
                  <a:cubicBezTo>
                    <a:pt x="0" y="745"/>
                    <a:pt x="105" y="919"/>
                    <a:pt x="263" y="1015"/>
                  </a:cubicBezTo>
                  <a:cubicBezTo>
                    <a:pt x="213" y="1101"/>
                    <a:pt x="213" y="1101"/>
                    <a:pt x="213" y="1101"/>
                  </a:cubicBezTo>
                  <a:cubicBezTo>
                    <a:pt x="604" y="1101"/>
                    <a:pt x="604" y="1101"/>
                    <a:pt x="604" y="1101"/>
                  </a:cubicBezTo>
                  <a:cubicBezTo>
                    <a:pt x="409" y="762"/>
                    <a:pt x="409" y="762"/>
                    <a:pt x="409" y="762"/>
                  </a:cubicBezTo>
                  <a:cubicBezTo>
                    <a:pt x="359" y="847"/>
                    <a:pt x="359" y="847"/>
                    <a:pt x="359" y="847"/>
                  </a:cubicBezTo>
                  <a:cubicBezTo>
                    <a:pt x="260" y="785"/>
                    <a:pt x="193" y="674"/>
                    <a:pt x="193" y="547"/>
                  </a:cubicBezTo>
                  <a:cubicBezTo>
                    <a:pt x="193" y="352"/>
                    <a:pt x="352" y="194"/>
                    <a:pt x="547" y="194"/>
                  </a:cubicBezTo>
                  <a:cubicBezTo>
                    <a:pt x="682" y="194"/>
                    <a:pt x="799" y="269"/>
                    <a:pt x="859" y="381"/>
                  </a:cubicBezTo>
                  <a:cubicBezTo>
                    <a:pt x="885" y="377"/>
                    <a:pt x="911" y="375"/>
                    <a:pt x="938" y="375"/>
                  </a:cubicBezTo>
                  <a:cubicBezTo>
                    <a:pt x="984" y="375"/>
                    <a:pt x="1029" y="380"/>
                    <a:pt x="1071" y="390"/>
                  </a:cubicBezTo>
                  <a:cubicBezTo>
                    <a:pt x="1004" y="165"/>
                    <a:pt x="795" y="0"/>
                    <a:pt x="54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52932" tIns="26467" rIns="52932" bIns="2646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6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Freeform 4"/>
            <p:cNvSpPr/>
            <p:nvPr/>
          </p:nvSpPr>
          <p:spPr bwMode="auto">
            <a:xfrm>
              <a:off x="11777218" y="6144481"/>
              <a:ext cx="3280833" cy="3412067"/>
            </a:xfrm>
            <a:custGeom>
              <a:avLst/>
              <a:gdLst>
                <a:gd name="T0" fmla="*/ 518 w 1065"/>
                <a:gd name="T1" fmla="*/ 14 h 1108"/>
                <a:gd name="T2" fmla="*/ 245 w 1065"/>
                <a:gd name="T3" fmla="*/ 87 h 1108"/>
                <a:gd name="T4" fmla="*/ 195 w 1065"/>
                <a:gd name="T5" fmla="*/ 0 h 1108"/>
                <a:gd name="T6" fmla="*/ 0 w 1065"/>
                <a:gd name="T7" fmla="*/ 339 h 1108"/>
                <a:gd name="T8" fmla="*/ 391 w 1065"/>
                <a:gd name="T9" fmla="*/ 339 h 1108"/>
                <a:gd name="T10" fmla="*/ 342 w 1065"/>
                <a:gd name="T11" fmla="*/ 254 h 1108"/>
                <a:gd name="T12" fmla="*/ 518 w 1065"/>
                <a:gd name="T13" fmla="*/ 208 h 1108"/>
                <a:gd name="T14" fmla="*/ 872 w 1065"/>
                <a:gd name="T15" fmla="*/ 561 h 1108"/>
                <a:gd name="T16" fmla="*/ 518 w 1065"/>
                <a:gd name="T17" fmla="*/ 915 h 1108"/>
                <a:gd name="T18" fmla="*/ 505 w 1065"/>
                <a:gd name="T19" fmla="*/ 915 h 1108"/>
                <a:gd name="T20" fmla="*/ 385 w 1065"/>
                <a:gd name="T21" fmla="*/ 1092 h 1108"/>
                <a:gd name="T22" fmla="*/ 518 w 1065"/>
                <a:gd name="T23" fmla="*/ 1108 h 1108"/>
                <a:gd name="T24" fmla="*/ 1065 w 1065"/>
                <a:gd name="T25" fmla="*/ 561 h 1108"/>
                <a:gd name="T26" fmla="*/ 518 w 1065"/>
                <a:gd name="T27" fmla="*/ 14 h 1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5" h="1108">
                  <a:moveTo>
                    <a:pt x="518" y="14"/>
                  </a:moveTo>
                  <a:cubicBezTo>
                    <a:pt x="419" y="14"/>
                    <a:pt x="326" y="41"/>
                    <a:pt x="245" y="87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0" y="339"/>
                    <a:pt x="0" y="339"/>
                    <a:pt x="0" y="339"/>
                  </a:cubicBezTo>
                  <a:cubicBezTo>
                    <a:pt x="391" y="339"/>
                    <a:pt x="391" y="339"/>
                    <a:pt x="391" y="339"/>
                  </a:cubicBezTo>
                  <a:cubicBezTo>
                    <a:pt x="342" y="254"/>
                    <a:pt x="342" y="254"/>
                    <a:pt x="342" y="254"/>
                  </a:cubicBezTo>
                  <a:cubicBezTo>
                    <a:pt x="394" y="225"/>
                    <a:pt x="454" y="208"/>
                    <a:pt x="518" y="208"/>
                  </a:cubicBezTo>
                  <a:cubicBezTo>
                    <a:pt x="713" y="208"/>
                    <a:pt x="872" y="366"/>
                    <a:pt x="872" y="561"/>
                  </a:cubicBezTo>
                  <a:cubicBezTo>
                    <a:pt x="872" y="757"/>
                    <a:pt x="713" y="915"/>
                    <a:pt x="518" y="915"/>
                  </a:cubicBezTo>
                  <a:cubicBezTo>
                    <a:pt x="514" y="915"/>
                    <a:pt x="509" y="915"/>
                    <a:pt x="505" y="915"/>
                  </a:cubicBezTo>
                  <a:cubicBezTo>
                    <a:pt x="476" y="981"/>
                    <a:pt x="435" y="1041"/>
                    <a:pt x="385" y="1092"/>
                  </a:cubicBezTo>
                  <a:cubicBezTo>
                    <a:pt x="428" y="1103"/>
                    <a:pt x="472" y="1108"/>
                    <a:pt x="518" y="1108"/>
                  </a:cubicBezTo>
                  <a:cubicBezTo>
                    <a:pt x="820" y="1108"/>
                    <a:pt x="1065" y="863"/>
                    <a:pt x="1065" y="561"/>
                  </a:cubicBezTo>
                  <a:cubicBezTo>
                    <a:pt x="1065" y="259"/>
                    <a:pt x="820" y="14"/>
                    <a:pt x="518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52932" tIns="26467" rIns="52932" bIns="2646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6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5"/>
            <p:cNvSpPr/>
            <p:nvPr/>
          </p:nvSpPr>
          <p:spPr bwMode="auto">
            <a:xfrm>
              <a:off x="9988635" y="7101215"/>
              <a:ext cx="3644900" cy="2825751"/>
            </a:xfrm>
            <a:custGeom>
              <a:avLst/>
              <a:gdLst>
                <a:gd name="T0" fmla="*/ 1184 w 1184"/>
                <a:gd name="T1" fmla="*/ 388 h 917"/>
                <a:gd name="T2" fmla="*/ 988 w 1184"/>
                <a:gd name="T3" fmla="*/ 49 h 917"/>
                <a:gd name="T4" fmla="*/ 793 w 1184"/>
                <a:gd name="T5" fmla="*/ 388 h 917"/>
                <a:gd name="T6" fmla="*/ 900 w 1184"/>
                <a:gd name="T7" fmla="*/ 388 h 917"/>
                <a:gd name="T8" fmla="*/ 547 w 1184"/>
                <a:gd name="T9" fmla="*/ 724 h 917"/>
                <a:gd name="T10" fmla="*/ 193 w 1184"/>
                <a:gd name="T11" fmla="*/ 370 h 917"/>
                <a:gd name="T12" fmla="*/ 242 w 1184"/>
                <a:gd name="T13" fmla="*/ 192 h 917"/>
                <a:gd name="T14" fmla="*/ 145 w 1184"/>
                <a:gd name="T15" fmla="*/ 0 h 917"/>
                <a:gd name="T16" fmla="*/ 0 w 1184"/>
                <a:gd name="T17" fmla="*/ 370 h 917"/>
                <a:gd name="T18" fmla="*/ 547 w 1184"/>
                <a:gd name="T19" fmla="*/ 917 h 917"/>
                <a:gd name="T20" fmla="*/ 1094 w 1184"/>
                <a:gd name="T21" fmla="*/ 388 h 917"/>
                <a:gd name="T22" fmla="*/ 1184 w 1184"/>
                <a:gd name="T23" fmla="*/ 388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84" h="917">
                  <a:moveTo>
                    <a:pt x="1184" y="388"/>
                  </a:moveTo>
                  <a:cubicBezTo>
                    <a:pt x="988" y="49"/>
                    <a:pt x="988" y="49"/>
                    <a:pt x="988" y="49"/>
                  </a:cubicBezTo>
                  <a:cubicBezTo>
                    <a:pt x="793" y="388"/>
                    <a:pt x="793" y="388"/>
                    <a:pt x="793" y="388"/>
                  </a:cubicBezTo>
                  <a:cubicBezTo>
                    <a:pt x="900" y="388"/>
                    <a:pt x="900" y="388"/>
                    <a:pt x="900" y="388"/>
                  </a:cubicBezTo>
                  <a:cubicBezTo>
                    <a:pt x="891" y="575"/>
                    <a:pt x="737" y="724"/>
                    <a:pt x="547" y="724"/>
                  </a:cubicBezTo>
                  <a:cubicBezTo>
                    <a:pt x="352" y="724"/>
                    <a:pt x="193" y="566"/>
                    <a:pt x="193" y="370"/>
                  </a:cubicBezTo>
                  <a:cubicBezTo>
                    <a:pt x="193" y="305"/>
                    <a:pt x="211" y="244"/>
                    <a:pt x="242" y="192"/>
                  </a:cubicBezTo>
                  <a:cubicBezTo>
                    <a:pt x="198" y="134"/>
                    <a:pt x="165" y="69"/>
                    <a:pt x="145" y="0"/>
                  </a:cubicBezTo>
                  <a:cubicBezTo>
                    <a:pt x="55" y="97"/>
                    <a:pt x="0" y="227"/>
                    <a:pt x="0" y="370"/>
                  </a:cubicBezTo>
                  <a:cubicBezTo>
                    <a:pt x="0" y="672"/>
                    <a:pt x="245" y="917"/>
                    <a:pt x="547" y="917"/>
                  </a:cubicBezTo>
                  <a:cubicBezTo>
                    <a:pt x="843" y="917"/>
                    <a:pt x="1085" y="682"/>
                    <a:pt x="1094" y="388"/>
                  </a:cubicBezTo>
                  <a:lnTo>
                    <a:pt x="1184" y="38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52932" tIns="26467" rIns="52932" bIns="2646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6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 rot="18978467">
              <a:off x="10746309" y="5519640"/>
              <a:ext cx="1366259" cy="508848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133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kumimoji="1" lang="zh-CN" altLang="en-US" sz="133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0861134" y="9105070"/>
              <a:ext cx="1645320" cy="508848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133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kumimoji="1" lang="zh-CN" altLang="en-US" sz="133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 rot="17644843">
              <a:off x="13516862" y="8044825"/>
              <a:ext cx="1748521" cy="508848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133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kumimoji="1" lang="zh-CN" altLang="en-US" sz="133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" t="29073" b="4241"/>
          <a:stretch>
            <a:fillRect/>
          </a:stretch>
        </p:blipFill>
        <p:spPr>
          <a:xfrm>
            <a:off x="659630" y="523095"/>
            <a:ext cx="1349598" cy="646332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228154" y="523096"/>
            <a:ext cx="386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请输入标题内容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  <p:bldP spid="18" grpId="0" build="p"/>
      <p:bldP spid="1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061076" y="2312301"/>
            <a:ext cx="1663440" cy="1664796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16" tIns="51459" rIns="102916" bIns="51459"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625019" y="3657455"/>
            <a:ext cx="1663440" cy="1664796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517592" y="2132857"/>
            <a:ext cx="1663440" cy="1664796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16" tIns="51459" rIns="102916" bIns="51459" rtlCol="0" anchor="ctr"/>
          <a:lstStyle/>
          <a:p>
            <a:pPr algn="ctr"/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9503305" y="2648769"/>
            <a:ext cx="1663440" cy="1664796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>
            <a:stCxn id="2" idx="6"/>
            <a:endCxn id="3" idx="2"/>
          </p:cNvCxnSpPr>
          <p:nvPr/>
        </p:nvCxnSpPr>
        <p:spPr>
          <a:xfrm>
            <a:off x="2724518" y="3144701"/>
            <a:ext cx="900503" cy="134515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stCxn id="3" idx="6"/>
            <a:endCxn id="4" idx="2"/>
          </p:cNvCxnSpPr>
          <p:nvPr/>
        </p:nvCxnSpPr>
        <p:spPr>
          <a:xfrm flipV="1">
            <a:off x="5288460" y="2965254"/>
            <a:ext cx="1229133" cy="152459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stCxn id="4" idx="6"/>
            <a:endCxn id="5" idx="2"/>
          </p:cNvCxnSpPr>
          <p:nvPr/>
        </p:nvCxnSpPr>
        <p:spPr>
          <a:xfrm>
            <a:off x="8181036" y="2965255"/>
            <a:ext cx="1322273" cy="51591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071119" y="4145454"/>
            <a:ext cx="1643359" cy="377815"/>
          </a:xfrm>
          <a:prstGeom prst="rect">
            <a:avLst/>
          </a:prstGeom>
        </p:spPr>
        <p:txBody>
          <a:bodyPr wrap="square" lIns="91840" tIns="45920" rIns="91840" bIns="4592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9600" y="4476945"/>
            <a:ext cx="2126395" cy="758047"/>
          </a:xfrm>
          <a:prstGeom prst="rect">
            <a:avLst/>
          </a:prstGeom>
        </p:spPr>
        <p:txBody>
          <a:bodyPr wrap="square" lIns="91840" tIns="45920" rIns="91840" bIns="459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您的内容打在这里，或者通过复制您的文本后，在此框中选择粘贴，并选择只保留文字。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35062" y="2459863"/>
            <a:ext cx="1643359" cy="377815"/>
          </a:xfrm>
          <a:prstGeom prst="rect">
            <a:avLst/>
          </a:prstGeom>
        </p:spPr>
        <p:txBody>
          <a:bodyPr wrap="square" lIns="91840" tIns="45920" rIns="91840" bIns="4592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93543" y="2791354"/>
            <a:ext cx="2126395" cy="758047"/>
          </a:xfrm>
          <a:prstGeom prst="rect">
            <a:avLst/>
          </a:prstGeom>
        </p:spPr>
        <p:txBody>
          <a:bodyPr wrap="square" lIns="91840" tIns="45920" rIns="91840" bIns="459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您的内容打在这里，或者通过复制您的文本后，在此框中选择粘贴，并选择只保留文字。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27634" y="3976099"/>
            <a:ext cx="1643359" cy="377815"/>
          </a:xfrm>
          <a:prstGeom prst="rect">
            <a:avLst/>
          </a:prstGeom>
        </p:spPr>
        <p:txBody>
          <a:bodyPr wrap="square" lIns="91840" tIns="45920" rIns="91840" bIns="4592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86116" y="4307592"/>
            <a:ext cx="2126395" cy="758047"/>
          </a:xfrm>
          <a:prstGeom prst="rect">
            <a:avLst/>
          </a:prstGeom>
        </p:spPr>
        <p:txBody>
          <a:bodyPr wrap="square" lIns="91840" tIns="45920" rIns="91840" bIns="459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您的内容打在这里，或者通过复制您的文本后，在此框中选择粘贴，并选择只保留文字。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513349" y="4405134"/>
            <a:ext cx="1643359" cy="377815"/>
          </a:xfrm>
          <a:prstGeom prst="rect">
            <a:avLst/>
          </a:prstGeom>
        </p:spPr>
        <p:txBody>
          <a:bodyPr wrap="square" lIns="91840" tIns="45920" rIns="91840" bIns="4592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271829" y="4736626"/>
            <a:ext cx="2126395" cy="758047"/>
          </a:xfrm>
          <a:prstGeom prst="rect">
            <a:avLst/>
          </a:prstGeom>
        </p:spPr>
        <p:txBody>
          <a:bodyPr wrap="square" lIns="91840" tIns="45920" rIns="91840" bIns="459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您的内容打在这里，或者通过复制您的文本后，在此框中选择粘贴，并选择只保留文字。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" t="29073" b="4241"/>
          <a:stretch>
            <a:fillRect/>
          </a:stretch>
        </p:blipFill>
        <p:spPr>
          <a:xfrm>
            <a:off x="659630" y="523095"/>
            <a:ext cx="1349598" cy="646332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2228154" y="523096"/>
            <a:ext cx="386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请输入标题内容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" t="29073" b="4241"/>
          <a:stretch>
            <a:fillRect/>
          </a:stretch>
        </p:blipFill>
        <p:spPr>
          <a:xfrm>
            <a:off x="3463661" y="1161143"/>
            <a:ext cx="5409821" cy="259080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3770797" y="3751943"/>
            <a:ext cx="4650405" cy="1054100"/>
          </a:xfrm>
          <a:prstGeom prst="roundRect">
            <a:avLst>
              <a:gd name="adj" fmla="val 50000"/>
            </a:avLst>
          </a:prstGeom>
          <a:solidFill>
            <a:srgbClr val="52B3E6"/>
          </a:solidFill>
          <a:ln w="920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教学构思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randomBar dir="vert"/>
      </p:transition>
    </mc:Choice>
    <mc:Fallback xmlns="">
      <p:transition spd="slow" advTm="0">
        <p:randomBar dir="vert"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自定义 59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4D421"/>
      </a:accent1>
      <a:accent2>
        <a:srgbClr val="EF821B"/>
      </a:accent2>
      <a:accent3>
        <a:srgbClr val="52B3E6"/>
      </a:accent3>
      <a:accent4>
        <a:srgbClr val="FFC000"/>
      </a:accent4>
      <a:accent5>
        <a:srgbClr val="EA5D70"/>
      </a:accent5>
      <a:accent6>
        <a:srgbClr val="52B3E6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2088</Words>
  <Application>Microsoft Office PowerPoint</Application>
  <PresentationFormat>自定义</PresentationFormat>
  <Paragraphs>262</Paragraphs>
  <Slides>24</Slides>
  <Notes>17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樊广庆</cp:lastModifiedBy>
  <cp:revision>3</cp:revision>
  <dcterms:created xsi:type="dcterms:W3CDTF">2018-09-09T11:16:39Z</dcterms:created>
  <dcterms:modified xsi:type="dcterms:W3CDTF">2023-09-13T01:06:08Z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