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56" r:id="rId3"/>
    <p:sldId id="263" r:id="rId5"/>
    <p:sldId id="257" r:id="rId6"/>
    <p:sldId id="258" r:id="rId7"/>
    <p:sldId id="259" r:id="rId8"/>
    <p:sldId id="260" r:id="rId9"/>
    <p:sldId id="261" r:id="rId10"/>
    <p:sldId id="262" r:id="rId11"/>
    <p:sldId id="26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BDA"/>
    <a:srgbClr val="BAC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96" d="100"/>
          <a:sy n="96" d="100"/>
        </p:scale>
        <p:origin x="24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更多资源，请访问http://www.92ppt.net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53748" y="1553134"/>
            <a:ext cx="6881330" cy="2651248"/>
            <a:chOff x="605" y="918"/>
            <a:chExt cx="6468" cy="2492"/>
          </a:xfrm>
        </p:grpSpPr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2185" y="1266"/>
              <a:ext cx="385" cy="988"/>
            </a:xfrm>
            <a:custGeom>
              <a:avLst/>
              <a:gdLst>
                <a:gd name="T0" fmla="*/ 79 w 163"/>
                <a:gd name="T1" fmla="*/ 285 h 417"/>
                <a:gd name="T2" fmla="*/ 157 w 163"/>
                <a:gd name="T3" fmla="*/ 183 h 417"/>
                <a:gd name="T4" fmla="*/ 152 w 163"/>
                <a:gd name="T5" fmla="*/ 181 h 417"/>
                <a:gd name="T6" fmla="*/ 88 w 163"/>
                <a:gd name="T7" fmla="*/ 219 h 417"/>
                <a:gd name="T8" fmla="*/ 75 w 163"/>
                <a:gd name="T9" fmla="*/ 249 h 417"/>
                <a:gd name="T10" fmla="*/ 95 w 163"/>
                <a:gd name="T11" fmla="*/ 59 h 417"/>
                <a:gd name="T12" fmla="*/ 95 w 163"/>
                <a:gd name="T13" fmla="*/ 59 h 417"/>
                <a:gd name="T14" fmla="*/ 126 w 163"/>
                <a:gd name="T15" fmla="*/ 30 h 417"/>
                <a:gd name="T16" fmla="*/ 93 w 163"/>
                <a:gd name="T17" fmla="*/ 1 h 417"/>
                <a:gd name="T18" fmla="*/ 87 w 163"/>
                <a:gd name="T19" fmla="*/ 57 h 417"/>
                <a:gd name="T20" fmla="*/ 72 w 163"/>
                <a:gd name="T21" fmla="*/ 128 h 417"/>
                <a:gd name="T22" fmla="*/ 64 w 163"/>
                <a:gd name="T23" fmla="*/ 112 h 417"/>
                <a:gd name="T24" fmla="*/ 21 w 163"/>
                <a:gd name="T25" fmla="*/ 74 h 417"/>
                <a:gd name="T26" fmla="*/ 15 w 163"/>
                <a:gd name="T27" fmla="*/ 74 h 417"/>
                <a:gd name="T28" fmla="*/ 67 w 163"/>
                <a:gd name="T29" fmla="*/ 170 h 417"/>
                <a:gd name="T30" fmla="*/ 128 w 163"/>
                <a:gd name="T31" fmla="*/ 413 h 417"/>
                <a:gd name="T32" fmla="*/ 134 w 163"/>
                <a:gd name="T33" fmla="*/ 407 h 417"/>
                <a:gd name="T34" fmla="*/ 79 w 163"/>
                <a:gd name="T35" fmla="*/ 285 h 417"/>
                <a:gd name="T36" fmla="*/ 101 w 163"/>
                <a:gd name="T37" fmla="*/ 215 h 417"/>
                <a:gd name="T38" fmla="*/ 151 w 163"/>
                <a:gd name="T39" fmla="*/ 189 h 417"/>
                <a:gd name="T40" fmla="*/ 79 w 163"/>
                <a:gd name="T41" fmla="*/ 279 h 417"/>
                <a:gd name="T42" fmla="*/ 101 w 163"/>
                <a:gd name="T43" fmla="*/ 215 h 417"/>
                <a:gd name="T44" fmla="*/ 19 w 163"/>
                <a:gd name="T45" fmla="*/ 83 h 417"/>
                <a:gd name="T46" fmla="*/ 44 w 163"/>
                <a:gd name="T47" fmla="*/ 102 h 417"/>
                <a:gd name="T48" fmla="*/ 68 w 163"/>
                <a:gd name="T49" fmla="*/ 163 h 417"/>
                <a:gd name="T50" fmla="*/ 19 w 163"/>
                <a:gd name="T51" fmla="*/ 83 h 417"/>
                <a:gd name="T52" fmla="*/ 93 w 163"/>
                <a:gd name="T53" fmla="*/ 7 h 417"/>
                <a:gd name="T54" fmla="*/ 119 w 163"/>
                <a:gd name="T55" fmla="*/ 30 h 417"/>
                <a:gd name="T56" fmla="*/ 93 w 163"/>
                <a:gd name="T57" fmla="*/ 52 h 417"/>
                <a:gd name="T58" fmla="*/ 77 w 163"/>
                <a:gd name="T59" fmla="*/ 30 h 417"/>
                <a:gd name="T60" fmla="*/ 93 w 163"/>
                <a:gd name="T61" fmla="*/ 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417">
                  <a:moveTo>
                    <a:pt x="79" y="285"/>
                  </a:moveTo>
                  <a:cubicBezTo>
                    <a:pt x="128" y="282"/>
                    <a:pt x="163" y="229"/>
                    <a:pt x="157" y="183"/>
                  </a:cubicBezTo>
                  <a:cubicBezTo>
                    <a:pt x="157" y="181"/>
                    <a:pt x="155" y="179"/>
                    <a:pt x="152" y="181"/>
                  </a:cubicBezTo>
                  <a:cubicBezTo>
                    <a:pt x="131" y="194"/>
                    <a:pt x="104" y="198"/>
                    <a:pt x="88" y="219"/>
                  </a:cubicBezTo>
                  <a:cubicBezTo>
                    <a:pt x="82" y="228"/>
                    <a:pt x="77" y="238"/>
                    <a:pt x="75" y="249"/>
                  </a:cubicBezTo>
                  <a:cubicBezTo>
                    <a:pt x="69" y="184"/>
                    <a:pt x="80" y="116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111" y="59"/>
                    <a:pt x="125" y="47"/>
                    <a:pt x="126" y="30"/>
                  </a:cubicBezTo>
                  <a:cubicBezTo>
                    <a:pt x="127" y="12"/>
                    <a:pt x="111" y="0"/>
                    <a:pt x="93" y="1"/>
                  </a:cubicBezTo>
                  <a:cubicBezTo>
                    <a:pt x="63" y="1"/>
                    <a:pt x="64" y="48"/>
                    <a:pt x="87" y="57"/>
                  </a:cubicBezTo>
                  <a:cubicBezTo>
                    <a:pt x="81" y="79"/>
                    <a:pt x="75" y="103"/>
                    <a:pt x="72" y="128"/>
                  </a:cubicBezTo>
                  <a:cubicBezTo>
                    <a:pt x="70" y="122"/>
                    <a:pt x="67" y="117"/>
                    <a:pt x="64" y="112"/>
                  </a:cubicBezTo>
                  <a:cubicBezTo>
                    <a:pt x="54" y="96"/>
                    <a:pt x="29" y="91"/>
                    <a:pt x="21" y="74"/>
                  </a:cubicBezTo>
                  <a:cubicBezTo>
                    <a:pt x="20" y="71"/>
                    <a:pt x="16" y="72"/>
                    <a:pt x="15" y="74"/>
                  </a:cubicBezTo>
                  <a:cubicBezTo>
                    <a:pt x="0" y="113"/>
                    <a:pt x="25" y="161"/>
                    <a:pt x="67" y="170"/>
                  </a:cubicBezTo>
                  <a:cubicBezTo>
                    <a:pt x="59" y="257"/>
                    <a:pt x="71" y="349"/>
                    <a:pt x="128" y="413"/>
                  </a:cubicBezTo>
                  <a:cubicBezTo>
                    <a:pt x="132" y="417"/>
                    <a:pt x="138" y="411"/>
                    <a:pt x="134" y="407"/>
                  </a:cubicBezTo>
                  <a:cubicBezTo>
                    <a:pt x="104" y="373"/>
                    <a:pt x="87" y="331"/>
                    <a:pt x="79" y="285"/>
                  </a:cubicBezTo>
                  <a:close/>
                  <a:moveTo>
                    <a:pt x="101" y="215"/>
                  </a:moveTo>
                  <a:cubicBezTo>
                    <a:pt x="115" y="202"/>
                    <a:pt x="135" y="198"/>
                    <a:pt x="151" y="189"/>
                  </a:cubicBezTo>
                  <a:cubicBezTo>
                    <a:pt x="153" y="229"/>
                    <a:pt x="122" y="275"/>
                    <a:pt x="79" y="279"/>
                  </a:cubicBezTo>
                  <a:cubicBezTo>
                    <a:pt x="77" y="256"/>
                    <a:pt x="84" y="230"/>
                    <a:pt x="101" y="215"/>
                  </a:cubicBezTo>
                  <a:close/>
                  <a:moveTo>
                    <a:pt x="19" y="83"/>
                  </a:moveTo>
                  <a:cubicBezTo>
                    <a:pt x="25" y="91"/>
                    <a:pt x="36" y="96"/>
                    <a:pt x="44" y="102"/>
                  </a:cubicBezTo>
                  <a:cubicBezTo>
                    <a:pt x="64" y="115"/>
                    <a:pt x="72" y="140"/>
                    <a:pt x="68" y="163"/>
                  </a:cubicBezTo>
                  <a:cubicBezTo>
                    <a:pt x="33" y="156"/>
                    <a:pt x="10" y="117"/>
                    <a:pt x="19" y="83"/>
                  </a:cubicBezTo>
                  <a:close/>
                  <a:moveTo>
                    <a:pt x="93" y="7"/>
                  </a:moveTo>
                  <a:cubicBezTo>
                    <a:pt x="107" y="7"/>
                    <a:pt x="120" y="15"/>
                    <a:pt x="119" y="30"/>
                  </a:cubicBezTo>
                  <a:cubicBezTo>
                    <a:pt x="118" y="44"/>
                    <a:pt x="106" y="53"/>
                    <a:pt x="93" y="52"/>
                  </a:cubicBezTo>
                  <a:cubicBezTo>
                    <a:pt x="83" y="51"/>
                    <a:pt x="78" y="38"/>
                    <a:pt x="77" y="30"/>
                  </a:cubicBezTo>
                  <a:cubicBezTo>
                    <a:pt x="75" y="18"/>
                    <a:pt x="80" y="7"/>
                    <a:pt x="93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362" y="1282"/>
              <a:ext cx="106" cy="109"/>
            </a:xfrm>
            <a:custGeom>
              <a:avLst/>
              <a:gdLst>
                <a:gd name="T0" fmla="*/ 18 w 45"/>
                <a:gd name="T1" fmla="*/ 45 h 46"/>
                <a:gd name="T2" fmla="*/ 44 w 45"/>
                <a:gd name="T3" fmla="*/ 23 h 46"/>
                <a:gd name="T4" fmla="*/ 18 w 45"/>
                <a:gd name="T5" fmla="*/ 0 h 46"/>
                <a:gd name="T6" fmla="*/ 2 w 45"/>
                <a:gd name="T7" fmla="*/ 23 h 46"/>
                <a:gd name="T8" fmla="*/ 18 w 45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18" y="45"/>
                  </a:moveTo>
                  <a:cubicBezTo>
                    <a:pt x="31" y="46"/>
                    <a:pt x="43" y="37"/>
                    <a:pt x="44" y="23"/>
                  </a:cubicBezTo>
                  <a:cubicBezTo>
                    <a:pt x="45" y="8"/>
                    <a:pt x="32" y="0"/>
                    <a:pt x="18" y="0"/>
                  </a:cubicBezTo>
                  <a:cubicBezTo>
                    <a:pt x="5" y="0"/>
                    <a:pt x="0" y="11"/>
                    <a:pt x="2" y="23"/>
                  </a:cubicBezTo>
                  <a:cubicBezTo>
                    <a:pt x="3" y="31"/>
                    <a:pt x="8" y="44"/>
                    <a:pt x="18" y="4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2367" y="1713"/>
              <a:ext cx="179" cy="214"/>
            </a:xfrm>
            <a:custGeom>
              <a:avLst/>
              <a:gdLst>
                <a:gd name="T0" fmla="*/ 74 w 76"/>
                <a:gd name="T1" fmla="*/ 0 h 90"/>
                <a:gd name="T2" fmla="*/ 24 w 76"/>
                <a:gd name="T3" fmla="*/ 26 h 90"/>
                <a:gd name="T4" fmla="*/ 2 w 76"/>
                <a:gd name="T5" fmla="*/ 90 h 90"/>
                <a:gd name="T6" fmla="*/ 74 w 7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0">
                  <a:moveTo>
                    <a:pt x="74" y="0"/>
                  </a:moveTo>
                  <a:cubicBezTo>
                    <a:pt x="58" y="9"/>
                    <a:pt x="38" y="13"/>
                    <a:pt x="24" y="26"/>
                  </a:cubicBezTo>
                  <a:cubicBezTo>
                    <a:pt x="7" y="41"/>
                    <a:pt x="0" y="67"/>
                    <a:pt x="2" y="90"/>
                  </a:cubicBezTo>
                  <a:cubicBezTo>
                    <a:pt x="45" y="86"/>
                    <a:pt x="76" y="40"/>
                    <a:pt x="7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2208" y="1462"/>
              <a:ext cx="147" cy="190"/>
            </a:xfrm>
            <a:custGeom>
              <a:avLst/>
              <a:gdLst>
                <a:gd name="T0" fmla="*/ 58 w 62"/>
                <a:gd name="T1" fmla="*/ 80 h 80"/>
                <a:gd name="T2" fmla="*/ 34 w 62"/>
                <a:gd name="T3" fmla="*/ 19 h 80"/>
                <a:gd name="T4" fmla="*/ 9 w 62"/>
                <a:gd name="T5" fmla="*/ 0 h 80"/>
                <a:gd name="T6" fmla="*/ 58 w 6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0">
                  <a:moveTo>
                    <a:pt x="58" y="80"/>
                  </a:moveTo>
                  <a:cubicBezTo>
                    <a:pt x="62" y="57"/>
                    <a:pt x="54" y="32"/>
                    <a:pt x="34" y="19"/>
                  </a:cubicBezTo>
                  <a:cubicBezTo>
                    <a:pt x="26" y="13"/>
                    <a:pt x="15" y="8"/>
                    <a:pt x="9" y="0"/>
                  </a:cubicBezTo>
                  <a:cubicBezTo>
                    <a:pt x="0" y="34"/>
                    <a:pt x="23" y="73"/>
                    <a:pt x="58" y="8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419" y="1486"/>
              <a:ext cx="615" cy="1241"/>
            </a:xfrm>
            <a:custGeom>
              <a:avLst/>
              <a:gdLst>
                <a:gd name="T0" fmla="*/ 153 w 260"/>
                <a:gd name="T1" fmla="*/ 324 h 524"/>
                <a:gd name="T2" fmla="*/ 157 w 260"/>
                <a:gd name="T3" fmla="*/ 164 h 524"/>
                <a:gd name="T4" fmla="*/ 168 w 260"/>
                <a:gd name="T5" fmla="*/ 166 h 524"/>
                <a:gd name="T6" fmla="*/ 216 w 260"/>
                <a:gd name="T7" fmla="*/ 143 h 524"/>
                <a:gd name="T8" fmla="*/ 210 w 260"/>
                <a:gd name="T9" fmla="*/ 51 h 524"/>
                <a:gd name="T10" fmla="*/ 155 w 260"/>
                <a:gd name="T11" fmla="*/ 28 h 524"/>
                <a:gd name="T12" fmla="*/ 97 w 260"/>
                <a:gd name="T13" fmla="*/ 107 h 524"/>
                <a:gd name="T14" fmla="*/ 143 w 260"/>
                <a:gd name="T15" fmla="*/ 158 h 524"/>
                <a:gd name="T16" fmla="*/ 149 w 260"/>
                <a:gd name="T17" fmla="*/ 161 h 524"/>
                <a:gd name="T18" fmla="*/ 91 w 260"/>
                <a:gd name="T19" fmla="*/ 223 h 524"/>
                <a:gd name="T20" fmla="*/ 71 w 260"/>
                <a:gd name="T21" fmla="*/ 173 h 524"/>
                <a:gd name="T22" fmla="*/ 60 w 260"/>
                <a:gd name="T23" fmla="*/ 171 h 524"/>
                <a:gd name="T24" fmla="*/ 3 w 260"/>
                <a:gd name="T25" fmla="*/ 163 h 524"/>
                <a:gd name="T26" fmla="*/ 22 w 260"/>
                <a:gd name="T27" fmla="*/ 207 h 524"/>
                <a:gd name="T28" fmla="*/ 32 w 260"/>
                <a:gd name="T29" fmla="*/ 233 h 524"/>
                <a:gd name="T30" fmla="*/ 144 w 260"/>
                <a:gd name="T31" fmla="*/ 324 h 524"/>
                <a:gd name="T32" fmla="*/ 229 w 260"/>
                <a:gd name="T33" fmla="*/ 515 h 524"/>
                <a:gd name="T34" fmla="*/ 96 w 260"/>
                <a:gd name="T35" fmla="*/ 128 h 524"/>
                <a:gd name="T36" fmla="*/ 102 w 260"/>
                <a:gd name="T37" fmla="*/ 114 h 524"/>
                <a:gd name="T38" fmla="*/ 147 w 260"/>
                <a:gd name="T39" fmla="*/ 154 h 524"/>
                <a:gd name="T40" fmla="*/ 96 w 260"/>
                <a:gd name="T41" fmla="*/ 128 h 524"/>
                <a:gd name="T42" fmla="*/ 125 w 260"/>
                <a:gd name="T43" fmla="*/ 14 h 524"/>
                <a:gd name="T44" fmla="*/ 155 w 260"/>
                <a:gd name="T45" fmla="*/ 43 h 524"/>
                <a:gd name="T46" fmla="*/ 207 w 260"/>
                <a:gd name="T47" fmla="*/ 62 h 524"/>
                <a:gd name="T48" fmla="*/ 233 w 260"/>
                <a:gd name="T49" fmla="*/ 115 h 524"/>
                <a:gd name="T50" fmla="*/ 204 w 260"/>
                <a:gd name="T51" fmla="*/ 137 h 524"/>
                <a:gd name="T52" fmla="*/ 222 w 260"/>
                <a:gd name="T53" fmla="*/ 91 h 524"/>
                <a:gd name="T54" fmla="*/ 161 w 260"/>
                <a:gd name="T55" fmla="*/ 146 h 524"/>
                <a:gd name="T56" fmla="*/ 178 w 260"/>
                <a:gd name="T57" fmla="*/ 79 h 524"/>
                <a:gd name="T58" fmla="*/ 159 w 260"/>
                <a:gd name="T59" fmla="*/ 117 h 524"/>
                <a:gd name="T60" fmla="*/ 129 w 260"/>
                <a:gd name="T61" fmla="*/ 61 h 524"/>
                <a:gd name="T62" fmla="*/ 135 w 260"/>
                <a:gd name="T63" fmla="*/ 125 h 524"/>
                <a:gd name="T64" fmla="*/ 104 w 260"/>
                <a:gd name="T65" fmla="*/ 108 h 524"/>
                <a:gd name="T66" fmla="*/ 216 w 260"/>
                <a:gd name="T67" fmla="*/ 152 h 524"/>
                <a:gd name="T68" fmla="*/ 170 w 260"/>
                <a:gd name="T69" fmla="*/ 159 h 524"/>
                <a:gd name="T70" fmla="*/ 185 w 260"/>
                <a:gd name="T71" fmla="*/ 146 h 524"/>
                <a:gd name="T72" fmla="*/ 42 w 260"/>
                <a:gd name="T73" fmla="*/ 231 h 524"/>
                <a:gd name="T74" fmla="*/ 57 w 260"/>
                <a:gd name="T75" fmla="*/ 216 h 524"/>
                <a:gd name="T76" fmla="*/ 42 w 260"/>
                <a:gd name="T77" fmla="*/ 231 h 524"/>
                <a:gd name="T78" fmla="*/ 83 w 260"/>
                <a:gd name="T79" fmla="*/ 193 h 524"/>
                <a:gd name="T80" fmla="*/ 85 w 260"/>
                <a:gd name="T81" fmla="*/ 220 h 524"/>
                <a:gd name="T82" fmla="*/ 79 w 260"/>
                <a:gd name="T83" fmla="*/ 182 h 524"/>
                <a:gd name="T84" fmla="*/ 43 w 260"/>
                <a:gd name="T85" fmla="*/ 175 h 524"/>
                <a:gd name="T86" fmla="*/ 59 w 260"/>
                <a:gd name="T87" fmla="*/ 178 h 524"/>
                <a:gd name="T88" fmla="*/ 63 w 260"/>
                <a:gd name="T89" fmla="*/ 192 h 524"/>
                <a:gd name="T90" fmla="*/ 46 w 260"/>
                <a:gd name="T91" fmla="*/ 185 h 524"/>
                <a:gd name="T92" fmla="*/ 35 w 260"/>
                <a:gd name="T93" fmla="*/ 210 h 524"/>
                <a:gd name="T94" fmla="*/ 10 w 260"/>
                <a:gd name="T95" fmla="*/ 17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524">
                  <a:moveTo>
                    <a:pt x="153" y="326"/>
                  </a:moveTo>
                  <a:cubicBezTo>
                    <a:pt x="153" y="325"/>
                    <a:pt x="153" y="324"/>
                    <a:pt x="153" y="324"/>
                  </a:cubicBezTo>
                  <a:cubicBezTo>
                    <a:pt x="153" y="323"/>
                    <a:pt x="152" y="323"/>
                    <a:pt x="152" y="322"/>
                  </a:cubicBezTo>
                  <a:cubicBezTo>
                    <a:pt x="145" y="270"/>
                    <a:pt x="147" y="216"/>
                    <a:pt x="157" y="164"/>
                  </a:cubicBezTo>
                  <a:cubicBezTo>
                    <a:pt x="159" y="164"/>
                    <a:pt x="161" y="164"/>
                    <a:pt x="163" y="164"/>
                  </a:cubicBezTo>
                  <a:cubicBezTo>
                    <a:pt x="165" y="165"/>
                    <a:pt x="167" y="165"/>
                    <a:pt x="168" y="166"/>
                  </a:cubicBezTo>
                  <a:cubicBezTo>
                    <a:pt x="180" y="168"/>
                    <a:pt x="222" y="180"/>
                    <a:pt x="225" y="160"/>
                  </a:cubicBezTo>
                  <a:cubicBezTo>
                    <a:pt x="226" y="154"/>
                    <a:pt x="222" y="148"/>
                    <a:pt x="216" y="143"/>
                  </a:cubicBezTo>
                  <a:cubicBezTo>
                    <a:pt x="236" y="127"/>
                    <a:pt x="260" y="97"/>
                    <a:pt x="255" y="70"/>
                  </a:cubicBezTo>
                  <a:cubicBezTo>
                    <a:pt x="250" y="44"/>
                    <a:pt x="228" y="37"/>
                    <a:pt x="210" y="51"/>
                  </a:cubicBezTo>
                  <a:cubicBezTo>
                    <a:pt x="212" y="35"/>
                    <a:pt x="207" y="19"/>
                    <a:pt x="190" y="14"/>
                  </a:cubicBezTo>
                  <a:cubicBezTo>
                    <a:pt x="175" y="10"/>
                    <a:pt x="163" y="17"/>
                    <a:pt x="155" y="28"/>
                  </a:cubicBezTo>
                  <a:cubicBezTo>
                    <a:pt x="151" y="11"/>
                    <a:pt x="132" y="0"/>
                    <a:pt x="113" y="11"/>
                  </a:cubicBezTo>
                  <a:cubicBezTo>
                    <a:pt x="83" y="29"/>
                    <a:pt x="88" y="78"/>
                    <a:pt x="97" y="107"/>
                  </a:cubicBezTo>
                  <a:cubicBezTo>
                    <a:pt x="92" y="106"/>
                    <a:pt x="87" y="108"/>
                    <a:pt x="84" y="112"/>
                  </a:cubicBezTo>
                  <a:cubicBezTo>
                    <a:pt x="71" y="131"/>
                    <a:pt x="114" y="149"/>
                    <a:pt x="143" y="158"/>
                  </a:cubicBezTo>
                  <a:cubicBezTo>
                    <a:pt x="145" y="159"/>
                    <a:pt x="147" y="160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1" y="203"/>
                    <a:pt x="138" y="246"/>
                    <a:pt x="140" y="288"/>
                  </a:cubicBezTo>
                  <a:cubicBezTo>
                    <a:pt x="129" y="263"/>
                    <a:pt x="113" y="241"/>
                    <a:pt x="91" y="223"/>
                  </a:cubicBezTo>
                  <a:cubicBezTo>
                    <a:pt x="92" y="221"/>
                    <a:pt x="93" y="219"/>
                    <a:pt x="93" y="217"/>
                  </a:cubicBezTo>
                  <a:cubicBezTo>
                    <a:pt x="95" y="207"/>
                    <a:pt x="88" y="165"/>
                    <a:pt x="71" y="173"/>
                  </a:cubicBezTo>
                  <a:cubicBezTo>
                    <a:pt x="69" y="174"/>
                    <a:pt x="67" y="175"/>
                    <a:pt x="66" y="177"/>
                  </a:cubicBezTo>
                  <a:cubicBezTo>
                    <a:pt x="64" y="175"/>
                    <a:pt x="62" y="173"/>
                    <a:pt x="60" y="171"/>
                  </a:cubicBezTo>
                  <a:cubicBezTo>
                    <a:pt x="45" y="158"/>
                    <a:pt x="29" y="155"/>
                    <a:pt x="11" y="159"/>
                  </a:cubicBezTo>
                  <a:cubicBezTo>
                    <a:pt x="8" y="159"/>
                    <a:pt x="5" y="160"/>
                    <a:pt x="3" y="163"/>
                  </a:cubicBezTo>
                  <a:cubicBezTo>
                    <a:pt x="0" y="167"/>
                    <a:pt x="5" y="179"/>
                    <a:pt x="7" y="183"/>
                  </a:cubicBezTo>
                  <a:cubicBezTo>
                    <a:pt x="10" y="192"/>
                    <a:pt x="15" y="200"/>
                    <a:pt x="22" y="207"/>
                  </a:cubicBezTo>
                  <a:cubicBezTo>
                    <a:pt x="24" y="209"/>
                    <a:pt x="26" y="211"/>
                    <a:pt x="29" y="213"/>
                  </a:cubicBezTo>
                  <a:cubicBezTo>
                    <a:pt x="22" y="219"/>
                    <a:pt x="24" y="226"/>
                    <a:pt x="32" y="233"/>
                  </a:cubicBezTo>
                  <a:cubicBezTo>
                    <a:pt x="46" y="244"/>
                    <a:pt x="73" y="244"/>
                    <a:pt x="86" y="231"/>
                  </a:cubicBezTo>
                  <a:cubicBezTo>
                    <a:pt x="116" y="255"/>
                    <a:pt x="134" y="287"/>
                    <a:pt x="144" y="324"/>
                  </a:cubicBezTo>
                  <a:cubicBezTo>
                    <a:pt x="153" y="394"/>
                    <a:pt x="178" y="461"/>
                    <a:pt x="221" y="519"/>
                  </a:cubicBezTo>
                  <a:cubicBezTo>
                    <a:pt x="225" y="524"/>
                    <a:pt x="232" y="520"/>
                    <a:pt x="229" y="515"/>
                  </a:cubicBezTo>
                  <a:cubicBezTo>
                    <a:pt x="187" y="459"/>
                    <a:pt x="162" y="393"/>
                    <a:pt x="153" y="326"/>
                  </a:cubicBezTo>
                  <a:close/>
                  <a:moveTo>
                    <a:pt x="96" y="128"/>
                  </a:moveTo>
                  <a:cubicBezTo>
                    <a:pt x="92" y="126"/>
                    <a:pt x="91" y="123"/>
                    <a:pt x="94" y="119"/>
                  </a:cubicBezTo>
                  <a:cubicBezTo>
                    <a:pt x="93" y="113"/>
                    <a:pt x="96" y="111"/>
                    <a:pt x="102" y="114"/>
                  </a:cubicBezTo>
                  <a:cubicBezTo>
                    <a:pt x="107" y="114"/>
                    <a:pt x="113" y="117"/>
                    <a:pt x="117" y="120"/>
                  </a:cubicBezTo>
                  <a:cubicBezTo>
                    <a:pt x="131" y="127"/>
                    <a:pt x="141" y="140"/>
                    <a:pt x="147" y="154"/>
                  </a:cubicBezTo>
                  <a:cubicBezTo>
                    <a:pt x="139" y="151"/>
                    <a:pt x="131" y="148"/>
                    <a:pt x="123" y="145"/>
                  </a:cubicBezTo>
                  <a:cubicBezTo>
                    <a:pt x="115" y="141"/>
                    <a:pt x="101" y="135"/>
                    <a:pt x="96" y="128"/>
                  </a:cubicBezTo>
                  <a:close/>
                  <a:moveTo>
                    <a:pt x="100" y="42"/>
                  </a:moveTo>
                  <a:cubicBezTo>
                    <a:pt x="104" y="30"/>
                    <a:pt x="111" y="17"/>
                    <a:pt x="125" y="14"/>
                  </a:cubicBezTo>
                  <a:cubicBezTo>
                    <a:pt x="142" y="11"/>
                    <a:pt x="153" y="25"/>
                    <a:pt x="148" y="41"/>
                  </a:cubicBezTo>
                  <a:cubicBezTo>
                    <a:pt x="147" y="45"/>
                    <a:pt x="153" y="47"/>
                    <a:pt x="155" y="43"/>
                  </a:cubicBezTo>
                  <a:cubicBezTo>
                    <a:pt x="168" y="4"/>
                    <a:pt x="213" y="20"/>
                    <a:pt x="201" y="59"/>
                  </a:cubicBezTo>
                  <a:cubicBezTo>
                    <a:pt x="201" y="62"/>
                    <a:pt x="205" y="65"/>
                    <a:pt x="207" y="62"/>
                  </a:cubicBezTo>
                  <a:cubicBezTo>
                    <a:pt x="222" y="45"/>
                    <a:pt x="244" y="47"/>
                    <a:pt x="249" y="72"/>
                  </a:cubicBezTo>
                  <a:cubicBezTo>
                    <a:pt x="252" y="88"/>
                    <a:pt x="242" y="103"/>
                    <a:pt x="233" y="115"/>
                  </a:cubicBezTo>
                  <a:cubicBezTo>
                    <a:pt x="226" y="124"/>
                    <a:pt x="219" y="132"/>
                    <a:pt x="210" y="139"/>
                  </a:cubicBezTo>
                  <a:cubicBezTo>
                    <a:pt x="208" y="138"/>
                    <a:pt x="206" y="138"/>
                    <a:pt x="204" y="137"/>
                  </a:cubicBezTo>
                  <a:cubicBezTo>
                    <a:pt x="194" y="136"/>
                    <a:pt x="184" y="139"/>
                    <a:pt x="174" y="143"/>
                  </a:cubicBezTo>
                  <a:cubicBezTo>
                    <a:pt x="193" y="128"/>
                    <a:pt x="210" y="112"/>
                    <a:pt x="222" y="91"/>
                  </a:cubicBezTo>
                  <a:cubicBezTo>
                    <a:pt x="224" y="87"/>
                    <a:pt x="218" y="84"/>
                    <a:pt x="216" y="87"/>
                  </a:cubicBezTo>
                  <a:cubicBezTo>
                    <a:pt x="202" y="111"/>
                    <a:pt x="182" y="129"/>
                    <a:pt x="161" y="146"/>
                  </a:cubicBezTo>
                  <a:cubicBezTo>
                    <a:pt x="163" y="137"/>
                    <a:pt x="164" y="128"/>
                    <a:pt x="166" y="119"/>
                  </a:cubicBezTo>
                  <a:cubicBezTo>
                    <a:pt x="169" y="105"/>
                    <a:pt x="174" y="92"/>
                    <a:pt x="178" y="79"/>
                  </a:cubicBezTo>
                  <a:cubicBezTo>
                    <a:pt x="179" y="75"/>
                    <a:pt x="173" y="73"/>
                    <a:pt x="172" y="77"/>
                  </a:cubicBezTo>
                  <a:cubicBezTo>
                    <a:pt x="167" y="90"/>
                    <a:pt x="163" y="103"/>
                    <a:pt x="159" y="117"/>
                  </a:cubicBezTo>
                  <a:cubicBezTo>
                    <a:pt x="157" y="127"/>
                    <a:pt x="156" y="138"/>
                    <a:pt x="154" y="148"/>
                  </a:cubicBezTo>
                  <a:cubicBezTo>
                    <a:pt x="139" y="119"/>
                    <a:pt x="127" y="95"/>
                    <a:pt x="129" y="61"/>
                  </a:cubicBezTo>
                  <a:cubicBezTo>
                    <a:pt x="129" y="56"/>
                    <a:pt x="123" y="56"/>
                    <a:pt x="123" y="61"/>
                  </a:cubicBezTo>
                  <a:cubicBezTo>
                    <a:pt x="121" y="85"/>
                    <a:pt x="127" y="105"/>
                    <a:pt x="135" y="125"/>
                  </a:cubicBezTo>
                  <a:cubicBezTo>
                    <a:pt x="129" y="119"/>
                    <a:pt x="123" y="115"/>
                    <a:pt x="115" y="111"/>
                  </a:cubicBezTo>
                  <a:cubicBezTo>
                    <a:pt x="113" y="110"/>
                    <a:pt x="108" y="109"/>
                    <a:pt x="104" y="108"/>
                  </a:cubicBezTo>
                  <a:cubicBezTo>
                    <a:pt x="97" y="87"/>
                    <a:pt x="94" y="64"/>
                    <a:pt x="100" y="42"/>
                  </a:cubicBezTo>
                  <a:close/>
                  <a:moveTo>
                    <a:pt x="216" y="152"/>
                  </a:moveTo>
                  <a:cubicBezTo>
                    <a:pt x="218" y="158"/>
                    <a:pt x="219" y="161"/>
                    <a:pt x="212" y="164"/>
                  </a:cubicBezTo>
                  <a:cubicBezTo>
                    <a:pt x="200" y="169"/>
                    <a:pt x="181" y="162"/>
                    <a:pt x="170" y="159"/>
                  </a:cubicBezTo>
                  <a:cubicBezTo>
                    <a:pt x="167" y="159"/>
                    <a:pt x="165" y="158"/>
                    <a:pt x="162" y="157"/>
                  </a:cubicBezTo>
                  <a:cubicBezTo>
                    <a:pt x="169" y="153"/>
                    <a:pt x="177" y="149"/>
                    <a:pt x="185" y="146"/>
                  </a:cubicBezTo>
                  <a:cubicBezTo>
                    <a:pt x="194" y="144"/>
                    <a:pt x="210" y="139"/>
                    <a:pt x="216" y="152"/>
                  </a:cubicBezTo>
                  <a:close/>
                  <a:moveTo>
                    <a:pt x="42" y="231"/>
                  </a:moveTo>
                  <a:cubicBezTo>
                    <a:pt x="38" y="230"/>
                    <a:pt x="29" y="223"/>
                    <a:pt x="33" y="218"/>
                  </a:cubicBezTo>
                  <a:cubicBezTo>
                    <a:pt x="38" y="212"/>
                    <a:pt x="52" y="215"/>
                    <a:pt x="57" y="216"/>
                  </a:cubicBezTo>
                  <a:cubicBezTo>
                    <a:pt x="66" y="218"/>
                    <a:pt x="73" y="223"/>
                    <a:pt x="80" y="226"/>
                  </a:cubicBezTo>
                  <a:cubicBezTo>
                    <a:pt x="71" y="235"/>
                    <a:pt x="53" y="237"/>
                    <a:pt x="42" y="231"/>
                  </a:cubicBezTo>
                  <a:close/>
                  <a:moveTo>
                    <a:pt x="79" y="182"/>
                  </a:moveTo>
                  <a:cubicBezTo>
                    <a:pt x="81" y="185"/>
                    <a:pt x="82" y="190"/>
                    <a:pt x="83" y="193"/>
                  </a:cubicBezTo>
                  <a:cubicBezTo>
                    <a:pt x="84" y="198"/>
                    <a:pt x="86" y="203"/>
                    <a:pt x="86" y="209"/>
                  </a:cubicBezTo>
                  <a:cubicBezTo>
                    <a:pt x="87" y="213"/>
                    <a:pt x="86" y="217"/>
                    <a:pt x="85" y="220"/>
                  </a:cubicBezTo>
                  <a:cubicBezTo>
                    <a:pt x="78" y="211"/>
                    <a:pt x="70" y="199"/>
                    <a:pt x="70" y="188"/>
                  </a:cubicBezTo>
                  <a:cubicBezTo>
                    <a:pt x="70" y="182"/>
                    <a:pt x="74" y="177"/>
                    <a:pt x="79" y="182"/>
                  </a:cubicBezTo>
                  <a:close/>
                  <a:moveTo>
                    <a:pt x="63" y="192"/>
                  </a:moveTo>
                  <a:cubicBezTo>
                    <a:pt x="57" y="186"/>
                    <a:pt x="50" y="180"/>
                    <a:pt x="43" y="175"/>
                  </a:cubicBezTo>
                  <a:cubicBezTo>
                    <a:pt x="40" y="173"/>
                    <a:pt x="34" y="168"/>
                    <a:pt x="27" y="164"/>
                  </a:cubicBezTo>
                  <a:cubicBezTo>
                    <a:pt x="38" y="165"/>
                    <a:pt x="50" y="169"/>
                    <a:pt x="59" y="178"/>
                  </a:cubicBezTo>
                  <a:cubicBezTo>
                    <a:pt x="60" y="180"/>
                    <a:pt x="62" y="182"/>
                    <a:pt x="63" y="183"/>
                  </a:cubicBezTo>
                  <a:cubicBezTo>
                    <a:pt x="62" y="186"/>
                    <a:pt x="63" y="189"/>
                    <a:pt x="63" y="192"/>
                  </a:cubicBezTo>
                  <a:close/>
                  <a:moveTo>
                    <a:pt x="10" y="170"/>
                  </a:moveTo>
                  <a:cubicBezTo>
                    <a:pt x="12" y="159"/>
                    <a:pt x="42" y="182"/>
                    <a:pt x="46" y="185"/>
                  </a:cubicBezTo>
                  <a:cubicBezTo>
                    <a:pt x="57" y="194"/>
                    <a:pt x="67" y="203"/>
                    <a:pt x="73" y="216"/>
                  </a:cubicBezTo>
                  <a:cubicBezTo>
                    <a:pt x="61" y="210"/>
                    <a:pt x="49" y="205"/>
                    <a:pt x="35" y="210"/>
                  </a:cubicBezTo>
                  <a:cubicBezTo>
                    <a:pt x="28" y="205"/>
                    <a:pt x="22" y="199"/>
                    <a:pt x="18" y="191"/>
                  </a:cubicBezTo>
                  <a:cubicBezTo>
                    <a:pt x="15" y="186"/>
                    <a:pt x="9" y="175"/>
                    <a:pt x="10" y="17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642" y="1496"/>
              <a:ext cx="373" cy="341"/>
            </a:xfrm>
            <a:custGeom>
              <a:avLst/>
              <a:gdLst>
                <a:gd name="T0" fmla="*/ 21 w 158"/>
                <a:gd name="T1" fmla="*/ 107 h 144"/>
                <a:gd name="T2" fmla="*/ 41 w 158"/>
                <a:gd name="T3" fmla="*/ 121 h 144"/>
                <a:gd name="T4" fmla="*/ 29 w 158"/>
                <a:gd name="T5" fmla="*/ 57 h 144"/>
                <a:gd name="T6" fmla="*/ 35 w 158"/>
                <a:gd name="T7" fmla="*/ 57 h 144"/>
                <a:gd name="T8" fmla="*/ 60 w 158"/>
                <a:gd name="T9" fmla="*/ 144 h 144"/>
                <a:gd name="T10" fmla="*/ 65 w 158"/>
                <a:gd name="T11" fmla="*/ 113 h 144"/>
                <a:gd name="T12" fmla="*/ 78 w 158"/>
                <a:gd name="T13" fmla="*/ 73 h 144"/>
                <a:gd name="T14" fmla="*/ 84 w 158"/>
                <a:gd name="T15" fmla="*/ 75 h 144"/>
                <a:gd name="T16" fmla="*/ 72 w 158"/>
                <a:gd name="T17" fmla="*/ 115 h 144"/>
                <a:gd name="T18" fmla="*/ 67 w 158"/>
                <a:gd name="T19" fmla="*/ 142 h 144"/>
                <a:gd name="T20" fmla="*/ 122 w 158"/>
                <a:gd name="T21" fmla="*/ 83 h 144"/>
                <a:gd name="T22" fmla="*/ 128 w 158"/>
                <a:gd name="T23" fmla="*/ 87 h 144"/>
                <a:gd name="T24" fmla="*/ 80 w 158"/>
                <a:gd name="T25" fmla="*/ 139 h 144"/>
                <a:gd name="T26" fmla="*/ 110 w 158"/>
                <a:gd name="T27" fmla="*/ 133 h 144"/>
                <a:gd name="T28" fmla="*/ 116 w 158"/>
                <a:gd name="T29" fmla="*/ 135 h 144"/>
                <a:gd name="T30" fmla="*/ 139 w 158"/>
                <a:gd name="T31" fmla="*/ 111 h 144"/>
                <a:gd name="T32" fmla="*/ 155 w 158"/>
                <a:gd name="T33" fmla="*/ 68 h 144"/>
                <a:gd name="T34" fmla="*/ 113 w 158"/>
                <a:gd name="T35" fmla="*/ 58 h 144"/>
                <a:gd name="T36" fmla="*/ 107 w 158"/>
                <a:gd name="T37" fmla="*/ 55 h 144"/>
                <a:gd name="T38" fmla="*/ 61 w 158"/>
                <a:gd name="T39" fmla="*/ 39 h 144"/>
                <a:gd name="T40" fmla="*/ 54 w 158"/>
                <a:gd name="T41" fmla="*/ 37 h 144"/>
                <a:gd name="T42" fmla="*/ 31 w 158"/>
                <a:gd name="T43" fmla="*/ 10 h 144"/>
                <a:gd name="T44" fmla="*/ 6 w 158"/>
                <a:gd name="T45" fmla="*/ 38 h 144"/>
                <a:gd name="T46" fmla="*/ 10 w 158"/>
                <a:gd name="T47" fmla="*/ 104 h 144"/>
                <a:gd name="T48" fmla="*/ 21 w 158"/>
                <a:gd name="T49" fmla="*/ 107 h 144"/>
                <a:gd name="T50" fmla="*/ 136 w 158"/>
                <a:gd name="T51" fmla="*/ 67 h 144"/>
                <a:gd name="T52" fmla="*/ 136 w 158"/>
                <a:gd name="T53" fmla="*/ 67 h 144"/>
                <a:gd name="T54" fmla="*/ 137 w 158"/>
                <a:gd name="T55" fmla="*/ 67 h 144"/>
                <a:gd name="T56" fmla="*/ 137 w 158"/>
                <a:gd name="T57" fmla="*/ 67 h 144"/>
                <a:gd name="T58" fmla="*/ 138 w 158"/>
                <a:gd name="T59" fmla="*/ 67 h 144"/>
                <a:gd name="T60" fmla="*/ 138 w 158"/>
                <a:gd name="T61" fmla="*/ 72 h 144"/>
                <a:gd name="T62" fmla="*/ 138 w 158"/>
                <a:gd name="T63" fmla="*/ 72 h 144"/>
                <a:gd name="T64" fmla="*/ 133 w 158"/>
                <a:gd name="T65" fmla="*/ 72 h 144"/>
                <a:gd name="T66" fmla="*/ 133 w 158"/>
                <a:gd name="T67" fmla="*/ 71 h 144"/>
                <a:gd name="T68" fmla="*/ 136 w 158"/>
                <a:gd name="T69" fmla="*/ 67 h 144"/>
                <a:gd name="T70" fmla="*/ 85 w 158"/>
                <a:gd name="T71" fmla="*/ 53 h 144"/>
                <a:gd name="T72" fmla="*/ 85 w 158"/>
                <a:gd name="T73" fmla="*/ 52 h 144"/>
                <a:gd name="T74" fmla="*/ 91 w 158"/>
                <a:gd name="T75" fmla="*/ 54 h 144"/>
                <a:gd name="T76" fmla="*/ 91 w 158"/>
                <a:gd name="T77" fmla="*/ 55 h 144"/>
                <a:gd name="T78" fmla="*/ 85 w 158"/>
                <a:gd name="T79" fmla="*/ 53 h 144"/>
                <a:gd name="T80" fmla="*/ 36 w 158"/>
                <a:gd name="T81" fmla="*/ 38 h 144"/>
                <a:gd name="T82" fmla="*/ 36 w 158"/>
                <a:gd name="T83" fmla="*/ 45 h 144"/>
                <a:gd name="T84" fmla="*/ 36 w 158"/>
                <a:gd name="T85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144">
                  <a:moveTo>
                    <a:pt x="21" y="107"/>
                  </a:moveTo>
                  <a:cubicBezTo>
                    <a:pt x="29" y="111"/>
                    <a:pt x="35" y="115"/>
                    <a:pt x="41" y="121"/>
                  </a:cubicBezTo>
                  <a:cubicBezTo>
                    <a:pt x="33" y="101"/>
                    <a:pt x="27" y="81"/>
                    <a:pt x="29" y="57"/>
                  </a:cubicBezTo>
                  <a:cubicBezTo>
                    <a:pt x="29" y="52"/>
                    <a:pt x="35" y="52"/>
                    <a:pt x="35" y="57"/>
                  </a:cubicBezTo>
                  <a:cubicBezTo>
                    <a:pt x="33" y="91"/>
                    <a:pt x="45" y="115"/>
                    <a:pt x="60" y="144"/>
                  </a:cubicBezTo>
                  <a:cubicBezTo>
                    <a:pt x="62" y="134"/>
                    <a:pt x="63" y="123"/>
                    <a:pt x="65" y="113"/>
                  </a:cubicBezTo>
                  <a:cubicBezTo>
                    <a:pt x="69" y="99"/>
                    <a:pt x="73" y="86"/>
                    <a:pt x="78" y="73"/>
                  </a:cubicBezTo>
                  <a:cubicBezTo>
                    <a:pt x="79" y="69"/>
                    <a:pt x="85" y="71"/>
                    <a:pt x="84" y="75"/>
                  </a:cubicBezTo>
                  <a:cubicBezTo>
                    <a:pt x="80" y="88"/>
                    <a:pt x="75" y="101"/>
                    <a:pt x="72" y="115"/>
                  </a:cubicBezTo>
                  <a:cubicBezTo>
                    <a:pt x="70" y="124"/>
                    <a:pt x="69" y="133"/>
                    <a:pt x="67" y="142"/>
                  </a:cubicBezTo>
                  <a:cubicBezTo>
                    <a:pt x="88" y="125"/>
                    <a:pt x="108" y="107"/>
                    <a:pt x="122" y="83"/>
                  </a:cubicBezTo>
                  <a:cubicBezTo>
                    <a:pt x="124" y="80"/>
                    <a:pt x="130" y="83"/>
                    <a:pt x="128" y="87"/>
                  </a:cubicBezTo>
                  <a:cubicBezTo>
                    <a:pt x="116" y="108"/>
                    <a:pt x="99" y="124"/>
                    <a:pt x="80" y="139"/>
                  </a:cubicBezTo>
                  <a:cubicBezTo>
                    <a:pt x="90" y="135"/>
                    <a:pt x="100" y="132"/>
                    <a:pt x="110" y="133"/>
                  </a:cubicBezTo>
                  <a:cubicBezTo>
                    <a:pt x="112" y="134"/>
                    <a:pt x="114" y="134"/>
                    <a:pt x="116" y="135"/>
                  </a:cubicBezTo>
                  <a:cubicBezTo>
                    <a:pt x="125" y="128"/>
                    <a:pt x="132" y="120"/>
                    <a:pt x="139" y="111"/>
                  </a:cubicBezTo>
                  <a:cubicBezTo>
                    <a:pt x="148" y="99"/>
                    <a:pt x="158" y="84"/>
                    <a:pt x="155" y="68"/>
                  </a:cubicBezTo>
                  <a:cubicBezTo>
                    <a:pt x="150" y="43"/>
                    <a:pt x="128" y="41"/>
                    <a:pt x="113" y="58"/>
                  </a:cubicBezTo>
                  <a:cubicBezTo>
                    <a:pt x="111" y="61"/>
                    <a:pt x="107" y="58"/>
                    <a:pt x="107" y="55"/>
                  </a:cubicBezTo>
                  <a:cubicBezTo>
                    <a:pt x="119" y="16"/>
                    <a:pt x="74" y="0"/>
                    <a:pt x="61" y="39"/>
                  </a:cubicBezTo>
                  <a:cubicBezTo>
                    <a:pt x="59" y="43"/>
                    <a:pt x="53" y="41"/>
                    <a:pt x="54" y="37"/>
                  </a:cubicBezTo>
                  <a:cubicBezTo>
                    <a:pt x="59" y="21"/>
                    <a:pt x="48" y="7"/>
                    <a:pt x="31" y="10"/>
                  </a:cubicBezTo>
                  <a:cubicBezTo>
                    <a:pt x="17" y="13"/>
                    <a:pt x="10" y="26"/>
                    <a:pt x="6" y="38"/>
                  </a:cubicBezTo>
                  <a:cubicBezTo>
                    <a:pt x="0" y="60"/>
                    <a:pt x="3" y="83"/>
                    <a:pt x="10" y="104"/>
                  </a:cubicBezTo>
                  <a:cubicBezTo>
                    <a:pt x="14" y="105"/>
                    <a:pt x="19" y="106"/>
                    <a:pt x="21" y="10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7" y="67"/>
                    <a:pt x="138" y="67"/>
                    <a:pt x="138" y="67"/>
                  </a:cubicBezTo>
                  <a:cubicBezTo>
                    <a:pt x="139" y="68"/>
                    <a:pt x="140" y="71"/>
                    <a:pt x="138" y="72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7" y="74"/>
                    <a:pt x="134" y="74"/>
                    <a:pt x="133" y="72"/>
                  </a:cubicBezTo>
                  <a:cubicBezTo>
                    <a:pt x="133" y="72"/>
                    <a:pt x="133" y="72"/>
                    <a:pt x="133" y="71"/>
                  </a:cubicBezTo>
                  <a:cubicBezTo>
                    <a:pt x="131" y="69"/>
                    <a:pt x="134" y="67"/>
                    <a:pt x="136" y="67"/>
                  </a:cubicBezTo>
                  <a:close/>
                  <a:moveTo>
                    <a:pt x="85" y="53"/>
                  </a:moveTo>
                  <a:cubicBezTo>
                    <a:pt x="85" y="53"/>
                    <a:pt x="85" y="52"/>
                    <a:pt x="85" y="52"/>
                  </a:cubicBezTo>
                  <a:cubicBezTo>
                    <a:pt x="86" y="48"/>
                    <a:pt x="93" y="50"/>
                    <a:pt x="91" y="54"/>
                  </a:cubicBezTo>
                  <a:cubicBezTo>
                    <a:pt x="91" y="54"/>
                    <a:pt x="91" y="54"/>
                    <a:pt x="91" y="55"/>
                  </a:cubicBezTo>
                  <a:cubicBezTo>
                    <a:pt x="90" y="59"/>
                    <a:pt x="83" y="57"/>
                    <a:pt x="85" y="53"/>
                  </a:cubicBezTo>
                  <a:close/>
                  <a:moveTo>
                    <a:pt x="36" y="38"/>
                  </a:moveTo>
                  <a:cubicBezTo>
                    <a:pt x="40" y="38"/>
                    <a:pt x="40" y="45"/>
                    <a:pt x="36" y="45"/>
                  </a:cubicBezTo>
                  <a:cubicBezTo>
                    <a:pt x="32" y="45"/>
                    <a:pt x="32" y="38"/>
                    <a:pt x="36" y="3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4635" y="1749"/>
              <a:ext cx="132" cy="102"/>
            </a:xfrm>
            <a:custGeom>
              <a:avLst/>
              <a:gdLst>
                <a:gd name="T0" fmla="*/ 56 w 56"/>
                <a:gd name="T1" fmla="*/ 43 h 43"/>
                <a:gd name="T2" fmla="*/ 26 w 56"/>
                <a:gd name="T3" fmla="*/ 9 h 43"/>
                <a:gd name="T4" fmla="*/ 11 w 56"/>
                <a:gd name="T5" fmla="*/ 3 h 43"/>
                <a:gd name="T6" fmla="*/ 3 w 56"/>
                <a:gd name="T7" fmla="*/ 8 h 43"/>
                <a:gd name="T8" fmla="*/ 5 w 56"/>
                <a:gd name="T9" fmla="*/ 17 h 43"/>
                <a:gd name="T10" fmla="*/ 32 w 56"/>
                <a:gd name="T11" fmla="*/ 34 h 43"/>
                <a:gd name="T12" fmla="*/ 56 w 5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56" y="43"/>
                  </a:moveTo>
                  <a:cubicBezTo>
                    <a:pt x="50" y="29"/>
                    <a:pt x="40" y="16"/>
                    <a:pt x="26" y="9"/>
                  </a:cubicBezTo>
                  <a:cubicBezTo>
                    <a:pt x="22" y="6"/>
                    <a:pt x="16" y="3"/>
                    <a:pt x="11" y="3"/>
                  </a:cubicBezTo>
                  <a:cubicBezTo>
                    <a:pt x="5" y="0"/>
                    <a:pt x="2" y="2"/>
                    <a:pt x="3" y="8"/>
                  </a:cubicBezTo>
                  <a:cubicBezTo>
                    <a:pt x="0" y="12"/>
                    <a:pt x="1" y="15"/>
                    <a:pt x="5" y="17"/>
                  </a:cubicBezTo>
                  <a:cubicBezTo>
                    <a:pt x="10" y="24"/>
                    <a:pt x="24" y="30"/>
                    <a:pt x="32" y="34"/>
                  </a:cubicBezTo>
                  <a:cubicBezTo>
                    <a:pt x="40" y="37"/>
                    <a:pt x="48" y="40"/>
                    <a:pt x="56" y="4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802" y="1815"/>
              <a:ext cx="135" cy="71"/>
            </a:xfrm>
            <a:custGeom>
              <a:avLst/>
              <a:gdLst>
                <a:gd name="T0" fmla="*/ 23 w 57"/>
                <a:gd name="T1" fmla="*/ 7 h 30"/>
                <a:gd name="T2" fmla="*/ 0 w 57"/>
                <a:gd name="T3" fmla="*/ 18 h 30"/>
                <a:gd name="T4" fmla="*/ 8 w 57"/>
                <a:gd name="T5" fmla="*/ 20 h 30"/>
                <a:gd name="T6" fmla="*/ 50 w 57"/>
                <a:gd name="T7" fmla="*/ 25 h 30"/>
                <a:gd name="T8" fmla="*/ 54 w 57"/>
                <a:gd name="T9" fmla="*/ 13 h 30"/>
                <a:gd name="T10" fmla="*/ 23 w 57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0">
                  <a:moveTo>
                    <a:pt x="23" y="7"/>
                  </a:moveTo>
                  <a:cubicBezTo>
                    <a:pt x="15" y="10"/>
                    <a:pt x="7" y="14"/>
                    <a:pt x="0" y="18"/>
                  </a:cubicBezTo>
                  <a:cubicBezTo>
                    <a:pt x="3" y="19"/>
                    <a:pt x="5" y="20"/>
                    <a:pt x="8" y="20"/>
                  </a:cubicBezTo>
                  <a:cubicBezTo>
                    <a:pt x="19" y="23"/>
                    <a:pt x="38" y="30"/>
                    <a:pt x="50" y="25"/>
                  </a:cubicBezTo>
                  <a:cubicBezTo>
                    <a:pt x="57" y="22"/>
                    <a:pt x="56" y="19"/>
                    <a:pt x="54" y="13"/>
                  </a:cubicBezTo>
                  <a:cubicBezTo>
                    <a:pt x="48" y="0"/>
                    <a:pt x="32" y="5"/>
                    <a:pt x="23" y="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483" y="1875"/>
              <a:ext cx="85" cy="66"/>
            </a:xfrm>
            <a:custGeom>
              <a:avLst/>
              <a:gdLst>
                <a:gd name="T0" fmla="*/ 32 w 36"/>
                <a:gd name="T1" fmla="*/ 14 h 28"/>
                <a:gd name="T2" fmla="*/ 0 w 36"/>
                <a:gd name="T3" fmla="*/ 0 h 28"/>
                <a:gd name="T4" fmla="*/ 16 w 36"/>
                <a:gd name="T5" fmla="*/ 11 h 28"/>
                <a:gd name="T6" fmla="*/ 36 w 36"/>
                <a:gd name="T7" fmla="*/ 28 h 28"/>
                <a:gd name="T8" fmla="*/ 36 w 36"/>
                <a:gd name="T9" fmla="*/ 19 h 28"/>
                <a:gd name="T10" fmla="*/ 32 w 36"/>
                <a:gd name="T1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8">
                  <a:moveTo>
                    <a:pt x="32" y="14"/>
                  </a:moveTo>
                  <a:cubicBezTo>
                    <a:pt x="23" y="5"/>
                    <a:pt x="11" y="1"/>
                    <a:pt x="0" y="0"/>
                  </a:cubicBezTo>
                  <a:cubicBezTo>
                    <a:pt x="7" y="4"/>
                    <a:pt x="13" y="9"/>
                    <a:pt x="16" y="11"/>
                  </a:cubicBezTo>
                  <a:cubicBezTo>
                    <a:pt x="23" y="16"/>
                    <a:pt x="30" y="22"/>
                    <a:pt x="36" y="28"/>
                  </a:cubicBezTo>
                  <a:cubicBezTo>
                    <a:pt x="36" y="25"/>
                    <a:pt x="35" y="22"/>
                    <a:pt x="36" y="19"/>
                  </a:cubicBezTo>
                  <a:cubicBezTo>
                    <a:pt x="35" y="18"/>
                    <a:pt x="33" y="16"/>
                    <a:pt x="32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441" y="1863"/>
              <a:ext cx="151" cy="135"/>
            </a:xfrm>
            <a:custGeom>
              <a:avLst/>
              <a:gdLst>
                <a:gd name="T0" fmla="*/ 26 w 64"/>
                <a:gd name="T1" fmla="*/ 51 h 57"/>
                <a:gd name="T2" fmla="*/ 64 w 64"/>
                <a:gd name="T3" fmla="*/ 57 h 57"/>
                <a:gd name="T4" fmla="*/ 37 w 64"/>
                <a:gd name="T5" fmla="*/ 26 h 57"/>
                <a:gd name="T6" fmla="*/ 1 w 64"/>
                <a:gd name="T7" fmla="*/ 11 h 57"/>
                <a:gd name="T8" fmla="*/ 9 w 64"/>
                <a:gd name="T9" fmla="*/ 32 h 57"/>
                <a:gd name="T10" fmla="*/ 26 w 64"/>
                <a:gd name="T11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7">
                  <a:moveTo>
                    <a:pt x="26" y="51"/>
                  </a:moveTo>
                  <a:cubicBezTo>
                    <a:pt x="40" y="46"/>
                    <a:pt x="52" y="51"/>
                    <a:pt x="64" y="57"/>
                  </a:cubicBezTo>
                  <a:cubicBezTo>
                    <a:pt x="58" y="44"/>
                    <a:pt x="48" y="35"/>
                    <a:pt x="37" y="26"/>
                  </a:cubicBezTo>
                  <a:cubicBezTo>
                    <a:pt x="33" y="23"/>
                    <a:pt x="3" y="0"/>
                    <a:pt x="1" y="11"/>
                  </a:cubicBezTo>
                  <a:cubicBezTo>
                    <a:pt x="0" y="16"/>
                    <a:pt x="6" y="27"/>
                    <a:pt x="9" y="32"/>
                  </a:cubicBezTo>
                  <a:cubicBezTo>
                    <a:pt x="13" y="40"/>
                    <a:pt x="19" y="46"/>
                    <a:pt x="26" y="5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4585" y="1905"/>
              <a:ext cx="40" cy="102"/>
            </a:xfrm>
            <a:custGeom>
              <a:avLst/>
              <a:gdLst>
                <a:gd name="T0" fmla="*/ 0 w 17"/>
                <a:gd name="T1" fmla="*/ 11 h 43"/>
                <a:gd name="T2" fmla="*/ 15 w 17"/>
                <a:gd name="T3" fmla="*/ 43 h 43"/>
                <a:gd name="T4" fmla="*/ 16 w 17"/>
                <a:gd name="T5" fmla="*/ 32 h 43"/>
                <a:gd name="T6" fmla="*/ 13 w 17"/>
                <a:gd name="T7" fmla="*/ 16 h 43"/>
                <a:gd name="T8" fmla="*/ 9 w 17"/>
                <a:gd name="T9" fmla="*/ 5 h 43"/>
                <a:gd name="T10" fmla="*/ 0 w 17"/>
                <a:gd name="T11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0" y="11"/>
                  </a:moveTo>
                  <a:cubicBezTo>
                    <a:pt x="0" y="22"/>
                    <a:pt x="8" y="34"/>
                    <a:pt x="15" y="43"/>
                  </a:cubicBezTo>
                  <a:cubicBezTo>
                    <a:pt x="16" y="40"/>
                    <a:pt x="17" y="36"/>
                    <a:pt x="16" y="32"/>
                  </a:cubicBezTo>
                  <a:cubicBezTo>
                    <a:pt x="16" y="26"/>
                    <a:pt x="14" y="21"/>
                    <a:pt x="13" y="16"/>
                  </a:cubicBezTo>
                  <a:cubicBezTo>
                    <a:pt x="12" y="13"/>
                    <a:pt x="11" y="8"/>
                    <a:pt x="9" y="5"/>
                  </a:cubicBezTo>
                  <a:cubicBezTo>
                    <a:pt x="4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4488" y="1988"/>
              <a:ext cx="121" cy="59"/>
            </a:xfrm>
            <a:custGeom>
              <a:avLst/>
              <a:gdLst>
                <a:gd name="T0" fmla="*/ 51 w 51"/>
                <a:gd name="T1" fmla="*/ 14 h 25"/>
                <a:gd name="T2" fmla="*/ 28 w 51"/>
                <a:gd name="T3" fmla="*/ 4 h 25"/>
                <a:gd name="T4" fmla="*/ 4 w 51"/>
                <a:gd name="T5" fmla="*/ 6 h 25"/>
                <a:gd name="T6" fmla="*/ 13 w 51"/>
                <a:gd name="T7" fmla="*/ 19 h 25"/>
                <a:gd name="T8" fmla="*/ 51 w 51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14"/>
                  </a:moveTo>
                  <a:cubicBezTo>
                    <a:pt x="44" y="11"/>
                    <a:pt x="37" y="6"/>
                    <a:pt x="28" y="4"/>
                  </a:cubicBezTo>
                  <a:cubicBezTo>
                    <a:pt x="23" y="3"/>
                    <a:pt x="9" y="0"/>
                    <a:pt x="4" y="6"/>
                  </a:cubicBezTo>
                  <a:cubicBezTo>
                    <a:pt x="0" y="11"/>
                    <a:pt x="9" y="18"/>
                    <a:pt x="13" y="19"/>
                  </a:cubicBezTo>
                  <a:cubicBezTo>
                    <a:pt x="24" y="25"/>
                    <a:pt x="42" y="23"/>
                    <a:pt x="51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717" y="1586"/>
              <a:ext cx="19" cy="16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0 h 7"/>
                <a:gd name="T4" fmla="*/ 4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8" y="7"/>
                    <a:pt x="8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38" y="1609"/>
              <a:ext cx="24" cy="26"/>
            </a:xfrm>
            <a:custGeom>
              <a:avLst/>
              <a:gdLst>
                <a:gd name="T0" fmla="*/ 8 w 10"/>
                <a:gd name="T1" fmla="*/ 7 h 11"/>
                <a:gd name="T2" fmla="*/ 8 w 10"/>
                <a:gd name="T3" fmla="*/ 6 h 11"/>
                <a:gd name="T4" fmla="*/ 2 w 10"/>
                <a:gd name="T5" fmla="*/ 4 h 11"/>
                <a:gd name="T6" fmla="*/ 2 w 10"/>
                <a:gd name="T7" fmla="*/ 5 h 11"/>
                <a:gd name="T8" fmla="*/ 8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7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0" y="2"/>
                    <a:pt x="3" y="0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9"/>
                    <a:pt x="7" y="11"/>
                    <a:pt x="8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951" y="1654"/>
              <a:ext cx="22" cy="17"/>
            </a:xfrm>
            <a:custGeom>
              <a:avLst/>
              <a:gdLst>
                <a:gd name="T0" fmla="*/ 2 w 9"/>
                <a:gd name="T1" fmla="*/ 5 h 7"/>
                <a:gd name="T2" fmla="*/ 7 w 9"/>
                <a:gd name="T3" fmla="*/ 5 h 7"/>
                <a:gd name="T4" fmla="*/ 7 w 9"/>
                <a:gd name="T5" fmla="*/ 5 h 7"/>
                <a:gd name="T6" fmla="*/ 7 w 9"/>
                <a:gd name="T7" fmla="*/ 0 h 7"/>
                <a:gd name="T8" fmla="*/ 6 w 9"/>
                <a:gd name="T9" fmla="*/ 0 h 7"/>
                <a:gd name="T10" fmla="*/ 6 w 9"/>
                <a:gd name="T11" fmla="*/ 0 h 7"/>
                <a:gd name="T12" fmla="*/ 5 w 9"/>
                <a:gd name="T13" fmla="*/ 0 h 7"/>
                <a:gd name="T14" fmla="*/ 5 w 9"/>
                <a:gd name="T15" fmla="*/ 0 h 7"/>
                <a:gd name="T16" fmla="*/ 2 w 9"/>
                <a:gd name="T17" fmla="*/ 4 h 7"/>
                <a:gd name="T18" fmla="*/ 2 w 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5"/>
                  </a:moveTo>
                  <a:cubicBezTo>
                    <a:pt x="3" y="7"/>
                    <a:pt x="6" y="7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3868" y="1342"/>
              <a:ext cx="26" cy="23"/>
            </a:xfrm>
            <a:custGeom>
              <a:avLst/>
              <a:gdLst>
                <a:gd name="T0" fmla="*/ 7 w 11"/>
                <a:gd name="T1" fmla="*/ 10 h 10"/>
                <a:gd name="T2" fmla="*/ 10 w 11"/>
                <a:gd name="T3" fmla="*/ 6 h 10"/>
                <a:gd name="T4" fmla="*/ 6 w 11"/>
                <a:gd name="T5" fmla="*/ 1 h 10"/>
                <a:gd name="T6" fmla="*/ 0 w 11"/>
                <a:gd name="T7" fmla="*/ 5 h 10"/>
                <a:gd name="T8" fmla="*/ 7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7" y="10"/>
                  </a:moveTo>
                  <a:cubicBezTo>
                    <a:pt x="9" y="10"/>
                    <a:pt x="10" y="8"/>
                    <a:pt x="10" y="6"/>
                  </a:cubicBezTo>
                  <a:cubicBezTo>
                    <a:pt x="11" y="3"/>
                    <a:pt x="8" y="1"/>
                    <a:pt x="6" y="1"/>
                  </a:cubicBezTo>
                  <a:cubicBezTo>
                    <a:pt x="3" y="0"/>
                    <a:pt x="0" y="1"/>
                    <a:pt x="0" y="5"/>
                  </a:cubicBezTo>
                  <a:cubicBezTo>
                    <a:pt x="0" y="8"/>
                    <a:pt x="4" y="10"/>
                    <a:pt x="7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935" y="1389"/>
              <a:ext cx="35" cy="26"/>
            </a:xfrm>
            <a:custGeom>
              <a:avLst/>
              <a:gdLst>
                <a:gd name="T0" fmla="*/ 9 w 15"/>
                <a:gd name="T1" fmla="*/ 11 h 11"/>
                <a:gd name="T2" fmla="*/ 6 w 15"/>
                <a:gd name="T3" fmla="*/ 0 h 11"/>
                <a:gd name="T4" fmla="*/ 1 w 15"/>
                <a:gd name="T5" fmla="*/ 6 h 11"/>
                <a:gd name="T6" fmla="*/ 9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9" y="11"/>
                  </a:moveTo>
                  <a:cubicBezTo>
                    <a:pt x="15" y="9"/>
                    <a:pt x="11" y="0"/>
                    <a:pt x="6" y="0"/>
                  </a:cubicBezTo>
                  <a:cubicBezTo>
                    <a:pt x="3" y="0"/>
                    <a:pt x="0" y="3"/>
                    <a:pt x="1" y="6"/>
                  </a:cubicBezTo>
                  <a:cubicBezTo>
                    <a:pt x="2" y="9"/>
                    <a:pt x="6" y="11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006" y="1192"/>
              <a:ext cx="33" cy="29"/>
            </a:xfrm>
            <a:custGeom>
              <a:avLst/>
              <a:gdLst>
                <a:gd name="T0" fmla="*/ 7 w 14"/>
                <a:gd name="T1" fmla="*/ 12 h 12"/>
                <a:gd name="T2" fmla="*/ 8 w 14"/>
                <a:gd name="T3" fmla="*/ 1 h 12"/>
                <a:gd name="T4" fmla="*/ 1 w 14"/>
                <a:gd name="T5" fmla="*/ 7 h 12"/>
                <a:gd name="T6" fmla="*/ 7 w 1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7" y="12"/>
                  </a:moveTo>
                  <a:cubicBezTo>
                    <a:pt x="13" y="11"/>
                    <a:pt x="14" y="2"/>
                    <a:pt x="8" y="1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1" y="10"/>
                    <a:pt x="5" y="12"/>
                    <a:pt x="7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4091" y="1266"/>
              <a:ext cx="37" cy="28"/>
            </a:xfrm>
            <a:custGeom>
              <a:avLst/>
              <a:gdLst>
                <a:gd name="T0" fmla="*/ 9 w 16"/>
                <a:gd name="T1" fmla="*/ 11 h 12"/>
                <a:gd name="T2" fmla="*/ 16 w 16"/>
                <a:gd name="T3" fmla="*/ 5 h 12"/>
                <a:gd name="T4" fmla="*/ 9 w 16"/>
                <a:gd name="T5" fmla="*/ 0 h 12"/>
                <a:gd name="T6" fmla="*/ 9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9" y="11"/>
                  </a:moveTo>
                  <a:cubicBezTo>
                    <a:pt x="12" y="11"/>
                    <a:pt x="15" y="8"/>
                    <a:pt x="16" y="5"/>
                  </a:cubicBezTo>
                  <a:cubicBezTo>
                    <a:pt x="16" y="1"/>
                    <a:pt x="12" y="0"/>
                    <a:pt x="9" y="0"/>
                  </a:cubicBezTo>
                  <a:cubicBezTo>
                    <a:pt x="2" y="1"/>
                    <a:pt x="0" y="12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4204" y="1211"/>
              <a:ext cx="24" cy="24"/>
            </a:xfrm>
            <a:custGeom>
              <a:avLst/>
              <a:gdLst>
                <a:gd name="T0" fmla="*/ 5 w 10"/>
                <a:gd name="T1" fmla="*/ 9 h 10"/>
                <a:gd name="T2" fmla="*/ 10 w 10"/>
                <a:gd name="T3" fmla="*/ 6 h 10"/>
                <a:gd name="T4" fmla="*/ 5 w 10"/>
                <a:gd name="T5" fmla="*/ 1 h 10"/>
                <a:gd name="T6" fmla="*/ 0 w 10"/>
                <a:gd name="T7" fmla="*/ 4 h 10"/>
                <a:gd name="T8" fmla="*/ 5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9"/>
                  </a:moveTo>
                  <a:cubicBezTo>
                    <a:pt x="8" y="10"/>
                    <a:pt x="10" y="9"/>
                    <a:pt x="10" y="6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285" y="1339"/>
              <a:ext cx="35" cy="31"/>
            </a:xfrm>
            <a:custGeom>
              <a:avLst/>
              <a:gdLst>
                <a:gd name="T0" fmla="*/ 5 w 15"/>
                <a:gd name="T1" fmla="*/ 10 h 13"/>
                <a:gd name="T2" fmla="*/ 8 w 15"/>
                <a:gd name="T3" fmla="*/ 1 h 13"/>
                <a:gd name="T4" fmla="*/ 8 w 15"/>
                <a:gd name="T5" fmla="*/ 1 h 13"/>
                <a:gd name="T6" fmla="*/ 7 w 15"/>
                <a:gd name="T7" fmla="*/ 1 h 13"/>
                <a:gd name="T8" fmla="*/ 5 w 15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5" y="10"/>
                  </a:moveTo>
                  <a:cubicBezTo>
                    <a:pt x="13" y="13"/>
                    <a:pt x="15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0"/>
                    <a:pt x="0" y="9"/>
                    <a:pt x="5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355" y="1216"/>
              <a:ext cx="36" cy="28"/>
            </a:xfrm>
            <a:custGeom>
              <a:avLst/>
              <a:gdLst>
                <a:gd name="T0" fmla="*/ 11 w 15"/>
                <a:gd name="T1" fmla="*/ 11 h 12"/>
                <a:gd name="T2" fmla="*/ 14 w 15"/>
                <a:gd name="T3" fmla="*/ 4 h 12"/>
                <a:gd name="T4" fmla="*/ 8 w 15"/>
                <a:gd name="T5" fmla="*/ 0 h 12"/>
                <a:gd name="T6" fmla="*/ 2 w 15"/>
                <a:gd name="T7" fmla="*/ 8 h 12"/>
                <a:gd name="T8" fmla="*/ 11 w 1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1"/>
                  </a:moveTo>
                  <a:cubicBezTo>
                    <a:pt x="14" y="9"/>
                    <a:pt x="15" y="6"/>
                    <a:pt x="14" y="4"/>
                  </a:cubicBezTo>
                  <a:cubicBezTo>
                    <a:pt x="13" y="1"/>
                    <a:pt x="11" y="0"/>
                    <a:pt x="8" y="0"/>
                  </a:cubicBezTo>
                  <a:cubicBezTo>
                    <a:pt x="4" y="1"/>
                    <a:pt x="0" y="4"/>
                    <a:pt x="2" y="8"/>
                  </a:cubicBezTo>
                  <a:cubicBezTo>
                    <a:pt x="3" y="11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4393" y="1420"/>
              <a:ext cx="33" cy="31"/>
            </a:xfrm>
            <a:custGeom>
              <a:avLst/>
              <a:gdLst>
                <a:gd name="T0" fmla="*/ 9 w 14"/>
                <a:gd name="T1" fmla="*/ 12 h 13"/>
                <a:gd name="T2" fmla="*/ 14 w 14"/>
                <a:gd name="T3" fmla="*/ 6 h 13"/>
                <a:gd name="T4" fmla="*/ 8 w 14"/>
                <a:gd name="T5" fmla="*/ 1 h 13"/>
                <a:gd name="T6" fmla="*/ 7 w 14"/>
                <a:gd name="T7" fmla="*/ 1 h 13"/>
                <a:gd name="T8" fmla="*/ 7 w 14"/>
                <a:gd name="T9" fmla="*/ 1 h 13"/>
                <a:gd name="T10" fmla="*/ 0 w 14"/>
                <a:gd name="T11" fmla="*/ 7 h 13"/>
                <a:gd name="T12" fmla="*/ 9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9" y="12"/>
                  </a:moveTo>
                  <a:cubicBezTo>
                    <a:pt x="12" y="12"/>
                    <a:pt x="14" y="9"/>
                    <a:pt x="14" y="6"/>
                  </a:cubicBezTo>
                  <a:cubicBezTo>
                    <a:pt x="14" y="2"/>
                    <a:pt x="11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1" y="11"/>
                    <a:pt x="5" y="13"/>
                    <a:pt x="9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4476" y="1325"/>
              <a:ext cx="43" cy="36"/>
            </a:xfrm>
            <a:custGeom>
              <a:avLst/>
              <a:gdLst>
                <a:gd name="T0" fmla="*/ 12 w 18"/>
                <a:gd name="T1" fmla="*/ 1 h 15"/>
                <a:gd name="T2" fmla="*/ 11 w 18"/>
                <a:gd name="T3" fmla="*/ 1 h 15"/>
                <a:gd name="T4" fmla="*/ 11 w 18"/>
                <a:gd name="T5" fmla="*/ 1 h 15"/>
                <a:gd name="T6" fmla="*/ 14 w 18"/>
                <a:gd name="T7" fmla="*/ 12 h 15"/>
                <a:gd name="T8" fmla="*/ 18 w 18"/>
                <a:gd name="T9" fmla="*/ 6 h 15"/>
                <a:gd name="T10" fmla="*/ 12 w 1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0"/>
                    <a:pt x="6" y="15"/>
                    <a:pt x="14" y="12"/>
                  </a:cubicBezTo>
                  <a:cubicBezTo>
                    <a:pt x="16" y="11"/>
                    <a:pt x="18" y="8"/>
                    <a:pt x="18" y="6"/>
                  </a:cubicBezTo>
                  <a:cubicBezTo>
                    <a:pt x="18" y="2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3769" y="1176"/>
              <a:ext cx="764" cy="1381"/>
            </a:xfrm>
            <a:custGeom>
              <a:avLst/>
              <a:gdLst>
                <a:gd name="T0" fmla="*/ 310 w 323"/>
                <a:gd name="T1" fmla="*/ 57 h 583"/>
                <a:gd name="T2" fmla="*/ 307 w 323"/>
                <a:gd name="T3" fmla="*/ 81 h 583"/>
                <a:gd name="T4" fmla="*/ 242 w 323"/>
                <a:gd name="T5" fmla="*/ 198 h 583"/>
                <a:gd name="T6" fmla="*/ 284 w 323"/>
                <a:gd name="T7" fmla="*/ 109 h 583"/>
                <a:gd name="T8" fmla="*/ 258 w 323"/>
                <a:gd name="T9" fmla="*/ 109 h 583"/>
                <a:gd name="T10" fmla="*/ 238 w 323"/>
                <a:gd name="T11" fmla="*/ 193 h 583"/>
                <a:gd name="T12" fmla="*/ 261 w 323"/>
                <a:gd name="T13" fmla="*/ 36 h 583"/>
                <a:gd name="T14" fmla="*/ 269 w 323"/>
                <a:gd name="T15" fmla="*/ 20 h 583"/>
                <a:gd name="T16" fmla="*/ 254 w 323"/>
                <a:gd name="T17" fmla="*/ 10 h 583"/>
                <a:gd name="T18" fmla="*/ 255 w 323"/>
                <a:gd name="T19" fmla="*/ 36 h 583"/>
                <a:gd name="T20" fmla="*/ 206 w 323"/>
                <a:gd name="T21" fmla="*/ 175 h 583"/>
                <a:gd name="T22" fmla="*/ 237 w 323"/>
                <a:gd name="T23" fmla="*/ 77 h 583"/>
                <a:gd name="T24" fmla="*/ 226 w 323"/>
                <a:gd name="T25" fmla="*/ 63 h 583"/>
                <a:gd name="T26" fmla="*/ 213 w 323"/>
                <a:gd name="T27" fmla="*/ 72 h 583"/>
                <a:gd name="T28" fmla="*/ 222 w 323"/>
                <a:gd name="T29" fmla="*/ 87 h 583"/>
                <a:gd name="T30" fmla="*/ 191 w 323"/>
                <a:gd name="T31" fmla="*/ 138 h 583"/>
                <a:gd name="T32" fmla="*/ 191 w 323"/>
                <a:gd name="T33" fmla="*/ 9 h 583"/>
                <a:gd name="T34" fmla="*/ 185 w 323"/>
                <a:gd name="T35" fmla="*/ 131 h 583"/>
                <a:gd name="T36" fmla="*/ 154 w 323"/>
                <a:gd name="T37" fmla="*/ 135 h 583"/>
                <a:gd name="T38" fmla="*/ 145 w 323"/>
                <a:gd name="T39" fmla="*/ 31 h 583"/>
                <a:gd name="T40" fmla="*/ 149 w 323"/>
                <a:gd name="T41" fmla="*/ 145 h 583"/>
                <a:gd name="T42" fmla="*/ 124 w 323"/>
                <a:gd name="T43" fmla="*/ 134 h 583"/>
                <a:gd name="T44" fmla="*/ 94 w 323"/>
                <a:gd name="T45" fmla="*/ 13 h 583"/>
                <a:gd name="T46" fmla="*/ 157 w 323"/>
                <a:gd name="T47" fmla="*/ 226 h 583"/>
                <a:gd name="T48" fmla="*/ 88 w 323"/>
                <a:gd name="T49" fmla="*/ 95 h 583"/>
                <a:gd name="T50" fmla="*/ 73 w 323"/>
                <a:gd name="T51" fmla="*/ 106 h 583"/>
                <a:gd name="T52" fmla="*/ 77 w 323"/>
                <a:gd name="T53" fmla="*/ 172 h 583"/>
                <a:gd name="T54" fmla="*/ 50 w 323"/>
                <a:gd name="T55" fmla="*/ 64 h 583"/>
                <a:gd name="T56" fmla="*/ 76 w 323"/>
                <a:gd name="T57" fmla="*/ 183 h 583"/>
                <a:gd name="T58" fmla="*/ 4 w 323"/>
                <a:gd name="T59" fmla="*/ 573 h 583"/>
                <a:gd name="T60" fmla="*/ 174 w 323"/>
                <a:gd name="T61" fmla="*/ 242 h 583"/>
                <a:gd name="T62" fmla="*/ 278 w 323"/>
                <a:gd name="T63" fmla="*/ 193 h 583"/>
                <a:gd name="T64" fmla="*/ 271 w 323"/>
                <a:gd name="T65" fmla="*/ 104 h 583"/>
                <a:gd name="T66" fmla="*/ 278 w 323"/>
                <a:gd name="T67" fmla="*/ 109 h 583"/>
                <a:gd name="T68" fmla="*/ 271 w 323"/>
                <a:gd name="T69" fmla="*/ 104 h 583"/>
                <a:gd name="T70" fmla="*/ 262 w 323"/>
                <a:gd name="T71" fmla="*/ 21 h 583"/>
                <a:gd name="T72" fmla="*/ 225 w 323"/>
                <a:gd name="T73" fmla="*/ 70 h 583"/>
                <a:gd name="T74" fmla="*/ 223 w 323"/>
                <a:gd name="T75" fmla="*/ 79 h 583"/>
                <a:gd name="T76" fmla="*/ 194 w 323"/>
                <a:gd name="T77" fmla="*/ 21 h 583"/>
                <a:gd name="T78" fmla="*/ 189 w 323"/>
                <a:gd name="T79" fmla="*/ 16 h 583"/>
                <a:gd name="T80" fmla="*/ 145 w 323"/>
                <a:gd name="T81" fmla="*/ 49 h 583"/>
                <a:gd name="T82" fmla="*/ 107 w 323"/>
                <a:gd name="T83" fmla="*/ 19 h 583"/>
                <a:gd name="T84" fmla="*/ 76 w 323"/>
                <a:gd name="T85" fmla="*/ 90 h 583"/>
                <a:gd name="T86" fmla="*/ 76 w 323"/>
                <a:gd name="T87" fmla="*/ 90 h 583"/>
                <a:gd name="T88" fmla="*/ 52 w 323"/>
                <a:gd name="T89" fmla="*/ 76 h 583"/>
                <a:gd name="T90" fmla="*/ 313 w 323"/>
                <a:gd name="T91" fmla="*/ 75 h 583"/>
                <a:gd name="T92" fmla="*/ 311 w 323"/>
                <a:gd name="T93" fmla="*/ 64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3" h="583">
                  <a:moveTo>
                    <a:pt x="323" y="69"/>
                  </a:moveTo>
                  <a:cubicBezTo>
                    <a:pt x="323" y="62"/>
                    <a:pt x="317" y="58"/>
                    <a:pt x="311" y="57"/>
                  </a:cubicBezTo>
                  <a:cubicBezTo>
                    <a:pt x="311" y="57"/>
                    <a:pt x="310" y="57"/>
                    <a:pt x="310" y="57"/>
                  </a:cubicBezTo>
                  <a:cubicBezTo>
                    <a:pt x="310" y="57"/>
                    <a:pt x="310" y="57"/>
                    <a:pt x="310" y="57"/>
                  </a:cubicBezTo>
                  <a:cubicBezTo>
                    <a:pt x="302" y="57"/>
                    <a:pt x="296" y="63"/>
                    <a:pt x="297" y="71"/>
                  </a:cubicBezTo>
                  <a:cubicBezTo>
                    <a:pt x="298" y="76"/>
                    <a:pt x="303" y="80"/>
                    <a:pt x="307" y="81"/>
                  </a:cubicBezTo>
                  <a:cubicBezTo>
                    <a:pt x="307" y="116"/>
                    <a:pt x="298" y="156"/>
                    <a:pt x="277" y="184"/>
                  </a:cubicBezTo>
                  <a:cubicBezTo>
                    <a:pt x="261" y="206"/>
                    <a:pt x="230" y="225"/>
                    <a:pt x="200" y="232"/>
                  </a:cubicBezTo>
                  <a:cubicBezTo>
                    <a:pt x="216" y="223"/>
                    <a:pt x="231" y="209"/>
                    <a:pt x="242" y="198"/>
                  </a:cubicBezTo>
                  <a:cubicBezTo>
                    <a:pt x="262" y="178"/>
                    <a:pt x="272" y="149"/>
                    <a:pt x="274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80" y="121"/>
                    <a:pt x="284" y="115"/>
                    <a:pt x="284" y="109"/>
                  </a:cubicBezTo>
                  <a:cubicBezTo>
                    <a:pt x="285" y="102"/>
                    <a:pt x="279" y="97"/>
                    <a:pt x="272" y="97"/>
                  </a:cubicBezTo>
                  <a:cubicBezTo>
                    <a:pt x="272" y="97"/>
                    <a:pt x="272" y="97"/>
                    <a:pt x="271" y="97"/>
                  </a:cubicBezTo>
                  <a:cubicBezTo>
                    <a:pt x="264" y="97"/>
                    <a:pt x="258" y="101"/>
                    <a:pt x="258" y="109"/>
                  </a:cubicBezTo>
                  <a:cubicBezTo>
                    <a:pt x="258" y="115"/>
                    <a:pt x="262" y="120"/>
                    <a:pt x="268" y="121"/>
                  </a:cubicBezTo>
                  <a:cubicBezTo>
                    <a:pt x="268" y="121"/>
                    <a:pt x="267" y="122"/>
                    <a:pt x="267" y="122"/>
                  </a:cubicBezTo>
                  <a:cubicBezTo>
                    <a:pt x="265" y="148"/>
                    <a:pt x="256" y="174"/>
                    <a:pt x="238" y="193"/>
                  </a:cubicBezTo>
                  <a:cubicBezTo>
                    <a:pt x="226" y="205"/>
                    <a:pt x="206" y="223"/>
                    <a:pt x="187" y="231"/>
                  </a:cubicBezTo>
                  <a:cubicBezTo>
                    <a:pt x="208" y="212"/>
                    <a:pt x="227" y="187"/>
                    <a:pt x="236" y="160"/>
                  </a:cubicBezTo>
                  <a:cubicBezTo>
                    <a:pt x="250" y="121"/>
                    <a:pt x="262" y="78"/>
                    <a:pt x="261" y="36"/>
                  </a:cubicBezTo>
                  <a:cubicBezTo>
                    <a:pt x="261" y="35"/>
                    <a:pt x="261" y="35"/>
                    <a:pt x="261" y="34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7" y="32"/>
                    <a:pt x="270" y="26"/>
                    <a:pt x="269" y="20"/>
                  </a:cubicBezTo>
                  <a:cubicBezTo>
                    <a:pt x="268" y="13"/>
                    <a:pt x="262" y="10"/>
                    <a:pt x="255" y="10"/>
                  </a:cubicBezTo>
                  <a:cubicBezTo>
                    <a:pt x="255" y="10"/>
                    <a:pt x="255" y="10"/>
                    <a:pt x="255" y="10"/>
                  </a:cubicBezTo>
                  <a:cubicBezTo>
                    <a:pt x="255" y="10"/>
                    <a:pt x="255" y="10"/>
                    <a:pt x="254" y="10"/>
                  </a:cubicBezTo>
                  <a:cubicBezTo>
                    <a:pt x="247" y="12"/>
                    <a:pt x="241" y="18"/>
                    <a:pt x="243" y="26"/>
                  </a:cubicBezTo>
                  <a:cubicBezTo>
                    <a:pt x="245" y="31"/>
                    <a:pt x="250" y="34"/>
                    <a:pt x="255" y="35"/>
                  </a:cubicBezTo>
                  <a:cubicBezTo>
                    <a:pt x="255" y="35"/>
                    <a:pt x="255" y="35"/>
                    <a:pt x="255" y="36"/>
                  </a:cubicBezTo>
                  <a:cubicBezTo>
                    <a:pt x="255" y="73"/>
                    <a:pt x="246" y="110"/>
                    <a:pt x="234" y="145"/>
                  </a:cubicBezTo>
                  <a:cubicBezTo>
                    <a:pt x="224" y="175"/>
                    <a:pt x="209" y="201"/>
                    <a:pt x="186" y="223"/>
                  </a:cubicBezTo>
                  <a:cubicBezTo>
                    <a:pt x="195" y="208"/>
                    <a:pt x="200" y="191"/>
                    <a:pt x="206" y="175"/>
                  </a:cubicBezTo>
                  <a:cubicBezTo>
                    <a:pt x="218" y="146"/>
                    <a:pt x="225" y="118"/>
                    <a:pt x="228" y="87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32" y="85"/>
                    <a:pt x="236" y="81"/>
                    <a:pt x="237" y="77"/>
                  </a:cubicBezTo>
                  <a:cubicBezTo>
                    <a:pt x="238" y="70"/>
                    <a:pt x="233" y="65"/>
                    <a:pt x="227" y="64"/>
                  </a:cubicBezTo>
                  <a:cubicBezTo>
                    <a:pt x="227" y="64"/>
                    <a:pt x="227" y="63"/>
                    <a:pt x="227" y="63"/>
                  </a:cubicBezTo>
                  <a:cubicBezTo>
                    <a:pt x="227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63"/>
                    <a:pt x="215" y="66"/>
                    <a:pt x="213" y="72"/>
                  </a:cubicBezTo>
                  <a:cubicBezTo>
                    <a:pt x="212" y="78"/>
                    <a:pt x="216" y="84"/>
                    <a:pt x="222" y="86"/>
                  </a:cubicBezTo>
                  <a:cubicBezTo>
                    <a:pt x="222" y="86"/>
                    <a:pt x="222" y="86"/>
                    <a:pt x="222" y="86"/>
                  </a:cubicBezTo>
                  <a:cubicBezTo>
                    <a:pt x="222" y="86"/>
                    <a:pt x="222" y="87"/>
                    <a:pt x="222" y="87"/>
                  </a:cubicBezTo>
                  <a:cubicBezTo>
                    <a:pt x="219" y="115"/>
                    <a:pt x="213" y="142"/>
                    <a:pt x="202" y="168"/>
                  </a:cubicBezTo>
                  <a:cubicBezTo>
                    <a:pt x="196" y="183"/>
                    <a:pt x="192" y="200"/>
                    <a:pt x="184" y="214"/>
                  </a:cubicBezTo>
                  <a:cubicBezTo>
                    <a:pt x="190" y="190"/>
                    <a:pt x="189" y="162"/>
                    <a:pt x="191" y="138"/>
                  </a:cubicBezTo>
                  <a:cubicBezTo>
                    <a:pt x="194" y="102"/>
                    <a:pt x="198" y="67"/>
                    <a:pt x="193" y="31"/>
                  </a:cubicBezTo>
                  <a:cubicBezTo>
                    <a:pt x="197" y="30"/>
                    <a:pt x="200" y="27"/>
                    <a:pt x="201" y="22"/>
                  </a:cubicBezTo>
                  <a:cubicBezTo>
                    <a:pt x="201" y="16"/>
                    <a:pt x="197" y="10"/>
                    <a:pt x="191" y="9"/>
                  </a:cubicBezTo>
                  <a:cubicBezTo>
                    <a:pt x="184" y="8"/>
                    <a:pt x="178" y="11"/>
                    <a:pt x="178" y="18"/>
                  </a:cubicBezTo>
                  <a:cubicBezTo>
                    <a:pt x="177" y="24"/>
                    <a:pt x="181" y="29"/>
                    <a:pt x="186" y="30"/>
                  </a:cubicBezTo>
                  <a:cubicBezTo>
                    <a:pt x="192" y="64"/>
                    <a:pt x="188" y="97"/>
                    <a:pt x="185" y="131"/>
                  </a:cubicBezTo>
                  <a:cubicBezTo>
                    <a:pt x="183" y="160"/>
                    <a:pt x="184" y="195"/>
                    <a:pt x="174" y="224"/>
                  </a:cubicBezTo>
                  <a:cubicBezTo>
                    <a:pt x="169" y="213"/>
                    <a:pt x="167" y="201"/>
                    <a:pt x="165" y="189"/>
                  </a:cubicBezTo>
                  <a:cubicBezTo>
                    <a:pt x="161" y="170"/>
                    <a:pt x="156" y="153"/>
                    <a:pt x="154" y="135"/>
                  </a:cubicBezTo>
                  <a:cubicBezTo>
                    <a:pt x="152" y="108"/>
                    <a:pt x="148" y="82"/>
                    <a:pt x="150" y="55"/>
                  </a:cubicBezTo>
                  <a:cubicBezTo>
                    <a:pt x="154" y="53"/>
                    <a:pt x="158" y="48"/>
                    <a:pt x="158" y="43"/>
                  </a:cubicBezTo>
                  <a:cubicBezTo>
                    <a:pt x="158" y="35"/>
                    <a:pt x="152" y="31"/>
                    <a:pt x="145" y="31"/>
                  </a:cubicBezTo>
                  <a:cubicBezTo>
                    <a:pt x="138" y="32"/>
                    <a:pt x="132" y="37"/>
                    <a:pt x="132" y="44"/>
                  </a:cubicBezTo>
                  <a:cubicBezTo>
                    <a:pt x="132" y="51"/>
                    <a:pt x="137" y="56"/>
                    <a:pt x="143" y="56"/>
                  </a:cubicBezTo>
                  <a:cubicBezTo>
                    <a:pt x="141" y="86"/>
                    <a:pt x="145" y="116"/>
                    <a:pt x="149" y="145"/>
                  </a:cubicBezTo>
                  <a:cubicBezTo>
                    <a:pt x="151" y="162"/>
                    <a:pt x="156" y="177"/>
                    <a:pt x="159" y="194"/>
                  </a:cubicBezTo>
                  <a:cubicBezTo>
                    <a:pt x="162" y="206"/>
                    <a:pt x="164" y="219"/>
                    <a:pt x="170" y="230"/>
                  </a:cubicBezTo>
                  <a:cubicBezTo>
                    <a:pt x="144" y="205"/>
                    <a:pt x="134" y="168"/>
                    <a:pt x="124" y="134"/>
                  </a:cubicBezTo>
                  <a:cubicBezTo>
                    <a:pt x="114" y="101"/>
                    <a:pt x="101" y="60"/>
                    <a:pt x="108" y="25"/>
                  </a:cubicBezTo>
                  <a:cubicBezTo>
                    <a:pt x="120" y="24"/>
                    <a:pt x="123" y="4"/>
                    <a:pt x="110" y="2"/>
                  </a:cubicBezTo>
                  <a:cubicBezTo>
                    <a:pt x="103" y="0"/>
                    <a:pt x="95" y="4"/>
                    <a:pt x="94" y="13"/>
                  </a:cubicBezTo>
                  <a:cubicBezTo>
                    <a:pt x="94" y="18"/>
                    <a:pt x="97" y="22"/>
                    <a:pt x="102" y="24"/>
                  </a:cubicBezTo>
                  <a:cubicBezTo>
                    <a:pt x="94" y="61"/>
                    <a:pt x="107" y="102"/>
                    <a:pt x="118" y="136"/>
                  </a:cubicBezTo>
                  <a:cubicBezTo>
                    <a:pt x="127" y="167"/>
                    <a:pt x="136" y="200"/>
                    <a:pt x="157" y="226"/>
                  </a:cubicBezTo>
                  <a:cubicBezTo>
                    <a:pt x="137" y="214"/>
                    <a:pt x="121" y="194"/>
                    <a:pt x="109" y="174"/>
                  </a:cubicBezTo>
                  <a:cubicBezTo>
                    <a:pt x="95" y="154"/>
                    <a:pt x="82" y="132"/>
                    <a:pt x="80" y="107"/>
                  </a:cubicBezTo>
                  <a:cubicBezTo>
                    <a:pt x="86" y="106"/>
                    <a:pt x="89" y="100"/>
                    <a:pt x="88" y="95"/>
                  </a:cubicBezTo>
                  <a:cubicBezTo>
                    <a:pt x="88" y="88"/>
                    <a:pt x="83" y="84"/>
                    <a:pt x="76" y="84"/>
                  </a:cubicBezTo>
                  <a:cubicBezTo>
                    <a:pt x="70" y="84"/>
                    <a:pt x="64" y="89"/>
                    <a:pt x="64" y="96"/>
                  </a:cubicBezTo>
                  <a:cubicBezTo>
                    <a:pt x="65" y="101"/>
                    <a:pt x="69" y="105"/>
                    <a:pt x="73" y="106"/>
                  </a:cubicBezTo>
                  <a:cubicBezTo>
                    <a:pt x="75" y="135"/>
                    <a:pt x="91" y="160"/>
                    <a:pt x="107" y="183"/>
                  </a:cubicBezTo>
                  <a:cubicBezTo>
                    <a:pt x="119" y="202"/>
                    <a:pt x="134" y="220"/>
                    <a:pt x="153" y="231"/>
                  </a:cubicBezTo>
                  <a:cubicBezTo>
                    <a:pt x="120" y="222"/>
                    <a:pt x="96" y="203"/>
                    <a:pt x="77" y="172"/>
                  </a:cubicBezTo>
                  <a:cubicBezTo>
                    <a:pt x="62" y="147"/>
                    <a:pt x="51" y="116"/>
                    <a:pt x="51" y="86"/>
                  </a:cubicBezTo>
                  <a:cubicBezTo>
                    <a:pt x="55" y="85"/>
                    <a:pt x="58" y="82"/>
                    <a:pt x="59" y="78"/>
                  </a:cubicBezTo>
                  <a:cubicBezTo>
                    <a:pt x="60" y="71"/>
                    <a:pt x="56" y="66"/>
                    <a:pt x="50" y="64"/>
                  </a:cubicBezTo>
                  <a:cubicBezTo>
                    <a:pt x="43" y="63"/>
                    <a:pt x="36" y="66"/>
                    <a:pt x="35" y="74"/>
                  </a:cubicBezTo>
                  <a:cubicBezTo>
                    <a:pt x="35" y="79"/>
                    <a:pt x="39" y="84"/>
                    <a:pt x="44" y="86"/>
                  </a:cubicBezTo>
                  <a:cubicBezTo>
                    <a:pt x="44" y="120"/>
                    <a:pt x="58" y="155"/>
                    <a:pt x="76" y="183"/>
                  </a:cubicBezTo>
                  <a:cubicBezTo>
                    <a:pt x="97" y="215"/>
                    <a:pt x="127" y="235"/>
                    <a:pt x="166" y="240"/>
                  </a:cubicBezTo>
                  <a:cubicBezTo>
                    <a:pt x="156" y="303"/>
                    <a:pt x="142" y="367"/>
                    <a:pt x="110" y="423"/>
                  </a:cubicBezTo>
                  <a:cubicBezTo>
                    <a:pt x="80" y="476"/>
                    <a:pt x="48" y="530"/>
                    <a:pt x="4" y="573"/>
                  </a:cubicBezTo>
                  <a:cubicBezTo>
                    <a:pt x="0" y="577"/>
                    <a:pt x="6" y="583"/>
                    <a:pt x="10" y="579"/>
                  </a:cubicBezTo>
                  <a:cubicBezTo>
                    <a:pt x="55" y="536"/>
                    <a:pt x="87" y="481"/>
                    <a:pt x="118" y="427"/>
                  </a:cubicBezTo>
                  <a:cubicBezTo>
                    <a:pt x="150" y="371"/>
                    <a:pt x="165" y="306"/>
                    <a:pt x="174" y="242"/>
                  </a:cubicBezTo>
                  <a:cubicBezTo>
                    <a:pt x="174" y="242"/>
                    <a:pt x="174" y="242"/>
                    <a:pt x="174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211" y="242"/>
                    <a:pt x="256" y="220"/>
                    <a:pt x="278" y="193"/>
                  </a:cubicBezTo>
                  <a:cubicBezTo>
                    <a:pt x="304" y="164"/>
                    <a:pt x="313" y="119"/>
                    <a:pt x="314" y="82"/>
                  </a:cubicBezTo>
                  <a:cubicBezTo>
                    <a:pt x="320" y="80"/>
                    <a:pt x="323" y="74"/>
                    <a:pt x="323" y="69"/>
                  </a:cubicBezTo>
                  <a:close/>
                  <a:moveTo>
                    <a:pt x="271" y="104"/>
                  </a:moveTo>
                  <a:cubicBezTo>
                    <a:pt x="271" y="104"/>
                    <a:pt x="271" y="104"/>
                    <a:pt x="271" y="104"/>
                  </a:cubicBezTo>
                  <a:cubicBezTo>
                    <a:pt x="271" y="104"/>
                    <a:pt x="271" y="104"/>
                    <a:pt x="272" y="104"/>
                  </a:cubicBezTo>
                  <a:cubicBezTo>
                    <a:pt x="275" y="104"/>
                    <a:pt x="278" y="105"/>
                    <a:pt x="278" y="109"/>
                  </a:cubicBezTo>
                  <a:cubicBezTo>
                    <a:pt x="278" y="112"/>
                    <a:pt x="276" y="115"/>
                    <a:pt x="273" y="115"/>
                  </a:cubicBezTo>
                  <a:cubicBezTo>
                    <a:pt x="269" y="116"/>
                    <a:pt x="265" y="114"/>
                    <a:pt x="264" y="110"/>
                  </a:cubicBezTo>
                  <a:cubicBezTo>
                    <a:pt x="264" y="106"/>
                    <a:pt x="267" y="103"/>
                    <a:pt x="271" y="104"/>
                  </a:cubicBezTo>
                  <a:close/>
                  <a:moveTo>
                    <a:pt x="250" y="25"/>
                  </a:moveTo>
                  <a:cubicBezTo>
                    <a:pt x="248" y="21"/>
                    <a:pt x="252" y="18"/>
                    <a:pt x="256" y="17"/>
                  </a:cubicBezTo>
                  <a:cubicBezTo>
                    <a:pt x="259" y="17"/>
                    <a:pt x="261" y="18"/>
                    <a:pt x="262" y="21"/>
                  </a:cubicBezTo>
                  <a:cubicBezTo>
                    <a:pt x="263" y="23"/>
                    <a:pt x="262" y="26"/>
                    <a:pt x="259" y="28"/>
                  </a:cubicBezTo>
                  <a:cubicBezTo>
                    <a:pt x="256" y="29"/>
                    <a:pt x="251" y="28"/>
                    <a:pt x="250" y="25"/>
                  </a:cubicBezTo>
                  <a:close/>
                  <a:moveTo>
                    <a:pt x="225" y="70"/>
                  </a:moveTo>
                  <a:cubicBezTo>
                    <a:pt x="225" y="70"/>
                    <a:pt x="225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71"/>
                    <a:pt x="231" y="82"/>
                    <a:pt x="223" y="79"/>
                  </a:cubicBezTo>
                  <a:cubicBezTo>
                    <a:pt x="218" y="78"/>
                    <a:pt x="219" y="69"/>
                    <a:pt x="225" y="70"/>
                  </a:cubicBezTo>
                  <a:close/>
                  <a:moveTo>
                    <a:pt x="189" y="16"/>
                  </a:moveTo>
                  <a:cubicBezTo>
                    <a:pt x="192" y="16"/>
                    <a:pt x="194" y="18"/>
                    <a:pt x="194" y="21"/>
                  </a:cubicBezTo>
                  <a:cubicBezTo>
                    <a:pt x="194" y="24"/>
                    <a:pt x="192" y="25"/>
                    <a:pt x="189" y="24"/>
                  </a:cubicBezTo>
                  <a:cubicBezTo>
                    <a:pt x="187" y="24"/>
                    <a:pt x="184" y="22"/>
                    <a:pt x="184" y="19"/>
                  </a:cubicBezTo>
                  <a:cubicBezTo>
                    <a:pt x="184" y="17"/>
                    <a:pt x="186" y="15"/>
                    <a:pt x="189" y="16"/>
                  </a:cubicBezTo>
                  <a:close/>
                  <a:moveTo>
                    <a:pt x="145" y="38"/>
                  </a:moveTo>
                  <a:cubicBezTo>
                    <a:pt x="148" y="38"/>
                    <a:pt x="152" y="39"/>
                    <a:pt x="152" y="43"/>
                  </a:cubicBezTo>
                  <a:cubicBezTo>
                    <a:pt x="151" y="46"/>
                    <a:pt x="148" y="49"/>
                    <a:pt x="145" y="49"/>
                  </a:cubicBezTo>
                  <a:cubicBezTo>
                    <a:pt x="136" y="50"/>
                    <a:pt x="138" y="39"/>
                    <a:pt x="145" y="38"/>
                  </a:cubicBezTo>
                  <a:close/>
                  <a:moveTo>
                    <a:pt x="108" y="8"/>
                  </a:moveTo>
                  <a:cubicBezTo>
                    <a:pt x="114" y="9"/>
                    <a:pt x="113" y="18"/>
                    <a:pt x="107" y="19"/>
                  </a:cubicBezTo>
                  <a:cubicBezTo>
                    <a:pt x="105" y="19"/>
                    <a:pt x="101" y="17"/>
                    <a:pt x="101" y="14"/>
                  </a:cubicBezTo>
                  <a:cubicBezTo>
                    <a:pt x="100" y="10"/>
                    <a:pt x="105" y="7"/>
                    <a:pt x="108" y="8"/>
                  </a:cubicBezTo>
                  <a:close/>
                  <a:moveTo>
                    <a:pt x="76" y="90"/>
                  </a:moveTo>
                  <a:cubicBezTo>
                    <a:pt x="81" y="90"/>
                    <a:pt x="85" y="99"/>
                    <a:pt x="79" y="101"/>
                  </a:cubicBezTo>
                  <a:cubicBezTo>
                    <a:pt x="76" y="101"/>
                    <a:pt x="72" y="99"/>
                    <a:pt x="71" y="96"/>
                  </a:cubicBezTo>
                  <a:cubicBezTo>
                    <a:pt x="70" y="93"/>
                    <a:pt x="73" y="90"/>
                    <a:pt x="76" y="90"/>
                  </a:cubicBezTo>
                  <a:close/>
                  <a:moveTo>
                    <a:pt x="42" y="75"/>
                  </a:moveTo>
                  <a:cubicBezTo>
                    <a:pt x="42" y="71"/>
                    <a:pt x="45" y="70"/>
                    <a:pt x="48" y="71"/>
                  </a:cubicBezTo>
                  <a:cubicBezTo>
                    <a:pt x="50" y="71"/>
                    <a:pt x="53" y="73"/>
                    <a:pt x="52" y="76"/>
                  </a:cubicBezTo>
                  <a:cubicBezTo>
                    <a:pt x="52" y="78"/>
                    <a:pt x="51" y="80"/>
                    <a:pt x="49" y="80"/>
                  </a:cubicBezTo>
                  <a:cubicBezTo>
                    <a:pt x="46" y="80"/>
                    <a:pt x="42" y="78"/>
                    <a:pt x="42" y="75"/>
                  </a:cubicBezTo>
                  <a:close/>
                  <a:moveTo>
                    <a:pt x="313" y="75"/>
                  </a:moveTo>
                  <a:cubicBezTo>
                    <a:pt x="305" y="78"/>
                    <a:pt x="299" y="63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4" y="64"/>
                    <a:pt x="317" y="65"/>
                    <a:pt x="317" y="69"/>
                  </a:cubicBezTo>
                  <a:cubicBezTo>
                    <a:pt x="317" y="71"/>
                    <a:pt x="315" y="74"/>
                    <a:pt x="313" y="7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3197" y="1166"/>
              <a:ext cx="719" cy="1213"/>
            </a:xfrm>
            <a:custGeom>
              <a:avLst/>
              <a:gdLst>
                <a:gd name="T0" fmla="*/ 218 w 304"/>
                <a:gd name="T1" fmla="*/ 431 h 512"/>
                <a:gd name="T2" fmla="*/ 223 w 304"/>
                <a:gd name="T3" fmla="*/ 355 h 512"/>
                <a:gd name="T4" fmla="*/ 227 w 304"/>
                <a:gd name="T5" fmla="*/ 329 h 512"/>
                <a:gd name="T6" fmla="*/ 224 w 304"/>
                <a:gd name="T7" fmla="*/ 328 h 512"/>
                <a:gd name="T8" fmla="*/ 214 w 304"/>
                <a:gd name="T9" fmla="*/ 354 h 512"/>
                <a:gd name="T10" fmla="*/ 212 w 304"/>
                <a:gd name="T11" fmla="*/ 421 h 512"/>
                <a:gd name="T12" fmla="*/ 142 w 304"/>
                <a:gd name="T13" fmla="*/ 281 h 512"/>
                <a:gd name="T14" fmla="*/ 203 w 304"/>
                <a:gd name="T15" fmla="*/ 181 h 512"/>
                <a:gd name="T16" fmla="*/ 207 w 304"/>
                <a:gd name="T17" fmla="*/ 159 h 512"/>
                <a:gd name="T18" fmla="*/ 196 w 304"/>
                <a:gd name="T19" fmla="*/ 179 h 512"/>
                <a:gd name="T20" fmla="*/ 162 w 304"/>
                <a:gd name="T21" fmla="*/ 159 h 512"/>
                <a:gd name="T22" fmla="*/ 157 w 304"/>
                <a:gd name="T23" fmla="*/ 137 h 512"/>
                <a:gd name="T24" fmla="*/ 155 w 304"/>
                <a:gd name="T25" fmla="*/ 160 h 512"/>
                <a:gd name="T26" fmla="*/ 81 w 304"/>
                <a:gd name="T27" fmla="*/ 26 h 512"/>
                <a:gd name="T28" fmla="*/ 78 w 304"/>
                <a:gd name="T29" fmla="*/ 1 h 512"/>
                <a:gd name="T30" fmla="*/ 72 w 304"/>
                <a:gd name="T31" fmla="*/ 25 h 512"/>
                <a:gd name="T32" fmla="*/ 95 w 304"/>
                <a:gd name="T33" fmla="*/ 167 h 512"/>
                <a:gd name="T34" fmla="*/ 52 w 304"/>
                <a:gd name="T35" fmla="*/ 134 h 512"/>
                <a:gd name="T36" fmla="*/ 58 w 304"/>
                <a:gd name="T37" fmla="*/ 88 h 512"/>
                <a:gd name="T38" fmla="*/ 37 w 304"/>
                <a:gd name="T39" fmla="*/ 83 h 512"/>
                <a:gd name="T40" fmla="*/ 44 w 304"/>
                <a:gd name="T41" fmla="*/ 125 h 512"/>
                <a:gd name="T42" fmla="*/ 20 w 304"/>
                <a:gd name="T43" fmla="*/ 76 h 512"/>
                <a:gd name="T44" fmla="*/ 0 w 304"/>
                <a:gd name="T45" fmla="*/ 77 h 512"/>
                <a:gd name="T46" fmla="*/ 51 w 304"/>
                <a:gd name="T47" fmla="*/ 142 h 512"/>
                <a:gd name="T48" fmla="*/ 150 w 304"/>
                <a:gd name="T49" fmla="*/ 322 h 512"/>
                <a:gd name="T50" fmla="*/ 120 w 304"/>
                <a:gd name="T51" fmla="*/ 327 h 512"/>
                <a:gd name="T52" fmla="*/ 90 w 304"/>
                <a:gd name="T53" fmla="*/ 303 h 512"/>
                <a:gd name="T54" fmla="*/ 105 w 304"/>
                <a:gd name="T55" fmla="*/ 253 h 512"/>
                <a:gd name="T56" fmla="*/ 81 w 304"/>
                <a:gd name="T57" fmla="*/ 245 h 512"/>
                <a:gd name="T58" fmla="*/ 84 w 304"/>
                <a:gd name="T59" fmla="*/ 295 h 512"/>
                <a:gd name="T60" fmla="*/ 69 w 304"/>
                <a:gd name="T61" fmla="*/ 250 h 512"/>
                <a:gd name="T62" fmla="*/ 45 w 304"/>
                <a:gd name="T63" fmla="*/ 246 h 512"/>
                <a:gd name="T64" fmla="*/ 101 w 304"/>
                <a:gd name="T65" fmla="*/ 323 h 512"/>
                <a:gd name="T66" fmla="*/ 63 w 304"/>
                <a:gd name="T67" fmla="*/ 314 h 512"/>
                <a:gd name="T68" fmla="*/ 62 w 304"/>
                <a:gd name="T69" fmla="*/ 299 h 512"/>
                <a:gd name="T70" fmla="*/ 44 w 304"/>
                <a:gd name="T71" fmla="*/ 315 h 512"/>
                <a:gd name="T72" fmla="*/ 113 w 304"/>
                <a:gd name="T73" fmla="*/ 330 h 512"/>
                <a:gd name="T74" fmla="*/ 165 w 304"/>
                <a:gd name="T75" fmla="*/ 357 h 512"/>
                <a:gd name="T76" fmla="*/ 294 w 304"/>
                <a:gd name="T77" fmla="*/ 510 h 512"/>
                <a:gd name="T78" fmla="*/ 224 w 304"/>
                <a:gd name="T79" fmla="*/ 335 h 512"/>
                <a:gd name="T80" fmla="*/ 215 w 304"/>
                <a:gd name="T81" fmla="*/ 339 h 512"/>
                <a:gd name="T82" fmla="*/ 202 w 304"/>
                <a:gd name="T83" fmla="*/ 175 h 512"/>
                <a:gd name="T84" fmla="*/ 201 w 304"/>
                <a:gd name="T85" fmla="*/ 174 h 512"/>
                <a:gd name="T86" fmla="*/ 205 w 304"/>
                <a:gd name="T87" fmla="*/ 165 h 512"/>
                <a:gd name="T88" fmla="*/ 157 w 304"/>
                <a:gd name="T89" fmla="*/ 143 h 512"/>
                <a:gd name="T90" fmla="*/ 153 w 304"/>
                <a:gd name="T91" fmla="*/ 149 h 512"/>
                <a:gd name="T92" fmla="*/ 46 w 304"/>
                <a:gd name="T93" fmla="*/ 90 h 512"/>
                <a:gd name="T94" fmla="*/ 46 w 304"/>
                <a:gd name="T95" fmla="*/ 90 h 512"/>
                <a:gd name="T96" fmla="*/ 10 w 304"/>
                <a:gd name="T97" fmla="*/ 81 h 512"/>
                <a:gd name="T98" fmla="*/ 10 w 304"/>
                <a:gd name="T99" fmla="*/ 72 h 512"/>
                <a:gd name="T100" fmla="*/ 78 w 304"/>
                <a:gd name="T101" fmla="*/ 7 h 512"/>
                <a:gd name="T102" fmla="*/ 77 w 304"/>
                <a:gd name="T103" fmla="*/ 20 h 512"/>
                <a:gd name="T104" fmla="*/ 88 w 304"/>
                <a:gd name="T105" fmla="*/ 247 h 512"/>
                <a:gd name="T106" fmla="*/ 99 w 304"/>
                <a:gd name="T107" fmla="*/ 251 h 512"/>
                <a:gd name="T108" fmla="*/ 88 w 304"/>
                <a:gd name="T109" fmla="*/ 247 h 512"/>
                <a:gd name="T110" fmla="*/ 62 w 304"/>
                <a:gd name="T111" fmla="*/ 243 h 512"/>
                <a:gd name="T112" fmla="*/ 56 w 304"/>
                <a:gd name="T113" fmla="*/ 252 h 512"/>
                <a:gd name="T114" fmla="*/ 50 w 304"/>
                <a:gd name="T115" fmla="*/ 305 h 512"/>
                <a:gd name="T116" fmla="*/ 60 w 304"/>
                <a:gd name="T117" fmla="*/ 307 h 512"/>
                <a:gd name="T118" fmla="*/ 49 w 304"/>
                <a:gd name="T119" fmla="*/ 31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" h="512">
                  <a:moveTo>
                    <a:pt x="299" y="502"/>
                  </a:moveTo>
                  <a:cubicBezTo>
                    <a:pt x="266" y="487"/>
                    <a:pt x="240" y="461"/>
                    <a:pt x="218" y="431"/>
                  </a:cubicBezTo>
                  <a:cubicBezTo>
                    <a:pt x="219" y="431"/>
                    <a:pt x="219" y="430"/>
                    <a:pt x="219" y="429"/>
                  </a:cubicBezTo>
                  <a:cubicBezTo>
                    <a:pt x="217" y="404"/>
                    <a:pt x="216" y="381"/>
                    <a:pt x="223" y="355"/>
                  </a:cubicBezTo>
                  <a:cubicBezTo>
                    <a:pt x="228" y="354"/>
                    <a:pt x="232" y="351"/>
                    <a:pt x="234" y="347"/>
                  </a:cubicBezTo>
                  <a:cubicBezTo>
                    <a:pt x="238" y="340"/>
                    <a:pt x="235" y="332"/>
                    <a:pt x="227" y="329"/>
                  </a:cubicBezTo>
                  <a:cubicBezTo>
                    <a:pt x="227" y="329"/>
                    <a:pt x="227" y="328"/>
                    <a:pt x="226" y="328"/>
                  </a:cubicBezTo>
                  <a:cubicBezTo>
                    <a:pt x="225" y="328"/>
                    <a:pt x="225" y="328"/>
                    <a:pt x="224" y="328"/>
                  </a:cubicBezTo>
                  <a:cubicBezTo>
                    <a:pt x="218" y="328"/>
                    <a:pt x="212" y="331"/>
                    <a:pt x="209" y="337"/>
                  </a:cubicBezTo>
                  <a:cubicBezTo>
                    <a:pt x="207" y="343"/>
                    <a:pt x="208" y="351"/>
                    <a:pt x="214" y="354"/>
                  </a:cubicBezTo>
                  <a:cubicBezTo>
                    <a:pt x="215" y="354"/>
                    <a:pt x="216" y="355"/>
                    <a:pt x="216" y="355"/>
                  </a:cubicBezTo>
                  <a:cubicBezTo>
                    <a:pt x="211" y="377"/>
                    <a:pt x="210" y="399"/>
                    <a:pt x="212" y="421"/>
                  </a:cubicBezTo>
                  <a:cubicBezTo>
                    <a:pt x="189" y="388"/>
                    <a:pt x="172" y="351"/>
                    <a:pt x="158" y="318"/>
                  </a:cubicBezTo>
                  <a:cubicBezTo>
                    <a:pt x="152" y="306"/>
                    <a:pt x="147" y="293"/>
                    <a:pt x="142" y="281"/>
                  </a:cubicBezTo>
                  <a:cubicBezTo>
                    <a:pt x="149" y="258"/>
                    <a:pt x="155" y="236"/>
                    <a:pt x="159" y="212"/>
                  </a:cubicBezTo>
                  <a:cubicBezTo>
                    <a:pt x="176" y="207"/>
                    <a:pt x="191" y="195"/>
                    <a:pt x="203" y="181"/>
                  </a:cubicBezTo>
                  <a:cubicBezTo>
                    <a:pt x="207" y="182"/>
                    <a:pt x="212" y="179"/>
                    <a:pt x="214" y="174"/>
                  </a:cubicBezTo>
                  <a:cubicBezTo>
                    <a:pt x="216" y="168"/>
                    <a:pt x="213" y="161"/>
                    <a:pt x="207" y="159"/>
                  </a:cubicBezTo>
                  <a:cubicBezTo>
                    <a:pt x="201" y="156"/>
                    <a:pt x="193" y="159"/>
                    <a:pt x="191" y="166"/>
                  </a:cubicBezTo>
                  <a:cubicBezTo>
                    <a:pt x="190" y="171"/>
                    <a:pt x="192" y="176"/>
                    <a:pt x="196" y="179"/>
                  </a:cubicBezTo>
                  <a:cubicBezTo>
                    <a:pt x="186" y="190"/>
                    <a:pt x="174" y="200"/>
                    <a:pt x="160" y="205"/>
                  </a:cubicBezTo>
                  <a:cubicBezTo>
                    <a:pt x="162" y="190"/>
                    <a:pt x="163" y="175"/>
                    <a:pt x="162" y="159"/>
                  </a:cubicBezTo>
                  <a:cubicBezTo>
                    <a:pt x="166" y="158"/>
                    <a:pt x="169" y="153"/>
                    <a:pt x="169" y="148"/>
                  </a:cubicBezTo>
                  <a:cubicBezTo>
                    <a:pt x="169" y="141"/>
                    <a:pt x="164" y="136"/>
                    <a:pt x="157" y="137"/>
                  </a:cubicBezTo>
                  <a:cubicBezTo>
                    <a:pt x="151" y="137"/>
                    <a:pt x="147" y="143"/>
                    <a:pt x="147" y="149"/>
                  </a:cubicBezTo>
                  <a:cubicBezTo>
                    <a:pt x="147" y="154"/>
                    <a:pt x="150" y="158"/>
                    <a:pt x="155" y="160"/>
                  </a:cubicBezTo>
                  <a:cubicBezTo>
                    <a:pt x="158" y="198"/>
                    <a:pt x="148" y="235"/>
                    <a:pt x="138" y="271"/>
                  </a:cubicBezTo>
                  <a:cubicBezTo>
                    <a:pt x="108" y="193"/>
                    <a:pt x="84" y="109"/>
                    <a:pt x="81" y="26"/>
                  </a:cubicBezTo>
                  <a:cubicBezTo>
                    <a:pt x="86" y="25"/>
                    <a:pt x="90" y="21"/>
                    <a:pt x="90" y="15"/>
                  </a:cubicBezTo>
                  <a:cubicBezTo>
                    <a:pt x="90" y="8"/>
                    <a:pt x="85" y="2"/>
                    <a:pt x="78" y="1"/>
                  </a:cubicBezTo>
                  <a:cubicBezTo>
                    <a:pt x="72" y="0"/>
                    <a:pt x="66" y="4"/>
                    <a:pt x="64" y="11"/>
                  </a:cubicBezTo>
                  <a:cubicBezTo>
                    <a:pt x="62" y="17"/>
                    <a:pt x="66" y="23"/>
                    <a:pt x="72" y="25"/>
                  </a:cubicBezTo>
                  <a:cubicBezTo>
                    <a:pt x="72" y="25"/>
                    <a:pt x="72" y="26"/>
                    <a:pt x="72" y="26"/>
                  </a:cubicBezTo>
                  <a:cubicBezTo>
                    <a:pt x="74" y="73"/>
                    <a:pt x="82" y="121"/>
                    <a:pt x="95" y="167"/>
                  </a:cubicBezTo>
                  <a:cubicBezTo>
                    <a:pt x="80" y="161"/>
                    <a:pt x="67" y="149"/>
                    <a:pt x="56" y="137"/>
                  </a:cubicBezTo>
                  <a:cubicBezTo>
                    <a:pt x="55" y="136"/>
                    <a:pt x="53" y="135"/>
                    <a:pt x="52" y="134"/>
                  </a:cubicBezTo>
                  <a:cubicBezTo>
                    <a:pt x="49" y="122"/>
                    <a:pt x="50" y="109"/>
                    <a:pt x="49" y="97"/>
                  </a:cubicBezTo>
                  <a:cubicBezTo>
                    <a:pt x="54" y="96"/>
                    <a:pt x="57" y="93"/>
                    <a:pt x="58" y="88"/>
                  </a:cubicBezTo>
                  <a:cubicBezTo>
                    <a:pt x="59" y="82"/>
                    <a:pt x="55" y="76"/>
                    <a:pt x="49" y="74"/>
                  </a:cubicBezTo>
                  <a:cubicBezTo>
                    <a:pt x="43" y="73"/>
                    <a:pt x="38" y="78"/>
                    <a:pt x="37" y="83"/>
                  </a:cubicBezTo>
                  <a:cubicBezTo>
                    <a:pt x="36" y="88"/>
                    <a:pt x="38" y="93"/>
                    <a:pt x="43" y="96"/>
                  </a:cubicBezTo>
                  <a:cubicBezTo>
                    <a:pt x="43" y="106"/>
                    <a:pt x="43" y="115"/>
                    <a:pt x="44" y="125"/>
                  </a:cubicBezTo>
                  <a:cubicBezTo>
                    <a:pt x="33" y="113"/>
                    <a:pt x="23" y="100"/>
                    <a:pt x="17" y="85"/>
                  </a:cubicBezTo>
                  <a:cubicBezTo>
                    <a:pt x="19" y="82"/>
                    <a:pt x="20" y="79"/>
                    <a:pt x="20" y="76"/>
                  </a:cubicBezTo>
                  <a:cubicBezTo>
                    <a:pt x="20" y="69"/>
                    <a:pt x="15" y="65"/>
                    <a:pt x="9" y="66"/>
                  </a:cubicBezTo>
                  <a:cubicBezTo>
                    <a:pt x="3" y="66"/>
                    <a:pt x="0" y="71"/>
                    <a:pt x="0" y="77"/>
                  </a:cubicBezTo>
                  <a:cubicBezTo>
                    <a:pt x="0" y="83"/>
                    <a:pt x="5" y="87"/>
                    <a:pt x="11" y="87"/>
                  </a:cubicBezTo>
                  <a:cubicBezTo>
                    <a:pt x="20" y="108"/>
                    <a:pt x="35" y="126"/>
                    <a:pt x="51" y="142"/>
                  </a:cubicBezTo>
                  <a:cubicBezTo>
                    <a:pt x="64" y="155"/>
                    <a:pt x="79" y="169"/>
                    <a:pt x="97" y="175"/>
                  </a:cubicBezTo>
                  <a:cubicBezTo>
                    <a:pt x="111" y="226"/>
                    <a:pt x="130" y="275"/>
                    <a:pt x="150" y="322"/>
                  </a:cubicBezTo>
                  <a:cubicBezTo>
                    <a:pt x="153" y="329"/>
                    <a:pt x="157" y="337"/>
                    <a:pt x="160" y="344"/>
                  </a:cubicBezTo>
                  <a:cubicBezTo>
                    <a:pt x="148" y="337"/>
                    <a:pt x="132" y="333"/>
                    <a:pt x="120" y="327"/>
                  </a:cubicBezTo>
                  <a:cubicBezTo>
                    <a:pt x="109" y="321"/>
                    <a:pt x="99" y="313"/>
                    <a:pt x="90" y="303"/>
                  </a:cubicBezTo>
                  <a:cubicBezTo>
                    <a:pt x="90" y="303"/>
                    <a:pt x="90" y="303"/>
                    <a:pt x="90" y="303"/>
                  </a:cubicBezTo>
                  <a:cubicBezTo>
                    <a:pt x="89" y="288"/>
                    <a:pt x="94" y="275"/>
                    <a:pt x="95" y="261"/>
                  </a:cubicBezTo>
                  <a:cubicBezTo>
                    <a:pt x="100" y="260"/>
                    <a:pt x="104" y="258"/>
                    <a:pt x="105" y="253"/>
                  </a:cubicBezTo>
                  <a:cubicBezTo>
                    <a:pt x="107" y="246"/>
                    <a:pt x="103" y="239"/>
                    <a:pt x="97" y="237"/>
                  </a:cubicBezTo>
                  <a:cubicBezTo>
                    <a:pt x="91" y="235"/>
                    <a:pt x="83" y="239"/>
                    <a:pt x="81" y="245"/>
                  </a:cubicBezTo>
                  <a:cubicBezTo>
                    <a:pt x="79" y="251"/>
                    <a:pt x="83" y="257"/>
                    <a:pt x="88" y="259"/>
                  </a:cubicBezTo>
                  <a:cubicBezTo>
                    <a:pt x="88" y="272"/>
                    <a:pt x="84" y="283"/>
                    <a:pt x="84" y="295"/>
                  </a:cubicBezTo>
                  <a:cubicBezTo>
                    <a:pt x="74" y="284"/>
                    <a:pt x="67" y="270"/>
                    <a:pt x="62" y="257"/>
                  </a:cubicBezTo>
                  <a:cubicBezTo>
                    <a:pt x="66" y="256"/>
                    <a:pt x="68" y="253"/>
                    <a:pt x="69" y="250"/>
                  </a:cubicBezTo>
                  <a:cubicBezTo>
                    <a:pt x="71" y="244"/>
                    <a:pt x="68" y="238"/>
                    <a:pt x="63" y="236"/>
                  </a:cubicBezTo>
                  <a:cubicBezTo>
                    <a:pt x="56" y="234"/>
                    <a:pt x="47" y="238"/>
                    <a:pt x="45" y="246"/>
                  </a:cubicBezTo>
                  <a:cubicBezTo>
                    <a:pt x="44" y="253"/>
                    <a:pt x="49" y="257"/>
                    <a:pt x="55" y="258"/>
                  </a:cubicBezTo>
                  <a:cubicBezTo>
                    <a:pt x="64" y="282"/>
                    <a:pt x="81" y="306"/>
                    <a:pt x="101" y="323"/>
                  </a:cubicBezTo>
                  <a:cubicBezTo>
                    <a:pt x="101" y="323"/>
                    <a:pt x="102" y="323"/>
                    <a:pt x="102" y="323"/>
                  </a:cubicBezTo>
                  <a:cubicBezTo>
                    <a:pt x="88" y="323"/>
                    <a:pt x="72" y="324"/>
                    <a:pt x="63" y="314"/>
                  </a:cubicBezTo>
                  <a:cubicBezTo>
                    <a:pt x="65" y="312"/>
                    <a:pt x="66" y="310"/>
                    <a:pt x="66" y="307"/>
                  </a:cubicBezTo>
                  <a:cubicBezTo>
                    <a:pt x="66" y="304"/>
                    <a:pt x="64" y="301"/>
                    <a:pt x="62" y="299"/>
                  </a:cubicBezTo>
                  <a:cubicBezTo>
                    <a:pt x="57" y="296"/>
                    <a:pt x="50" y="295"/>
                    <a:pt x="46" y="299"/>
                  </a:cubicBezTo>
                  <a:cubicBezTo>
                    <a:pt x="41" y="303"/>
                    <a:pt x="39" y="311"/>
                    <a:pt x="44" y="315"/>
                  </a:cubicBezTo>
                  <a:cubicBezTo>
                    <a:pt x="47" y="319"/>
                    <a:pt x="53" y="319"/>
                    <a:pt x="58" y="317"/>
                  </a:cubicBezTo>
                  <a:cubicBezTo>
                    <a:pt x="70" y="333"/>
                    <a:pt x="95" y="327"/>
                    <a:pt x="113" y="330"/>
                  </a:cubicBezTo>
                  <a:cubicBezTo>
                    <a:pt x="119" y="334"/>
                    <a:pt x="126" y="337"/>
                    <a:pt x="133" y="340"/>
                  </a:cubicBezTo>
                  <a:cubicBezTo>
                    <a:pt x="143" y="345"/>
                    <a:pt x="157" y="348"/>
                    <a:pt x="165" y="357"/>
                  </a:cubicBezTo>
                  <a:cubicBezTo>
                    <a:pt x="165" y="357"/>
                    <a:pt x="166" y="357"/>
                    <a:pt x="166" y="357"/>
                  </a:cubicBezTo>
                  <a:cubicBezTo>
                    <a:pt x="195" y="418"/>
                    <a:pt x="234" y="482"/>
                    <a:pt x="294" y="510"/>
                  </a:cubicBezTo>
                  <a:cubicBezTo>
                    <a:pt x="299" y="512"/>
                    <a:pt x="304" y="504"/>
                    <a:pt x="299" y="502"/>
                  </a:cubicBezTo>
                  <a:close/>
                  <a:moveTo>
                    <a:pt x="224" y="335"/>
                  </a:moveTo>
                  <a:cubicBezTo>
                    <a:pt x="236" y="339"/>
                    <a:pt x="224" y="354"/>
                    <a:pt x="217" y="348"/>
                  </a:cubicBezTo>
                  <a:cubicBezTo>
                    <a:pt x="214" y="346"/>
                    <a:pt x="214" y="342"/>
                    <a:pt x="215" y="339"/>
                  </a:cubicBezTo>
                  <a:cubicBezTo>
                    <a:pt x="217" y="336"/>
                    <a:pt x="220" y="334"/>
                    <a:pt x="224" y="335"/>
                  </a:cubicBezTo>
                  <a:close/>
                  <a:moveTo>
                    <a:pt x="202" y="175"/>
                  </a:moveTo>
                  <a:cubicBezTo>
                    <a:pt x="202" y="175"/>
                    <a:pt x="202" y="175"/>
                    <a:pt x="202" y="175"/>
                  </a:cubicBezTo>
                  <a:cubicBezTo>
                    <a:pt x="202" y="175"/>
                    <a:pt x="202" y="174"/>
                    <a:pt x="201" y="174"/>
                  </a:cubicBezTo>
                  <a:cubicBezTo>
                    <a:pt x="199" y="173"/>
                    <a:pt x="197" y="170"/>
                    <a:pt x="198" y="168"/>
                  </a:cubicBezTo>
                  <a:cubicBezTo>
                    <a:pt x="198" y="164"/>
                    <a:pt x="202" y="164"/>
                    <a:pt x="205" y="165"/>
                  </a:cubicBezTo>
                  <a:cubicBezTo>
                    <a:pt x="210" y="167"/>
                    <a:pt x="208" y="177"/>
                    <a:pt x="202" y="175"/>
                  </a:cubicBezTo>
                  <a:close/>
                  <a:moveTo>
                    <a:pt x="157" y="143"/>
                  </a:moveTo>
                  <a:cubicBezTo>
                    <a:pt x="164" y="142"/>
                    <a:pt x="165" y="154"/>
                    <a:pt x="158" y="153"/>
                  </a:cubicBezTo>
                  <a:cubicBezTo>
                    <a:pt x="155" y="153"/>
                    <a:pt x="153" y="152"/>
                    <a:pt x="153" y="149"/>
                  </a:cubicBezTo>
                  <a:cubicBezTo>
                    <a:pt x="153" y="147"/>
                    <a:pt x="154" y="144"/>
                    <a:pt x="157" y="143"/>
                  </a:cubicBezTo>
                  <a:close/>
                  <a:moveTo>
                    <a:pt x="46" y="90"/>
                  </a:moveTo>
                  <a:cubicBezTo>
                    <a:pt x="42" y="89"/>
                    <a:pt x="43" y="81"/>
                    <a:pt x="47" y="81"/>
                  </a:cubicBezTo>
                  <a:cubicBezTo>
                    <a:pt x="53" y="81"/>
                    <a:pt x="52" y="92"/>
                    <a:pt x="46" y="90"/>
                  </a:cubicBezTo>
                  <a:close/>
                  <a:moveTo>
                    <a:pt x="10" y="72"/>
                  </a:moveTo>
                  <a:cubicBezTo>
                    <a:pt x="15" y="72"/>
                    <a:pt x="15" y="79"/>
                    <a:pt x="10" y="81"/>
                  </a:cubicBezTo>
                  <a:cubicBezTo>
                    <a:pt x="8" y="81"/>
                    <a:pt x="6" y="80"/>
                    <a:pt x="6" y="77"/>
                  </a:cubicBezTo>
                  <a:cubicBezTo>
                    <a:pt x="6" y="75"/>
                    <a:pt x="7" y="73"/>
                    <a:pt x="10" y="72"/>
                  </a:cubicBezTo>
                  <a:close/>
                  <a:moveTo>
                    <a:pt x="71" y="12"/>
                  </a:moveTo>
                  <a:cubicBezTo>
                    <a:pt x="71" y="9"/>
                    <a:pt x="74" y="7"/>
                    <a:pt x="78" y="7"/>
                  </a:cubicBezTo>
                  <a:cubicBezTo>
                    <a:pt x="81" y="8"/>
                    <a:pt x="84" y="11"/>
                    <a:pt x="84" y="15"/>
                  </a:cubicBezTo>
                  <a:cubicBezTo>
                    <a:pt x="83" y="19"/>
                    <a:pt x="80" y="20"/>
                    <a:pt x="77" y="20"/>
                  </a:cubicBezTo>
                  <a:cubicBezTo>
                    <a:pt x="73" y="19"/>
                    <a:pt x="69" y="17"/>
                    <a:pt x="71" y="12"/>
                  </a:cubicBezTo>
                  <a:close/>
                  <a:moveTo>
                    <a:pt x="88" y="247"/>
                  </a:moveTo>
                  <a:cubicBezTo>
                    <a:pt x="89" y="244"/>
                    <a:pt x="92" y="243"/>
                    <a:pt x="95" y="243"/>
                  </a:cubicBezTo>
                  <a:cubicBezTo>
                    <a:pt x="98" y="244"/>
                    <a:pt x="100" y="248"/>
                    <a:pt x="99" y="251"/>
                  </a:cubicBezTo>
                  <a:cubicBezTo>
                    <a:pt x="98" y="254"/>
                    <a:pt x="95" y="255"/>
                    <a:pt x="92" y="254"/>
                  </a:cubicBezTo>
                  <a:cubicBezTo>
                    <a:pt x="89" y="253"/>
                    <a:pt x="86" y="250"/>
                    <a:pt x="88" y="247"/>
                  </a:cubicBezTo>
                  <a:close/>
                  <a:moveTo>
                    <a:pt x="52" y="247"/>
                  </a:moveTo>
                  <a:cubicBezTo>
                    <a:pt x="53" y="243"/>
                    <a:pt x="58" y="240"/>
                    <a:pt x="62" y="243"/>
                  </a:cubicBezTo>
                  <a:cubicBezTo>
                    <a:pt x="63" y="244"/>
                    <a:pt x="64" y="246"/>
                    <a:pt x="63" y="248"/>
                  </a:cubicBezTo>
                  <a:cubicBezTo>
                    <a:pt x="62" y="251"/>
                    <a:pt x="59" y="252"/>
                    <a:pt x="56" y="252"/>
                  </a:cubicBezTo>
                  <a:cubicBezTo>
                    <a:pt x="53" y="252"/>
                    <a:pt x="51" y="250"/>
                    <a:pt x="52" y="247"/>
                  </a:cubicBezTo>
                  <a:close/>
                  <a:moveTo>
                    <a:pt x="50" y="305"/>
                  </a:moveTo>
                  <a:cubicBezTo>
                    <a:pt x="52" y="303"/>
                    <a:pt x="54" y="302"/>
                    <a:pt x="57" y="304"/>
                  </a:cubicBezTo>
                  <a:cubicBezTo>
                    <a:pt x="58" y="304"/>
                    <a:pt x="60" y="306"/>
                    <a:pt x="60" y="307"/>
                  </a:cubicBezTo>
                  <a:cubicBezTo>
                    <a:pt x="60" y="308"/>
                    <a:pt x="58" y="309"/>
                    <a:pt x="58" y="310"/>
                  </a:cubicBezTo>
                  <a:cubicBezTo>
                    <a:pt x="55" y="312"/>
                    <a:pt x="52" y="313"/>
                    <a:pt x="49" y="311"/>
                  </a:cubicBezTo>
                  <a:cubicBezTo>
                    <a:pt x="47" y="310"/>
                    <a:pt x="48" y="306"/>
                    <a:pt x="50" y="30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3360" y="1183"/>
              <a:ext cx="35" cy="31"/>
            </a:xfrm>
            <a:custGeom>
              <a:avLst/>
              <a:gdLst>
                <a:gd name="T0" fmla="*/ 8 w 15"/>
                <a:gd name="T1" fmla="*/ 13 h 13"/>
                <a:gd name="T2" fmla="*/ 15 w 15"/>
                <a:gd name="T3" fmla="*/ 8 h 13"/>
                <a:gd name="T4" fmla="*/ 9 w 15"/>
                <a:gd name="T5" fmla="*/ 0 h 13"/>
                <a:gd name="T6" fmla="*/ 2 w 15"/>
                <a:gd name="T7" fmla="*/ 5 h 13"/>
                <a:gd name="T8" fmla="*/ 8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13"/>
                  </a:moveTo>
                  <a:cubicBezTo>
                    <a:pt x="11" y="13"/>
                    <a:pt x="14" y="12"/>
                    <a:pt x="15" y="8"/>
                  </a:cubicBezTo>
                  <a:cubicBezTo>
                    <a:pt x="15" y="4"/>
                    <a:pt x="12" y="1"/>
                    <a:pt x="9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0" y="10"/>
                    <a:pt x="4" y="12"/>
                    <a:pt x="8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3211" y="1337"/>
              <a:ext cx="21" cy="21"/>
            </a:xfrm>
            <a:custGeom>
              <a:avLst/>
              <a:gdLst>
                <a:gd name="T0" fmla="*/ 4 w 9"/>
                <a:gd name="T1" fmla="*/ 9 h 9"/>
                <a:gd name="T2" fmla="*/ 4 w 9"/>
                <a:gd name="T3" fmla="*/ 0 h 9"/>
                <a:gd name="T4" fmla="*/ 0 w 9"/>
                <a:gd name="T5" fmla="*/ 5 h 9"/>
                <a:gd name="T6" fmla="*/ 4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9" y="7"/>
                    <a:pt x="9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3296" y="1358"/>
              <a:ext cx="26" cy="26"/>
            </a:xfrm>
            <a:custGeom>
              <a:avLst/>
              <a:gdLst>
                <a:gd name="T0" fmla="*/ 5 w 11"/>
                <a:gd name="T1" fmla="*/ 0 h 11"/>
                <a:gd name="T2" fmla="*/ 4 w 11"/>
                <a:gd name="T3" fmla="*/ 9 h 11"/>
                <a:gd name="T4" fmla="*/ 5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1" y="0"/>
                    <a:pt x="0" y="8"/>
                    <a:pt x="4" y="9"/>
                  </a:cubicBezTo>
                  <a:cubicBezTo>
                    <a:pt x="10" y="11"/>
                    <a:pt x="11" y="0"/>
                    <a:pt x="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3559" y="1503"/>
              <a:ext cx="28" cy="28"/>
            </a:xfrm>
            <a:custGeom>
              <a:avLst/>
              <a:gdLst>
                <a:gd name="T0" fmla="*/ 5 w 12"/>
                <a:gd name="T1" fmla="*/ 11 h 12"/>
                <a:gd name="T2" fmla="*/ 4 w 12"/>
                <a:gd name="T3" fmla="*/ 1 h 12"/>
                <a:gd name="T4" fmla="*/ 0 w 12"/>
                <a:gd name="T5" fmla="*/ 7 h 12"/>
                <a:gd name="T6" fmla="*/ 5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12" y="12"/>
                    <a:pt x="11" y="0"/>
                    <a:pt x="4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0" y="10"/>
                    <a:pt x="2" y="11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3663" y="1555"/>
              <a:ext cx="30" cy="31"/>
            </a:xfrm>
            <a:custGeom>
              <a:avLst/>
              <a:gdLst>
                <a:gd name="T0" fmla="*/ 1 w 13"/>
                <a:gd name="T1" fmla="*/ 4 h 13"/>
                <a:gd name="T2" fmla="*/ 4 w 13"/>
                <a:gd name="T3" fmla="*/ 10 h 13"/>
                <a:gd name="T4" fmla="*/ 5 w 13"/>
                <a:gd name="T5" fmla="*/ 11 h 13"/>
                <a:gd name="T6" fmla="*/ 5 w 13"/>
                <a:gd name="T7" fmla="*/ 11 h 13"/>
                <a:gd name="T8" fmla="*/ 8 w 13"/>
                <a:gd name="T9" fmla="*/ 1 h 13"/>
                <a:gd name="T10" fmla="*/ 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0" y="6"/>
                    <a:pt x="2" y="9"/>
                    <a:pt x="4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1" y="13"/>
                    <a:pt x="13" y="3"/>
                    <a:pt x="8" y="1"/>
                  </a:cubicBezTo>
                  <a:cubicBezTo>
                    <a:pt x="5" y="0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3703" y="1957"/>
              <a:ext cx="52" cy="48"/>
            </a:xfrm>
            <a:custGeom>
              <a:avLst/>
              <a:gdLst>
                <a:gd name="T0" fmla="*/ 3 w 22"/>
                <a:gd name="T1" fmla="*/ 14 h 20"/>
                <a:gd name="T2" fmla="*/ 10 w 22"/>
                <a:gd name="T3" fmla="*/ 1 h 20"/>
                <a:gd name="T4" fmla="*/ 1 w 22"/>
                <a:gd name="T5" fmla="*/ 5 h 20"/>
                <a:gd name="T6" fmla="*/ 3 w 2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0">
                  <a:moveTo>
                    <a:pt x="3" y="14"/>
                  </a:moveTo>
                  <a:cubicBezTo>
                    <a:pt x="10" y="20"/>
                    <a:pt x="22" y="5"/>
                    <a:pt x="10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0" y="12"/>
                    <a:pt x="3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3400" y="1742"/>
              <a:ext cx="33" cy="28"/>
            </a:xfrm>
            <a:custGeom>
              <a:avLst/>
              <a:gdLst>
                <a:gd name="T0" fmla="*/ 6 w 14"/>
                <a:gd name="T1" fmla="*/ 11 h 12"/>
                <a:gd name="T2" fmla="*/ 13 w 14"/>
                <a:gd name="T3" fmla="*/ 8 h 12"/>
                <a:gd name="T4" fmla="*/ 9 w 14"/>
                <a:gd name="T5" fmla="*/ 0 h 12"/>
                <a:gd name="T6" fmla="*/ 2 w 14"/>
                <a:gd name="T7" fmla="*/ 4 h 12"/>
                <a:gd name="T8" fmla="*/ 6 w 14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11"/>
                  </a:moveTo>
                  <a:cubicBezTo>
                    <a:pt x="9" y="12"/>
                    <a:pt x="12" y="11"/>
                    <a:pt x="13" y="8"/>
                  </a:cubicBezTo>
                  <a:cubicBezTo>
                    <a:pt x="14" y="5"/>
                    <a:pt x="12" y="1"/>
                    <a:pt x="9" y="0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3" y="10"/>
                    <a:pt x="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3317" y="1735"/>
              <a:ext cx="31" cy="28"/>
            </a:xfrm>
            <a:custGeom>
              <a:avLst/>
              <a:gdLst>
                <a:gd name="T0" fmla="*/ 5 w 13"/>
                <a:gd name="T1" fmla="*/ 12 h 12"/>
                <a:gd name="T2" fmla="*/ 12 w 13"/>
                <a:gd name="T3" fmla="*/ 8 h 12"/>
                <a:gd name="T4" fmla="*/ 11 w 13"/>
                <a:gd name="T5" fmla="*/ 3 h 12"/>
                <a:gd name="T6" fmla="*/ 1 w 13"/>
                <a:gd name="T7" fmla="*/ 7 h 12"/>
                <a:gd name="T8" fmla="*/ 5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8" y="12"/>
                    <a:pt x="11" y="11"/>
                    <a:pt x="12" y="8"/>
                  </a:cubicBezTo>
                  <a:cubicBezTo>
                    <a:pt x="13" y="6"/>
                    <a:pt x="12" y="4"/>
                    <a:pt x="11" y="3"/>
                  </a:cubicBezTo>
                  <a:cubicBezTo>
                    <a:pt x="7" y="0"/>
                    <a:pt x="2" y="3"/>
                    <a:pt x="1" y="7"/>
                  </a:cubicBezTo>
                  <a:cubicBezTo>
                    <a:pt x="0" y="10"/>
                    <a:pt x="2" y="12"/>
                    <a:pt x="5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3308" y="1882"/>
              <a:ext cx="31" cy="26"/>
            </a:xfrm>
            <a:custGeom>
              <a:avLst/>
              <a:gdLst>
                <a:gd name="T0" fmla="*/ 11 w 13"/>
                <a:gd name="T1" fmla="*/ 8 h 11"/>
                <a:gd name="T2" fmla="*/ 13 w 13"/>
                <a:gd name="T3" fmla="*/ 5 h 11"/>
                <a:gd name="T4" fmla="*/ 10 w 13"/>
                <a:gd name="T5" fmla="*/ 2 h 11"/>
                <a:gd name="T6" fmla="*/ 3 w 13"/>
                <a:gd name="T7" fmla="*/ 3 h 11"/>
                <a:gd name="T8" fmla="*/ 2 w 13"/>
                <a:gd name="T9" fmla="*/ 9 h 11"/>
                <a:gd name="T10" fmla="*/ 11 w 13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1" y="8"/>
                  </a:moveTo>
                  <a:cubicBezTo>
                    <a:pt x="11" y="7"/>
                    <a:pt x="13" y="6"/>
                    <a:pt x="13" y="5"/>
                  </a:cubicBezTo>
                  <a:cubicBezTo>
                    <a:pt x="13" y="4"/>
                    <a:pt x="11" y="2"/>
                    <a:pt x="10" y="2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8"/>
                    <a:pt x="2" y="9"/>
                  </a:cubicBezTo>
                  <a:cubicBezTo>
                    <a:pt x="5" y="11"/>
                    <a:pt x="8" y="10"/>
                    <a:pt x="11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992" y="1391"/>
              <a:ext cx="139" cy="71"/>
            </a:xfrm>
            <a:custGeom>
              <a:avLst/>
              <a:gdLst>
                <a:gd name="T0" fmla="*/ 59 w 59"/>
                <a:gd name="T1" fmla="*/ 14 h 30"/>
                <a:gd name="T2" fmla="*/ 17 w 59"/>
                <a:gd name="T3" fmla="*/ 3 h 30"/>
                <a:gd name="T4" fmla="*/ 0 w 59"/>
                <a:gd name="T5" fmla="*/ 0 h 30"/>
                <a:gd name="T6" fmla="*/ 18 w 59"/>
                <a:gd name="T7" fmla="*/ 22 h 30"/>
                <a:gd name="T8" fmla="*/ 59 w 59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0">
                  <a:moveTo>
                    <a:pt x="59" y="14"/>
                  </a:moveTo>
                  <a:cubicBezTo>
                    <a:pt x="47" y="1"/>
                    <a:pt x="33" y="3"/>
                    <a:pt x="17" y="3"/>
                  </a:cubicBezTo>
                  <a:cubicBezTo>
                    <a:pt x="11" y="3"/>
                    <a:pt x="5" y="3"/>
                    <a:pt x="0" y="0"/>
                  </a:cubicBezTo>
                  <a:cubicBezTo>
                    <a:pt x="4" y="9"/>
                    <a:pt x="11" y="17"/>
                    <a:pt x="18" y="22"/>
                  </a:cubicBezTo>
                  <a:cubicBezTo>
                    <a:pt x="32" y="30"/>
                    <a:pt x="48" y="24"/>
                    <a:pt x="59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5103" y="1256"/>
              <a:ext cx="104" cy="159"/>
            </a:xfrm>
            <a:custGeom>
              <a:avLst/>
              <a:gdLst>
                <a:gd name="T0" fmla="*/ 31 w 44"/>
                <a:gd name="T1" fmla="*/ 0 h 67"/>
                <a:gd name="T2" fmla="*/ 17 w 44"/>
                <a:gd name="T3" fmla="*/ 67 h 67"/>
                <a:gd name="T4" fmla="*/ 44 w 44"/>
                <a:gd name="T5" fmla="*/ 35 h 67"/>
                <a:gd name="T6" fmla="*/ 31 w 4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7">
                  <a:moveTo>
                    <a:pt x="31" y="0"/>
                  </a:moveTo>
                  <a:cubicBezTo>
                    <a:pt x="30" y="24"/>
                    <a:pt x="0" y="44"/>
                    <a:pt x="17" y="67"/>
                  </a:cubicBezTo>
                  <a:cubicBezTo>
                    <a:pt x="33" y="63"/>
                    <a:pt x="43" y="52"/>
                    <a:pt x="44" y="35"/>
                  </a:cubicBezTo>
                  <a:cubicBezTo>
                    <a:pt x="44" y="24"/>
                    <a:pt x="41" y="7"/>
                    <a:pt x="3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982" y="1214"/>
              <a:ext cx="168" cy="180"/>
            </a:xfrm>
            <a:custGeom>
              <a:avLst/>
              <a:gdLst>
                <a:gd name="T0" fmla="*/ 15 w 71"/>
                <a:gd name="T1" fmla="*/ 19 h 76"/>
                <a:gd name="T2" fmla="*/ 20 w 71"/>
                <a:gd name="T3" fmla="*/ 71 h 76"/>
                <a:gd name="T4" fmla="*/ 21 w 71"/>
                <a:gd name="T5" fmla="*/ 71 h 76"/>
                <a:gd name="T6" fmla="*/ 40 w 71"/>
                <a:gd name="T7" fmla="*/ 71 h 76"/>
                <a:gd name="T8" fmla="*/ 57 w 71"/>
                <a:gd name="T9" fmla="*/ 76 h 76"/>
                <a:gd name="T10" fmla="*/ 58 w 71"/>
                <a:gd name="T11" fmla="*/ 58 h 76"/>
                <a:gd name="T12" fmla="*/ 71 w 71"/>
                <a:gd name="T13" fmla="*/ 34 h 76"/>
                <a:gd name="T14" fmla="*/ 71 w 71"/>
                <a:gd name="T15" fmla="*/ 33 h 76"/>
                <a:gd name="T16" fmla="*/ 15 w 71"/>
                <a:gd name="T17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15" y="19"/>
                  </a:moveTo>
                  <a:cubicBezTo>
                    <a:pt x="0" y="35"/>
                    <a:pt x="5" y="59"/>
                    <a:pt x="20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7" y="71"/>
                    <a:pt x="35" y="70"/>
                    <a:pt x="40" y="71"/>
                  </a:cubicBezTo>
                  <a:cubicBezTo>
                    <a:pt x="46" y="71"/>
                    <a:pt x="52" y="73"/>
                    <a:pt x="57" y="76"/>
                  </a:cubicBezTo>
                  <a:cubicBezTo>
                    <a:pt x="56" y="70"/>
                    <a:pt x="56" y="65"/>
                    <a:pt x="58" y="58"/>
                  </a:cubicBezTo>
                  <a:cubicBezTo>
                    <a:pt x="61" y="50"/>
                    <a:pt x="67" y="42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4" y="9"/>
                    <a:pt x="33" y="0"/>
                    <a:pt x="15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5247" y="1512"/>
              <a:ext cx="163" cy="206"/>
            </a:xfrm>
            <a:custGeom>
              <a:avLst/>
              <a:gdLst>
                <a:gd name="T0" fmla="*/ 54 w 69"/>
                <a:gd name="T1" fmla="*/ 0 h 87"/>
                <a:gd name="T2" fmla="*/ 9 w 69"/>
                <a:gd name="T3" fmla="*/ 87 h 87"/>
                <a:gd name="T4" fmla="*/ 56 w 69"/>
                <a:gd name="T5" fmla="*/ 52 h 87"/>
                <a:gd name="T6" fmla="*/ 54 w 69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7">
                  <a:moveTo>
                    <a:pt x="54" y="0"/>
                  </a:moveTo>
                  <a:cubicBezTo>
                    <a:pt x="38" y="29"/>
                    <a:pt x="0" y="49"/>
                    <a:pt x="9" y="87"/>
                  </a:cubicBezTo>
                  <a:cubicBezTo>
                    <a:pt x="29" y="85"/>
                    <a:pt x="46" y="68"/>
                    <a:pt x="56" y="52"/>
                  </a:cubicBezTo>
                  <a:cubicBezTo>
                    <a:pt x="69" y="32"/>
                    <a:pt x="65" y="17"/>
                    <a:pt x="5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5060" y="1846"/>
              <a:ext cx="215" cy="197"/>
            </a:xfrm>
            <a:custGeom>
              <a:avLst/>
              <a:gdLst>
                <a:gd name="T0" fmla="*/ 91 w 91"/>
                <a:gd name="T1" fmla="*/ 66 h 83"/>
                <a:gd name="T2" fmla="*/ 91 w 91"/>
                <a:gd name="T3" fmla="*/ 62 h 83"/>
                <a:gd name="T4" fmla="*/ 0 w 91"/>
                <a:gd name="T5" fmla="*/ 17 h 83"/>
                <a:gd name="T6" fmla="*/ 91 w 91"/>
                <a:gd name="T7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3">
                  <a:moveTo>
                    <a:pt x="91" y="66"/>
                  </a:moveTo>
                  <a:cubicBezTo>
                    <a:pt x="91" y="65"/>
                    <a:pt x="91" y="63"/>
                    <a:pt x="91" y="62"/>
                  </a:cubicBezTo>
                  <a:cubicBezTo>
                    <a:pt x="78" y="28"/>
                    <a:pt x="35" y="0"/>
                    <a:pt x="0" y="17"/>
                  </a:cubicBezTo>
                  <a:cubicBezTo>
                    <a:pt x="29" y="34"/>
                    <a:pt x="52" y="83"/>
                    <a:pt x="91" y="6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70" y="1202"/>
              <a:ext cx="459" cy="1151"/>
            </a:xfrm>
            <a:custGeom>
              <a:avLst/>
              <a:gdLst>
                <a:gd name="T0" fmla="*/ 173 w 194"/>
                <a:gd name="T1" fmla="*/ 123 h 486"/>
                <a:gd name="T2" fmla="*/ 167 w 194"/>
                <a:gd name="T3" fmla="*/ 124 h 486"/>
                <a:gd name="T4" fmla="*/ 128 w 194"/>
                <a:gd name="T5" fmla="*/ 175 h 486"/>
                <a:gd name="T6" fmla="*/ 119 w 194"/>
                <a:gd name="T7" fmla="*/ 199 h 486"/>
                <a:gd name="T8" fmla="*/ 78 w 194"/>
                <a:gd name="T9" fmla="*/ 96 h 486"/>
                <a:gd name="T10" fmla="*/ 106 w 194"/>
                <a:gd name="T11" fmla="*/ 58 h 486"/>
                <a:gd name="T12" fmla="*/ 84 w 194"/>
                <a:gd name="T13" fmla="*/ 14 h 486"/>
                <a:gd name="T14" fmla="*/ 80 w 194"/>
                <a:gd name="T15" fmla="*/ 18 h 486"/>
                <a:gd name="T16" fmla="*/ 80 w 194"/>
                <a:gd name="T17" fmla="*/ 30 h 486"/>
                <a:gd name="T18" fmla="*/ 20 w 194"/>
                <a:gd name="T19" fmla="*/ 16 h 486"/>
                <a:gd name="T20" fmla="*/ 15 w 194"/>
                <a:gd name="T21" fmla="*/ 76 h 486"/>
                <a:gd name="T22" fmla="*/ 6 w 194"/>
                <a:gd name="T23" fmla="*/ 70 h 486"/>
                <a:gd name="T24" fmla="*/ 0 w 194"/>
                <a:gd name="T25" fmla="*/ 73 h 486"/>
                <a:gd name="T26" fmla="*/ 28 w 194"/>
                <a:gd name="T27" fmla="*/ 110 h 486"/>
                <a:gd name="T28" fmla="*/ 70 w 194"/>
                <a:gd name="T29" fmla="*/ 100 h 486"/>
                <a:gd name="T30" fmla="*/ 124 w 194"/>
                <a:gd name="T31" fmla="*/ 274 h 486"/>
                <a:gd name="T32" fmla="*/ 128 w 194"/>
                <a:gd name="T33" fmla="*/ 318 h 486"/>
                <a:gd name="T34" fmla="*/ 30 w 194"/>
                <a:gd name="T35" fmla="*/ 286 h 486"/>
                <a:gd name="T36" fmla="*/ 30 w 194"/>
                <a:gd name="T37" fmla="*/ 291 h 486"/>
                <a:gd name="T38" fmla="*/ 129 w 194"/>
                <a:gd name="T39" fmla="*/ 345 h 486"/>
                <a:gd name="T40" fmla="*/ 103 w 194"/>
                <a:gd name="T41" fmla="*/ 479 h 486"/>
                <a:gd name="T42" fmla="*/ 111 w 194"/>
                <a:gd name="T43" fmla="*/ 481 h 486"/>
                <a:gd name="T44" fmla="*/ 134 w 194"/>
                <a:gd name="T45" fmla="*/ 279 h 486"/>
                <a:gd name="T46" fmla="*/ 125 w 194"/>
                <a:gd name="T47" fmla="*/ 225 h 486"/>
                <a:gd name="T48" fmla="*/ 179 w 194"/>
                <a:gd name="T49" fmla="*/ 186 h 486"/>
                <a:gd name="T50" fmla="*/ 173 w 194"/>
                <a:gd name="T51" fmla="*/ 123 h 486"/>
                <a:gd name="T52" fmla="*/ 126 w 194"/>
                <a:gd name="T53" fmla="*/ 218 h 486"/>
                <a:gd name="T54" fmla="*/ 171 w 194"/>
                <a:gd name="T55" fmla="*/ 131 h 486"/>
                <a:gd name="T56" fmla="*/ 173 w 194"/>
                <a:gd name="T57" fmla="*/ 183 h 486"/>
                <a:gd name="T58" fmla="*/ 126 w 194"/>
                <a:gd name="T59" fmla="*/ 218 h 486"/>
                <a:gd name="T60" fmla="*/ 9 w 194"/>
                <a:gd name="T61" fmla="*/ 80 h 486"/>
                <a:gd name="T62" fmla="*/ 26 w 194"/>
                <a:gd name="T63" fmla="*/ 83 h 486"/>
                <a:gd name="T64" fmla="*/ 68 w 194"/>
                <a:gd name="T65" fmla="*/ 94 h 486"/>
                <a:gd name="T66" fmla="*/ 27 w 194"/>
                <a:gd name="T67" fmla="*/ 102 h 486"/>
                <a:gd name="T68" fmla="*/ 9 w 194"/>
                <a:gd name="T69" fmla="*/ 80 h 486"/>
                <a:gd name="T70" fmla="*/ 100 w 194"/>
                <a:gd name="T71" fmla="*/ 58 h 486"/>
                <a:gd name="T72" fmla="*/ 73 w 194"/>
                <a:gd name="T73" fmla="*/ 90 h 486"/>
                <a:gd name="T74" fmla="*/ 87 w 194"/>
                <a:gd name="T75" fmla="*/ 23 h 486"/>
                <a:gd name="T76" fmla="*/ 100 w 194"/>
                <a:gd name="T77" fmla="*/ 58 h 486"/>
                <a:gd name="T78" fmla="*/ 63 w 194"/>
                <a:gd name="T79" fmla="*/ 63 h 486"/>
                <a:gd name="T80" fmla="*/ 62 w 194"/>
                <a:gd name="T81" fmla="*/ 81 h 486"/>
                <a:gd name="T82" fmla="*/ 45 w 194"/>
                <a:gd name="T83" fmla="*/ 76 h 486"/>
                <a:gd name="T84" fmla="*/ 26 w 194"/>
                <a:gd name="T85" fmla="*/ 76 h 486"/>
                <a:gd name="T86" fmla="*/ 25 w 194"/>
                <a:gd name="T87" fmla="*/ 76 h 486"/>
                <a:gd name="T88" fmla="*/ 20 w 194"/>
                <a:gd name="T89" fmla="*/ 24 h 486"/>
                <a:gd name="T90" fmla="*/ 76 w 194"/>
                <a:gd name="T91" fmla="*/ 38 h 486"/>
                <a:gd name="T92" fmla="*/ 76 w 194"/>
                <a:gd name="T93" fmla="*/ 39 h 486"/>
                <a:gd name="T94" fmla="*/ 63 w 194"/>
                <a:gd name="T95" fmla="*/ 63 h 486"/>
                <a:gd name="T96" fmla="*/ 38 w 194"/>
                <a:gd name="T97" fmla="*/ 289 h 486"/>
                <a:gd name="T98" fmla="*/ 129 w 194"/>
                <a:gd name="T99" fmla="*/ 334 h 486"/>
                <a:gd name="T100" fmla="*/ 129 w 194"/>
                <a:gd name="T101" fmla="*/ 338 h 486"/>
                <a:gd name="T102" fmla="*/ 38 w 194"/>
                <a:gd name="T103" fmla="*/ 2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" h="486">
                  <a:moveTo>
                    <a:pt x="173" y="123"/>
                  </a:moveTo>
                  <a:cubicBezTo>
                    <a:pt x="171" y="121"/>
                    <a:pt x="168" y="121"/>
                    <a:pt x="167" y="124"/>
                  </a:cubicBezTo>
                  <a:cubicBezTo>
                    <a:pt x="159" y="143"/>
                    <a:pt x="139" y="156"/>
                    <a:pt x="128" y="175"/>
                  </a:cubicBezTo>
                  <a:cubicBezTo>
                    <a:pt x="124" y="182"/>
                    <a:pt x="121" y="190"/>
                    <a:pt x="119" y="199"/>
                  </a:cubicBezTo>
                  <a:cubicBezTo>
                    <a:pt x="111" y="163"/>
                    <a:pt x="98" y="128"/>
                    <a:pt x="78" y="96"/>
                  </a:cubicBezTo>
                  <a:cubicBezTo>
                    <a:pt x="95" y="90"/>
                    <a:pt x="106" y="77"/>
                    <a:pt x="106" y="58"/>
                  </a:cubicBezTo>
                  <a:cubicBezTo>
                    <a:pt x="107" y="42"/>
                    <a:pt x="101" y="20"/>
                    <a:pt x="84" y="14"/>
                  </a:cubicBezTo>
                  <a:cubicBezTo>
                    <a:pt x="82" y="14"/>
                    <a:pt x="80" y="16"/>
                    <a:pt x="80" y="18"/>
                  </a:cubicBezTo>
                  <a:cubicBezTo>
                    <a:pt x="81" y="22"/>
                    <a:pt x="81" y="26"/>
                    <a:pt x="80" y="30"/>
                  </a:cubicBezTo>
                  <a:cubicBezTo>
                    <a:pt x="69" y="8"/>
                    <a:pt x="40" y="0"/>
                    <a:pt x="20" y="16"/>
                  </a:cubicBezTo>
                  <a:cubicBezTo>
                    <a:pt x="1" y="31"/>
                    <a:pt x="0" y="58"/>
                    <a:pt x="15" y="76"/>
                  </a:cubicBezTo>
                  <a:cubicBezTo>
                    <a:pt x="12" y="75"/>
                    <a:pt x="8" y="73"/>
                    <a:pt x="6" y="70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3" y="87"/>
                    <a:pt x="14" y="104"/>
                    <a:pt x="28" y="110"/>
                  </a:cubicBezTo>
                  <a:cubicBezTo>
                    <a:pt x="43" y="116"/>
                    <a:pt x="59" y="110"/>
                    <a:pt x="70" y="100"/>
                  </a:cubicBezTo>
                  <a:cubicBezTo>
                    <a:pt x="103" y="153"/>
                    <a:pt x="115" y="212"/>
                    <a:pt x="124" y="274"/>
                  </a:cubicBezTo>
                  <a:cubicBezTo>
                    <a:pt x="126" y="288"/>
                    <a:pt x="128" y="303"/>
                    <a:pt x="128" y="318"/>
                  </a:cubicBezTo>
                  <a:cubicBezTo>
                    <a:pt x="109" y="286"/>
                    <a:pt x="64" y="264"/>
                    <a:pt x="30" y="286"/>
                  </a:cubicBezTo>
                  <a:cubicBezTo>
                    <a:pt x="28" y="287"/>
                    <a:pt x="27" y="290"/>
                    <a:pt x="30" y="291"/>
                  </a:cubicBezTo>
                  <a:cubicBezTo>
                    <a:pt x="63" y="306"/>
                    <a:pt x="86" y="361"/>
                    <a:pt x="129" y="345"/>
                  </a:cubicBezTo>
                  <a:cubicBezTo>
                    <a:pt x="127" y="390"/>
                    <a:pt x="119" y="435"/>
                    <a:pt x="103" y="479"/>
                  </a:cubicBezTo>
                  <a:cubicBezTo>
                    <a:pt x="101" y="484"/>
                    <a:pt x="109" y="486"/>
                    <a:pt x="111" y="481"/>
                  </a:cubicBezTo>
                  <a:cubicBezTo>
                    <a:pt x="135" y="416"/>
                    <a:pt x="143" y="347"/>
                    <a:pt x="134" y="279"/>
                  </a:cubicBezTo>
                  <a:cubicBezTo>
                    <a:pt x="131" y="261"/>
                    <a:pt x="128" y="243"/>
                    <a:pt x="125" y="225"/>
                  </a:cubicBezTo>
                  <a:cubicBezTo>
                    <a:pt x="148" y="223"/>
                    <a:pt x="167" y="205"/>
                    <a:pt x="179" y="186"/>
                  </a:cubicBezTo>
                  <a:cubicBezTo>
                    <a:pt x="194" y="162"/>
                    <a:pt x="189" y="144"/>
                    <a:pt x="173" y="123"/>
                  </a:cubicBezTo>
                  <a:close/>
                  <a:moveTo>
                    <a:pt x="126" y="218"/>
                  </a:moveTo>
                  <a:cubicBezTo>
                    <a:pt x="117" y="180"/>
                    <a:pt x="155" y="160"/>
                    <a:pt x="171" y="131"/>
                  </a:cubicBezTo>
                  <a:cubicBezTo>
                    <a:pt x="182" y="148"/>
                    <a:pt x="186" y="163"/>
                    <a:pt x="173" y="183"/>
                  </a:cubicBezTo>
                  <a:cubicBezTo>
                    <a:pt x="163" y="199"/>
                    <a:pt x="146" y="216"/>
                    <a:pt x="126" y="218"/>
                  </a:cubicBezTo>
                  <a:close/>
                  <a:moveTo>
                    <a:pt x="9" y="80"/>
                  </a:moveTo>
                  <a:cubicBezTo>
                    <a:pt x="14" y="83"/>
                    <a:pt x="20" y="83"/>
                    <a:pt x="26" y="83"/>
                  </a:cubicBezTo>
                  <a:cubicBezTo>
                    <a:pt x="42" y="83"/>
                    <a:pt x="56" y="81"/>
                    <a:pt x="68" y="94"/>
                  </a:cubicBezTo>
                  <a:cubicBezTo>
                    <a:pt x="57" y="104"/>
                    <a:pt x="41" y="110"/>
                    <a:pt x="27" y="102"/>
                  </a:cubicBezTo>
                  <a:cubicBezTo>
                    <a:pt x="20" y="97"/>
                    <a:pt x="13" y="89"/>
                    <a:pt x="9" y="80"/>
                  </a:cubicBezTo>
                  <a:close/>
                  <a:moveTo>
                    <a:pt x="100" y="58"/>
                  </a:moveTo>
                  <a:cubicBezTo>
                    <a:pt x="99" y="75"/>
                    <a:pt x="89" y="86"/>
                    <a:pt x="73" y="90"/>
                  </a:cubicBezTo>
                  <a:cubicBezTo>
                    <a:pt x="56" y="67"/>
                    <a:pt x="86" y="47"/>
                    <a:pt x="87" y="23"/>
                  </a:cubicBezTo>
                  <a:cubicBezTo>
                    <a:pt x="97" y="30"/>
                    <a:pt x="100" y="47"/>
                    <a:pt x="100" y="58"/>
                  </a:cubicBezTo>
                  <a:close/>
                  <a:moveTo>
                    <a:pt x="63" y="63"/>
                  </a:moveTo>
                  <a:cubicBezTo>
                    <a:pt x="61" y="70"/>
                    <a:pt x="61" y="75"/>
                    <a:pt x="62" y="81"/>
                  </a:cubicBezTo>
                  <a:cubicBezTo>
                    <a:pt x="57" y="78"/>
                    <a:pt x="51" y="76"/>
                    <a:pt x="45" y="76"/>
                  </a:cubicBezTo>
                  <a:cubicBezTo>
                    <a:pt x="40" y="75"/>
                    <a:pt x="32" y="76"/>
                    <a:pt x="26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0" y="64"/>
                    <a:pt x="5" y="40"/>
                    <a:pt x="20" y="24"/>
                  </a:cubicBezTo>
                  <a:cubicBezTo>
                    <a:pt x="38" y="5"/>
                    <a:pt x="69" y="14"/>
                    <a:pt x="76" y="38"/>
                  </a:cubicBezTo>
                  <a:cubicBezTo>
                    <a:pt x="76" y="38"/>
                    <a:pt x="76" y="38"/>
                    <a:pt x="76" y="39"/>
                  </a:cubicBezTo>
                  <a:cubicBezTo>
                    <a:pt x="72" y="47"/>
                    <a:pt x="66" y="55"/>
                    <a:pt x="63" y="63"/>
                  </a:cubicBezTo>
                  <a:close/>
                  <a:moveTo>
                    <a:pt x="38" y="289"/>
                  </a:moveTo>
                  <a:cubicBezTo>
                    <a:pt x="73" y="272"/>
                    <a:pt x="116" y="300"/>
                    <a:pt x="129" y="334"/>
                  </a:cubicBezTo>
                  <a:cubicBezTo>
                    <a:pt x="129" y="335"/>
                    <a:pt x="129" y="337"/>
                    <a:pt x="129" y="338"/>
                  </a:cubicBezTo>
                  <a:cubicBezTo>
                    <a:pt x="90" y="355"/>
                    <a:pt x="67" y="306"/>
                    <a:pt x="38" y="28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4987" y="1171"/>
              <a:ext cx="24" cy="21"/>
            </a:xfrm>
            <a:custGeom>
              <a:avLst/>
              <a:gdLst>
                <a:gd name="T0" fmla="*/ 1 w 10"/>
                <a:gd name="T1" fmla="*/ 6 h 9"/>
                <a:gd name="T2" fmla="*/ 6 w 10"/>
                <a:gd name="T3" fmla="*/ 9 h 9"/>
                <a:gd name="T4" fmla="*/ 8 w 10"/>
                <a:gd name="T5" fmla="*/ 3 h 9"/>
                <a:gd name="T6" fmla="*/ 2 w 10"/>
                <a:gd name="T7" fmla="*/ 2 h 9"/>
                <a:gd name="T8" fmla="*/ 1 w 10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6"/>
                  </a:moveTo>
                  <a:cubicBezTo>
                    <a:pt x="2" y="8"/>
                    <a:pt x="5" y="9"/>
                    <a:pt x="6" y="9"/>
                  </a:cubicBezTo>
                  <a:cubicBezTo>
                    <a:pt x="9" y="8"/>
                    <a:pt x="10" y="5"/>
                    <a:pt x="8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4"/>
                    <a:pt x="1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4968" y="1152"/>
              <a:ext cx="59" cy="59"/>
            </a:xfrm>
            <a:custGeom>
              <a:avLst/>
              <a:gdLst>
                <a:gd name="T0" fmla="*/ 17 w 25"/>
                <a:gd name="T1" fmla="*/ 23 h 25"/>
                <a:gd name="T2" fmla="*/ 22 w 25"/>
                <a:gd name="T3" fmla="*/ 7 h 25"/>
                <a:gd name="T4" fmla="*/ 6 w 25"/>
                <a:gd name="T5" fmla="*/ 4 h 25"/>
                <a:gd name="T6" fmla="*/ 4 w 25"/>
                <a:gd name="T7" fmla="*/ 18 h 25"/>
                <a:gd name="T8" fmla="*/ 17 w 25"/>
                <a:gd name="T9" fmla="*/ 23 h 25"/>
                <a:gd name="T10" fmla="*/ 16 w 25"/>
                <a:gd name="T11" fmla="*/ 11 h 25"/>
                <a:gd name="T12" fmla="*/ 14 w 25"/>
                <a:gd name="T13" fmla="*/ 17 h 25"/>
                <a:gd name="T14" fmla="*/ 9 w 25"/>
                <a:gd name="T15" fmla="*/ 14 h 25"/>
                <a:gd name="T16" fmla="*/ 10 w 25"/>
                <a:gd name="T17" fmla="*/ 10 h 25"/>
                <a:gd name="T18" fmla="*/ 16 w 25"/>
                <a:gd name="T1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7" y="23"/>
                  </a:moveTo>
                  <a:cubicBezTo>
                    <a:pt x="23" y="20"/>
                    <a:pt x="25" y="13"/>
                    <a:pt x="22" y="7"/>
                  </a:cubicBezTo>
                  <a:cubicBezTo>
                    <a:pt x="19" y="2"/>
                    <a:pt x="12" y="0"/>
                    <a:pt x="6" y="4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6" y="22"/>
                    <a:pt x="12" y="25"/>
                    <a:pt x="17" y="23"/>
                  </a:cubicBezTo>
                  <a:close/>
                  <a:moveTo>
                    <a:pt x="16" y="11"/>
                  </a:moveTo>
                  <a:cubicBezTo>
                    <a:pt x="18" y="13"/>
                    <a:pt x="17" y="16"/>
                    <a:pt x="14" y="17"/>
                  </a:cubicBezTo>
                  <a:cubicBezTo>
                    <a:pt x="13" y="17"/>
                    <a:pt x="10" y="16"/>
                    <a:pt x="9" y="14"/>
                  </a:cubicBezTo>
                  <a:cubicBezTo>
                    <a:pt x="8" y="12"/>
                    <a:pt x="8" y="11"/>
                    <a:pt x="10" y="10"/>
                  </a:cubicBezTo>
                  <a:cubicBezTo>
                    <a:pt x="12" y="8"/>
                    <a:pt x="15" y="8"/>
                    <a:pt x="16" y="1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5112" y="1162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0 w 8"/>
                <a:gd name="T3" fmla="*/ 5 h 8"/>
                <a:gd name="T4" fmla="*/ 0 w 8"/>
                <a:gd name="T5" fmla="*/ 5 h 8"/>
                <a:gd name="T6" fmla="*/ 1 w 8"/>
                <a:gd name="T7" fmla="*/ 6 h 8"/>
                <a:gd name="T8" fmla="*/ 7 w 8"/>
                <a:gd name="T9" fmla="*/ 7 h 8"/>
                <a:gd name="T10" fmla="*/ 7 w 8"/>
                <a:gd name="T11" fmla="*/ 6 h 8"/>
                <a:gd name="T12" fmla="*/ 8 w 8"/>
                <a:gd name="T13" fmla="*/ 5 h 8"/>
                <a:gd name="T14" fmla="*/ 7 w 8"/>
                <a:gd name="T15" fmla="*/ 2 h 8"/>
                <a:gd name="T16" fmla="*/ 5 w 8"/>
                <a:gd name="T17" fmla="*/ 1 h 8"/>
                <a:gd name="T18" fmla="*/ 1 w 8"/>
                <a:gd name="T19" fmla="*/ 2 h 8"/>
                <a:gd name="T20" fmla="*/ 0 w 8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8"/>
                    <a:pt x="5" y="8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 noEditPoints="1"/>
            </p:cNvSpPr>
            <p:nvPr/>
          </p:nvSpPr>
          <p:spPr bwMode="auto">
            <a:xfrm>
              <a:off x="5093" y="1145"/>
              <a:ext cx="55" cy="50"/>
            </a:xfrm>
            <a:custGeom>
              <a:avLst/>
              <a:gdLst>
                <a:gd name="T0" fmla="*/ 12 w 23"/>
                <a:gd name="T1" fmla="*/ 21 h 21"/>
                <a:gd name="T2" fmla="*/ 22 w 23"/>
                <a:gd name="T3" fmla="*/ 15 h 21"/>
                <a:gd name="T4" fmla="*/ 19 w 23"/>
                <a:gd name="T5" fmla="*/ 4 h 21"/>
                <a:gd name="T6" fmla="*/ 5 w 23"/>
                <a:gd name="T7" fmla="*/ 3 h 21"/>
                <a:gd name="T8" fmla="*/ 5 w 23"/>
                <a:gd name="T9" fmla="*/ 4 h 21"/>
                <a:gd name="T10" fmla="*/ 5 w 23"/>
                <a:gd name="T11" fmla="*/ 4 h 21"/>
                <a:gd name="T12" fmla="*/ 2 w 23"/>
                <a:gd name="T13" fmla="*/ 15 h 21"/>
                <a:gd name="T14" fmla="*/ 12 w 23"/>
                <a:gd name="T15" fmla="*/ 21 h 21"/>
                <a:gd name="T16" fmla="*/ 15 w 23"/>
                <a:gd name="T17" fmla="*/ 9 h 21"/>
                <a:gd name="T18" fmla="*/ 16 w 23"/>
                <a:gd name="T19" fmla="*/ 12 h 21"/>
                <a:gd name="T20" fmla="*/ 15 w 23"/>
                <a:gd name="T21" fmla="*/ 13 h 21"/>
                <a:gd name="T22" fmla="*/ 15 w 23"/>
                <a:gd name="T23" fmla="*/ 14 h 21"/>
                <a:gd name="T24" fmla="*/ 9 w 23"/>
                <a:gd name="T25" fmla="*/ 13 h 21"/>
                <a:gd name="T26" fmla="*/ 8 w 23"/>
                <a:gd name="T27" fmla="*/ 12 h 21"/>
                <a:gd name="T28" fmla="*/ 8 w 23"/>
                <a:gd name="T29" fmla="*/ 12 h 21"/>
                <a:gd name="T30" fmla="*/ 8 w 23"/>
                <a:gd name="T31" fmla="*/ 11 h 21"/>
                <a:gd name="T32" fmla="*/ 9 w 23"/>
                <a:gd name="T33" fmla="*/ 9 h 21"/>
                <a:gd name="T34" fmla="*/ 13 w 23"/>
                <a:gd name="T35" fmla="*/ 8 h 21"/>
                <a:gd name="T36" fmla="*/ 15 w 23"/>
                <a:gd name="T3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1">
                  <a:moveTo>
                    <a:pt x="12" y="21"/>
                  </a:moveTo>
                  <a:cubicBezTo>
                    <a:pt x="16" y="21"/>
                    <a:pt x="20" y="19"/>
                    <a:pt x="22" y="15"/>
                  </a:cubicBezTo>
                  <a:cubicBezTo>
                    <a:pt x="23" y="11"/>
                    <a:pt x="22" y="7"/>
                    <a:pt x="19" y="4"/>
                  </a:cubicBezTo>
                  <a:cubicBezTo>
                    <a:pt x="15" y="0"/>
                    <a:pt x="10" y="0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7"/>
                    <a:pt x="0" y="11"/>
                    <a:pt x="2" y="15"/>
                  </a:cubicBezTo>
                  <a:cubicBezTo>
                    <a:pt x="4" y="19"/>
                    <a:pt x="8" y="21"/>
                    <a:pt x="12" y="21"/>
                  </a:cubicBezTo>
                  <a:close/>
                  <a:moveTo>
                    <a:pt x="15" y="9"/>
                  </a:moveTo>
                  <a:cubicBezTo>
                    <a:pt x="15" y="10"/>
                    <a:pt x="16" y="11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3" y="15"/>
                    <a:pt x="10" y="15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0" y="8"/>
                    <a:pt x="11" y="7"/>
                    <a:pt x="13" y="8"/>
                  </a:cubicBezTo>
                  <a:cubicBezTo>
                    <a:pt x="13" y="8"/>
                    <a:pt x="14" y="8"/>
                    <a:pt x="15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925" y="1268"/>
              <a:ext cx="19" cy="21"/>
            </a:xfrm>
            <a:custGeom>
              <a:avLst/>
              <a:gdLst>
                <a:gd name="T0" fmla="*/ 1 w 8"/>
                <a:gd name="T1" fmla="*/ 2 h 9"/>
                <a:gd name="T2" fmla="*/ 0 w 8"/>
                <a:gd name="T3" fmla="*/ 7 h 9"/>
                <a:gd name="T4" fmla="*/ 3 w 8"/>
                <a:gd name="T5" fmla="*/ 9 h 9"/>
                <a:gd name="T6" fmla="*/ 7 w 8"/>
                <a:gd name="T7" fmla="*/ 4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6" y="9"/>
                    <a:pt x="8" y="6"/>
                    <a:pt x="7" y="4"/>
                  </a:cubicBezTo>
                  <a:cubicBezTo>
                    <a:pt x="6" y="1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4899" y="1252"/>
              <a:ext cx="64" cy="61"/>
            </a:xfrm>
            <a:custGeom>
              <a:avLst/>
              <a:gdLst>
                <a:gd name="T0" fmla="*/ 9 w 27"/>
                <a:gd name="T1" fmla="*/ 3 h 26"/>
                <a:gd name="T2" fmla="*/ 17 w 27"/>
                <a:gd name="T3" fmla="*/ 22 h 26"/>
                <a:gd name="T4" fmla="*/ 24 w 27"/>
                <a:gd name="T5" fmla="*/ 8 h 26"/>
                <a:gd name="T6" fmla="*/ 9 w 27"/>
                <a:gd name="T7" fmla="*/ 3 h 26"/>
                <a:gd name="T8" fmla="*/ 14 w 27"/>
                <a:gd name="T9" fmla="*/ 16 h 26"/>
                <a:gd name="T10" fmla="*/ 11 w 27"/>
                <a:gd name="T11" fmla="*/ 14 h 26"/>
                <a:gd name="T12" fmla="*/ 12 w 27"/>
                <a:gd name="T13" fmla="*/ 9 h 26"/>
                <a:gd name="T14" fmla="*/ 18 w 27"/>
                <a:gd name="T15" fmla="*/ 11 h 26"/>
                <a:gd name="T16" fmla="*/ 14 w 27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9" y="3"/>
                  </a:moveTo>
                  <a:cubicBezTo>
                    <a:pt x="0" y="9"/>
                    <a:pt x="6" y="26"/>
                    <a:pt x="17" y="22"/>
                  </a:cubicBezTo>
                  <a:cubicBezTo>
                    <a:pt x="23" y="20"/>
                    <a:pt x="27" y="14"/>
                    <a:pt x="24" y="8"/>
                  </a:cubicBezTo>
                  <a:cubicBezTo>
                    <a:pt x="21" y="2"/>
                    <a:pt x="14" y="0"/>
                    <a:pt x="9" y="3"/>
                  </a:cubicBezTo>
                  <a:close/>
                  <a:moveTo>
                    <a:pt x="14" y="16"/>
                  </a:moveTo>
                  <a:cubicBezTo>
                    <a:pt x="13" y="16"/>
                    <a:pt x="12" y="15"/>
                    <a:pt x="11" y="14"/>
                  </a:cubicBezTo>
                  <a:cubicBezTo>
                    <a:pt x="11" y="12"/>
                    <a:pt x="11" y="10"/>
                    <a:pt x="12" y="9"/>
                  </a:cubicBezTo>
                  <a:cubicBezTo>
                    <a:pt x="14" y="7"/>
                    <a:pt x="17" y="8"/>
                    <a:pt x="18" y="11"/>
                  </a:cubicBezTo>
                  <a:cubicBezTo>
                    <a:pt x="19" y="13"/>
                    <a:pt x="17" y="16"/>
                    <a:pt x="14" y="16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6356" y="982"/>
              <a:ext cx="38" cy="40"/>
            </a:xfrm>
            <a:custGeom>
              <a:avLst/>
              <a:gdLst>
                <a:gd name="T0" fmla="*/ 7 w 16"/>
                <a:gd name="T1" fmla="*/ 16 h 17"/>
                <a:gd name="T2" fmla="*/ 15 w 16"/>
                <a:gd name="T3" fmla="*/ 7 h 17"/>
                <a:gd name="T4" fmla="*/ 6 w 16"/>
                <a:gd name="T5" fmla="*/ 1 h 17"/>
                <a:gd name="T6" fmla="*/ 1 w 16"/>
                <a:gd name="T7" fmla="*/ 9 h 17"/>
                <a:gd name="T8" fmla="*/ 7 w 16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7" y="16"/>
                  </a:moveTo>
                  <a:cubicBezTo>
                    <a:pt x="11" y="17"/>
                    <a:pt x="16" y="12"/>
                    <a:pt x="15" y="7"/>
                  </a:cubicBezTo>
                  <a:cubicBezTo>
                    <a:pt x="14" y="3"/>
                    <a:pt x="10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1" y="13"/>
                    <a:pt x="3" y="15"/>
                    <a:pt x="7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6422" y="1136"/>
              <a:ext cx="43" cy="37"/>
            </a:xfrm>
            <a:custGeom>
              <a:avLst/>
              <a:gdLst>
                <a:gd name="T0" fmla="*/ 7 w 18"/>
                <a:gd name="T1" fmla="*/ 1 h 16"/>
                <a:gd name="T2" fmla="*/ 3 w 18"/>
                <a:gd name="T3" fmla="*/ 11 h 16"/>
                <a:gd name="T4" fmla="*/ 17 w 18"/>
                <a:gd name="T5" fmla="*/ 7 h 16"/>
                <a:gd name="T6" fmla="*/ 7 w 18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7" y="1"/>
                  </a:moveTo>
                  <a:cubicBezTo>
                    <a:pt x="3" y="2"/>
                    <a:pt x="0" y="7"/>
                    <a:pt x="3" y="11"/>
                  </a:cubicBezTo>
                  <a:cubicBezTo>
                    <a:pt x="6" y="16"/>
                    <a:pt x="18" y="14"/>
                    <a:pt x="17" y="7"/>
                  </a:cubicBezTo>
                  <a:cubicBezTo>
                    <a:pt x="16" y="2"/>
                    <a:pt x="11" y="0"/>
                    <a:pt x="7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5256" y="965"/>
              <a:ext cx="1225" cy="1364"/>
            </a:xfrm>
            <a:custGeom>
              <a:avLst/>
              <a:gdLst>
                <a:gd name="T0" fmla="*/ 473 w 518"/>
                <a:gd name="T1" fmla="*/ 30 h 576"/>
                <a:gd name="T2" fmla="*/ 464 w 518"/>
                <a:gd name="T3" fmla="*/ 27 h 576"/>
                <a:gd name="T4" fmla="*/ 404 w 518"/>
                <a:gd name="T5" fmla="*/ 51 h 576"/>
                <a:gd name="T6" fmla="*/ 390 w 518"/>
                <a:gd name="T7" fmla="*/ 109 h 576"/>
                <a:gd name="T8" fmla="*/ 290 w 518"/>
                <a:gd name="T9" fmla="*/ 347 h 576"/>
                <a:gd name="T10" fmla="*/ 299 w 518"/>
                <a:gd name="T11" fmla="*/ 208 h 576"/>
                <a:gd name="T12" fmla="*/ 260 w 518"/>
                <a:gd name="T13" fmla="*/ 173 h 576"/>
                <a:gd name="T14" fmla="*/ 247 w 518"/>
                <a:gd name="T15" fmla="*/ 205 h 576"/>
                <a:gd name="T16" fmla="*/ 280 w 518"/>
                <a:gd name="T17" fmla="*/ 361 h 576"/>
                <a:gd name="T18" fmla="*/ 188 w 518"/>
                <a:gd name="T19" fmla="*/ 395 h 576"/>
                <a:gd name="T20" fmla="*/ 141 w 518"/>
                <a:gd name="T21" fmla="*/ 363 h 576"/>
                <a:gd name="T22" fmla="*/ 141 w 518"/>
                <a:gd name="T23" fmla="*/ 352 h 576"/>
                <a:gd name="T24" fmla="*/ 131 w 518"/>
                <a:gd name="T25" fmla="*/ 309 h 576"/>
                <a:gd name="T26" fmla="*/ 104 w 518"/>
                <a:gd name="T27" fmla="*/ 335 h 576"/>
                <a:gd name="T28" fmla="*/ 105 w 518"/>
                <a:gd name="T29" fmla="*/ 376 h 576"/>
                <a:gd name="T30" fmla="*/ 121 w 518"/>
                <a:gd name="T31" fmla="*/ 507 h 576"/>
                <a:gd name="T32" fmla="*/ 289 w 518"/>
                <a:gd name="T33" fmla="*/ 434 h 576"/>
                <a:gd name="T34" fmla="*/ 364 w 518"/>
                <a:gd name="T35" fmla="*/ 471 h 576"/>
                <a:gd name="T36" fmla="*/ 365 w 518"/>
                <a:gd name="T37" fmla="*/ 428 h 576"/>
                <a:gd name="T38" fmla="*/ 398 w 518"/>
                <a:gd name="T39" fmla="*/ 449 h 576"/>
                <a:gd name="T40" fmla="*/ 436 w 518"/>
                <a:gd name="T41" fmla="*/ 398 h 576"/>
                <a:gd name="T42" fmla="*/ 397 w 518"/>
                <a:gd name="T43" fmla="*/ 388 h 576"/>
                <a:gd name="T44" fmla="*/ 361 w 518"/>
                <a:gd name="T45" fmla="*/ 422 h 576"/>
                <a:gd name="T46" fmla="*/ 328 w 518"/>
                <a:gd name="T47" fmla="*/ 371 h 576"/>
                <a:gd name="T48" fmla="*/ 221 w 518"/>
                <a:gd name="T49" fmla="*/ 440 h 576"/>
                <a:gd name="T50" fmla="*/ 414 w 518"/>
                <a:gd name="T51" fmla="*/ 277 h 576"/>
                <a:gd name="T52" fmla="*/ 476 w 518"/>
                <a:gd name="T53" fmla="*/ 293 h 576"/>
                <a:gd name="T54" fmla="*/ 484 w 518"/>
                <a:gd name="T55" fmla="*/ 223 h 576"/>
                <a:gd name="T56" fmla="*/ 448 w 518"/>
                <a:gd name="T57" fmla="*/ 228 h 576"/>
                <a:gd name="T58" fmla="*/ 409 w 518"/>
                <a:gd name="T59" fmla="*/ 272 h 576"/>
                <a:gd name="T60" fmla="*/ 475 w 518"/>
                <a:gd name="T61" fmla="*/ 174 h 576"/>
                <a:gd name="T62" fmla="*/ 436 w 518"/>
                <a:gd name="T63" fmla="*/ 118 h 576"/>
                <a:gd name="T64" fmla="*/ 480 w 518"/>
                <a:gd name="T65" fmla="*/ 14 h 576"/>
                <a:gd name="T66" fmla="*/ 421 w 518"/>
                <a:gd name="T67" fmla="*/ 53 h 576"/>
                <a:gd name="T68" fmla="*/ 377 w 518"/>
                <a:gd name="T69" fmla="*/ 121 h 576"/>
                <a:gd name="T70" fmla="*/ 305 w 518"/>
                <a:gd name="T71" fmla="*/ 205 h 576"/>
                <a:gd name="T72" fmla="*/ 237 w 518"/>
                <a:gd name="T73" fmla="*/ 218 h 576"/>
                <a:gd name="T74" fmla="*/ 268 w 518"/>
                <a:gd name="T75" fmla="*/ 166 h 576"/>
                <a:gd name="T76" fmla="*/ 174 w 518"/>
                <a:gd name="T77" fmla="*/ 378 h 576"/>
                <a:gd name="T78" fmla="*/ 88 w 518"/>
                <a:gd name="T79" fmla="*/ 322 h 576"/>
                <a:gd name="T80" fmla="*/ 91 w 518"/>
                <a:gd name="T81" fmla="*/ 380 h 576"/>
                <a:gd name="T82" fmla="*/ 138 w 518"/>
                <a:gd name="T83" fmla="*/ 297 h 576"/>
                <a:gd name="T84" fmla="*/ 350 w 518"/>
                <a:gd name="T85" fmla="*/ 456 h 576"/>
                <a:gd name="T86" fmla="*/ 403 w 518"/>
                <a:gd name="T87" fmla="*/ 455 h 576"/>
                <a:gd name="T88" fmla="*/ 422 w 518"/>
                <a:gd name="T89" fmla="*/ 409 h 576"/>
                <a:gd name="T90" fmla="*/ 383 w 518"/>
                <a:gd name="T91" fmla="*/ 391 h 576"/>
                <a:gd name="T92" fmla="*/ 337 w 518"/>
                <a:gd name="T93" fmla="*/ 382 h 576"/>
                <a:gd name="T94" fmla="*/ 466 w 518"/>
                <a:gd name="T95" fmla="*/ 303 h 576"/>
                <a:gd name="T96" fmla="*/ 431 w 518"/>
                <a:gd name="T97" fmla="*/ 218 h 576"/>
                <a:gd name="T98" fmla="*/ 485 w 518"/>
                <a:gd name="T99" fmla="*/ 242 h 576"/>
                <a:gd name="T100" fmla="*/ 472 w 518"/>
                <a:gd name="T101" fmla="*/ 158 h 576"/>
                <a:gd name="T102" fmla="*/ 496 w 518"/>
                <a:gd name="T103" fmla="*/ 8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8" h="576">
                  <a:moveTo>
                    <a:pt x="515" y="75"/>
                  </a:moveTo>
                  <a:cubicBezTo>
                    <a:pt x="513" y="68"/>
                    <a:pt x="503" y="64"/>
                    <a:pt x="496" y="67"/>
                  </a:cubicBezTo>
                  <a:cubicBezTo>
                    <a:pt x="490" y="70"/>
                    <a:pt x="487" y="77"/>
                    <a:pt x="489" y="84"/>
                  </a:cubicBezTo>
                  <a:cubicBezTo>
                    <a:pt x="474" y="91"/>
                    <a:pt x="456" y="96"/>
                    <a:pt x="442" y="105"/>
                  </a:cubicBezTo>
                  <a:cubicBezTo>
                    <a:pt x="453" y="80"/>
                    <a:pt x="463" y="55"/>
                    <a:pt x="473" y="30"/>
                  </a:cubicBezTo>
                  <a:cubicBezTo>
                    <a:pt x="473" y="30"/>
                    <a:pt x="473" y="30"/>
                    <a:pt x="473" y="30"/>
                  </a:cubicBezTo>
                  <a:cubicBezTo>
                    <a:pt x="480" y="29"/>
                    <a:pt x="486" y="24"/>
                    <a:pt x="487" y="17"/>
                  </a:cubicBezTo>
                  <a:cubicBezTo>
                    <a:pt x="488" y="9"/>
                    <a:pt x="482" y="2"/>
                    <a:pt x="474" y="2"/>
                  </a:cubicBezTo>
                  <a:cubicBezTo>
                    <a:pt x="459" y="0"/>
                    <a:pt x="454" y="20"/>
                    <a:pt x="464" y="27"/>
                  </a:cubicBezTo>
                  <a:cubicBezTo>
                    <a:pt x="464" y="27"/>
                    <a:pt x="464" y="27"/>
                    <a:pt x="464" y="27"/>
                  </a:cubicBezTo>
                  <a:cubicBezTo>
                    <a:pt x="455" y="53"/>
                    <a:pt x="444" y="78"/>
                    <a:pt x="433" y="103"/>
                  </a:cubicBezTo>
                  <a:cubicBezTo>
                    <a:pt x="431" y="88"/>
                    <a:pt x="427" y="74"/>
                    <a:pt x="425" y="58"/>
                  </a:cubicBezTo>
                  <a:cubicBezTo>
                    <a:pt x="431" y="56"/>
                    <a:pt x="435" y="48"/>
                    <a:pt x="432" y="42"/>
                  </a:cubicBezTo>
                  <a:cubicBezTo>
                    <a:pt x="430" y="35"/>
                    <a:pt x="421" y="30"/>
                    <a:pt x="414" y="32"/>
                  </a:cubicBezTo>
                  <a:cubicBezTo>
                    <a:pt x="407" y="35"/>
                    <a:pt x="402" y="43"/>
                    <a:pt x="404" y="51"/>
                  </a:cubicBezTo>
                  <a:cubicBezTo>
                    <a:pt x="406" y="57"/>
                    <a:pt x="413" y="60"/>
                    <a:pt x="419" y="60"/>
                  </a:cubicBezTo>
                  <a:cubicBezTo>
                    <a:pt x="421" y="79"/>
                    <a:pt x="427" y="97"/>
                    <a:pt x="427" y="117"/>
                  </a:cubicBezTo>
                  <a:cubicBezTo>
                    <a:pt x="417" y="139"/>
                    <a:pt x="405" y="162"/>
                    <a:pt x="394" y="184"/>
                  </a:cubicBezTo>
                  <a:cubicBezTo>
                    <a:pt x="392" y="164"/>
                    <a:pt x="389" y="145"/>
                    <a:pt x="383" y="126"/>
                  </a:cubicBezTo>
                  <a:cubicBezTo>
                    <a:pt x="389" y="123"/>
                    <a:pt x="392" y="116"/>
                    <a:pt x="390" y="109"/>
                  </a:cubicBezTo>
                  <a:cubicBezTo>
                    <a:pt x="387" y="102"/>
                    <a:pt x="377" y="99"/>
                    <a:pt x="371" y="101"/>
                  </a:cubicBezTo>
                  <a:cubicBezTo>
                    <a:pt x="363" y="103"/>
                    <a:pt x="358" y="113"/>
                    <a:pt x="361" y="120"/>
                  </a:cubicBezTo>
                  <a:cubicBezTo>
                    <a:pt x="364" y="126"/>
                    <a:pt x="370" y="128"/>
                    <a:pt x="377" y="128"/>
                  </a:cubicBezTo>
                  <a:cubicBezTo>
                    <a:pt x="384" y="150"/>
                    <a:pt x="386" y="172"/>
                    <a:pt x="388" y="194"/>
                  </a:cubicBezTo>
                  <a:cubicBezTo>
                    <a:pt x="359" y="248"/>
                    <a:pt x="326" y="299"/>
                    <a:pt x="290" y="347"/>
                  </a:cubicBezTo>
                  <a:cubicBezTo>
                    <a:pt x="293" y="315"/>
                    <a:pt x="288" y="282"/>
                    <a:pt x="284" y="250"/>
                  </a:cubicBezTo>
                  <a:cubicBezTo>
                    <a:pt x="284" y="236"/>
                    <a:pt x="297" y="223"/>
                    <a:pt x="304" y="211"/>
                  </a:cubicBezTo>
                  <a:cubicBezTo>
                    <a:pt x="313" y="214"/>
                    <a:pt x="321" y="208"/>
                    <a:pt x="322" y="200"/>
                  </a:cubicBezTo>
                  <a:cubicBezTo>
                    <a:pt x="323" y="190"/>
                    <a:pt x="315" y="184"/>
                    <a:pt x="306" y="185"/>
                  </a:cubicBezTo>
                  <a:cubicBezTo>
                    <a:pt x="295" y="187"/>
                    <a:pt x="293" y="201"/>
                    <a:pt x="299" y="208"/>
                  </a:cubicBezTo>
                  <a:cubicBezTo>
                    <a:pt x="294" y="216"/>
                    <a:pt x="286" y="225"/>
                    <a:pt x="282" y="235"/>
                  </a:cubicBezTo>
                  <a:cubicBezTo>
                    <a:pt x="279" y="218"/>
                    <a:pt x="278" y="201"/>
                    <a:pt x="278" y="184"/>
                  </a:cubicBezTo>
                  <a:cubicBezTo>
                    <a:pt x="284" y="183"/>
                    <a:pt x="289" y="177"/>
                    <a:pt x="288" y="170"/>
                  </a:cubicBezTo>
                  <a:cubicBezTo>
                    <a:pt x="286" y="161"/>
                    <a:pt x="276" y="156"/>
                    <a:pt x="268" y="159"/>
                  </a:cubicBezTo>
                  <a:cubicBezTo>
                    <a:pt x="262" y="161"/>
                    <a:pt x="259" y="167"/>
                    <a:pt x="260" y="173"/>
                  </a:cubicBezTo>
                  <a:cubicBezTo>
                    <a:pt x="261" y="179"/>
                    <a:pt x="266" y="183"/>
                    <a:pt x="271" y="184"/>
                  </a:cubicBezTo>
                  <a:cubicBezTo>
                    <a:pt x="271" y="204"/>
                    <a:pt x="273" y="223"/>
                    <a:pt x="276" y="243"/>
                  </a:cubicBezTo>
                  <a:cubicBezTo>
                    <a:pt x="270" y="236"/>
                    <a:pt x="262" y="230"/>
                    <a:pt x="254" y="224"/>
                  </a:cubicBezTo>
                  <a:cubicBezTo>
                    <a:pt x="256" y="221"/>
                    <a:pt x="256" y="217"/>
                    <a:pt x="255" y="214"/>
                  </a:cubicBezTo>
                  <a:cubicBezTo>
                    <a:pt x="254" y="210"/>
                    <a:pt x="251" y="206"/>
                    <a:pt x="247" y="205"/>
                  </a:cubicBezTo>
                  <a:cubicBezTo>
                    <a:pt x="240" y="203"/>
                    <a:pt x="232" y="208"/>
                    <a:pt x="231" y="215"/>
                  </a:cubicBezTo>
                  <a:cubicBezTo>
                    <a:pt x="228" y="226"/>
                    <a:pt x="242" y="237"/>
                    <a:pt x="250" y="230"/>
                  </a:cubicBezTo>
                  <a:cubicBezTo>
                    <a:pt x="261" y="237"/>
                    <a:pt x="270" y="245"/>
                    <a:pt x="278" y="255"/>
                  </a:cubicBezTo>
                  <a:cubicBezTo>
                    <a:pt x="283" y="289"/>
                    <a:pt x="288" y="323"/>
                    <a:pt x="282" y="358"/>
                  </a:cubicBezTo>
                  <a:cubicBezTo>
                    <a:pt x="281" y="359"/>
                    <a:pt x="280" y="360"/>
                    <a:pt x="280" y="361"/>
                  </a:cubicBezTo>
                  <a:cubicBezTo>
                    <a:pt x="243" y="408"/>
                    <a:pt x="202" y="451"/>
                    <a:pt x="153" y="485"/>
                  </a:cubicBezTo>
                  <a:cubicBezTo>
                    <a:pt x="145" y="491"/>
                    <a:pt x="137" y="496"/>
                    <a:pt x="129" y="501"/>
                  </a:cubicBezTo>
                  <a:cubicBezTo>
                    <a:pt x="136" y="476"/>
                    <a:pt x="138" y="451"/>
                    <a:pt x="139" y="424"/>
                  </a:cubicBezTo>
                  <a:cubicBezTo>
                    <a:pt x="144" y="411"/>
                    <a:pt x="161" y="404"/>
                    <a:pt x="171" y="394"/>
                  </a:cubicBezTo>
                  <a:cubicBezTo>
                    <a:pt x="176" y="398"/>
                    <a:pt x="183" y="398"/>
                    <a:pt x="188" y="395"/>
                  </a:cubicBezTo>
                  <a:cubicBezTo>
                    <a:pt x="195" y="390"/>
                    <a:pt x="195" y="381"/>
                    <a:pt x="190" y="375"/>
                  </a:cubicBezTo>
                  <a:cubicBezTo>
                    <a:pt x="185" y="370"/>
                    <a:pt x="176" y="368"/>
                    <a:pt x="170" y="373"/>
                  </a:cubicBezTo>
                  <a:cubicBezTo>
                    <a:pt x="165" y="377"/>
                    <a:pt x="164" y="384"/>
                    <a:pt x="167" y="389"/>
                  </a:cubicBezTo>
                  <a:cubicBezTo>
                    <a:pt x="159" y="398"/>
                    <a:pt x="148" y="403"/>
                    <a:pt x="140" y="412"/>
                  </a:cubicBezTo>
                  <a:cubicBezTo>
                    <a:pt x="140" y="395"/>
                    <a:pt x="141" y="379"/>
                    <a:pt x="141" y="363"/>
                  </a:cubicBezTo>
                  <a:cubicBezTo>
                    <a:pt x="149" y="351"/>
                    <a:pt x="159" y="342"/>
                    <a:pt x="171" y="334"/>
                  </a:cubicBezTo>
                  <a:cubicBezTo>
                    <a:pt x="176" y="337"/>
                    <a:pt x="184" y="337"/>
                    <a:pt x="188" y="331"/>
                  </a:cubicBezTo>
                  <a:cubicBezTo>
                    <a:pt x="193" y="325"/>
                    <a:pt x="190" y="315"/>
                    <a:pt x="184" y="311"/>
                  </a:cubicBezTo>
                  <a:cubicBezTo>
                    <a:pt x="172" y="302"/>
                    <a:pt x="159" y="318"/>
                    <a:pt x="166" y="329"/>
                  </a:cubicBezTo>
                  <a:cubicBezTo>
                    <a:pt x="156" y="336"/>
                    <a:pt x="148" y="343"/>
                    <a:pt x="141" y="352"/>
                  </a:cubicBezTo>
                  <a:cubicBezTo>
                    <a:pt x="141" y="337"/>
                    <a:pt x="140" y="323"/>
                    <a:pt x="137" y="308"/>
                  </a:cubicBezTo>
                  <a:cubicBezTo>
                    <a:pt x="143" y="306"/>
                    <a:pt x="146" y="302"/>
                    <a:pt x="145" y="295"/>
                  </a:cubicBezTo>
                  <a:cubicBezTo>
                    <a:pt x="144" y="288"/>
                    <a:pt x="138" y="283"/>
                    <a:pt x="130" y="284"/>
                  </a:cubicBezTo>
                  <a:cubicBezTo>
                    <a:pt x="123" y="285"/>
                    <a:pt x="118" y="291"/>
                    <a:pt x="119" y="299"/>
                  </a:cubicBezTo>
                  <a:cubicBezTo>
                    <a:pt x="120" y="305"/>
                    <a:pt x="125" y="309"/>
                    <a:pt x="131" y="309"/>
                  </a:cubicBezTo>
                  <a:cubicBezTo>
                    <a:pt x="133" y="324"/>
                    <a:pt x="134" y="338"/>
                    <a:pt x="134" y="352"/>
                  </a:cubicBezTo>
                  <a:cubicBezTo>
                    <a:pt x="128" y="343"/>
                    <a:pt x="119" y="336"/>
                    <a:pt x="109" y="330"/>
                  </a:cubicBezTo>
                  <a:cubicBezTo>
                    <a:pt x="115" y="317"/>
                    <a:pt x="94" y="307"/>
                    <a:pt x="83" y="317"/>
                  </a:cubicBezTo>
                  <a:cubicBezTo>
                    <a:pt x="78" y="323"/>
                    <a:pt x="79" y="331"/>
                    <a:pt x="85" y="336"/>
                  </a:cubicBezTo>
                  <a:cubicBezTo>
                    <a:pt x="91" y="339"/>
                    <a:pt x="99" y="340"/>
                    <a:pt x="104" y="335"/>
                  </a:cubicBezTo>
                  <a:cubicBezTo>
                    <a:pt x="117" y="342"/>
                    <a:pt x="128" y="352"/>
                    <a:pt x="135" y="364"/>
                  </a:cubicBezTo>
                  <a:cubicBezTo>
                    <a:pt x="135" y="364"/>
                    <a:pt x="135" y="364"/>
                    <a:pt x="135" y="364"/>
                  </a:cubicBezTo>
                  <a:cubicBezTo>
                    <a:pt x="135" y="380"/>
                    <a:pt x="134" y="397"/>
                    <a:pt x="133" y="413"/>
                  </a:cubicBezTo>
                  <a:cubicBezTo>
                    <a:pt x="126" y="404"/>
                    <a:pt x="116" y="398"/>
                    <a:pt x="107" y="391"/>
                  </a:cubicBezTo>
                  <a:cubicBezTo>
                    <a:pt x="110" y="386"/>
                    <a:pt x="110" y="380"/>
                    <a:pt x="105" y="376"/>
                  </a:cubicBezTo>
                  <a:cubicBezTo>
                    <a:pt x="100" y="372"/>
                    <a:pt x="92" y="371"/>
                    <a:pt x="87" y="375"/>
                  </a:cubicBezTo>
                  <a:cubicBezTo>
                    <a:pt x="81" y="379"/>
                    <a:pt x="79" y="389"/>
                    <a:pt x="84" y="395"/>
                  </a:cubicBezTo>
                  <a:cubicBezTo>
                    <a:pt x="89" y="400"/>
                    <a:pt x="97" y="400"/>
                    <a:pt x="102" y="396"/>
                  </a:cubicBezTo>
                  <a:cubicBezTo>
                    <a:pt x="114" y="404"/>
                    <a:pt x="126" y="412"/>
                    <a:pt x="133" y="424"/>
                  </a:cubicBezTo>
                  <a:cubicBezTo>
                    <a:pt x="131" y="452"/>
                    <a:pt x="129" y="480"/>
                    <a:pt x="121" y="507"/>
                  </a:cubicBezTo>
                  <a:cubicBezTo>
                    <a:pt x="84" y="530"/>
                    <a:pt x="45" y="549"/>
                    <a:pt x="5" y="566"/>
                  </a:cubicBezTo>
                  <a:cubicBezTo>
                    <a:pt x="0" y="569"/>
                    <a:pt x="4" y="576"/>
                    <a:pt x="9" y="574"/>
                  </a:cubicBezTo>
                  <a:cubicBezTo>
                    <a:pt x="63" y="550"/>
                    <a:pt x="115" y="524"/>
                    <a:pt x="163" y="489"/>
                  </a:cubicBezTo>
                  <a:cubicBezTo>
                    <a:pt x="179" y="478"/>
                    <a:pt x="194" y="465"/>
                    <a:pt x="208" y="452"/>
                  </a:cubicBezTo>
                  <a:cubicBezTo>
                    <a:pt x="232" y="439"/>
                    <a:pt x="264" y="437"/>
                    <a:pt x="289" y="434"/>
                  </a:cubicBezTo>
                  <a:cubicBezTo>
                    <a:pt x="298" y="432"/>
                    <a:pt x="308" y="431"/>
                    <a:pt x="318" y="431"/>
                  </a:cubicBezTo>
                  <a:cubicBezTo>
                    <a:pt x="323" y="433"/>
                    <a:pt x="326" y="439"/>
                    <a:pt x="329" y="443"/>
                  </a:cubicBezTo>
                  <a:cubicBezTo>
                    <a:pt x="333" y="448"/>
                    <a:pt x="338" y="452"/>
                    <a:pt x="343" y="456"/>
                  </a:cubicBezTo>
                  <a:cubicBezTo>
                    <a:pt x="340" y="462"/>
                    <a:pt x="341" y="468"/>
                    <a:pt x="346" y="472"/>
                  </a:cubicBezTo>
                  <a:cubicBezTo>
                    <a:pt x="351" y="477"/>
                    <a:pt x="360" y="477"/>
                    <a:pt x="364" y="471"/>
                  </a:cubicBezTo>
                  <a:cubicBezTo>
                    <a:pt x="368" y="465"/>
                    <a:pt x="370" y="456"/>
                    <a:pt x="364" y="452"/>
                  </a:cubicBezTo>
                  <a:cubicBezTo>
                    <a:pt x="359" y="448"/>
                    <a:pt x="351" y="447"/>
                    <a:pt x="347" y="451"/>
                  </a:cubicBezTo>
                  <a:cubicBezTo>
                    <a:pt x="342" y="446"/>
                    <a:pt x="336" y="442"/>
                    <a:pt x="332" y="436"/>
                  </a:cubicBezTo>
                  <a:cubicBezTo>
                    <a:pt x="330" y="434"/>
                    <a:pt x="329" y="432"/>
                    <a:pt x="327" y="430"/>
                  </a:cubicBezTo>
                  <a:cubicBezTo>
                    <a:pt x="340" y="430"/>
                    <a:pt x="352" y="429"/>
                    <a:pt x="365" y="428"/>
                  </a:cubicBezTo>
                  <a:cubicBezTo>
                    <a:pt x="371" y="430"/>
                    <a:pt x="376" y="437"/>
                    <a:pt x="381" y="442"/>
                  </a:cubicBezTo>
                  <a:cubicBezTo>
                    <a:pt x="386" y="447"/>
                    <a:pt x="391" y="451"/>
                    <a:pt x="396" y="455"/>
                  </a:cubicBezTo>
                  <a:cubicBezTo>
                    <a:pt x="394" y="470"/>
                    <a:pt x="418" y="476"/>
                    <a:pt x="423" y="461"/>
                  </a:cubicBezTo>
                  <a:cubicBezTo>
                    <a:pt x="425" y="455"/>
                    <a:pt x="421" y="447"/>
                    <a:pt x="415" y="444"/>
                  </a:cubicBezTo>
                  <a:cubicBezTo>
                    <a:pt x="408" y="441"/>
                    <a:pt x="402" y="444"/>
                    <a:pt x="398" y="449"/>
                  </a:cubicBezTo>
                  <a:cubicBezTo>
                    <a:pt x="392" y="444"/>
                    <a:pt x="387" y="439"/>
                    <a:pt x="381" y="433"/>
                  </a:cubicBezTo>
                  <a:cubicBezTo>
                    <a:pt x="379" y="431"/>
                    <a:pt x="377" y="428"/>
                    <a:pt x="374" y="426"/>
                  </a:cubicBezTo>
                  <a:cubicBezTo>
                    <a:pt x="389" y="424"/>
                    <a:pt x="404" y="421"/>
                    <a:pt x="418" y="415"/>
                  </a:cubicBezTo>
                  <a:cubicBezTo>
                    <a:pt x="424" y="420"/>
                    <a:pt x="434" y="422"/>
                    <a:pt x="438" y="415"/>
                  </a:cubicBezTo>
                  <a:cubicBezTo>
                    <a:pt x="441" y="410"/>
                    <a:pt x="440" y="402"/>
                    <a:pt x="436" y="398"/>
                  </a:cubicBezTo>
                  <a:cubicBezTo>
                    <a:pt x="432" y="394"/>
                    <a:pt x="426" y="393"/>
                    <a:pt x="421" y="396"/>
                  </a:cubicBezTo>
                  <a:cubicBezTo>
                    <a:pt x="416" y="399"/>
                    <a:pt x="414" y="404"/>
                    <a:pt x="415" y="409"/>
                  </a:cubicBezTo>
                  <a:cubicBezTo>
                    <a:pt x="401" y="415"/>
                    <a:pt x="386" y="419"/>
                    <a:pt x="371" y="421"/>
                  </a:cubicBezTo>
                  <a:cubicBezTo>
                    <a:pt x="376" y="414"/>
                    <a:pt x="380" y="406"/>
                    <a:pt x="384" y="398"/>
                  </a:cubicBezTo>
                  <a:cubicBezTo>
                    <a:pt x="390" y="398"/>
                    <a:pt x="395" y="394"/>
                    <a:pt x="397" y="388"/>
                  </a:cubicBezTo>
                  <a:cubicBezTo>
                    <a:pt x="398" y="382"/>
                    <a:pt x="397" y="374"/>
                    <a:pt x="391" y="371"/>
                  </a:cubicBezTo>
                  <a:cubicBezTo>
                    <a:pt x="384" y="368"/>
                    <a:pt x="375" y="372"/>
                    <a:pt x="373" y="379"/>
                  </a:cubicBezTo>
                  <a:cubicBezTo>
                    <a:pt x="370" y="386"/>
                    <a:pt x="372" y="392"/>
                    <a:pt x="378" y="395"/>
                  </a:cubicBezTo>
                  <a:cubicBezTo>
                    <a:pt x="373" y="405"/>
                    <a:pt x="369" y="414"/>
                    <a:pt x="361" y="422"/>
                  </a:cubicBezTo>
                  <a:cubicBezTo>
                    <a:pt x="361" y="422"/>
                    <a:pt x="361" y="422"/>
                    <a:pt x="361" y="422"/>
                  </a:cubicBezTo>
                  <a:cubicBezTo>
                    <a:pt x="348" y="423"/>
                    <a:pt x="335" y="424"/>
                    <a:pt x="322" y="425"/>
                  </a:cubicBezTo>
                  <a:cubicBezTo>
                    <a:pt x="329" y="414"/>
                    <a:pt x="334" y="401"/>
                    <a:pt x="338" y="389"/>
                  </a:cubicBezTo>
                  <a:cubicBezTo>
                    <a:pt x="344" y="390"/>
                    <a:pt x="351" y="387"/>
                    <a:pt x="353" y="380"/>
                  </a:cubicBezTo>
                  <a:cubicBezTo>
                    <a:pt x="354" y="373"/>
                    <a:pt x="349" y="364"/>
                    <a:pt x="342" y="363"/>
                  </a:cubicBezTo>
                  <a:cubicBezTo>
                    <a:pt x="336" y="362"/>
                    <a:pt x="330" y="366"/>
                    <a:pt x="328" y="371"/>
                  </a:cubicBezTo>
                  <a:cubicBezTo>
                    <a:pt x="326" y="377"/>
                    <a:pt x="328" y="382"/>
                    <a:pt x="332" y="386"/>
                  </a:cubicBezTo>
                  <a:cubicBezTo>
                    <a:pt x="328" y="400"/>
                    <a:pt x="322" y="413"/>
                    <a:pt x="314" y="425"/>
                  </a:cubicBezTo>
                  <a:cubicBezTo>
                    <a:pt x="314" y="425"/>
                    <a:pt x="314" y="425"/>
                    <a:pt x="314" y="425"/>
                  </a:cubicBezTo>
                  <a:cubicBezTo>
                    <a:pt x="300" y="426"/>
                    <a:pt x="287" y="427"/>
                    <a:pt x="274" y="429"/>
                  </a:cubicBezTo>
                  <a:cubicBezTo>
                    <a:pt x="257" y="431"/>
                    <a:pt x="239" y="434"/>
                    <a:pt x="221" y="440"/>
                  </a:cubicBezTo>
                  <a:cubicBezTo>
                    <a:pt x="245" y="417"/>
                    <a:pt x="266" y="392"/>
                    <a:pt x="286" y="366"/>
                  </a:cubicBezTo>
                  <a:cubicBezTo>
                    <a:pt x="304" y="343"/>
                    <a:pt x="322" y="319"/>
                    <a:pt x="338" y="294"/>
                  </a:cubicBezTo>
                  <a:cubicBezTo>
                    <a:pt x="338" y="294"/>
                    <a:pt x="338" y="294"/>
                    <a:pt x="338" y="294"/>
                  </a:cubicBezTo>
                  <a:cubicBezTo>
                    <a:pt x="362" y="295"/>
                    <a:pt x="388" y="283"/>
                    <a:pt x="411" y="278"/>
                  </a:cubicBezTo>
                  <a:cubicBezTo>
                    <a:pt x="412" y="278"/>
                    <a:pt x="413" y="278"/>
                    <a:pt x="414" y="277"/>
                  </a:cubicBezTo>
                  <a:cubicBezTo>
                    <a:pt x="414" y="277"/>
                    <a:pt x="414" y="277"/>
                    <a:pt x="414" y="277"/>
                  </a:cubicBezTo>
                  <a:cubicBezTo>
                    <a:pt x="430" y="284"/>
                    <a:pt x="446" y="291"/>
                    <a:pt x="459" y="302"/>
                  </a:cubicBezTo>
                  <a:cubicBezTo>
                    <a:pt x="459" y="302"/>
                    <a:pt x="459" y="302"/>
                    <a:pt x="459" y="302"/>
                  </a:cubicBezTo>
                  <a:cubicBezTo>
                    <a:pt x="456" y="314"/>
                    <a:pt x="475" y="322"/>
                    <a:pt x="482" y="312"/>
                  </a:cubicBezTo>
                  <a:cubicBezTo>
                    <a:pt x="486" y="306"/>
                    <a:pt x="483" y="296"/>
                    <a:pt x="476" y="293"/>
                  </a:cubicBezTo>
                  <a:cubicBezTo>
                    <a:pt x="471" y="290"/>
                    <a:pt x="466" y="293"/>
                    <a:pt x="463" y="296"/>
                  </a:cubicBezTo>
                  <a:cubicBezTo>
                    <a:pt x="451" y="287"/>
                    <a:pt x="438" y="281"/>
                    <a:pt x="424" y="275"/>
                  </a:cubicBezTo>
                  <a:cubicBezTo>
                    <a:pt x="443" y="269"/>
                    <a:pt x="461" y="261"/>
                    <a:pt x="478" y="248"/>
                  </a:cubicBezTo>
                  <a:cubicBezTo>
                    <a:pt x="484" y="251"/>
                    <a:pt x="492" y="249"/>
                    <a:pt x="493" y="241"/>
                  </a:cubicBezTo>
                  <a:cubicBezTo>
                    <a:pt x="495" y="234"/>
                    <a:pt x="491" y="225"/>
                    <a:pt x="484" y="223"/>
                  </a:cubicBezTo>
                  <a:cubicBezTo>
                    <a:pt x="478" y="222"/>
                    <a:pt x="473" y="226"/>
                    <a:pt x="470" y="231"/>
                  </a:cubicBezTo>
                  <a:cubicBezTo>
                    <a:pt x="469" y="236"/>
                    <a:pt x="469" y="241"/>
                    <a:pt x="472" y="244"/>
                  </a:cubicBezTo>
                  <a:cubicBezTo>
                    <a:pt x="457" y="255"/>
                    <a:pt x="440" y="263"/>
                    <a:pt x="422" y="268"/>
                  </a:cubicBezTo>
                  <a:cubicBezTo>
                    <a:pt x="428" y="258"/>
                    <a:pt x="429" y="245"/>
                    <a:pt x="434" y="234"/>
                  </a:cubicBezTo>
                  <a:cubicBezTo>
                    <a:pt x="440" y="235"/>
                    <a:pt x="445" y="233"/>
                    <a:pt x="448" y="228"/>
                  </a:cubicBezTo>
                  <a:cubicBezTo>
                    <a:pt x="452" y="223"/>
                    <a:pt x="452" y="216"/>
                    <a:pt x="446" y="212"/>
                  </a:cubicBezTo>
                  <a:cubicBezTo>
                    <a:pt x="440" y="207"/>
                    <a:pt x="430" y="208"/>
                    <a:pt x="426" y="214"/>
                  </a:cubicBezTo>
                  <a:cubicBezTo>
                    <a:pt x="422" y="220"/>
                    <a:pt x="424" y="227"/>
                    <a:pt x="429" y="231"/>
                  </a:cubicBezTo>
                  <a:cubicBezTo>
                    <a:pt x="422" y="244"/>
                    <a:pt x="422" y="261"/>
                    <a:pt x="412" y="271"/>
                  </a:cubicBezTo>
                  <a:cubicBezTo>
                    <a:pt x="411" y="271"/>
                    <a:pt x="410" y="272"/>
                    <a:pt x="409" y="272"/>
                  </a:cubicBezTo>
                  <a:cubicBezTo>
                    <a:pt x="388" y="277"/>
                    <a:pt x="364" y="287"/>
                    <a:pt x="342" y="288"/>
                  </a:cubicBezTo>
                  <a:cubicBezTo>
                    <a:pt x="361" y="259"/>
                    <a:pt x="379" y="229"/>
                    <a:pt x="395" y="199"/>
                  </a:cubicBezTo>
                  <a:cubicBezTo>
                    <a:pt x="403" y="193"/>
                    <a:pt x="412" y="190"/>
                    <a:pt x="421" y="186"/>
                  </a:cubicBezTo>
                  <a:cubicBezTo>
                    <a:pt x="433" y="181"/>
                    <a:pt x="445" y="174"/>
                    <a:pt x="458" y="171"/>
                  </a:cubicBezTo>
                  <a:cubicBezTo>
                    <a:pt x="462" y="176"/>
                    <a:pt x="470" y="179"/>
                    <a:pt x="475" y="174"/>
                  </a:cubicBezTo>
                  <a:cubicBezTo>
                    <a:pt x="481" y="170"/>
                    <a:pt x="482" y="160"/>
                    <a:pt x="478" y="154"/>
                  </a:cubicBezTo>
                  <a:cubicBezTo>
                    <a:pt x="470" y="146"/>
                    <a:pt x="455" y="154"/>
                    <a:pt x="456" y="164"/>
                  </a:cubicBezTo>
                  <a:cubicBezTo>
                    <a:pt x="443" y="168"/>
                    <a:pt x="433" y="174"/>
                    <a:pt x="421" y="179"/>
                  </a:cubicBezTo>
                  <a:cubicBezTo>
                    <a:pt x="414" y="182"/>
                    <a:pt x="408" y="184"/>
                    <a:pt x="401" y="188"/>
                  </a:cubicBezTo>
                  <a:cubicBezTo>
                    <a:pt x="414" y="165"/>
                    <a:pt x="425" y="142"/>
                    <a:pt x="436" y="118"/>
                  </a:cubicBezTo>
                  <a:cubicBezTo>
                    <a:pt x="450" y="104"/>
                    <a:pt x="475" y="98"/>
                    <a:pt x="492" y="89"/>
                  </a:cubicBezTo>
                  <a:cubicBezTo>
                    <a:pt x="497" y="92"/>
                    <a:pt x="502" y="94"/>
                    <a:pt x="507" y="92"/>
                  </a:cubicBezTo>
                  <a:cubicBezTo>
                    <a:pt x="514" y="89"/>
                    <a:pt x="518" y="82"/>
                    <a:pt x="515" y="75"/>
                  </a:cubicBezTo>
                  <a:close/>
                  <a:moveTo>
                    <a:pt x="471" y="8"/>
                  </a:moveTo>
                  <a:cubicBezTo>
                    <a:pt x="475" y="7"/>
                    <a:pt x="479" y="10"/>
                    <a:pt x="480" y="14"/>
                  </a:cubicBezTo>
                  <a:cubicBezTo>
                    <a:pt x="481" y="19"/>
                    <a:pt x="476" y="24"/>
                    <a:pt x="472" y="23"/>
                  </a:cubicBezTo>
                  <a:cubicBezTo>
                    <a:pt x="468" y="22"/>
                    <a:pt x="466" y="20"/>
                    <a:pt x="466" y="16"/>
                  </a:cubicBezTo>
                  <a:cubicBezTo>
                    <a:pt x="465" y="13"/>
                    <a:pt x="467" y="9"/>
                    <a:pt x="471" y="8"/>
                  </a:cubicBezTo>
                  <a:close/>
                  <a:moveTo>
                    <a:pt x="416" y="39"/>
                  </a:moveTo>
                  <a:cubicBezTo>
                    <a:pt x="426" y="36"/>
                    <a:pt x="431" y="51"/>
                    <a:pt x="421" y="53"/>
                  </a:cubicBezTo>
                  <a:cubicBezTo>
                    <a:pt x="417" y="53"/>
                    <a:pt x="412" y="53"/>
                    <a:pt x="411" y="49"/>
                  </a:cubicBezTo>
                  <a:cubicBezTo>
                    <a:pt x="409" y="45"/>
                    <a:pt x="412" y="40"/>
                    <a:pt x="416" y="39"/>
                  </a:cubicBezTo>
                  <a:close/>
                  <a:moveTo>
                    <a:pt x="372" y="107"/>
                  </a:moveTo>
                  <a:cubicBezTo>
                    <a:pt x="376" y="106"/>
                    <a:pt x="382" y="107"/>
                    <a:pt x="383" y="111"/>
                  </a:cubicBezTo>
                  <a:cubicBezTo>
                    <a:pt x="386" y="116"/>
                    <a:pt x="382" y="121"/>
                    <a:pt x="377" y="121"/>
                  </a:cubicBezTo>
                  <a:cubicBezTo>
                    <a:pt x="374" y="122"/>
                    <a:pt x="369" y="121"/>
                    <a:pt x="368" y="118"/>
                  </a:cubicBezTo>
                  <a:cubicBezTo>
                    <a:pt x="365" y="115"/>
                    <a:pt x="368" y="108"/>
                    <a:pt x="372" y="107"/>
                  </a:cubicBezTo>
                  <a:close/>
                  <a:moveTo>
                    <a:pt x="305" y="192"/>
                  </a:moveTo>
                  <a:cubicBezTo>
                    <a:pt x="310" y="190"/>
                    <a:pt x="314" y="192"/>
                    <a:pt x="315" y="197"/>
                  </a:cubicBezTo>
                  <a:cubicBezTo>
                    <a:pt x="316" y="203"/>
                    <a:pt x="311" y="207"/>
                    <a:pt x="305" y="205"/>
                  </a:cubicBezTo>
                  <a:cubicBezTo>
                    <a:pt x="301" y="203"/>
                    <a:pt x="301" y="194"/>
                    <a:pt x="305" y="192"/>
                  </a:cubicBezTo>
                  <a:close/>
                  <a:moveTo>
                    <a:pt x="244" y="211"/>
                  </a:moveTo>
                  <a:cubicBezTo>
                    <a:pt x="247" y="211"/>
                    <a:pt x="248" y="213"/>
                    <a:pt x="249" y="215"/>
                  </a:cubicBezTo>
                  <a:cubicBezTo>
                    <a:pt x="250" y="218"/>
                    <a:pt x="248" y="221"/>
                    <a:pt x="247" y="224"/>
                  </a:cubicBezTo>
                  <a:cubicBezTo>
                    <a:pt x="244" y="229"/>
                    <a:pt x="237" y="222"/>
                    <a:pt x="237" y="218"/>
                  </a:cubicBezTo>
                  <a:cubicBezTo>
                    <a:pt x="237" y="214"/>
                    <a:pt x="240" y="211"/>
                    <a:pt x="244" y="211"/>
                  </a:cubicBezTo>
                  <a:close/>
                  <a:moveTo>
                    <a:pt x="268" y="166"/>
                  </a:moveTo>
                  <a:cubicBezTo>
                    <a:pt x="272" y="163"/>
                    <a:pt x="278" y="165"/>
                    <a:pt x="280" y="169"/>
                  </a:cubicBezTo>
                  <a:cubicBezTo>
                    <a:pt x="284" y="174"/>
                    <a:pt x="280" y="178"/>
                    <a:pt x="274" y="178"/>
                  </a:cubicBezTo>
                  <a:cubicBezTo>
                    <a:pt x="269" y="178"/>
                    <a:pt x="263" y="170"/>
                    <a:pt x="268" y="166"/>
                  </a:cubicBezTo>
                  <a:close/>
                  <a:moveTo>
                    <a:pt x="174" y="378"/>
                  </a:moveTo>
                  <a:cubicBezTo>
                    <a:pt x="177" y="375"/>
                    <a:pt x="183" y="377"/>
                    <a:pt x="185" y="380"/>
                  </a:cubicBezTo>
                  <a:cubicBezTo>
                    <a:pt x="187" y="383"/>
                    <a:pt x="188" y="388"/>
                    <a:pt x="184" y="390"/>
                  </a:cubicBezTo>
                  <a:cubicBezTo>
                    <a:pt x="181" y="391"/>
                    <a:pt x="176" y="391"/>
                    <a:pt x="174" y="388"/>
                  </a:cubicBezTo>
                  <a:cubicBezTo>
                    <a:pt x="171" y="385"/>
                    <a:pt x="171" y="380"/>
                    <a:pt x="174" y="378"/>
                  </a:cubicBezTo>
                  <a:close/>
                  <a:moveTo>
                    <a:pt x="179" y="316"/>
                  </a:moveTo>
                  <a:cubicBezTo>
                    <a:pt x="183" y="318"/>
                    <a:pt x="185" y="323"/>
                    <a:pt x="183" y="327"/>
                  </a:cubicBezTo>
                  <a:cubicBezTo>
                    <a:pt x="181" y="331"/>
                    <a:pt x="175" y="329"/>
                    <a:pt x="172" y="327"/>
                  </a:cubicBezTo>
                  <a:cubicBezTo>
                    <a:pt x="168" y="323"/>
                    <a:pt x="173" y="312"/>
                    <a:pt x="179" y="316"/>
                  </a:cubicBezTo>
                  <a:close/>
                  <a:moveTo>
                    <a:pt x="88" y="322"/>
                  </a:moveTo>
                  <a:cubicBezTo>
                    <a:pt x="93" y="316"/>
                    <a:pt x="108" y="321"/>
                    <a:pt x="102" y="329"/>
                  </a:cubicBezTo>
                  <a:cubicBezTo>
                    <a:pt x="99" y="332"/>
                    <a:pt x="94" y="333"/>
                    <a:pt x="90" y="331"/>
                  </a:cubicBezTo>
                  <a:cubicBezTo>
                    <a:pt x="86" y="329"/>
                    <a:pt x="85" y="325"/>
                    <a:pt x="88" y="322"/>
                  </a:cubicBezTo>
                  <a:close/>
                  <a:moveTo>
                    <a:pt x="89" y="390"/>
                  </a:moveTo>
                  <a:cubicBezTo>
                    <a:pt x="87" y="387"/>
                    <a:pt x="88" y="381"/>
                    <a:pt x="91" y="380"/>
                  </a:cubicBezTo>
                  <a:cubicBezTo>
                    <a:pt x="94" y="378"/>
                    <a:pt x="98" y="379"/>
                    <a:pt x="100" y="381"/>
                  </a:cubicBezTo>
                  <a:cubicBezTo>
                    <a:pt x="103" y="383"/>
                    <a:pt x="103" y="386"/>
                    <a:pt x="100" y="389"/>
                  </a:cubicBezTo>
                  <a:cubicBezTo>
                    <a:pt x="98" y="393"/>
                    <a:pt x="92" y="394"/>
                    <a:pt x="89" y="390"/>
                  </a:cubicBezTo>
                  <a:close/>
                  <a:moveTo>
                    <a:pt x="132" y="290"/>
                  </a:moveTo>
                  <a:cubicBezTo>
                    <a:pt x="136" y="291"/>
                    <a:pt x="138" y="293"/>
                    <a:pt x="138" y="297"/>
                  </a:cubicBezTo>
                  <a:cubicBezTo>
                    <a:pt x="139" y="300"/>
                    <a:pt x="137" y="302"/>
                    <a:pt x="133" y="303"/>
                  </a:cubicBezTo>
                  <a:cubicBezTo>
                    <a:pt x="124" y="305"/>
                    <a:pt x="123" y="290"/>
                    <a:pt x="132" y="290"/>
                  </a:cubicBezTo>
                  <a:close/>
                  <a:moveTo>
                    <a:pt x="359" y="467"/>
                  </a:moveTo>
                  <a:cubicBezTo>
                    <a:pt x="357" y="470"/>
                    <a:pt x="351" y="469"/>
                    <a:pt x="349" y="466"/>
                  </a:cubicBezTo>
                  <a:cubicBezTo>
                    <a:pt x="347" y="463"/>
                    <a:pt x="348" y="459"/>
                    <a:pt x="350" y="456"/>
                  </a:cubicBezTo>
                  <a:cubicBezTo>
                    <a:pt x="353" y="454"/>
                    <a:pt x="357" y="455"/>
                    <a:pt x="360" y="457"/>
                  </a:cubicBezTo>
                  <a:cubicBezTo>
                    <a:pt x="363" y="459"/>
                    <a:pt x="361" y="464"/>
                    <a:pt x="359" y="467"/>
                  </a:cubicBezTo>
                  <a:close/>
                  <a:moveTo>
                    <a:pt x="412" y="450"/>
                  </a:moveTo>
                  <a:cubicBezTo>
                    <a:pt x="415" y="451"/>
                    <a:pt x="417" y="455"/>
                    <a:pt x="416" y="459"/>
                  </a:cubicBezTo>
                  <a:cubicBezTo>
                    <a:pt x="414" y="467"/>
                    <a:pt x="400" y="463"/>
                    <a:pt x="403" y="455"/>
                  </a:cubicBezTo>
                  <a:cubicBezTo>
                    <a:pt x="404" y="451"/>
                    <a:pt x="408" y="448"/>
                    <a:pt x="412" y="450"/>
                  </a:cubicBezTo>
                  <a:close/>
                  <a:moveTo>
                    <a:pt x="433" y="408"/>
                  </a:moveTo>
                  <a:cubicBezTo>
                    <a:pt x="433" y="411"/>
                    <a:pt x="432" y="413"/>
                    <a:pt x="429" y="413"/>
                  </a:cubicBezTo>
                  <a:cubicBezTo>
                    <a:pt x="426" y="413"/>
                    <a:pt x="423" y="411"/>
                    <a:pt x="422" y="409"/>
                  </a:cubicBezTo>
                  <a:cubicBezTo>
                    <a:pt x="422" y="409"/>
                    <a:pt x="422" y="409"/>
                    <a:pt x="422" y="409"/>
                  </a:cubicBezTo>
                  <a:cubicBezTo>
                    <a:pt x="422" y="408"/>
                    <a:pt x="422" y="408"/>
                    <a:pt x="422" y="408"/>
                  </a:cubicBezTo>
                  <a:cubicBezTo>
                    <a:pt x="420" y="405"/>
                    <a:pt x="423" y="402"/>
                    <a:pt x="426" y="401"/>
                  </a:cubicBezTo>
                  <a:cubicBezTo>
                    <a:pt x="431" y="400"/>
                    <a:pt x="433" y="404"/>
                    <a:pt x="433" y="408"/>
                  </a:cubicBezTo>
                  <a:close/>
                  <a:moveTo>
                    <a:pt x="389" y="378"/>
                  </a:moveTo>
                  <a:cubicBezTo>
                    <a:pt x="394" y="382"/>
                    <a:pt x="390" y="392"/>
                    <a:pt x="383" y="391"/>
                  </a:cubicBezTo>
                  <a:cubicBezTo>
                    <a:pt x="372" y="388"/>
                    <a:pt x="382" y="372"/>
                    <a:pt x="389" y="378"/>
                  </a:cubicBezTo>
                  <a:close/>
                  <a:moveTo>
                    <a:pt x="334" y="374"/>
                  </a:moveTo>
                  <a:cubicBezTo>
                    <a:pt x="335" y="372"/>
                    <a:pt x="337" y="369"/>
                    <a:pt x="339" y="369"/>
                  </a:cubicBezTo>
                  <a:cubicBezTo>
                    <a:pt x="343" y="369"/>
                    <a:pt x="346" y="373"/>
                    <a:pt x="346" y="377"/>
                  </a:cubicBezTo>
                  <a:cubicBezTo>
                    <a:pt x="347" y="382"/>
                    <a:pt x="341" y="384"/>
                    <a:pt x="337" y="382"/>
                  </a:cubicBezTo>
                  <a:cubicBezTo>
                    <a:pt x="335" y="380"/>
                    <a:pt x="333" y="377"/>
                    <a:pt x="334" y="374"/>
                  </a:cubicBezTo>
                  <a:close/>
                  <a:moveTo>
                    <a:pt x="476" y="309"/>
                  </a:moveTo>
                  <a:cubicBezTo>
                    <a:pt x="473" y="312"/>
                    <a:pt x="463" y="308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7" y="300"/>
                    <a:pt x="471" y="297"/>
                    <a:pt x="474" y="299"/>
                  </a:cubicBezTo>
                  <a:cubicBezTo>
                    <a:pt x="477" y="301"/>
                    <a:pt x="478" y="306"/>
                    <a:pt x="476" y="309"/>
                  </a:cubicBezTo>
                  <a:close/>
                  <a:moveTo>
                    <a:pt x="442" y="225"/>
                  </a:moveTo>
                  <a:cubicBezTo>
                    <a:pt x="440" y="228"/>
                    <a:pt x="437" y="229"/>
                    <a:pt x="434" y="227"/>
                  </a:cubicBezTo>
                  <a:cubicBezTo>
                    <a:pt x="431" y="225"/>
                    <a:pt x="429" y="221"/>
                    <a:pt x="431" y="218"/>
                  </a:cubicBezTo>
                  <a:cubicBezTo>
                    <a:pt x="434" y="215"/>
                    <a:pt x="440" y="215"/>
                    <a:pt x="443" y="217"/>
                  </a:cubicBezTo>
                  <a:cubicBezTo>
                    <a:pt x="445" y="219"/>
                    <a:pt x="444" y="223"/>
                    <a:pt x="442" y="225"/>
                  </a:cubicBezTo>
                  <a:close/>
                  <a:moveTo>
                    <a:pt x="481" y="230"/>
                  </a:moveTo>
                  <a:cubicBezTo>
                    <a:pt x="485" y="230"/>
                    <a:pt x="488" y="235"/>
                    <a:pt x="487" y="238"/>
                  </a:cubicBezTo>
                  <a:cubicBezTo>
                    <a:pt x="487" y="240"/>
                    <a:pt x="487" y="242"/>
                    <a:pt x="485" y="242"/>
                  </a:cubicBezTo>
                  <a:cubicBezTo>
                    <a:pt x="483" y="243"/>
                    <a:pt x="480" y="242"/>
                    <a:pt x="479" y="241"/>
                  </a:cubicBezTo>
                  <a:cubicBezTo>
                    <a:pt x="474" y="239"/>
                    <a:pt x="476" y="230"/>
                    <a:pt x="481" y="230"/>
                  </a:cubicBezTo>
                  <a:close/>
                  <a:moveTo>
                    <a:pt x="473" y="168"/>
                  </a:moveTo>
                  <a:cubicBezTo>
                    <a:pt x="470" y="172"/>
                    <a:pt x="464" y="169"/>
                    <a:pt x="462" y="165"/>
                  </a:cubicBezTo>
                  <a:cubicBezTo>
                    <a:pt x="461" y="160"/>
                    <a:pt x="468" y="155"/>
                    <a:pt x="472" y="158"/>
                  </a:cubicBezTo>
                  <a:cubicBezTo>
                    <a:pt x="475" y="160"/>
                    <a:pt x="474" y="165"/>
                    <a:pt x="473" y="168"/>
                  </a:cubicBezTo>
                  <a:close/>
                  <a:moveTo>
                    <a:pt x="496" y="83"/>
                  </a:moveTo>
                  <a:cubicBezTo>
                    <a:pt x="493" y="79"/>
                    <a:pt x="496" y="74"/>
                    <a:pt x="500" y="73"/>
                  </a:cubicBezTo>
                  <a:cubicBezTo>
                    <a:pt x="504" y="72"/>
                    <a:pt x="509" y="74"/>
                    <a:pt x="510" y="79"/>
                  </a:cubicBezTo>
                  <a:cubicBezTo>
                    <a:pt x="511" y="86"/>
                    <a:pt x="499" y="88"/>
                    <a:pt x="496" y="83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6224" y="1050"/>
              <a:ext cx="52" cy="41"/>
            </a:xfrm>
            <a:custGeom>
              <a:avLst/>
              <a:gdLst>
                <a:gd name="T0" fmla="*/ 2 w 22"/>
                <a:gd name="T1" fmla="*/ 13 h 17"/>
                <a:gd name="T2" fmla="*/ 12 w 22"/>
                <a:gd name="T3" fmla="*/ 17 h 17"/>
                <a:gd name="T4" fmla="*/ 7 w 22"/>
                <a:gd name="T5" fmla="*/ 3 h 17"/>
                <a:gd name="T6" fmla="*/ 2 w 22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7">
                  <a:moveTo>
                    <a:pt x="2" y="13"/>
                  </a:moveTo>
                  <a:cubicBezTo>
                    <a:pt x="3" y="17"/>
                    <a:pt x="8" y="17"/>
                    <a:pt x="12" y="17"/>
                  </a:cubicBezTo>
                  <a:cubicBezTo>
                    <a:pt x="22" y="15"/>
                    <a:pt x="17" y="0"/>
                    <a:pt x="7" y="3"/>
                  </a:cubicBezTo>
                  <a:cubicBezTo>
                    <a:pt x="3" y="4"/>
                    <a:pt x="0" y="9"/>
                    <a:pt x="2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6347" y="1332"/>
              <a:ext cx="33" cy="40"/>
            </a:xfrm>
            <a:custGeom>
              <a:avLst/>
              <a:gdLst>
                <a:gd name="T0" fmla="*/ 1 w 14"/>
                <a:gd name="T1" fmla="*/ 10 h 17"/>
                <a:gd name="T2" fmla="*/ 12 w 14"/>
                <a:gd name="T3" fmla="*/ 13 h 17"/>
                <a:gd name="T4" fmla="*/ 11 w 14"/>
                <a:gd name="T5" fmla="*/ 3 h 17"/>
                <a:gd name="T6" fmla="*/ 1 w 14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" y="10"/>
                  </a:moveTo>
                  <a:cubicBezTo>
                    <a:pt x="3" y="14"/>
                    <a:pt x="9" y="17"/>
                    <a:pt x="12" y="13"/>
                  </a:cubicBezTo>
                  <a:cubicBezTo>
                    <a:pt x="13" y="10"/>
                    <a:pt x="14" y="5"/>
                    <a:pt x="11" y="3"/>
                  </a:cubicBezTo>
                  <a:cubicBezTo>
                    <a:pt x="7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120" y="1216"/>
              <a:ext cx="49" cy="38"/>
            </a:xfrm>
            <a:custGeom>
              <a:avLst/>
              <a:gdLst>
                <a:gd name="T0" fmla="*/ 3 w 21"/>
                <a:gd name="T1" fmla="*/ 12 h 16"/>
                <a:gd name="T2" fmla="*/ 12 w 21"/>
                <a:gd name="T3" fmla="*/ 15 h 16"/>
                <a:gd name="T4" fmla="*/ 18 w 21"/>
                <a:gd name="T5" fmla="*/ 5 h 16"/>
                <a:gd name="T6" fmla="*/ 7 w 21"/>
                <a:gd name="T7" fmla="*/ 1 h 16"/>
                <a:gd name="T8" fmla="*/ 3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3" y="12"/>
                  </a:moveTo>
                  <a:cubicBezTo>
                    <a:pt x="4" y="15"/>
                    <a:pt x="9" y="16"/>
                    <a:pt x="12" y="15"/>
                  </a:cubicBezTo>
                  <a:cubicBezTo>
                    <a:pt x="17" y="15"/>
                    <a:pt x="21" y="10"/>
                    <a:pt x="18" y="5"/>
                  </a:cubicBezTo>
                  <a:cubicBezTo>
                    <a:pt x="17" y="1"/>
                    <a:pt x="11" y="0"/>
                    <a:pt x="7" y="1"/>
                  </a:cubicBezTo>
                  <a:cubicBezTo>
                    <a:pt x="3" y="2"/>
                    <a:pt x="0" y="9"/>
                    <a:pt x="3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6271" y="1474"/>
              <a:ext cx="38" cy="33"/>
            </a:xfrm>
            <a:custGeom>
              <a:avLst/>
              <a:gdLst>
                <a:gd name="T0" fmla="*/ 2 w 16"/>
                <a:gd name="T1" fmla="*/ 3 h 14"/>
                <a:gd name="T2" fmla="*/ 5 w 16"/>
                <a:gd name="T3" fmla="*/ 12 h 14"/>
                <a:gd name="T4" fmla="*/ 13 w 16"/>
                <a:gd name="T5" fmla="*/ 10 h 14"/>
                <a:gd name="T6" fmla="*/ 14 w 16"/>
                <a:gd name="T7" fmla="*/ 2 h 14"/>
                <a:gd name="T8" fmla="*/ 2 w 16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2" y="3"/>
                  </a:moveTo>
                  <a:cubicBezTo>
                    <a:pt x="0" y="6"/>
                    <a:pt x="2" y="10"/>
                    <a:pt x="5" y="12"/>
                  </a:cubicBezTo>
                  <a:cubicBezTo>
                    <a:pt x="8" y="14"/>
                    <a:pt x="11" y="13"/>
                    <a:pt x="13" y="10"/>
                  </a:cubicBezTo>
                  <a:cubicBezTo>
                    <a:pt x="15" y="8"/>
                    <a:pt x="16" y="4"/>
                    <a:pt x="14" y="2"/>
                  </a:cubicBezTo>
                  <a:cubicBezTo>
                    <a:pt x="11" y="0"/>
                    <a:pt x="5" y="0"/>
                    <a:pt x="2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377" y="1510"/>
              <a:ext cx="33" cy="31"/>
            </a:xfrm>
            <a:custGeom>
              <a:avLst/>
              <a:gdLst>
                <a:gd name="T0" fmla="*/ 5 w 14"/>
                <a:gd name="T1" fmla="*/ 11 h 13"/>
                <a:gd name="T2" fmla="*/ 11 w 14"/>
                <a:gd name="T3" fmla="*/ 12 h 13"/>
                <a:gd name="T4" fmla="*/ 13 w 14"/>
                <a:gd name="T5" fmla="*/ 8 h 13"/>
                <a:gd name="T6" fmla="*/ 7 w 14"/>
                <a:gd name="T7" fmla="*/ 0 h 13"/>
                <a:gd name="T8" fmla="*/ 5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11"/>
                  </a:moveTo>
                  <a:cubicBezTo>
                    <a:pt x="6" y="12"/>
                    <a:pt x="9" y="13"/>
                    <a:pt x="11" y="12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2" y="0"/>
                    <a:pt x="0" y="9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351" y="1668"/>
              <a:ext cx="36" cy="36"/>
            </a:xfrm>
            <a:custGeom>
              <a:avLst/>
              <a:gdLst>
                <a:gd name="T0" fmla="*/ 3 w 15"/>
                <a:gd name="T1" fmla="*/ 6 h 15"/>
                <a:gd name="T2" fmla="*/ 3 w 15"/>
                <a:gd name="T3" fmla="*/ 6 h 15"/>
                <a:gd name="T4" fmla="*/ 3 w 15"/>
                <a:gd name="T5" fmla="*/ 6 h 15"/>
                <a:gd name="T6" fmla="*/ 13 w 15"/>
                <a:gd name="T7" fmla="*/ 12 h 15"/>
                <a:gd name="T8" fmla="*/ 11 w 15"/>
                <a:gd name="T9" fmla="*/ 2 h 15"/>
                <a:gd name="T10" fmla="*/ 3 w 15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11"/>
                    <a:pt x="10" y="15"/>
                    <a:pt x="13" y="12"/>
                  </a:cubicBezTo>
                  <a:cubicBezTo>
                    <a:pt x="15" y="9"/>
                    <a:pt x="14" y="4"/>
                    <a:pt x="11" y="2"/>
                  </a:cubicBezTo>
                  <a:cubicBezTo>
                    <a:pt x="8" y="0"/>
                    <a:pt x="4" y="3"/>
                    <a:pt x="3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968" y="1415"/>
              <a:ext cx="36" cy="40"/>
            </a:xfrm>
            <a:custGeom>
              <a:avLst/>
              <a:gdLst>
                <a:gd name="T0" fmla="*/ 4 w 15"/>
                <a:gd name="T1" fmla="*/ 15 h 17"/>
                <a:gd name="T2" fmla="*/ 14 w 15"/>
                <a:gd name="T3" fmla="*/ 7 h 17"/>
                <a:gd name="T4" fmla="*/ 4 w 15"/>
                <a:gd name="T5" fmla="*/ 2 h 17"/>
                <a:gd name="T6" fmla="*/ 4 w 15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7">
                  <a:moveTo>
                    <a:pt x="4" y="15"/>
                  </a:moveTo>
                  <a:cubicBezTo>
                    <a:pt x="10" y="17"/>
                    <a:pt x="15" y="13"/>
                    <a:pt x="14" y="7"/>
                  </a:cubicBezTo>
                  <a:cubicBezTo>
                    <a:pt x="13" y="2"/>
                    <a:pt x="9" y="0"/>
                    <a:pt x="4" y="2"/>
                  </a:cubicBezTo>
                  <a:cubicBezTo>
                    <a:pt x="0" y="4"/>
                    <a:pt x="0" y="13"/>
                    <a:pt x="4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5878" y="1351"/>
              <a:ext cx="50" cy="36"/>
            </a:xfrm>
            <a:custGeom>
              <a:avLst/>
              <a:gdLst>
                <a:gd name="T0" fmla="*/ 11 w 21"/>
                <a:gd name="T1" fmla="*/ 15 h 15"/>
                <a:gd name="T2" fmla="*/ 17 w 21"/>
                <a:gd name="T3" fmla="*/ 6 h 15"/>
                <a:gd name="T4" fmla="*/ 5 w 21"/>
                <a:gd name="T5" fmla="*/ 3 h 15"/>
                <a:gd name="T6" fmla="*/ 1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11" y="15"/>
                  </a:moveTo>
                  <a:cubicBezTo>
                    <a:pt x="17" y="15"/>
                    <a:pt x="21" y="11"/>
                    <a:pt x="17" y="6"/>
                  </a:cubicBezTo>
                  <a:cubicBezTo>
                    <a:pt x="15" y="2"/>
                    <a:pt x="9" y="0"/>
                    <a:pt x="5" y="3"/>
                  </a:cubicBezTo>
                  <a:cubicBezTo>
                    <a:pt x="0" y="7"/>
                    <a:pt x="6" y="15"/>
                    <a:pt x="11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5817" y="1465"/>
              <a:ext cx="31" cy="42"/>
            </a:xfrm>
            <a:custGeom>
              <a:avLst/>
              <a:gdLst>
                <a:gd name="T0" fmla="*/ 10 w 13"/>
                <a:gd name="T1" fmla="*/ 13 h 18"/>
                <a:gd name="T2" fmla="*/ 12 w 13"/>
                <a:gd name="T3" fmla="*/ 4 h 18"/>
                <a:gd name="T4" fmla="*/ 7 w 13"/>
                <a:gd name="T5" fmla="*/ 0 h 18"/>
                <a:gd name="T6" fmla="*/ 0 w 13"/>
                <a:gd name="T7" fmla="*/ 7 h 18"/>
                <a:gd name="T8" fmla="*/ 10 w 1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10" y="13"/>
                  </a:moveTo>
                  <a:cubicBezTo>
                    <a:pt x="11" y="10"/>
                    <a:pt x="13" y="7"/>
                    <a:pt x="12" y="4"/>
                  </a:cubicBezTo>
                  <a:cubicBezTo>
                    <a:pt x="11" y="2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7" y="18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6044" y="1839"/>
              <a:ext cx="33" cy="36"/>
            </a:xfrm>
            <a:custGeom>
              <a:avLst/>
              <a:gdLst>
                <a:gd name="T0" fmla="*/ 4 w 14"/>
                <a:gd name="T1" fmla="*/ 13 h 15"/>
                <a:gd name="T2" fmla="*/ 13 w 14"/>
                <a:gd name="T3" fmla="*/ 8 h 15"/>
                <a:gd name="T4" fmla="*/ 6 w 14"/>
                <a:gd name="T5" fmla="*/ 0 h 15"/>
                <a:gd name="T6" fmla="*/ 1 w 14"/>
                <a:gd name="T7" fmla="*/ 5 h 15"/>
                <a:gd name="T8" fmla="*/ 4 w 1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4" y="13"/>
                  </a:moveTo>
                  <a:cubicBezTo>
                    <a:pt x="8" y="15"/>
                    <a:pt x="14" y="13"/>
                    <a:pt x="13" y="8"/>
                  </a:cubicBezTo>
                  <a:cubicBezTo>
                    <a:pt x="13" y="4"/>
                    <a:pt x="10" y="0"/>
                    <a:pt x="6" y="0"/>
                  </a:cubicBezTo>
                  <a:cubicBezTo>
                    <a:pt x="4" y="0"/>
                    <a:pt x="2" y="3"/>
                    <a:pt x="1" y="5"/>
                  </a:cubicBezTo>
                  <a:cubicBezTo>
                    <a:pt x="0" y="8"/>
                    <a:pt x="2" y="11"/>
                    <a:pt x="4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6136" y="1846"/>
              <a:ext cx="52" cy="48"/>
            </a:xfrm>
            <a:custGeom>
              <a:avLst/>
              <a:gdLst>
                <a:gd name="T0" fmla="*/ 11 w 22"/>
                <a:gd name="T1" fmla="*/ 19 h 20"/>
                <a:gd name="T2" fmla="*/ 17 w 22"/>
                <a:gd name="T3" fmla="*/ 6 h 20"/>
                <a:gd name="T4" fmla="*/ 11 w 22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0">
                  <a:moveTo>
                    <a:pt x="11" y="19"/>
                  </a:moveTo>
                  <a:cubicBezTo>
                    <a:pt x="18" y="20"/>
                    <a:pt x="22" y="10"/>
                    <a:pt x="17" y="6"/>
                  </a:cubicBezTo>
                  <a:cubicBezTo>
                    <a:pt x="10" y="0"/>
                    <a:pt x="0" y="16"/>
                    <a:pt x="11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6250" y="1912"/>
              <a:ext cx="30" cy="31"/>
            </a:xfrm>
            <a:custGeom>
              <a:avLst/>
              <a:gdLst>
                <a:gd name="T0" fmla="*/ 2 w 13"/>
                <a:gd name="T1" fmla="*/ 8 h 13"/>
                <a:gd name="T2" fmla="*/ 2 w 13"/>
                <a:gd name="T3" fmla="*/ 9 h 13"/>
                <a:gd name="T4" fmla="*/ 2 w 13"/>
                <a:gd name="T5" fmla="*/ 9 h 13"/>
                <a:gd name="T6" fmla="*/ 9 w 13"/>
                <a:gd name="T7" fmla="*/ 13 h 13"/>
                <a:gd name="T8" fmla="*/ 13 w 13"/>
                <a:gd name="T9" fmla="*/ 8 h 13"/>
                <a:gd name="T10" fmla="*/ 6 w 13"/>
                <a:gd name="T11" fmla="*/ 1 h 13"/>
                <a:gd name="T12" fmla="*/ 2 w 13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2" y="8"/>
                  </a:move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1"/>
                    <a:pt x="6" y="13"/>
                    <a:pt x="9" y="13"/>
                  </a:cubicBezTo>
                  <a:cubicBezTo>
                    <a:pt x="12" y="13"/>
                    <a:pt x="13" y="11"/>
                    <a:pt x="13" y="8"/>
                  </a:cubicBezTo>
                  <a:cubicBezTo>
                    <a:pt x="13" y="4"/>
                    <a:pt x="11" y="0"/>
                    <a:pt x="6" y="1"/>
                  </a:cubicBezTo>
                  <a:cubicBezTo>
                    <a:pt x="3" y="2"/>
                    <a:pt x="0" y="5"/>
                    <a:pt x="2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6202" y="2026"/>
              <a:ext cx="41" cy="45"/>
            </a:xfrm>
            <a:custGeom>
              <a:avLst/>
              <a:gdLst>
                <a:gd name="T0" fmla="*/ 16 w 17"/>
                <a:gd name="T1" fmla="*/ 11 h 19"/>
                <a:gd name="T2" fmla="*/ 12 w 17"/>
                <a:gd name="T3" fmla="*/ 2 h 19"/>
                <a:gd name="T4" fmla="*/ 3 w 17"/>
                <a:gd name="T5" fmla="*/ 7 h 19"/>
                <a:gd name="T6" fmla="*/ 16 w 17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6" y="11"/>
                  </a:moveTo>
                  <a:cubicBezTo>
                    <a:pt x="17" y="7"/>
                    <a:pt x="15" y="3"/>
                    <a:pt x="12" y="2"/>
                  </a:cubicBezTo>
                  <a:cubicBezTo>
                    <a:pt x="8" y="0"/>
                    <a:pt x="4" y="3"/>
                    <a:pt x="3" y="7"/>
                  </a:cubicBezTo>
                  <a:cubicBezTo>
                    <a:pt x="0" y="15"/>
                    <a:pt x="14" y="19"/>
                    <a:pt x="1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6077" y="2040"/>
              <a:ext cx="38" cy="38"/>
            </a:xfrm>
            <a:custGeom>
              <a:avLst/>
              <a:gdLst>
                <a:gd name="T0" fmla="*/ 3 w 16"/>
                <a:gd name="T1" fmla="*/ 2 h 16"/>
                <a:gd name="T2" fmla="*/ 2 w 16"/>
                <a:gd name="T3" fmla="*/ 12 h 16"/>
                <a:gd name="T4" fmla="*/ 12 w 16"/>
                <a:gd name="T5" fmla="*/ 13 h 16"/>
                <a:gd name="T6" fmla="*/ 13 w 16"/>
                <a:gd name="T7" fmla="*/ 3 h 16"/>
                <a:gd name="T8" fmla="*/ 3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2"/>
                  </a:moveTo>
                  <a:cubicBezTo>
                    <a:pt x="1" y="5"/>
                    <a:pt x="0" y="9"/>
                    <a:pt x="2" y="12"/>
                  </a:cubicBezTo>
                  <a:cubicBezTo>
                    <a:pt x="4" y="15"/>
                    <a:pt x="10" y="16"/>
                    <a:pt x="12" y="13"/>
                  </a:cubicBezTo>
                  <a:cubicBezTo>
                    <a:pt x="14" y="10"/>
                    <a:pt x="16" y="5"/>
                    <a:pt x="13" y="3"/>
                  </a:cubicBezTo>
                  <a:cubicBezTo>
                    <a:pt x="10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5661" y="1853"/>
              <a:ext cx="40" cy="38"/>
            </a:xfrm>
            <a:custGeom>
              <a:avLst/>
              <a:gdLst>
                <a:gd name="T0" fmla="*/ 13 w 17"/>
                <a:gd name="T1" fmla="*/ 15 h 16"/>
                <a:gd name="T2" fmla="*/ 14 w 17"/>
                <a:gd name="T3" fmla="*/ 5 h 16"/>
                <a:gd name="T4" fmla="*/ 3 w 17"/>
                <a:gd name="T5" fmla="*/ 3 h 16"/>
                <a:gd name="T6" fmla="*/ 3 w 17"/>
                <a:gd name="T7" fmla="*/ 13 h 16"/>
                <a:gd name="T8" fmla="*/ 13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15"/>
                  </a:moveTo>
                  <a:cubicBezTo>
                    <a:pt x="17" y="13"/>
                    <a:pt x="16" y="8"/>
                    <a:pt x="14" y="5"/>
                  </a:cubicBezTo>
                  <a:cubicBezTo>
                    <a:pt x="12" y="2"/>
                    <a:pt x="6" y="0"/>
                    <a:pt x="3" y="3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5" y="16"/>
                    <a:pt x="10" y="16"/>
                    <a:pt x="13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654" y="1704"/>
              <a:ext cx="40" cy="45"/>
            </a:xfrm>
            <a:custGeom>
              <a:avLst/>
              <a:gdLst>
                <a:gd name="T0" fmla="*/ 15 w 17"/>
                <a:gd name="T1" fmla="*/ 15 h 19"/>
                <a:gd name="T2" fmla="*/ 11 w 17"/>
                <a:gd name="T3" fmla="*/ 4 h 19"/>
                <a:gd name="T4" fmla="*/ 4 w 17"/>
                <a:gd name="T5" fmla="*/ 15 h 19"/>
                <a:gd name="T6" fmla="*/ 15 w 17"/>
                <a:gd name="T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5" y="15"/>
                  </a:moveTo>
                  <a:cubicBezTo>
                    <a:pt x="17" y="11"/>
                    <a:pt x="15" y="6"/>
                    <a:pt x="11" y="4"/>
                  </a:cubicBezTo>
                  <a:cubicBezTo>
                    <a:pt x="5" y="0"/>
                    <a:pt x="0" y="11"/>
                    <a:pt x="4" y="15"/>
                  </a:cubicBezTo>
                  <a:cubicBezTo>
                    <a:pt x="7" y="17"/>
                    <a:pt x="13" y="19"/>
                    <a:pt x="15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5547" y="1652"/>
              <a:ext cx="38" cy="35"/>
            </a:xfrm>
            <a:custGeom>
              <a:avLst/>
              <a:gdLst>
                <a:gd name="T0" fmla="*/ 10 w 16"/>
                <a:gd name="T1" fmla="*/ 13 h 15"/>
                <a:gd name="T2" fmla="*/ 15 w 16"/>
                <a:gd name="T3" fmla="*/ 7 h 15"/>
                <a:gd name="T4" fmla="*/ 9 w 16"/>
                <a:gd name="T5" fmla="*/ 0 h 15"/>
                <a:gd name="T6" fmla="*/ 10 w 16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0" y="13"/>
                  </a:moveTo>
                  <a:cubicBezTo>
                    <a:pt x="14" y="12"/>
                    <a:pt x="16" y="10"/>
                    <a:pt x="15" y="7"/>
                  </a:cubicBezTo>
                  <a:cubicBezTo>
                    <a:pt x="15" y="3"/>
                    <a:pt x="13" y="1"/>
                    <a:pt x="9" y="0"/>
                  </a:cubicBezTo>
                  <a:cubicBezTo>
                    <a:pt x="0" y="0"/>
                    <a:pt x="1" y="15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5457" y="1713"/>
              <a:ext cx="55" cy="41"/>
            </a:xfrm>
            <a:custGeom>
              <a:avLst/>
              <a:gdLst>
                <a:gd name="T0" fmla="*/ 17 w 23"/>
                <a:gd name="T1" fmla="*/ 13 h 17"/>
                <a:gd name="T2" fmla="*/ 3 w 23"/>
                <a:gd name="T3" fmla="*/ 6 h 17"/>
                <a:gd name="T4" fmla="*/ 5 w 23"/>
                <a:gd name="T5" fmla="*/ 15 h 17"/>
                <a:gd name="T6" fmla="*/ 17 w 23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7" y="13"/>
                  </a:moveTo>
                  <a:cubicBezTo>
                    <a:pt x="23" y="5"/>
                    <a:pt x="8" y="0"/>
                    <a:pt x="3" y="6"/>
                  </a:cubicBezTo>
                  <a:cubicBezTo>
                    <a:pt x="0" y="9"/>
                    <a:pt x="1" y="13"/>
                    <a:pt x="5" y="15"/>
                  </a:cubicBezTo>
                  <a:cubicBezTo>
                    <a:pt x="9" y="17"/>
                    <a:pt x="14" y="16"/>
                    <a:pt x="17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462" y="1860"/>
              <a:ext cx="38" cy="38"/>
            </a:xfrm>
            <a:custGeom>
              <a:avLst/>
              <a:gdLst>
                <a:gd name="T0" fmla="*/ 13 w 16"/>
                <a:gd name="T1" fmla="*/ 11 h 16"/>
                <a:gd name="T2" fmla="*/ 13 w 16"/>
                <a:gd name="T3" fmla="*/ 3 h 16"/>
                <a:gd name="T4" fmla="*/ 4 w 16"/>
                <a:gd name="T5" fmla="*/ 2 h 16"/>
                <a:gd name="T6" fmla="*/ 2 w 16"/>
                <a:gd name="T7" fmla="*/ 12 h 16"/>
                <a:gd name="T8" fmla="*/ 13 w 16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1"/>
                  </a:moveTo>
                  <a:cubicBezTo>
                    <a:pt x="16" y="8"/>
                    <a:pt x="16" y="5"/>
                    <a:pt x="13" y="3"/>
                  </a:cubicBezTo>
                  <a:cubicBezTo>
                    <a:pt x="11" y="1"/>
                    <a:pt x="7" y="0"/>
                    <a:pt x="4" y="2"/>
                  </a:cubicBezTo>
                  <a:cubicBezTo>
                    <a:pt x="1" y="3"/>
                    <a:pt x="0" y="9"/>
                    <a:pt x="2" y="12"/>
                  </a:cubicBezTo>
                  <a:cubicBezTo>
                    <a:pt x="5" y="16"/>
                    <a:pt x="11" y="15"/>
                    <a:pt x="13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986" y="918"/>
              <a:ext cx="1314" cy="1395"/>
            </a:xfrm>
            <a:custGeom>
              <a:avLst/>
              <a:gdLst>
                <a:gd name="T0" fmla="*/ 451 w 556"/>
                <a:gd name="T1" fmla="*/ 410 h 589"/>
                <a:gd name="T2" fmla="*/ 420 w 556"/>
                <a:gd name="T3" fmla="*/ 429 h 589"/>
                <a:gd name="T4" fmla="*/ 476 w 556"/>
                <a:gd name="T5" fmla="*/ 346 h 589"/>
                <a:gd name="T6" fmla="*/ 445 w 556"/>
                <a:gd name="T7" fmla="*/ 343 h 589"/>
                <a:gd name="T8" fmla="*/ 403 w 556"/>
                <a:gd name="T9" fmla="*/ 292 h 589"/>
                <a:gd name="T10" fmla="*/ 378 w 556"/>
                <a:gd name="T11" fmla="*/ 323 h 589"/>
                <a:gd name="T12" fmla="*/ 413 w 556"/>
                <a:gd name="T13" fmla="*/ 428 h 589"/>
                <a:gd name="T14" fmla="*/ 354 w 556"/>
                <a:gd name="T15" fmla="*/ 397 h 589"/>
                <a:gd name="T16" fmla="*/ 426 w 556"/>
                <a:gd name="T17" fmla="*/ 517 h 589"/>
                <a:gd name="T18" fmla="*/ 271 w 556"/>
                <a:gd name="T19" fmla="*/ 275 h 589"/>
                <a:gd name="T20" fmla="*/ 303 w 556"/>
                <a:gd name="T21" fmla="*/ 219 h 589"/>
                <a:gd name="T22" fmla="*/ 280 w 556"/>
                <a:gd name="T23" fmla="*/ 151 h 589"/>
                <a:gd name="T24" fmla="*/ 249 w 556"/>
                <a:gd name="T25" fmla="*/ 230 h 589"/>
                <a:gd name="T26" fmla="*/ 244 w 556"/>
                <a:gd name="T27" fmla="*/ 234 h 589"/>
                <a:gd name="T28" fmla="*/ 168 w 556"/>
                <a:gd name="T29" fmla="*/ 153 h 589"/>
                <a:gd name="T30" fmla="*/ 161 w 556"/>
                <a:gd name="T31" fmla="*/ 151 h 589"/>
                <a:gd name="T32" fmla="*/ 138 w 556"/>
                <a:gd name="T33" fmla="*/ 31 h 589"/>
                <a:gd name="T34" fmla="*/ 78 w 556"/>
                <a:gd name="T35" fmla="*/ 53 h 589"/>
                <a:gd name="T36" fmla="*/ 45 w 556"/>
                <a:gd name="T37" fmla="*/ 40 h 589"/>
                <a:gd name="T38" fmla="*/ 4 w 556"/>
                <a:gd name="T39" fmla="*/ 85 h 589"/>
                <a:gd name="T40" fmla="*/ 146 w 556"/>
                <a:gd name="T41" fmla="*/ 212 h 589"/>
                <a:gd name="T42" fmla="*/ 41 w 556"/>
                <a:gd name="T43" fmla="*/ 171 h 589"/>
                <a:gd name="T44" fmla="*/ 152 w 556"/>
                <a:gd name="T45" fmla="*/ 223 h 589"/>
                <a:gd name="T46" fmla="*/ 119 w 556"/>
                <a:gd name="T47" fmla="*/ 255 h 589"/>
                <a:gd name="T48" fmla="*/ 113 w 556"/>
                <a:gd name="T49" fmla="*/ 257 h 589"/>
                <a:gd name="T50" fmla="*/ 38 w 556"/>
                <a:gd name="T51" fmla="*/ 241 h 589"/>
                <a:gd name="T52" fmla="*/ 88 w 556"/>
                <a:gd name="T53" fmla="*/ 321 h 589"/>
                <a:gd name="T54" fmla="*/ 93 w 556"/>
                <a:gd name="T55" fmla="*/ 325 h 589"/>
                <a:gd name="T56" fmla="*/ 212 w 556"/>
                <a:gd name="T57" fmla="*/ 316 h 589"/>
                <a:gd name="T58" fmla="*/ 220 w 556"/>
                <a:gd name="T59" fmla="*/ 407 h 589"/>
                <a:gd name="T60" fmla="*/ 231 w 556"/>
                <a:gd name="T61" fmla="*/ 446 h 589"/>
                <a:gd name="T62" fmla="*/ 174 w 556"/>
                <a:gd name="T63" fmla="*/ 389 h 589"/>
                <a:gd name="T64" fmla="*/ 168 w 556"/>
                <a:gd name="T65" fmla="*/ 419 h 589"/>
                <a:gd name="T66" fmla="*/ 89 w 556"/>
                <a:gd name="T67" fmla="*/ 412 h 589"/>
                <a:gd name="T68" fmla="*/ 153 w 556"/>
                <a:gd name="T69" fmla="*/ 475 h 589"/>
                <a:gd name="T70" fmla="*/ 153 w 556"/>
                <a:gd name="T71" fmla="*/ 500 h 589"/>
                <a:gd name="T72" fmla="*/ 222 w 556"/>
                <a:gd name="T73" fmla="*/ 457 h 589"/>
                <a:gd name="T74" fmla="*/ 208 w 556"/>
                <a:gd name="T75" fmla="*/ 503 h 589"/>
                <a:gd name="T76" fmla="*/ 346 w 556"/>
                <a:gd name="T77" fmla="*/ 470 h 589"/>
                <a:gd name="T78" fmla="*/ 482 w 556"/>
                <a:gd name="T79" fmla="*/ 386 h 589"/>
                <a:gd name="T80" fmla="*/ 472 w 556"/>
                <a:gd name="T81" fmla="*/ 340 h 589"/>
                <a:gd name="T82" fmla="*/ 351 w 556"/>
                <a:gd name="T83" fmla="*/ 316 h 589"/>
                <a:gd name="T84" fmla="*/ 378 w 556"/>
                <a:gd name="T85" fmla="*/ 404 h 589"/>
                <a:gd name="T86" fmla="*/ 408 w 556"/>
                <a:gd name="T87" fmla="*/ 297 h 589"/>
                <a:gd name="T88" fmla="*/ 308 w 556"/>
                <a:gd name="T89" fmla="*/ 224 h 589"/>
                <a:gd name="T90" fmla="*/ 243 w 556"/>
                <a:gd name="T91" fmla="*/ 228 h 589"/>
                <a:gd name="T92" fmla="*/ 168 w 556"/>
                <a:gd name="T93" fmla="*/ 119 h 589"/>
                <a:gd name="T94" fmla="*/ 133 w 556"/>
                <a:gd name="T95" fmla="*/ 38 h 589"/>
                <a:gd name="T96" fmla="*/ 54 w 556"/>
                <a:gd name="T97" fmla="*/ 43 h 589"/>
                <a:gd name="T98" fmla="*/ 20 w 556"/>
                <a:gd name="T99" fmla="*/ 110 h 589"/>
                <a:gd name="T100" fmla="*/ 60 w 556"/>
                <a:gd name="T101" fmla="*/ 195 h 589"/>
                <a:gd name="T102" fmla="*/ 106 w 556"/>
                <a:gd name="T103" fmla="*/ 244 h 589"/>
                <a:gd name="T104" fmla="*/ 56 w 556"/>
                <a:gd name="T105" fmla="*/ 268 h 589"/>
                <a:gd name="T106" fmla="*/ 79 w 556"/>
                <a:gd name="T107" fmla="*/ 341 h 589"/>
                <a:gd name="T108" fmla="*/ 214 w 556"/>
                <a:gd name="T109" fmla="*/ 402 h 589"/>
                <a:gd name="T110" fmla="*/ 153 w 556"/>
                <a:gd name="T111" fmla="*/ 396 h 589"/>
                <a:gd name="T112" fmla="*/ 96 w 556"/>
                <a:gd name="T113" fmla="*/ 415 h 589"/>
                <a:gd name="T114" fmla="*/ 129 w 556"/>
                <a:gd name="T115" fmla="*/ 503 h 589"/>
                <a:gd name="T116" fmla="*/ 184 w 556"/>
                <a:gd name="T117" fmla="*/ 5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6" h="589">
                  <a:moveTo>
                    <a:pt x="551" y="578"/>
                  </a:moveTo>
                  <a:cubicBezTo>
                    <a:pt x="512" y="562"/>
                    <a:pt x="472" y="544"/>
                    <a:pt x="435" y="522"/>
                  </a:cubicBezTo>
                  <a:cubicBezTo>
                    <a:pt x="425" y="495"/>
                    <a:pt x="423" y="468"/>
                    <a:pt x="421" y="440"/>
                  </a:cubicBezTo>
                  <a:cubicBezTo>
                    <a:pt x="421" y="440"/>
                    <a:pt x="421" y="440"/>
                    <a:pt x="421" y="440"/>
                  </a:cubicBezTo>
                  <a:cubicBezTo>
                    <a:pt x="427" y="426"/>
                    <a:pt x="439" y="418"/>
                    <a:pt x="451" y="410"/>
                  </a:cubicBezTo>
                  <a:cubicBezTo>
                    <a:pt x="471" y="423"/>
                    <a:pt x="482" y="396"/>
                    <a:pt x="491" y="384"/>
                  </a:cubicBezTo>
                  <a:cubicBezTo>
                    <a:pt x="492" y="382"/>
                    <a:pt x="490" y="380"/>
                    <a:pt x="488" y="379"/>
                  </a:cubicBezTo>
                  <a:cubicBezTo>
                    <a:pt x="479" y="378"/>
                    <a:pt x="466" y="379"/>
                    <a:pt x="458" y="384"/>
                  </a:cubicBezTo>
                  <a:cubicBezTo>
                    <a:pt x="452" y="388"/>
                    <a:pt x="448" y="397"/>
                    <a:pt x="449" y="404"/>
                  </a:cubicBezTo>
                  <a:cubicBezTo>
                    <a:pt x="438" y="411"/>
                    <a:pt x="427" y="419"/>
                    <a:pt x="420" y="429"/>
                  </a:cubicBezTo>
                  <a:cubicBezTo>
                    <a:pt x="419" y="413"/>
                    <a:pt x="417" y="396"/>
                    <a:pt x="417" y="380"/>
                  </a:cubicBezTo>
                  <a:cubicBezTo>
                    <a:pt x="417" y="380"/>
                    <a:pt x="417" y="380"/>
                    <a:pt x="417" y="380"/>
                  </a:cubicBezTo>
                  <a:cubicBezTo>
                    <a:pt x="424" y="367"/>
                    <a:pt x="435" y="356"/>
                    <a:pt x="449" y="349"/>
                  </a:cubicBezTo>
                  <a:cubicBezTo>
                    <a:pt x="449" y="349"/>
                    <a:pt x="449" y="349"/>
                    <a:pt x="449" y="349"/>
                  </a:cubicBezTo>
                  <a:cubicBezTo>
                    <a:pt x="458" y="351"/>
                    <a:pt x="468" y="353"/>
                    <a:pt x="476" y="346"/>
                  </a:cubicBezTo>
                  <a:cubicBezTo>
                    <a:pt x="482" y="341"/>
                    <a:pt x="489" y="330"/>
                    <a:pt x="488" y="322"/>
                  </a:cubicBezTo>
                  <a:cubicBezTo>
                    <a:pt x="488" y="320"/>
                    <a:pt x="487" y="319"/>
                    <a:pt x="485" y="319"/>
                  </a:cubicBezTo>
                  <a:cubicBezTo>
                    <a:pt x="475" y="318"/>
                    <a:pt x="464" y="318"/>
                    <a:pt x="456" y="324"/>
                  </a:cubicBezTo>
                  <a:cubicBezTo>
                    <a:pt x="450" y="329"/>
                    <a:pt x="447" y="336"/>
                    <a:pt x="446" y="343"/>
                  </a:cubicBezTo>
                  <a:cubicBezTo>
                    <a:pt x="446" y="343"/>
                    <a:pt x="445" y="343"/>
                    <a:pt x="445" y="343"/>
                  </a:cubicBezTo>
                  <a:cubicBezTo>
                    <a:pt x="434" y="349"/>
                    <a:pt x="424" y="358"/>
                    <a:pt x="417" y="368"/>
                  </a:cubicBezTo>
                  <a:cubicBezTo>
                    <a:pt x="417" y="353"/>
                    <a:pt x="417" y="338"/>
                    <a:pt x="419" y="324"/>
                  </a:cubicBezTo>
                  <a:cubicBezTo>
                    <a:pt x="439" y="318"/>
                    <a:pt x="436" y="290"/>
                    <a:pt x="426" y="275"/>
                  </a:cubicBezTo>
                  <a:cubicBezTo>
                    <a:pt x="425" y="274"/>
                    <a:pt x="424" y="273"/>
                    <a:pt x="422" y="274"/>
                  </a:cubicBezTo>
                  <a:cubicBezTo>
                    <a:pt x="413" y="276"/>
                    <a:pt x="406" y="283"/>
                    <a:pt x="403" y="292"/>
                  </a:cubicBezTo>
                  <a:cubicBezTo>
                    <a:pt x="399" y="304"/>
                    <a:pt x="405" y="314"/>
                    <a:pt x="412" y="323"/>
                  </a:cubicBezTo>
                  <a:cubicBezTo>
                    <a:pt x="412" y="323"/>
                    <a:pt x="413" y="324"/>
                    <a:pt x="413" y="324"/>
                  </a:cubicBezTo>
                  <a:cubicBezTo>
                    <a:pt x="411" y="339"/>
                    <a:pt x="410" y="353"/>
                    <a:pt x="410" y="368"/>
                  </a:cubicBezTo>
                  <a:cubicBezTo>
                    <a:pt x="403" y="359"/>
                    <a:pt x="394" y="352"/>
                    <a:pt x="385" y="346"/>
                  </a:cubicBezTo>
                  <a:cubicBezTo>
                    <a:pt x="386" y="338"/>
                    <a:pt x="383" y="329"/>
                    <a:pt x="378" y="323"/>
                  </a:cubicBezTo>
                  <a:cubicBezTo>
                    <a:pt x="371" y="315"/>
                    <a:pt x="359" y="312"/>
                    <a:pt x="349" y="309"/>
                  </a:cubicBezTo>
                  <a:cubicBezTo>
                    <a:pt x="348" y="309"/>
                    <a:pt x="346" y="310"/>
                    <a:pt x="345" y="311"/>
                  </a:cubicBezTo>
                  <a:cubicBezTo>
                    <a:pt x="338" y="332"/>
                    <a:pt x="358" y="361"/>
                    <a:pt x="381" y="351"/>
                  </a:cubicBezTo>
                  <a:cubicBezTo>
                    <a:pt x="392" y="359"/>
                    <a:pt x="403" y="367"/>
                    <a:pt x="410" y="379"/>
                  </a:cubicBezTo>
                  <a:cubicBezTo>
                    <a:pt x="411" y="395"/>
                    <a:pt x="412" y="411"/>
                    <a:pt x="413" y="428"/>
                  </a:cubicBezTo>
                  <a:cubicBezTo>
                    <a:pt x="405" y="419"/>
                    <a:pt x="393" y="414"/>
                    <a:pt x="385" y="406"/>
                  </a:cubicBezTo>
                  <a:cubicBezTo>
                    <a:pt x="384" y="397"/>
                    <a:pt x="382" y="388"/>
                    <a:pt x="376" y="381"/>
                  </a:cubicBezTo>
                  <a:cubicBezTo>
                    <a:pt x="370" y="374"/>
                    <a:pt x="361" y="369"/>
                    <a:pt x="351" y="368"/>
                  </a:cubicBezTo>
                  <a:cubicBezTo>
                    <a:pt x="349" y="367"/>
                    <a:pt x="347" y="369"/>
                    <a:pt x="347" y="371"/>
                  </a:cubicBezTo>
                  <a:cubicBezTo>
                    <a:pt x="347" y="380"/>
                    <a:pt x="348" y="389"/>
                    <a:pt x="354" y="397"/>
                  </a:cubicBezTo>
                  <a:cubicBezTo>
                    <a:pt x="361" y="405"/>
                    <a:pt x="370" y="410"/>
                    <a:pt x="381" y="411"/>
                  </a:cubicBezTo>
                  <a:cubicBezTo>
                    <a:pt x="381" y="411"/>
                    <a:pt x="381" y="411"/>
                    <a:pt x="381" y="411"/>
                  </a:cubicBezTo>
                  <a:cubicBezTo>
                    <a:pt x="386" y="415"/>
                    <a:pt x="391" y="419"/>
                    <a:pt x="396" y="423"/>
                  </a:cubicBezTo>
                  <a:cubicBezTo>
                    <a:pt x="403" y="427"/>
                    <a:pt x="411" y="432"/>
                    <a:pt x="414" y="440"/>
                  </a:cubicBezTo>
                  <a:cubicBezTo>
                    <a:pt x="416" y="466"/>
                    <a:pt x="418" y="492"/>
                    <a:pt x="426" y="517"/>
                  </a:cubicBezTo>
                  <a:cubicBezTo>
                    <a:pt x="416" y="511"/>
                    <a:pt x="406" y="505"/>
                    <a:pt x="397" y="498"/>
                  </a:cubicBezTo>
                  <a:cubicBezTo>
                    <a:pt x="348" y="465"/>
                    <a:pt x="308" y="425"/>
                    <a:pt x="272" y="380"/>
                  </a:cubicBezTo>
                  <a:cubicBezTo>
                    <a:pt x="271" y="379"/>
                    <a:pt x="270" y="379"/>
                    <a:pt x="270" y="378"/>
                  </a:cubicBezTo>
                  <a:cubicBezTo>
                    <a:pt x="263" y="344"/>
                    <a:pt x="267" y="310"/>
                    <a:pt x="271" y="276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8" y="265"/>
                    <a:pt x="287" y="256"/>
                    <a:pt x="298" y="249"/>
                  </a:cubicBezTo>
                  <a:cubicBezTo>
                    <a:pt x="305" y="252"/>
                    <a:pt x="315" y="250"/>
                    <a:pt x="321" y="246"/>
                  </a:cubicBezTo>
                  <a:cubicBezTo>
                    <a:pt x="330" y="241"/>
                    <a:pt x="333" y="230"/>
                    <a:pt x="338" y="221"/>
                  </a:cubicBezTo>
                  <a:cubicBezTo>
                    <a:pt x="339" y="219"/>
                    <a:pt x="338" y="217"/>
                    <a:pt x="336" y="216"/>
                  </a:cubicBezTo>
                  <a:cubicBezTo>
                    <a:pt x="326" y="214"/>
                    <a:pt x="313" y="214"/>
                    <a:pt x="303" y="219"/>
                  </a:cubicBezTo>
                  <a:cubicBezTo>
                    <a:pt x="295" y="225"/>
                    <a:pt x="294" y="234"/>
                    <a:pt x="294" y="243"/>
                  </a:cubicBezTo>
                  <a:cubicBezTo>
                    <a:pt x="286" y="249"/>
                    <a:pt x="279" y="256"/>
                    <a:pt x="272" y="263"/>
                  </a:cubicBezTo>
                  <a:cubicBezTo>
                    <a:pt x="274" y="244"/>
                    <a:pt x="276" y="224"/>
                    <a:pt x="275" y="205"/>
                  </a:cubicBezTo>
                  <a:cubicBezTo>
                    <a:pt x="283" y="200"/>
                    <a:pt x="288" y="192"/>
                    <a:pt x="289" y="183"/>
                  </a:cubicBezTo>
                  <a:cubicBezTo>
                    <a:pt x="291" y="171"/>
                    <a:pt x="285" y="161"/>
                    <a:pt x="280" y="151"/>
                  </a:cubicBezTo>
                  <a:cubicBezTo>
                    <a:pt x="279" y="150"/>
                    <a:pt x="277" y="149"/>
                    <a:pt x="275" y="150"/>
                  </a:cubicBezTo>
                  <a:cubicBezTo>
                    <a:pt x="266" y="156"/>
                    <a:pt x="257" y="166"/>
                    <a:pt x="257" y="178"/>
                  </a:cubicBezTo>
                  <a:cubicBezTo>
                    <a:pt x="257" y="187"/>
                    <a:pt x="262" y="199"/>
                    <a:pt x="269" y="205"/>
                  </a:cubicBezTo>
                  <a:cubicBezTo>
                    <a:pt x="269" y="222"/>
                    <a:pt x="268" y="239"/>
                    <a:pt x="266" y="255"/>
                  </a:cubicBezTo>
                  <a:cubicBezTo>
                    <a:pt x="262" y="246"/>
                    <a:pt x="255" y="238"/>
                    <a:pt x="249" y="230"/>
                  </a:cubicBezTo>
                  <a:cubicBezTo>
                    <a:pt x="252" y="221"/>
                    <a:pt x="253" y="211"/>
                    <a:pt x="247" y="203"/>
                  </a:cubicBezTo>
                  <a:cubicBezTo>
                    <a:pt x="242" y="197"/>
                    <a:pt x="231" y="190"/>
                    <a:pt x="223" y="188"/>
                  </a:cubicBezTo>
                  <a:cubicBezTo>
                    <a:pt x="221" y="188"/>
                    <a:pt x="219" y="189"/>
                    <a:pt x="219" y="191"/>
                  </a:cubicBezTo>
                  <a:cubicBezTo>
                    <a:pt x="216" y="200"/>
                    <a:pt x="216" y="212"/>
                    <a:pt x="221" y="221"/>
                  </a:cubicBezTo>
                  <a:cubicBezTo>
                    <a:pt x="226" y="230"/>
                    <a:pt x="235" y="233"/>
                    <a:pt x="244" y="234"/>
                  </a:cubicBezTo>
                  <a:cubicBezTo>
                    <a:pt x="248" y="240"/>
                    <a:pt x="251" y="245"/>
                    <a:pt x="255" y="250"/>
                  </a:cubicBezTo>
                  <a:cubicBezTo>
                    <a:pt x="259" y="256"/>
                    <a:pt x="264" y="263"/>
                    <a:pt x="265" y="270"/>
                  </a:cubicBezTo>
                  <a:cubicBezTo>
                    <a:pt x="261" y="303"/>
                    <a:pt x="257" y="335"/>
                    <a:pt x="261" y="367"/>
                  </a:cubicBezTo>
                  <a:cubicBezTo>
                    <a:pt x="224" y="320"/>
                    <a:pt x="190" y="270"/>
                    <a:pt x="159" y="218"/>
                  </a:cubicBezTo>
                  <a:cubicBezTo>
                    <a:pt x="160" y="196"/>
                    <a:pt x="162" y="174"/>
                    <a:pt x="168" y="153"/>
                  </a:cubicBezTo>
                  <a:cubicBezTo>
                    <a:pt x="177" y="150"/>
                    <a:pt x="186" y="143"/>
                    <a:pt x="190" y="133"/>
                  </a:cubicBezTo>
                  <a:cubicBezTo>
                    <a:pt x="195" y="122"/>
                    <a:pt x="191" y="111"/>
                    <a:pt x="186" y="100"/>
                  </a:cubicBezTo>
                  <a:cubicBezTo>
                    <a:pt x="185" y="99"/>
                    <a:pt x="183" y="98"/>
                    <a:pt x="181" y="99"/>
                  </a:cubicBezTo>
                  <a:cubicBezTo>
                    <a:pt x="173" y="105"/>
                    <a:pt x="164" y="110"/>
                    <a:pt x="160" y="120"/>
                  </a:cubicBezTo>
                  <a:cubicBezTo>
                    <a:pt x="155" y="131"/>
                    <a:pt x="157" y="141"/>
                    <a:pt x="161" y="151"/>
                  </a:cubicBezTo>
                  <a:cubicBezTo>
                    <a:pt x="156" y="169"/>
                    <a:pt x="154" y="188"/>
                    <a:pt x="153" y="207"/>
                  </a:cubicBezTo>
                  <a:cubicBezTo>
                    <a:pt x="140" y="185"/>
                    <a:pt x="129" y="163"/>
                    <a:pt x="118" y="141"/>
                  </a:cubicBezTo>
                  <a:cubicBezTo>
                    <a:pt x="117" y="121"/>
                    <a:pt x="123" y="102"/>
                    <a:pt x="124" y="83"/>
                  </a:cubicBezTo>
                  <a:cubicBezTo>
                    <a:pt x="132" y="80"/>
                    <a:pt x="138" y="73"/>
                    <a:pt x="141" y="65"/>
                  </a:cubicBezTo>
                  <a:cubicBezTo>
                    <a:pt x="146" y="53"/>
                    <a:pt x="141" y="42"/>
                    <a:pt x="138" y="31"/>
                  </a:cubicBezTo>
                  <a:cubicBezTo>
                    <a:pt x="137" y="29"/>
                    <a:pt x="134" y="28"/>
                    <a:pt x="132" y="30"/>
                  </a:cubicBezTo>
                  <a:cubicBezTo>
                    <a:pt x="125" y="36"/>
                    <a:pt x="116" y="46"/>
                    <a:pt x="113" y="55"/>
                  </a:cubicBezTo>
                  <a:cubicBezTo>
                    <a:pt x="111" y="65"/>
                    <a:pt x="113" y="74"/>
                    <a:pt x="118" y="82"/>
                  </a:cubicBezTo>
                  <a:cubicBezTo>
                    <a:pt x="117" y="97"/>
                    <a:pt x="113" y="112"/>
                    <a:pt x="111" y="128"/>
                  </a:cubicBezTo>
                  <a:cubicBezTo>
                    <a:pt x="99" y="103"/>
                    <a:pt x="88" y="78"/>
                    <a:pt x="78" y="53"/>
                  </a:cubicBezTo>
                  <a:cubicBezTo>
                    <a:pt x="78" y="53"/>
                    <a:pt x="78" y="52"/>
                    <a:pt x="77" y="52"/>
                  </a:cubicBezTo>
                  <a:cubicBezTo>
                    <a:pt x="82" y="44"/>
                    <a:pt x="81" y="32"/>
                    <a:pt x="78" y="24"/>
                  </a:cubicBezTo>
                  <a:cubicBezTo>
                    <a:pt x="74" y="11"/>
                    <a:pt x="59" y="3"/>
                    <a:pt x="47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39" y="16"/>
                    <a:pt x="38" y="27"/>
                    <a:pt x="45" y="40"/>
                  </a:cubicBezTo>
                  <a:cubicBezTo>
                    <a:pt x="51" y="51"/>
                    <a:pt x="58" y="55"/>
                    <a:pt x="70" y="56"/>
                  </a:cubicBezTo>
                  <a:cubicBezTo>
                    <a:pt x="80" y="81"/>
                    <a:pt x="91" y="106"/>
                    <a:pt x="103" y="130"/>
                  </a:cubicBezTo>
                  <a:cubicBezTo>
                    <a:pt x="88" y="121"/>
                    <a:pt x="70" y="116"/>
                    <a:pt x="55" y="110"/>
                  </a:cubicBezTo>
                  <a:cubicBezTo>
                    <a:pt x="52" y="101"/>
                    <a:pt x="49" y="94"/>
                    <a:pt x="41" y="90"/>
                  </a:cubicBezTo>
                  <a:cubicBezTo>
                    <a:pt x="29" y="84"/>
                    <a:pt x="16" y="85"/>
                    <a:pt x="4" y="85"/>
                  </a:cubicBezTo>
                  <a:cubicBezTo>
                    <a:pt x="2" y="84"/>
                    <a:pt x="0" y="86"/>
                    <a:pt x="0" y="88"/>
                  </a:cubicBezTo>
                  <a:cubicBezTo>
                    <a:pt x="1" y="99"/>
                    <a:pt x="7" y="110"/>
                    <a:pt x="16" y="116"/>
                  </a:cubicBezTo>
                  <a:cubicBezTo>
                    <a:pt x="28" y="123"/>
                    <a:pt x="41" y="123"/>
                    <a:pt x="53" y="116"/>
                  </a:cubicBezTo>
                  <a:cubicBezTo>
                    <a:pt x="71" y="124"/>
                    <a:pt x="94" y="129"/>
                    <a:pt x="109" y="143"/>
                  </a:cubicBezTo>
                  <a:cubicBezTo>
                    <a:pt x="120" y="166"/>
                    <a:pt x="133" y="189"/>
                    <a:pt x="146" y="212"/>
                  </a:cubicBezTo>
                  <a:cubicBezTo>
                    <a:pt x="139" y="209"/>
                    <a:pt x="133" y="206"/>
                    <a:pt x="126" y="203"/>
                  </a:cubicBezTo>
                  <a:cubicBezTo>
                    <a:pt x="114" y="198"/>
                    <a:pt x="103" y="192"/>
                    <a:pt x="90" y="189"/>
                  </a:cubicBezTo>
                  <a:cubicBezTo>
                    <a:pt x="90" y="189"/>
                    <a:pt x="90" y="189"/>
                    <a:pt x="90" y="189"/>
                  </a:cubicBezTo>
                  <a:cubicBezTo>
                    <a:pt x="86" y="181"/>
                    <a:pt x="80" y="175"/>
                    <a:pt x="72" y="172"/>
                  </a:cubicBezTo>
                  <a:cubicBezTo>
                    <a:pt x="62" y="167"/>
                    <a:pt x="52" y="171"/>
                    <a:pt x="41" y="171"/>
                  </a:cubicBezTo>
                  <a:cubicBezTo>
                    <a:pt x="39" y="171"/>
                    <a:pt x="37" y="174"/>
                    <a:pt x="39" y="176"/>
                  </a:cubicBezTo>
                  <a:cubicBezTo>
                    <a:pt x="44" y="188"/>
                    <a:pt x="50" y="200"/>
                    <a:pt x="64" y="204"/>
                  </a:cubicBezTo>
                  <a:cubicBezTo>
                    <a:pt x="73" y="206"/>
                    <a:pt x="82" y="202"/>
                    <a:pt x="87" y="195"/>
                  </a:cubicBezTo>
                  <a:cubicBezTo>
                    <a:pt x="101" y="198"/>
                    <a:pt x="112" y="204"/>
                    <a:pt x="125" y="210"/>
                  </a:cubicBezTo>
                  <a:cubicBezTo>
                    <a:pt x="134" y="214"/>
                    <a:pt x="143" y="217"/>
                    <a:pt x="152" y="223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69" y="253"/>
                    <a:pt x="188" y="281"/>
                    <a:pt x="207" y="309"/>
                  </a:cubicBezTo>
                  <a:cubicBezTo>
                    <a:pt x="185" y="309"/>
                    <a:pt x="161" y="300"/>
                    <a:pt x="140" y="295"/>
                  </a:cubicBezTo>
                  <a:cubicBezTo>
                    <a:pt x="139" y="295"/>
                    <a:pt x="138" y="295"/>
                    <a:pt x="137" y="295"/>
                  </a:cubicBezTo>
                  <a:cubicBezTo>
                    <a:pt x="126" y="285"/>
                    <a:pt x="126" y="268"/>
                    <a:pt x="119" y="255"/>
                  </a:cubicBezTo>
                  <a:cubicBezTo>
                    <a:pt x="122" y="248"/>
                    <a:pt x="124" y="241"/>
                    <a:pt x="121" y="233"/>
                  </a:cubicBezTo>
                  <a:cubicBezTo>
                    <a:pt x="117" y="225"/>
                    <a:pt x="111" y="224"/>
                    <a:pt x="104" y="220"/>
                  </a:cubicBezTo>
                  <a:cubicBezTo>
                    <a:pt x="102" y="219"/>
                    <a:pt x="99" y="220"/>
                    <a:pt x="99" y="222"/>
                  </a:cubicBezTo>
                  <a:cubicBezTo>
                    <a:pt x="97" y="229"/>
                    <a:pt x="94" y="238"/>
                    <a:pt x="98" y="245"/>
                  </a:cubicBezTo>
                  <a:cubicBezTo>
                    <a:pt x="102" y="251"/>
                    <a:pt x="108" y="254"/>
                    <a:pt x="113" y="257"/>
                  </a:cubicBezTo>
                  <a:cubicBezTo>
                    <a:pt x="113" y="257"/>
                    <a:pt x="113" y="258"/>
                    <a:pt x="113" y="258"/>
                  </a:cubicBezTo>
                  <a:cubicBezTo>
                    <a:pt x="119" y="269"/>
                    <a:pt x="120" y="282"/>
                    <a:pt x="126" y="292"/>
                  </a:cubicBezTo>
                  <a:cubicBezTo>
                    <a:pt x="108" y="287"/>
                    <a:pt x="91" y="280"/>
                    <a:pt x="76" y="269"/>
                  </a:cubicBezTo>
                  <a:cubicBezTo>
                    <a:pt x="78" y="262"/>
                    <a:pt x="75" y="253"/>
                    <a:pt x="69" y="248"/>
                  </a:cubicBezTo>
                  <a:cubicBezTo>
                    <a:pt x="60" y="241"/>
                    <a:pt x="48" y="243"/>
                    <a:pt x="38" y="241"/>
                  </a:cubicBezTo>
                  <a:cubicBezTo>
                    <a:pt x="35" y="240"/>
                    <a:pt x="33" y="243"/>
                    <a:pt x="34" y="245"/>
                  </a:cubicBezTo>
                  <a:cubicBezTo>
                    <a:pt x="39" y="253"/>
                    <a:pt x="40" y="263"/>
                    <a:pt x="47" y="270"/>
                  </a:cubicBezTo>
                  <a:cubicBezTo>
                    <a:pt x="55" y="277"/>
                    <a:pt x="62" y="277"/>
                    <a:pt x="71" y="274"/>
                  </a:cubicBezTo>
                  <a:cubicBezTo>
                    <a:pt x="88" y="286"/>
                    <a:pt x="106" y="293"/>
                    <a:pt x="125" y="299"/>
                  </a:cubicBezTo>
                  <a:cubicBezTo>
                    <a:pt x="112" y="305"/>
                    <a:pt x="99" y="312"/>
                    <a:pt x="88" y="321"/>
                  </a:cubicBezTo>
                  <a:cubicBezTo>
                    <a:pt x="82" y="320"/>
                    <a:pt x="75" y="322"/>
                    <a:pt x="70" y="325"/>
                  </a:cubicBezTo>
                  <a:cubicBezTo>
                    <a:pt x="62" y="330"/>
                    <a:pt x="60" y="339"/>
                    <a:pt x="57" y="347"/>
                  </a:cubicBezTo>
                  <a:cubicBezTo>
                    <a:pt x="57" y="348"/>
                    <a:pt x="58" y="350"/>
                    <a:pt x="59" y="351"/>
                  </a:cubicBezTo>
                  <a:cubicBezTo>
                    <a:pt x="67" y="354"/>
                    <a:pt x="76" y="351"/>
                    <a:pt x="82" y="347"/>
                  </a:cubicBezTo>
                  <a:cubicBezTo>
                    <a:pt x="89" y="341"/>
                    <a:pt x="92" y="334"/>
                    <a:pt x="93" y="325"/>
                  </a:cubicBezTo>
                  <a:cubicBezTo>
                    <a:pt x="93" y="325"/>
                    <a:pt x="93" y="325"/>
                    <a:pt x="93" y="325"/>
                  </a:cubicBezTo>
                  <a:cubicBezTo>
                    <a:pt x="105" y="315"/>
                    <a:pt x="120" y="308"/>
                    <a:pt x="135" y="301"/>
                  </a:cubicBezTo>
                  <a:cubicBezTo>
                    <a:pt x="136" y="301"/>
                    <a:pt x="137" y="302"/>
                    <a:pt x="138" y="302"/>
                  </a:cubicBezTo>
                  <a:cubicBezTo>
                    <a:pt x="162" y="306"/>
                    <a:pt x="188" y="317"/>
                    <a:pt x="212" y="316"/>
                  </a:cubicBezTo>
                  <a:cubicBezTo>
                    <a:pt x="212" y="316"/>
                    <a:pt x="212" y="316"/>
                    <a:pt x="212" y="316"/>
                  </a:cubicBezTo>
                  <a:cubicBezTo>
                    <a:pt x="229" y="340"/>
                    <a:pt x="247" y="364"/>
                    <a:pt x="265" y="386"/>
                  </a:cubicBezTo>
                  <a:cubicBezTo>
                    <a:pt x="286" y="412"/>
                    <a:pt x="308" y="436"/>
                    <a:pt x="332" y="458"/>
                  </a:cubicBezTo>
                  <a:cubicBezTo>
                    <a:pt x="316" y="453"/>
                    <a:pt x="297" y="451"/>
                    <a:pt x="281" y="449"/>
                  </a:cubicBezTo>
                  <a:cubicBezTo>
                    <a:pt x="267" y="447"/>
                    <a:pt x="253" y="447"/>
                    <a:pt x="238" y="446"/>
                  </a:cubicBezTo>
                  <a:cubicBezTo>
                    <a:pt x="231" y="434"/>
                    <a:pt x="223" y="421"/>
                    <a:pt x="220" y="407"/>
                  </a:cubicBezTo>
                  <a:cubicBezTo>
                    <a:pt x="223" y="397"/>
                    <a:pt x="226" y="389"/>
                    <a:pt x="221" y="380"/>
                  </a:cubicBezTo>
                  <a:cubicBezTo>
                    <a:pt x="216" y="372"/>
                    <a:pt x="209" y="364"/>
                    <a:pt x="202" y="358"/>
                  </a:cubicBezTo>
                  <a:cubicBezTo>
                    <a:pt x="201" y="358"/>
                    <a:pt x="199" y="358"/>
                    <a:pt x="198" y="359"/>
                  </a:cubicBezTo>
                  <a:cubicBezTo>
                    <a:pt x="184" y="376"/>
                    <a:pt x="194" y="403"/>
                    <a:pt x="214" y="409"/>
                  </a:cubicBezTo>
                  <a:cubicBezTo>
                    <a:pt x="216" y="422"/>
                    <a:pt x="223" y="435"/>
                    <a:pt x="231" y="446"/>
                  </a:cubicBezTo>
                  <a:cubicBezTo>
                    <a:pt x="218" y="446"/>
                    <a:pt x="205" y="445"/>
                    <a:pt x="192" y="444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84" y="436"/>
                    <a:pt x="179" y="427"/>
                    <a:pt x="174" y="417"/>
                  </a:cubicBezTo>
                  <a:cubicBezTo>
                    <a:pt x="174" y="417"/>
                    <a:pt x="174" y="416"/>
                    <a:pt x="174" y="416"/>
                  </a:cubicBezTo>
                  <a:cubicBezTo>
                    <a:pt x="178" y="408"/>
                    <a:pt x="179" y="397"/>
                    <a:pt x="174" y="389"/>
                  </a:cubicBezTo>
                  <a:cubicBezTo>
                    <a:pt x="168" y="381"/>
                    <a:pt x="160" y="373"/>
                    <a:pt x="152" y="367"/>
                  </a:cubicBezTo>
                  <a:cubicBezTo>
                    <a:pt x="150" y="366"/>
                    <a:pt x="147" y="367"/>
                    <a:pt x="147" y="369"/>
                  </a:cubicBezTo>
                  <a:cubicBezTo>
                    <a:pt x="144" y="379"/>
                    <a:pt x="144" y="392"/>
                    <a:pt x="148" y="402"/>
                  </a:cubicBezTo>
                  <a:cubicBezTo>
                    <a:pt x="152" y="410"/>
                    <a:pt x="160" y="415"/>
                    <a:pt x="168" y="418"/>
                  </a:cubicBezTo>
                  <a:cubicBezTo>
                    <a:pt x="168" y="418"/>
                    <a:pt x="168" y="419"/>
                    <a:pt x="168" y="419"/>
                  </a:cubicBezTo>
                  <a:cubicBezTo>
                    <a:pt x="172" y="427"/>
                    <a:pt x="176" y="436"/>
                    <a:pt x="182" y="443"/>
                  </a:cubicBezTo>
                  <a:cubicBezTo>
                    <a:pt x="167" y="441"/>
                    <a:pt x="151" y="438"/>
                    <a:pt x="137" y="432"/>
                  </a:cubicBezTo>
                  <a:cubicBezTo>
                    <a:pt x="134" y="424"/>
                    <a:pt x="130" y="418"/>
                    <a:pt x="122" y="413"/>
                  </a:cubicBezTo>
                  <a:cubicBezTo>
                    <a:pt x="113" y="407"/>
                    <a:pt x="102" y="409"/>
                    <a:pt x="92" y="408"/>
                  </a:cubicBezTo>
                  <a:cubicBezTo>
                    <a:pt x="90" y="408"/>
                    <a:pt x="88" y="410"/>
                    <a:pt x="89" y="412"/>
                  </a:cubicBezTo>
                  <a:cubicBezTo>
                    <a:pt x="91" y="422"/>
                    <a:pt x="91" y="432"/>
                    <a:pt x="101" y="438"/>
                  </a:cubicBezTo>
                  <a:cubicBezTo>
                    <a:pt x="111" y="444"/>
                    <a:pt x="123" y="443"/>
                    <a:pt x="133" y="438"/>
                  </a:cubicBezTo>
                  <a:cubicBezTo>
                    <a:pt x="148" y="444"/>
                    <a:pt x="163" y="447"/>
                    <a:pt x="179" y="449"/>
                  </a:cubicBezTo>
                  <a:cubicBezTo>
                    <a:pt x="176" y="451"/>
                    <a:pt x="174" y="454"/>
                    <a:pt x="172" y="456"/>
                  </a:cubicBezTo>
                  <a:cubicBezTo>
                    <a:pt x="166" y="463"/>
                    <a:pt x="160" y="469"/>
                    <a:pt x="153" y="475"/>
                  </a:cubicBezTo>
                  <a:cubicBezTo>
                    <a:pt x="153" y="475"/>
                    <a:pt x="153" y="475"/>
                    <a:pt x="153" y="475"/>
                  </a:cubicBezTo>
                  <a:cubicBezTo>
                    <a:pt x="145" y="475"/>
                    <a:pt x="137" y="478"/>
                    <a:pt x="131" y="483"/>
                  </a:cubicBezTo>
                  <a:cubicBezTo>
                    <a:pt x="124" y="488"/>
                    <a:pt x="124" y="498"/>
                    <a:pt x="122" y="506"/>
                  </a:cubicBezTo>
                  <a:cubicBezTo>
                    <a:pt x="122" y="508"/>
                    <a:pt x="123" y="510"/>
                    <a:pt x="125" y="510"/>
                  </a:cubicBezTo>
                  <a:cubicBezTo>
                    <a:pt x="135" y="510"/>
                    <a:pt x="146" y="507"/>
                    <a:pt x="153" y="500"/>
                  </a:cubicBezTo>
                  <a:cubicBezTo>
                    <a:pt x="159" y="494"/>
                    <a:pt x="158" y="486"/>
                    <a:pt x="159" y="478"/>
                  </a:cubicBezTo>
                  <a:cubicBezTo>
                    <a:pt x="164" y="474"/>
                    <a:pt x="169" y="469"/>
                    <a:pt x="174" y="463"/>
                  </a:cubicBezTo>
                  <a:cubicBezTo>
                    <a:pt x="179" y="459"/>
                    <a:pt x="183" y="453"/>
                    <a:pt x="189" y="450"/>
                  </a:cubicBezTo>
                  <a:cubicBezTo>
                    <a:pt x="201" y="451"/>
                    <a:pt x="214" y="451"/>
                    <a:pt x="227" y="451"/>
                  </a:cubicBezTo>
                  <a:cubicBezTo>
                    <a:pt x="225" y="453"/>
                    <a:pt x="224" y="455"/>
                    <a:pt x="222" y="457"/>
                  </a:cubicBezTo>
                  <a:cubicBezTo>
                    <a:pt x="217" y="464"/>
                    <a:pt x="211" y="469"/>
                    <a:pt x="205" y="475"/>
                  </a:cubicBezTo>
                  <a:cubicBezTo>
                    <a:pt x="198" y="474"/>
                    <a:pt x="192" y="478"/>
                    <a:pt x="187" y="483"/>
                  </a:cubicBezTo>
                  <a:cubicBezTo>
                    <a:pt x="180" y="490"/>
                    <a:pt x="179" y="500"/>
                    <a:pt x="176" y="509"/>
                  </a:cubicBezTo>
                  <a:cubicBezTo>
                    <a:pt x="176" y="512"/>
                    <a:pt x="178" y="513"/>
                    <a:pt x="180" y="514"/>
                  </a:cubicBezTo>
                  <a:cubicBezTo>
                    <a:pt x="189" y="515"/>
                    <a:pt x="201" y="510"/>
                    <a:pt x="208" y="503"/>
                  </a:cubicBezTo>
                  <a:cubicBezTo>
                    <a:pt x="213" y="497"/>
                    <a:pt x="214" y="486"/>
                    <a:pt x="211" y="479"/>
                  </a:cubicBezTo>
                  <a:cubicBezTo>
                    <a:pt x="215" y="474"/>
                    <a:pt x="220" y="470"/>
                    <a:pt x="225" y="465"/>
                  </a:cubicBezTo>
                  <a:cubicBezTo>
                    <a:pt x="228" y="460"/>
                    <a:pt x="231" y="454"/>
                    <a:pt x="236" y="452"/>
                  </a:cubicBezTo>
                  <a:cubicBezTo>
                    <a:pt x="246" y="452"/>
                    <a:pt x="255" y="453"/>
                    <a:pt x="264" y="454"/>
                  </a:cubicBezTo>
                  <a:cubicBezTo>
                    <a:pt x="289" y="456"/>
                    <a:pt x="322" y="458"/>
                    <a:pt x="346" y="470"/>
                  </a:cubicBezTo>
                  <a:cubicBezTo>
                    <a:pt x="361" y="483"/>
                    <a:pt x="376" y="495"/>
                    <a:pt x="392" y="506"/>
                  </a:cubicBezTo>
                  <a:cubicBezTo>
                    <a:pt x="441" y="539"/>
                    <a:pt x="495" y="564"/>
                    <a:pt x="549" y="587"/>
                  </a:cubicBezTo>
                  <a:cubicBezTo>
                    <a:pt x="554" y="589"/>
                    <a:pt x="556" y="580"/>
                    <a:pt x="551" y="578"/>
                  </a:cubicBezTo>
                  <a:close/>
                  <a:moveTo>
                    <a:pt x="466" y="388"/>
                  </a:moveTo>
                  <a:cubicBezTo>
                    <a:pt x="471" y="386"/>
                    <a:pt x="477" y="386"/>
                    <a:pt x="482" y="386"/>
                  </a:cubicBezTo>
                  <a:cubicBezTo>
                    <a:pt x="476" y="396"/>
                    <a:pt x="468" y="412"/>
                    <a:pt x="455" y="405"/>
                  </a:cubicBezTo>
                  <a:cubicBezTo>
                    <a:pt x="454" y="397"/>
                    <a:pt x="459" y="390"/>
                    <a:pt x="466" y="388"/>
                  </a:cubicBezTo>
                  <a:close/>
                  <a:moveTo>
                    <a:pt x="461" y="329"/>
                  </a:moveTo>
                  <a:cubicBezTo>
                    <a:pt x="466" y="325"/>
                    <a:pt x="474" y="325"/>
                    <a:pt x="481" y="325"/>
                  </a:cubicBezTo>
                  <a:cubicBezTo>
                    <a:pt x="480" y="331"/>
                    <a:pt x="476" y="337"/>
                    <a:pt x="472" y="340"/>
                  </a:cubicBezTo>
                  <a:cubicBezTo>
                    <a:pt x="466" y="346"/>
                    <a:pt x="459" y="345"/>
                    <a:pt x="452" y="343"/>
                  </a:cubicBezTo>
                  <a:cubicBezTo>
                    <a:pt x="454" y="338"/>
                    <a:pt x="456" y="333"/>
                    <a:pt x="461" y="329"/>
                  </a:cubicBezTo>
                  <a:close/>
                  <a:moveTo>
                    <a:pt x="378" y="345"/>
                  </a:moveTo>
                  <a:cubicBezTo>
                    <a:pt x="371" y="348"/>
                    <a:pt x="362" y="345"/>
                    <a:pt x="357" y="339"/>
                  </a:cubicBezTo>
                  <a:cubicBezTo>
                    <a:pt x="351" y="332"/>
                    <a:pt x="349" y="324"/>
                    <a:pt x="351" y="316"/>
                  </a:cubicBezTo>
                  <a:cubicBezTo>
                    <a:pt x="364" y="321"/>
                    <a:pt x="381" y="328"/>
                    <a:pt x="378" y="345"/>
                  </a:cubicBezTo>
                  <a:close/>
                  <a:moveTo>
                    <a:pt x="359" y="392"/>
                  </a:moveTo>
                  <a:cubicBezTo>
                    <a:pt x="355" y="387"/>
                    <a:pt x="354" y="381"/>
                    <a:pt x="354" y="375"/>
                  </a:cubicBezTo>
                  <a:cubicBezTo>
                    <a:pt x="360" y="377"/>
                    <a:pt x="366" y="380"/>
                    <a:pt x="371" y="384"/>
                  </a:cubicBezTo>
                  <a:cubicBezTo>
                    <a:pt x="375" y="389"/>
                    <a:pt x="377" y="397"/>
                    <a:pt x="378" y="404"/>
                  </a:cubicBezTo>
                  <a:cubicBezTo>
                    <a:pt x="370" y="402"/>
                    <a:pt x="363" y="399"/>
                    <a:pt x="359" y="392"/>
                  </a:cubicBezTo>
                  <a:close/>
                  <a:moveTo>
                    <a:pt x="408" y="297"/>
                  </a:moveTo>
                  <a:cubicBezTo>
                    <a:pt x="410" y="289"/>
                    <a:pt x="415" y="283"/>
                    <a:pt x="422" y="281"/>
                  </a:cubicBezTo>
                  <a:cubicBezTo>
                    <a:pt x="428" y="292"/>
                    <a:pt x="433" y="314"/>
                    <a:pt x="416" y="318"/>
                  </a:cubicBezTo>
                  <a:cubicBezTo>
                    <a:pt x="412" y="312"/>
                    <a:pt x="407" y="305"/>
                    <a:pt x="408" y="297"/>
                  </a:cubicBezTo>
                  <a:close/>
                  <a:moveTo>
                    <a:pt x="308" y="224"/>
                  </a:moveTo>
                  <a:cubicBezTo>
                    <a:pt x="315" y="221"/>
                    <a:pt x="323" y="221"/>
                    <a:pt x="330" y="222"/>
                  </a:cubicBezTo>
                  <a:cubicBezTo>
                    <a:pt x="328" y="227"/>
                    <a:pt x="326" y="233"/>
                    <a:pt x="322" y="237"/>
                  </a:cubicBezTo>
                  <a:cubicBezTo>
                    <a:pt x="317" y="242"/>
                    <a:pt x="307" y="246"/>
                    <a:pt x="301" y="243"/>
                  </a:cubicBezTo>
                  <a:cubicBezTo>
                    <a:pt x="300" y="235"/>
                    <a:pt x="301" y="228"/>
                    <a:pt x="308" y="224"/>
                  </a:cubicBezTo>
                  <a:close/>
                  <a:moveTo>
                    <a:pt x="264" y="182"/>
                  </a:moveTo>
                  <a:cubicBezTo>
                    <a:pt x="263" y="172"/>
                    <a:pt x="268" y="163"/>
                    <a:pt x="276" y="158"/>
                  </a:cubicBezTo>
                  <a:cubicBezTo>
                    <a:pt x="283" y="171"/>
                    <a:pt x="288" y="190"/>
                    <a:pt x="272" y="199"/>
                  </a:cubicBezTo>
                  <a:cubicBezTo>
                    <a:pt x="267" y="194"/>
                    <a:pt x="265" y="188"/>
                    <a:pt x="264" y="182"/>
                  </a:cubicBezTo>
                  <a:close/>
                  <a:moveTo>
                    <a:pt x="243" y="228"/>
                  </a:moveTo>
                  <a:cubicBezTo>
                    <a:pt x="235" y="226"/>
                    <a:pt x="228" y="223"/>
                    <a:pt x="225" y="214"/>
                  </a:cubicBezTo>
                  <a:cubicBezTo>
                    <a:pt x="223" y="208"/>
                    <a:pt x="223" y="202"/>
                    <a:pt x="224" y="196"/>
                  </a:cubicBezTo>
                  <a:cubicBezTo>
                    <a:pt x="230" y="197"/>
                    <a:pt x="235" y="201"/>
                    <a:pt x="239" y="205"/>
                  </a:cubicBezTo>
                  <a:cubicBezTo>
                    <a:pt x="246" y="211"/>
                    <a:pt x="246" y="220"/>
                    <a:pt x="243" y="228"/>
                  </a:cubicBezTo>
                  <a:close/>
                  <a:moveTo>
                    <a:pt x="168" y="119"/>
                  </a:moveTo>
                  <a:cubicBezTo>
                    <a:pt x="171" y="114"/>
                    <a:pt x="177" y="110"/>
                    <a:pt x="182" y="107"/>
                  </a:cubicBezTo>
                  <a:cubicBezTo>
                    <a:pt x="185" y="114"/>
                    <a:pt x="188" y="123"/>
                    <a:pt x="184" y="131"/>
                  </a:cubicBezTo>
                  <a:cubicBezTo>
                    <a:pt x="180" y="138"/>
                    <a:pt x="174" y="144"/>
                    <a:pt x="167" y="146"/>
                  </a:cubicBezTo>
                  <a:cubicBezTo>
                    <a:pt x="163" y="137"/>
                    <a:pt x="162" y="127"/>
                    <a:pt x="168" y="119"/>
                  </a:cubicBezTo>
                  <a:close/>
                  <a:moveTo>
                    <a:pt x="133" y="38"/>
                  </a:moveTo>
                  <a:cubicBezTo>
                    <a:pt x="135" y="45"/>
                    <a:pt x="138" y="53"/>
                    <a:pt x="136" y="60"/>
                  </a:cubicBezTo>
                  <a:cubicBezTo>
                    <a:pt x="134" y="67"/>
                    <a:pt x="129" y="74"/>
                    <a:pt x="122" y="76"/>
                  </a:cubicBezTo>
                  <a:cubicBezTo>
                    <a:pt x="115" y="62"/>
                    <a:pt x="123" y="49"/>
                    <a:pt x="133" y="38"/>
                  </a:cubicBezTo>
                  <a:close/>
                  <a:moveTo>
                    <a:pt x="71" y="50"/>
                  </a:moveTo>
                  <a:cubicBezTo>
                    <a:pt x="65" y="49"/>
                    <a:pt x="59" y="48"/>
                    <a:pt x="54" y="43"/>
                  </a:cubicBezTo>
                  <a:cubicBezTo>
                    <a:pt x="52" y="40"/>
                    <a:pt x="50" y="36"/>
                    <a:pt x="49" y="33"/>
                  </a:cubicBezTo>
                  <a:cubicBezTo>
                    <a:pt x="45" y="24"/>
                    <a:pt x="46" y="16"/>
                    <a:pt x="48" y="8"/>
                  </a:cubicBezTo>
                  <a:cubicBezTo>
                    <a:pt x="58" y="10"/>
                    <a:pt x="68" y="16"/>
                    <a:pt x="72" y="26"/>
                  </a:cubicBezTo>
                  <a:cubicBezTo>
                    <a:pt x="74" y="32"/>
                    <a:pt x="76" y="44"/>
                    <a:pt x="71" y="50"/>
                  </a:cubicBezTo>
                  <a:close/>
                  <a:moveTo>
                    <a:pt x="20" y="110"/>
                  </a:moveTo>
                  <a:cubicBezTo>
                    <a:pt x="13" y="106"/>
                    <a:pt x="8" y="99"/>
                    <a:pt x="7" y="91"/>
                  </a:cubicBezTo>
                  <a:cubicBezTo>
                    <a:pt x="15" y="92"/>
                    <a:pt x="23" y="91"/>
                    <a:pt x="31" y="93"/>
                  </a:cubicBezTo>
                  <a:cubicBezTo>
                    <a:pt x="41" y="96"/>
                    <a:pt x="45" y="102"/>
                    <a:pt x="48" y="111"/>
                  </a:cubicBezTo>
                  <a:cubicBezTo>
                    <a:pt x="39" y="116"/>
                    <a:pt x="29" y="116"/>
                    <a:pt x="20" y="110"/>
                  </a:cubicBezTo>
                  <a:close/>
                  <a:moveTo>
                    <a:pt x="60" y="195"/>
                  </a:moveTo>
                  <a:cubicBezTo>
                    <a:pt x="53" y="191"/>
                    <a:pt x="49" y="184"/>
                    <a:pt x="46" y="177"/>
                  </a:cubicBezTo>
                  <a:cubicBezTo>
                    <a:pt x="61" y="176"/>
                    <a:pt x="76" y="175"/>
                    <a:pt x="83" y="190"/>
                  </a:cubicBezTo>
                  <a:cubicBezTo>
                    <a:pt x="77" y="197"/>
                    <a:pt x="68" y="199"/>
                    <a:pt x="60" y="195"/>
                  </a:cubicBezTo>
                  <a:close/>
                  <a:moveTo>
                    <a:pt x="114" y="250"/>
                  </a:moveTo>
                  <a:cubicBezTo>
                    <a:pt x="111" y="248"/>
                    <a:pt x="108" y="246"/>
                    <a:pt x="106" y="244"/>
                  </a:cubicBezTo>
                  <a:cubicBezTo>
                    <a:pt x="102" y="239"/>
                    <a:pt x="103" y="233"/>
                    <a:pt x="104" y="227"/>
                  </a:cubicBezTo>
                  <a:cubicBezTo>
                    <a:pt x="108" y="229"/>
                    <a:pt x="111" y="230"/>
                    <a:pt x="114" y="234"/>
                  </a:cubicBezTo>
                  <a:cubicBezTo>
                    <a:pt x="117" y="239"/>
                    <a:pt x="116" y="245"/>
                    <a:pt x="114" y="250"/>
                  </a:cubicBezTo>
                  <a:close/>
                  <a:moveTo>
                    <a:pt x="69" y="268"/>
                  </a:moveTo>
                  <a:cubicBezTo>
                    <a:pt x="65" y="269"/>
                    <a:pt x="60" y="271"/>
                    <a:pt x="56" y="268"/>
                  </a:cubicBezTo>
                  <a:cubicBezTo>
                    <a:pt x="52" y="266"/>
                    <a:pt x="50" y="263"/>
                    <a:pt x="48" y="260"/>
                  </a:cubicBezTo>
                  <a:cubicBezTo>
                    <a:pt x="46" y="256"/>
                    <a:pt x="44" y="252"/>
                    <a:pt x="43" y="248"/>
                  </a:cubicBezTo>
                  <a:cubicBezTo>
                    <a:pt x="48" y="249"/>
                    <a:pt x="53" y="249"/>
                    <a:pt x="59" y="250"/>
                  </a:cubicBezTo>
                  <a:cubicBezTo>
                    <a:pt x="67" y="252"/>
                    <a:pt x="71" y="260"/>
                    <a:pt x="69" y="268"/>
                  </a:cubicBezTo>
                  <a:close/>
                  <a:moveTo>
                    <a:pt x="79" y="341"/>
                  </a:moveTo>
                  <a:cubicBezTo>
                    <a:pt x="76" y="344"/>
                    <a:pt x="70" y="346"/>
                    <a:pt x="65" y="345"/>
                  </a:cubicBezTo>
                  <a:cubicBezTo>
                    <a:pt x="66" y="340"/>
                    <a:pt x="67" y="335"/>
                    <a:pt x="72" y="332"/>
                  </a:cubicBezTo>
                  <a:cubicBezTo>
                    <a:pt x="75" y="329"/>
                    <a:pt x="81" y="327"/>
                    <a:pt x="86" y="328"/>
                  </a:cubicBezTo>
                  <a:cubicBezTo>
                    <a:pt x="85" y="333"/>
                    <a:pt x="83" y="337"/>
                    <a:pt x="79" y="341"/>
                  </a:cubicBezTo>
                  <a:close/>
                  <a:moveTo>
                    <a:pt x="214" y="402"/>
                  </a:moveTo>
                  <a:cubicBezTo>
                    <a:pt x="201" y="397"/>
                    <a:pt x="193" y="379"/>
                    <a:pt x="201" y="366"/>
                  </a:cubicBezTo>
                  <a:cubicBezTo>
                    <a:pt x="206" y="370"/>
                    <a:pt x="210" y="375"/>
                    <a:pt x="214" y="381"/>
                  </a:cubicBezTo>
                  <a:cubicBezTo>
                    <a:pt x="219" y="388"/>
                    <a:pt x="217" y="395"/>
                    <a:pt x="214" y="402"/>
                  </a:cubicBezTo>
                  <a:close/>
                  <a:moveTo>
                    <a:pt x="169" y="411"/>
                  </a:moveTo>
                  <a:cubicBezTo>
                    <a:pt x="162" y="409"/>
                    <a:pt x="155" y="404"/>
                    <a:pt x="153" y="396"/>
                  </a:cubicBezTo>
                  <a:cubicBezTo>
                    <a:pt x="151" y="389"/>
                    <a:pt x="151" y="382"/>
                    <a:pt x="152" y="376"/>
                  </a:cubicBezTo>
                  <a:cubicBezTo>
                    <a:pt x="157" y="380"/>
                    <a:pt x="162" y="385"/>
                    <a:pt x="166" y="390"/>
                  </a:cubicBezTo>
                  <a:cubicBezTo>
                    <a:pt x="171" y="396"/>
                    <a:pt x="171" y="404"/>
                    <a:pt x="169" y="411"/>
                  </a:cubicBezTo>
                  <a:close/>
                  <a:moveTo>
                    <a:pt x="101" y="430"/>
                  </a:moveTo>
                  <a:cubicBezTo>
                    <a:pt x="97" y="426"/>
                    <a:pt x="96" y="420"/>
                    <a:pt x="96" y="415"/>
                  </a:cubicBezTo>
                  <a:cubicBezTo>
                    <a:pt x="103" y="415"/>
                    <a:pt x="110" y="414"/>
                    <a:pt x="117" y="417"/>
                  </a:cubicBezTo>
                  <a:cubicBezTo>
                    <a:pt x="123" y="421"/>
                    <a:pt x="128" y="426"/>
                    <a:pt x="130" y="433"/>
                  </a:cubicBezTo>
                  <a:cubicBezTo>
                    <a:pt x="120" y="436"/>
                    <a:pt x="109" y="438"/>
                    <a:pt x="101" y="430"/>
                  </a:cubicBezTo>
                  <a:close/>
                  <a:moveTo>
                    <a:pt x="149" y="496"/>
                  </a:moveTo>
                  <a:cubicBezTo>
                    <a:pt x="144" y="501"/>
                    <a:pt x="136" y="503"/>
                    <a:pt x="129" y="503"/>
                  </a:cubicBezTo>
                  <a:cubicBezTo>
                    <a:pt x="130" y="498"/>
                    <a:pt x="131" y="491"/>
                    <a:pt x="135" y="488"/>
                  </a:cubicBezTo>
                  <a:cubicBezTo>
                    <a:pt x="139" y="484"/>
                    <a:pt x="146" y="482"/>
                    <a:pt x="152" y="482"/>
                  </a:cubicBezTo>
                  <a:cubicBezTo>
                    <a:pt x="152" y="487"/>
                    <a:pt x="152" y="492"/>
                    <a:pt x="149" y="496"/>
                  </a:cubicBezTo>
                  <a:close/>
                  <a:moveTo>
                    <a:pt x="201" y="501"/>
                  </a:moveTo>
                  <a:cubicBezTo>
                    <a:pt x="196" y="504"/>
                    <a:pt x="190" y="507"/>
                    <a:pt x="184" y="507"/>
                  </a:cubicBezTo>
                  <a:cubicBezTo>
                    <a:pt x="185" y="501"/>
                    <a:pt x="186" y="496"/>
                    <a:pt x="189" y="491"/>
                  </a:cubicBezTo>
                  <a:cubicBezTo>
                    <a:pt x="192" y="486"/>
                    <a:pt x="198" y="480"/>
                    <a:pt x="205" y="481"/>
                  </a:cubicBezTo>
                  <a:cubicBezTo>
                    <a:pt x="208" y="488"/>
                    <a:pt x="206" y="496"/>
                    <a:pt x="201" y="50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1002" y="1133"/>
              <a:ext cx="97" cy="59"/>
            </a:xfrm>
            <a:custGeom>
              <a:avLst/>
              <a:gdLst>
                <a:gd name="T0" fmla="*/ 24 w 41"/>
                <a:gd name="T1" fmla="*/ 2 h 25"/>
                <a:gd name="T2" fmla="*/ 0 w 41"/>
                <a:gd name="T3" fmla="*/ 0 h 25"/>
                <a:gd name="T4" fmla="*/ 13 w 41"/>
                <a:gd name="T5" fmla="*/ 19 h 25"/>
                <a:gd name="T6" fmla="*/ 41 w 41"/>
                <a:gd name="T7" fmla="*/ 20 h 25"/>
                <a:gd name="T8" fmla="*/ 24 w 41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24" y="2"/>
                  </a:moveTo>
                  <a:cubicBezTo>
                    <a:pt x="16" y="0"/>
                    <a:pt x="8" y="1"/>
                    <a:pt x="0" y="0"/>
                  </a:cubicBezTo>
                  <a:cubicBezTo>
                    <a:pt x="1" y="8"/>
                    <a:pt x="6" y="15"/>
                    <a:pt x="13" y="19"/>
                  </a:cubicBezTo>
                  <a:cubicBezTo>
                    <a:pt x="22" y="25"/>
                    <a:pt x="32" y="25"/>
                    <a:pt x="41" y="20"/>
                  </a:cubicBezTo>
                  <a:cubicBezTo>
                    <a:pt x="38" y="11"/>
                    <a:pt x="34" y="5"/>
                    <a:pt x="24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1258" y="1008"/>
              <a:ext cx="54" cy="90"/>
            </a:xfrm>
            <a:custGeom>
              <a:avLst/>
              <a:gdLst>
                <a:gd name="T0" fmla="*/ 21 w 23"/>
                <a:gd name="T1" fmla="*/ 22 h 38"/>
                <a:gd name="T2" fmla="*/ 18 w 23"/>
                <a:gd name="T3" fmla="*/ 0 h 38"/>
                <a:gd name="T4" fmla="*/ 7 w 23"/>
                <a:gd name="T5" fmla="*/ 38 h 38"/>
                <a:gd name="T6" fmla="*/ 21 w 23"/>
                <a:gd name="T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8">
                  <a:moveTo>
                    <a:pt x="21" y="22"/>
                  </a:moveTo>
                  <a:cubicBezTo>
                    <a:pt x="23" y="15"/>
                    <a:pt x="20" y="7"/>
                    <a:pt x="18" y="0"/>
                  </a:cubicBezTo>
                  <a:cubicBezTo>
                    <a:pt x="8" y="11"/>
                    <a:pt x="0" y="24"/>
                    <a:pt x="7" y="38"/>
                  </a:cubicBezTo>
                  <a:cubicBezTo>
                    <a:pt x="14" y="36"/>
                    <a:pt x="19" y="29"/>
                    <a:pt x="21" y="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1369" y="1171"/>
              <a:ext cx="61" cy="92"/>
            </a:xfrm>
            <a:custGeom>
              <a:avLst/>
              <a:gdLst>
                <a:gd name="T0" fmla="*/ 22 w 26"/>
                <a:gd name="T1" fmla="*/ 24 h 39"/>
                <a:gd name="T2" fmla="*/ 20 w 26"/>
                <a:gd name="T3" fmla="*/ 0 h 39"/>
                <a:gd name="T4" fmla="*/ 6 w 26"/>
                <a:gd name="T5" fmla="*/ 12 h 39"/>
                <a:gd name="T6" fmla="*/ 5 w 26"/>
                <a:gd name="T7" fmla="*/ 39 h 39"/>
                <a:gd name="T8" fmla="*/ 22 w 2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2" y="24"/>
                  </a:moveTo>
                  <a:cubicBezTo>
                    <a:pt x="26" y="16"/>
                    <a:pt x="23" y="7"/>
                    <a:pt x="20" y="0"/>
                  </a:cubicBezTo>
                  <a:cubicBezTo>
                    <a:pt x="15" y="3"/>
                    <a:pt x="9" y="7"/>
                    <a:pt x="6" y="12"/>
                  </a:cubicBezTo>
                  <a:cubicBezTo>
                    <a:pt x="0" y="20"/>
                    <a:pt x="1" y="30"/>
                    <a:pt x="5" y="39"/>
                  </a:cubicBezTo>
                  <a:cubicBezTo>
                    <a:pt x="12" y="37"/>
                    <a:pt x="18" y="31"/>
                    <a:pt x="22" y="2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1094" y="1332"/>
              <a:ext cx="88" cy="57"/>
            </a:xfrm>
            <a:custGeom>
              <a:avLst/>
              <a:gdLst>
                <a:gd name="T0" fmla="*/ 0 w 37"/>
                <a:gd name="T1" fmla="*/ 2 h 24"/>
                <a:gd name="T2" fmla="*/ 14 w 37"/>
                <a:gd name="T3" fmla="*/ 20 h 24"/>
                <a:gd name="T4" fmla="*/ 37 w 37"/>
                <a:gd name="T5" fmla="*/ 15 h 24"/>
                <a:gd name="T6" fmla="*/ 0 w 37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4">
                  <a:moveTo>
                    <a:pt x="0" y="2"/>
                  </a:moveTo>
                  <a:cubicBezTo>
                    <a:pt x="3" y="9"/>
                    <a:pt x="7" y="16"/>
                    <a:pt x="14" y="20"/>
                  </a:cubicBezTo>
                  <a:cubicBezTo>
                    <a:pt x="22" y="24"/>
                    <a:pt x="31" y="22"/>
                    <a:pt x="37" y="15"/>
                  </a:cubicBezTo>
                  <a:cubicBezTo>
                    <a:pt x="30" y="0"/>
                    <a:pt x="15" y="1"/>
                    <a:pt x="0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1087" y="1505"/>
              <a:ext cx="67" cy="55"/>
            </a:xfrm>
            <a:custGeom>
              <a:avLst/>
              <a:gdLst>
                <a:gd name="T0" fmla="*/ 16 w 28"/>
                <a:gd name="T1" fmla="*/ 2 h 23"/>
                <a:gd name="T2" fmla="*/ 0 w 28"/>
                <a:gd name="T3" fmla="*/ 0 h 23"/>
                <a:gd name="T4" fmla="*/ 5 w 28"/>
                <a:gd name="T5" fmla="*/ 12 h 23"/>
                <a:gd name="T6" fmla="*/ 13 w 28"/>
                <a:gd name="T7" fmla="*/ 20 h 23"/>
                <a:gd name="T8" fmla="*/ 26 w 28"/>
                <a:gd name="T9" fmla="*/ 20 h 23"/>
                <a:gd name="T10" fmla="*/ 16 w 2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3">
                  <a:moveTo>
                    <a:pt x="16" y="2"/>
                  </a:moveTo>
                  <a:cubicBezTo>
                    <a:pt x="10" y="1"/>
                    <a:pt x="5" y="1"/>
                    <a:pt x="0" y="0"/>
                  </a:cubicBezTo>
                  <a:cubicBezTo>
                    <a:pt x="1" y="4"/>
                    <a:pt x="3" y="8"/>
                    <a:pt x="5" y="12"/>
                  </a:cubicBezTo>
                  <a:cubicBezTo>
                    <a:pt x="7" y="15"/>
                    <a:pt x="9" y="18"/>
                    <a:pt x="13" y="20"/>
                  </a:cubicBezTo>
                  <a:cubicBezTo>
                    <a:pt x="17" y="23"/>
                    <a:pt x="22" y="21"/>
                    <a:pt x="26" y="20"/>
                  </a:cubicBezTo>
                  <a:cubicBezTo>
                    <a:pt x="28" y="12"/>
                    <a:pt x="24" y="4"/>
                    <a:pt x="16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1139" y="1692"/>
              <a:ext cx="50" cy="45"/>
            </a:xfrm>
            <a:custGeom>
              <a:avLst/>
              <a:gdLst>
                <a:gd name="T0" fmla="*/ 7 w 21"/>
                <a:gd name="T1" fmla="*/ 5 h 19"/>
                <a:gd name="T2" fmla="*/ 0 w 21"/>
                <a:gd name="T3" fmla="*/ 18 h 19"/>
                <a:gd name="T4" fmla="*/ 14 w 21"/>
                <a:gd name="T5" fmla="*/ 14 h 19"/>
                <a:gd name="T6" fmla="*/ 21 w 21"/>
                <a:gd name="T7" fmla="*/ 1 h 19"/>
                <a:gd name="T8" fmla="*/ 7 w 2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7" y="5"/>
                  </a:moveTo>
                  <a:cubicBezTo>
                    <a:pt x="2" y="8"/>
                    <a:pt x="1" y="13"/>
                    <a:pt x="0" y="18"/>
                  </a:cubicBezTo>
                  <a:cubicBezTo>
                    <a:pt x="5" y="19"/>
                    <a:pt x="11" y="17"/>
                    <a:pt x="14" y="14"/>
                  </a:cubicBezTo>
                  <a:cubicBezTo>
                    <a:pt x="18" y="10"/>
                    <a:pt x="20" y="6"/>
                    <a:pt x="21" y="1"/>
                  </a:cubicBezTo>
                  <a:cubicBezTo>
                    <a:pt x="16" y="0"/>
                    <a:pt x="10" y="2"/>
                    <a:pt x="7" y="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1513" y="1382"/>
              <a:ext cx="54" cy="76"/>
            </a:xfrm>
            <a:custGeom>
              <a:avLst/>
              <a:gdLst>
                <a:gd name="T0" fmla="*/ 1 w 23"/>
                <a:gd name="T1" fmla="*/ 0 h 32"/>
                <a:gd name="T2" fmla="*/ 2 w 23"/>
                <a:gd name="T3" fmla="*/ 18 h 32"/>
                <a:gd name="T4" fmla="*/ 20 w 23"/>
                <a:gd name="T5" fmla="*/ 32 h 32"/>
                <a:gd name="T6" fmla="*/ 16 w 23"/>
                <a:gd name="T7" fmla="*/ 9 h 32"/>
                <a:gd name="T8" fmla="*/ 1 w 2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1" y="0"/>
                  </a:moveTo>
                  <a:cubicBezTo>
                    <a:pt x="0" y="6"/>
                    <a:pt x="0" y="12"/>
                    <a:pt x="2" y="18"/>
                  </a:cubicBezTo>
                  <a:cubicBezTo>
                    <a:pt x="5" y="27"/>
                    <a:pt x="12" y="30"/>
                    <a:pt x="20" y="32"/>
                  </a:cubicBezTo>
                  <a:cubicBezTo>
                    <a:pt x="23" y="24"/>
                    <a:pt x="23" y="15"/>
                    <a:pt x="16" y="9"/>
                  </a:cubicBezTo>
                  <a:cubicBezTo>
                    <a:pt x="12" y="5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1608" y="1292"/>
              <a:ext cx="59" cy="97"/>
            </a:xfrm>
            <a:custGeom>
              <a:avLst/>
              <a:gdLst>
                <a:gd name="T0" fmla="*/ 13 w 25"/>
                <a:gd name="T1" fmla="*/ 0 h 41"/>
                <a:gd name="T2" fmla="*/ 1 w 25"/>
                <a:gd name="T3" fmla="*/ 24 h 41"/>
                <a:gd name="T4" fmla="*/ 9 w 25"/>
                <a:gd name="T5" fmla="*/ 41 h 41"/>
                <a:gd name="T6" fmla="*/ 13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13" y="0"/>
                  </a:moveTo>
                  <a:cubicBezTo>
                    <a:pt x="5" y="5"/>
                    <a:pt x="0" y="14"/>
                    <a:pt x="1" y="24"/>
                  </a:cubicBezTo>
                  <a:cubicBezTo>
                    <a:pt x="2" y="30"/>
                    <a:pt x="4" y="36"/>
                    <a:pt x="9" y="41"/>
                  </a:cubicBezTo>
                  <a:cubicBezTo>
                    <a:pt x="25" y="32"/>
                    <a:pt x="20" y="13"/>
                    <a:pt x="1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1695" y="1441"/>
              <a:ext cx="71" cy="59"/>
            </a:xfrm>
            <a:custGeom>
              <a:avLst/>
              <a:gdLst>
                <a:gd name="T0" fmla="*/ 22 w 30"/>
                <a:gd name="T1" fmla="*/ 16 h 25"/>
                <a:gd name="T2" fmla="*/ 30 w 30"/>
                <a:gd name="T3" fmla="*/ 1 h 25"/>
                <a:gd name="T4" fmla="*/ 8 w 30"/>
                <a:gd name="T5" fmla="*/ 3 h 25"/>
                <a:gd name="T6" fmla="*/ 1 w 30"/>
                <a:gd name="T7" fmla="*/ 22 h 25"/>
                <a:gd name="T8" fmla="*/ 22 w 30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2" y="16"/>
                  </a:moveTo>
                  <a:cubicBezTo>
                    <a:pt x="26" y="12"/>
                    <a:pt x="28" y="6"/>
                    <a:pt x="30" y="1"/>
                  </a:cubicBezTo>
                  <a:cubicBezTo>
                    <a:pt x="23" y="0"/>
                    <a:pt x="15" y="0"/>
                    <a:pt x="8" y="3"/>
                  </a:cubicBezTo>
                  <a:cubicBezTo>
                    <a:pt x="1" y="7"/>
                    <a:pt x="0" y="14"/>
                    <a:pt x="1" y="22"/>
                  </a:cubicBezTo>
                  <a:cubicBezTo>
                    <a:pt x="7" y="25"/>
                    <a:pt x="17" y="21"/>
                    <a:pt x="22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1442" y="1785"/>
              <a:ext cx="62" cy="85"/>
            </a:xfrm>
            <a:custGeom>
              <a:avLst/>
              <a:gdLst>
                <a:gd name="T0" fmla="*/ 8 w 26"/>
                <a:gd name="T1" fmla="*/ 0 h 36"/>
                <a:gd name="T2" fmla="*/ 21 w 26"/>
                <a:gd name="T3" fmla="*/ 36 h 36"/>
                <a:gd name="T4" fmla="*/ 21 w 26"/>
                <a:gd name="T5" fmla="*/ 15 h 36"/>
                <a:gd name="T6" fmla="*/ 8 w 2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6">
                  <a:moveTo>
                    <a:pt x="8" y="0"/>
                  </a:moveTo>
                  <a:cubicBezTo>
                    <a:pt x="0" y="13"/>
                    <a:pt x="8" y="31"/>
                    <a:pt x="21" y="36"/>
                  </a:cubicBezTo>
                  <a:cubicBezTo>
                    <a:pt x="24" y="29"/>
                    <a:pt x="26" y="22"/>
                    <a:pt x="21" y="15"/>
                  </a:cubicBezTo>
                  <a:cubicBezTo>
                    <a:pt x="17" y="9"/>
                    <a:pt x="13" y="4"/>
                    <a:pt x="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1343" y="1808"/>
              <a:ext cx="47" cy="83"/>
            </a:xfrm>
            <a:custGeom>
              <a:avLst/>
              <a:gdLst>
                <a:gd name="T0" fmla="*/ 1 w 20"/>
                <a:gd name="T1" fmla="*/ 0 h 35"/>
                <a:gd name="T2" fmla="*/ 2 w 20"/>
                <a:gd name="T3" fmla="*/ 20 h 35"/>
                <a:gd name="T4" fmla="*/ 18 w 20"/>
                <a:gd name="T5" fmla="*/ 35 h 35"/>
                <a:gd name="T6" fmla="*/ 15 w 20"/>
                <a:gd name="T7" fmla="*/ 14 h 35"/>
                <a:gd name="T8" fmla="*/ 1 w 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5">
                  <a:moveTo>
                    <a:pt x="1" y="0"/>
                  </a:moveTo>
                  <a:cubicBezTo>
                    <a:pt x="0" y="6"/>
                    <a:pt x="0" y="13"/>
                    <a:pt x="2" y="20"/>
                  </a:cubicBezTo>
                  <a:cubicBezTo>
                    <a:pt x="4" y="28"/>
                    <a:pt x="11" y="33"/>
                    <a:pt x="18" y="35"/>
                  </a:cubicBezTo>
                  <a:cubicBezTo>
                    <a:pt x="20" y="28"/>
                    <a:pt x="20" y="20"/>
                    <a:pt x="15" y="14"/>
                  </a:cubicBezTo>
                  <a:cubicBezTo>
                    <a:pt x="11" y="9"/>
                    <a:pt x="6" y="4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1213" y="1898"/>
              <a:ext cx="80" cy="57"/>
            </a:xfrm>
            <a:custGeom>
              <a:avLst/>
              <a:gdLst>
                <a:gd name="T0" fmla="*/ 21 w 34"/>
                <a:gd name="T1" fmla="*/ 3 h 24"/>
                <a:gd name="T2" fmla="*/ 0 w 34"/>
                <a:gd name="T3" fmla="*/ 1 h 24"/>
                <a:gd name="T4" fmla="*/ 5 w 34"/>
                <a:gd name="T5" fmla="*/ 16 h 24"/>
                <a:gd name="T6" fmla="*/ 34 w 34"/>
                <a:gd name="T7" fmla="*/ 19 h 24"/>
                <a:gd name="T8" fmla="*/ 21 w 34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21" y="3"/>
                  </a:moveTo>
                  <a:cubicBezTo>
                    <a:pt x="14" y="0"/>
                    <a:pt x="7" y="1"/>
                    <a:pt x="0" y="1"/>
                  </a:cubicBezTo>
                  <a:cubicBezTo>
                    <a:pt x="0" y="6"/>
                    <a:pt x="1" y="12"/>
                    <a:pt x="5" y="16"/>
                  </a:cubicBezTo>
                  <a:cubicBezTo>
                    <a:pt x="13" y="24"/>
                    <a:pt x="24" y="22"/>
                    <a:pt x="34" y="19"/>
                  </a:cubicBezTo>
                  <a:cubicBezTo>
                    <a:pt x="32" y="12"/>
                    <a:pt x="27" y="7"/>
                    <a:pt x="21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1291" y="2059"/>
              <a:ext cx="54" cy="50"/>
            </a:xfrm>
            <a:custGeom>
              <a:avLst/>
              <a:gdLst>
                <a:gd name="T0" fmla="*/ 6 w 23"/>
                <a:gd name="T1" fmla="*/ 6 h 21"/>
                <a:gd name="T2" fmla="*/ 0 w 23"/>
                <a:gd name="T3" fmla="*/ 21 h 21"/>
                <a:gd name="T4" fmla="*/ 20 w 23"/>
                <a:gd name="T5" fmla="*/ 14 h 21"/>
                <a:gd name="T6" fmla="*/ 23 w 23"/>
                <a:gd name="T7" fmla="*/ 0 h 21"/>
                <a:gd name="T8" fmla="*/ 6 w 23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6" y="6"/>
                  </a:moveTo>
                  <a:cubicBezTo>
                    <a:pt x="2" y="9"/>
                    <a:pt x="1" y="16"/>
                    <a:pt x="0" y="21"/>
                  </a:cubicBezTo>
                  <a:cubicBezTo>
                    <a:pt x="7" y="21"/>
                    <a:pt x="15" y="19"/>
                    <a:pt x="20" y="14"/>
                  </a:cubicBezTo>
                  <a:cubicBezTo>
                    <a:pt x="23" y="10"/>
                    <a:pt x="23" y="5"/>
                    <a:pt x="23" y="0"/>
                  </a:cubicBezTo>
                  <a:cubicBezTo>
                    <a:pt x="17" y="0"/>
                    <a:pt x="10" y="2"/>
                    <a:pt x="6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1421" y="2055"/>
              <a:ext cx="57" cy="64"/>
            </a:xfrm>
            <a:custGeom>
              <a:avLst/>
              <a:gdLst>
                <a:gd name="T0" fmla="*/ 5 w 24"/>
                <a:gd name="T1" fmla="*/ 11 h 27"/>
                <a:gd name="T2" fmla="*/ 0 w 24"/>
                <a:gd name="T3" fmla="*/ 27 h 27"/>
                <a:gd name="T4" fmla="*/ 17 w 24"/>
                <a:gd name="T5" fmla="*/ 21 h 27"/>
                <a:gd name="T6" fmla="*/ 21 w 24"/>
                <a:gd name="T7" fmla="*/ 1 h 27"/>
                <a:gd name="T8" fmla="*/ 5 w 24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5" y="11"/>
                  </a:moveTo>
                  <a:cubicBezTo>
                    <a:pt x="2" y="16"/>
                    <a:pt x="1" y="21"/>
                    <a:pt x="0" y="27"/>
                  </a:cubicBezTo>
                  <a:cubicBezTo>
                    <a:pt x="6" y="27"/>
                    <a:pt x="12" y="24"/>
                    <a:pt x="17" y="21"/>
                  </a:cubicBezTo>
                  <a:cubicBezTo>
                    <a:pt x="22" y="16"/>
                    <a:pt x="24" y="8"/>
                    <a:pt x="21" y="1"/>
                  </a:cubicBezTo>
                  <a:cubicBezTo>
                    <a:pt x="14" y="0"/>
                    <a:pt x="8" y="6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1948" y="1583"/>
              <a:ext cx="62" cy="88"/>
            </a:xfrm>
            <a:custGeom>
              <a:avLst/>
              <a:gdLst>
                <a:gd name="T0" fmla="*/ 15 w 26"/>
                <a:gd name="T1" fmla="*/ 0 h 37"/>
                <a:gd name="T2" fmla="*/ 1 w 26"/>
                <a:gd name="T3" fmla="*/ 16 h 37"/>
                <a:gd name="T4" fmla="*/ 9 w 26"/>
                <a:gd name="T5" fmla="*/ 37 h 37"/>
                <a:gd name="T6" fmla="*/ 15 w 2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7">
                  <a:moveTo>
                    <a:pt x="15" y="0"/>
                  </a:moveTo>
                  <a:cubicBezTo>
                    <a:pt x="8" y="2"/>
                    <a:pt x="3" y="8"/>
                    <a:pt x="1" y="16"/>
                  </a:cubicBezTo>
                  <a:cubicBezTo>
                    <a:pt x="0" y="24"/>
                    <a:pt x="5" y="31"/>
                    <a:pt x="9" y="37"/>
                  </a:cubicBezTo>
                  <a:cubicBezTo>
                    <a:pt x="26" y="33"/>
                    <a:pt x="21" y="11"/>
                    <a:pt x="1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1811" y="1666"/>
              <a:ext cx="76" cy="76"/>
            </a:xfrm>
            <a:custGeom>
              <a:avLst/>
              <a:gdLst>
                <a:gd name="T0" fmla="*/ 2 w 32"/>
                <a:gd name="T1" fmla="*/ 0 h 32"/>
                <a:gd name="T2" fmla="*/ 8 w 32"/>
                <a:gd name="T3" fmla="*/ 23 h 32"/>
                <a:gd name="T4" fmla="*/ 29 w 32"/>
                <a:gd name="T5" fmla="*/ 29 h 32"/>
                <a:gd name="T6" fmla="*/ 2 w 3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2" y="0"/>
                  </a:moveTo>
                  <a:cubicBezTo>
                    <a:pt x="0" y="8"/>
                    <a:pt x="2" y="16"/>
                    <a:pt x="8" y="23"/>
                  </a:cubicBezTo>
                  <a:cubicBezTo>
                    <a:pt x="13" y="29"/>
                    <a:pt x="22" y="32"/>
                    <a:pt x="29" y="29"/>
                  </a:cubicBezTo>
                  <a:cubicBezTo>
                    <a:pt x="32" y="12"/>
                    <a:pt x="15" y="5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1823" y="1806"/>
              <a:ext cx="57" cy="69"/>
            </a:xfrm>
            <a:custGeom>
              <a:avLst/>
              <a:gdLst>
                <a:gd name="T0" fmla="*/ 0 w 24"/>
                <a:gd name="T1" fmla="*/ 0 h 29"/>
                <a:gd name="T2" fmla="*/ 5 w 24"/>
                <a:gd name="T3" fmla="*/ 17 h 29"/>
                <a:gd name="T4" fmla="*/ 24 w 24"/>
                <a:gd name="T5" fmla="*/ 29 h 29"/>
                <a:gd name="T6" fmla="*/ 17 w 24"/>
                <a:gd name="T7" fmla="*/ 9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0" y="6"/>
                    <a:pt x="1" y="12"/>
                    <a:pt x="5" y="17"/>
                  </a:cubicBezTo>
                  <a:cubicBezTo>
                    <a:pt x="9" y="24"/>
                    <a:pt x="16" y="27"/>
                    <a:pt x="24" y="29"/>
                  </a:cubicBezTo>
                  <a:cubicBezTo>
                    <a:pt x="23" y="22"/>
                    <a:pt x="21" y="14"/>
                    <a:pt x="17" y="9"/>
                  </a:cubicBezTo>
                  <a:cubicBezTo>
                    <a:pt x="12" y="5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2059" y="1832"/>
              <a:ext cx="66" cy="62"/>
            </a:xfrm>
            <a:custGeom>
              <a:avLst/>
              <a:gdLst>
                <a:gd name="T0" fmla="*/ 28 w 28"/>
                <a:gd name="T1" fmla="*/ 0 h 26"/>
                <a:gd name="T2" fmla="*/ 12 w 28"/>
                <a:gd name="T3" fmla="*/ 2 h 26"/>
                <a:gd name="T4" fmla="*/ 1 w 28"/>
                <a:gd name="T5" fmla="*/ 19 h 26"/>
                <a:gd name="T6" fmla="*/ 28 w 28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6">
                  <a:moveTo>
                    <a:pt x="28" y="0"/>
                  </a:moveTo>
                  <a:cubicBezTo>
                    <a:pt x="23" y="0"/>
                    <a:pt x="17" y="0"/>
                    <a:pt x="12" y="2"/>
                  </a:cubicBezTo>
                  <a:cubicBezTo>
                    <a:pt x="5" y="4"/>
                    <a:pt x="0" y="11"/>
                    <a:pt x="1" y="19"/>
                  </a:cubicBezTo>
                  <a:cubicBezTo>
                    <a:pt x="14" y="26"/>
                    <a:pt x="22" y="10"/>
                    <a:pt x="2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2055" y="1687"/>
              <a:ext cx="68" cy="50"/>
            </a:xfrm>
            <a:custGeom>
              <a:avLst/>
              <a:gdLst>
                <a:gd name="T0" fmla="*/ 20 w 29"/>
                <a:gd name="T1" fmla="*/ 15 h 21"/>
                <a:gd name="T2" fmla="*/ 29 w 29"/>
                <a:gd name="T3" fmla="*/ 0 h 21"/>
                <a:gd name="T4" fmla="*/ 9 w 29"/>
                <a:gd name="T5" fmla="*/ 4 h 21"/>
                <a:gd name="T6" fmla="*/ 0 w 29"/>
                <a:gd name="T7" fmla="*/ 18 h 21"/>
                <a:gd name="T8" fmla="*/ 20 w 29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0" y="15"/>
                  </a:moveTo>
                  <a:cubicBezTo>
                    <a:pt x="24" y="12"/>
                    <a:pt x="28" y="6"/>
                    <a:pt x="29" y="0"/>
                  </a:cubicBezTo>
                  <a:cubicBezTo>
                    <a:pt x="22" y="0"/>
                    <a:pt x="14" y="0"/>
                    <a:pt x="9" y="4"/>
                  </a:cubicBezTo>
                  <a:cubicBezTo>
                    <a:pt x="4" y="8"/>
                    <a:pt x="2" y="13"/>
                    <a:pt x="0" y="18"/>
                  </a:cubicBezTo>
                  <a:cubicBezTo>
                    <a:pt x="7" y="20"/>
                    <a:pt x="14" y="21"/>
                    <a:pt x="20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1092" y="937"/>
              <a:ext cx="73" cy="99"/>
            </a:xfrm>
            <a:custGeom>
              <a:avLst/>
              <a:gdLst>
                <a:gd name="T0" fmla="*/ 3 w 31"/>
                <a:gd name="T1" fmla="*/ 0 h 42"/>
                <a:gd name="T2" fmla="*/ 4 w 31"/>
                <a:gd name="T3" fmla="*/ 25 h 42"/>
                <a:gd name="T4" fmla="*/ 9 w 31"/>
                <a:gd name="T5" fmla="*/ 35 h 42"/>
                <a:gd name="T6" fmla="*/ 26 w 31"/>
                <a:gd name="T7" fmla="*/ 42 h 42"/>
                <a:gd name="T8" fmla="*/ 27 w 31"/>
                <a:gd name="T9" fmla="*/ 18 h 42"/>
                <a:gd name="T10" fmla="*/ 3 w 3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3" y="0"/>
                  </a:moveTo>
                  <a:cubicBezTo>
                    <a:pt x="1" y="8"/>
                    <a:pt x="0" y="16"/>
                    <a:pt x="4" y="25"/>
                  </a:cubicBezTo>
                  <a:cubicBezTo>
                    <a:pt x="5" y="28"/>
                    <a:pt x="7" y="32"/>
                    <a:pt x="9" y="35"/>
                  </a:cubicBezTo>
                  <a:cubicBezTo>
                    <a:pt x="14" y="40"/>
                    <a:pt x="20" y="41"/>
                    <a:pt x="26" y="42"/>
                  </a:cubicBezTo>
                  <a:cubicBezTo>
                    <a:pt x="31" y="36"/>
                    <a:pt x="29" y="24"/>
                    <a:pt x="27" y="18"/>
                  </a:cubicBezTo>
                  <a:cubicBezTo>
                    <a:pt x="23" y="8"/>
                    <a:pt x="13" y="2"/>
                    <a:pt x="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1227" y="1455"/>
              <a:ext cx="35" cy="55"/>
            </a:xfrm>
            <a:custGeom>
              <a:avLst/>
              <a:gdLst>
                <a:gd name="T0" fmla="*/ 2 w 15"/>
                <a:gd name="T1" fmla="*/ 0 h 23"/>
                <a:gd name="T2" fmla="*/ 4 w 15"/>
                <a:gd name="T3" fmla="*/ 17 h 23"/>
                <a:gd name="T4" fmla="*/ 12 w 15"/>
                <a:gd name="T5" fmla="*/ 23 h 23"/>
                <a:gd name="T6" fmla="*/ 12 w 15"/>
                <a:gd name="T7" fmla="*/ 7 h 23"/>
                <a:gd name="T8" fmla="*/ 2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2" y="0"/>
                  </a:moveTo>
                  <a:cubicBezTo>
                    <a:pt x="1" y="6"/>
                    <a:pt x="0" y="12"/>
                    <a:pt x="4" y="17"/>
                  </a:cubicBezTo>
                  <a:cubicBezTo>
                    <a:pt x="6" y="19"/>
                    <a:pt x="9" y="21"/>
                    <a:pt x="12" y="23"/>
                  </a:cubicBezTo>
                  <a:cubicBezTo>
                    <a:pt x="14" y="18"/>
                    <a:pt x="15" y="12"/>
                    <a:pt x="12" y="7"/>
                  </a:cubicBezTo>
                  <a:cubicBezTo>
                    <a:pt x="9" y="3"/>
                    <a:pt x="6" y="2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2707" y="1439"/>
              <a:ext cx="327" cy="258"/>
            </a:xfrm>
            <a:custGeom>
              <a:avLst/>
              <a:gdLst>
                <a:gd name="T0" fmla="*/ 72 w 138"/>
                <a:gd name="T1" fmla="*/ 108 h 109"/>
                <a:gd name="T2" fmla="*/ 138 w 138"/>
                <a:gd name="T3" fmla="*/ 20 h 109"/>
                <a:gd name="T4" fmla="*/ 122 w 138"/>
                <a:gd name="T5" fmla="*/ 30 h 109"/>
                <a:gd name="T6" fmla="*/ 101 w 138"/>
                <a:gd name="T7" fmla="*/ 40 h 109"/>
                <a:gd name="T8" fmla="*/ 78 w 138"/>
                <a:gd name="T9" fmla="*/ 14 h 109"/>
                <a:gd name="T10" fmla="*/ 65 w 138"/>
                <a:gd name="T11" fmla="*/ 14 h 109"/>
                <a:gd name="T12" fmla="*/ 53 w 138"/>
                <a:gd name="T13" fmla="*/ 21 h 109"/>
                <a:gd name="T14" fmla="*/ 40 w 138"/>
                <a:gd name="T15" fmla="*/ 28 h 109"/>
                <a:gd name="T16" fmla="*/ 29 w 138"/>
                <a:gd name="T17" fmla="*/ 21 h 109"/>
                <a:gd name="T18" fmla="*/ 9 w 138"/>
                <a:gd name="T19" fmla="*/ 0 h 109"/>
                <a:gd name="T20" fmla="*/ 5 w 138"/>
                <a:gd name="T21" fmla="*/ 60 h 109"/>
                <a:gd name="T22" fmla="*/ 72 w 138"/>
                <a:gd name="T23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109">
                  <a:moveTo>
                    <a:pt x="72" y="108"/>
                  </a:moveTo>
                  <a:cubicBezTo>
                    <a:pt x="114" y="107"/>
                    <a:pt x="135" y="57"/>
                    <a:pt x="138" y="20"/>
                  </a:cubicBezTo>
                  <a:cubicBezTo>
                    <a:pt x="132" y="23"/>
                    <a:pt x="127" y="27"/>
                    <a:pt x="122" y="30"/>
                  </a:cubicBezTo>
                  <a:cubicBezTo>
                    <a:pt x="117" y="32"/>
                    <a:pt x="107" y="41"/>
                    <a:pt x="101" y="40"/>
                  </a:cubicBezTo>
                  <a:cubicBezTo>
                    <a:pt x="90" y="39"/>
                    <a:pt x="86" y="21"/>
                    <a:pt x="78" y="14"/>
                  </a:cubicBezTo>
                  <a:cubicBezTo>
                    <a:pt x="72" y="9"/>
                    <a:pt x="73" y="10"/>
                    <a:pt x="65" y="14"/>
                  </a:cubicBezTo>
                  <a:cubicBezTo>
                    <a:pt x="61" y="16"/>
                    <a:pt x="57" y="19"/>
                    <a:pt x="53" y="21"/>
                  </a:cubicBezTo>
                  <a:cubicBezTo>
                    <a:pt x="49" y="24"/>
                    <a:pt x="45" y="29"/>
                    <a:pt x="40" y="28"/>
                  </a:cubicBezTo>
                  <a:cubicBezTo>
                    <a:pt x="36" y="28"/>
                    <a:pt x="32" y="23"/>
                    <a:pt x="29" y="21"/>
                  </a:cubicBezTo>
                  <a:cubicBezTo>
                    <a:pt x="22" y="14"/>
                    <a:pt x="16" y="7"/>
                    <a:pt x="9" y="0"/>
                  </a:cubicBezTo>
                  <a:cubicBezTo>
                    <a:pt x="3" y="20"/>
                    <a:pt x="0" y="41"/>
                    <a:pt x="5" y="60"/>
                  </a:cubicBezTo>
                  <a:cubicBezTo>
                    <a:pt x="11" y="91"/>
                    <a:pt x="41" y="109"/>
                    <a:pt x="72" y="10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298" y="1415"/>
              <a:ext cx="752" cy="1030"/>
            </a:xfrm>
            <a:custGeom>
              <a:avLst/>
              <a:gdLst>
                <a:gd name="T0" fmla="*/ 241 w 318"/>
                <a:gd name="T1" fmla="*/ 125 h 435"/>
                <a:gd name="T2" fmla="*/ 318 w 318"/>
                <a:gd name="T3" fmla="*/ 24 h 435"/>
                <a:gd name="T4" fmla="*/ 316 w 318"/>
                <a:gd name="T5" fmla="*/ 21 h 435"/>
                <a:gd name="T6" fmla="*/ 313 w 318"/>
                <a:gd name="T7" fmla="*/ 21 h 435"/>
                <a:gd name="T8" fmla="*/ 277 w 318"/>
                <a:gd name="T9" fmla="*/ 42 h 435"/>
                <a:gd name="T10" fmla="*/ 250 w 318"/>
                <a:gd name="T11" fmla="*/ 11 h 435"/>
                <a:gd name="T12" fmla="*/ 246 w 318"/>
                <a:gd name="T13" fmla="*/ 11 h 435"/>
                <a:gd name="T14" fmla="*/ 211 w 318"/>
                <a:gd name="T15" fmla="*/ 29 h 435"/>
                <a:gd name="T16" fmla="*/ 201 w 318"/>
                <a:gd name="T17" fmla="*/ 20 h 435"/>
                <a:gd name="T18" fmla="*/ 183 w 318"/>
                <a:gd name="T19" fmla="*/ 2 h 435"/>
                <a:gd name="T20" fmla="*/ 177 w 318"/>
                <a:gd name="T21" fmla="*/ 3 h 435"/>
                <a:gd name="T22" fmla="*/ 174 w 318"/>
                <a:gd name="T23" fmla="*/ 81 h 435"/>
                <a:gd name="T24" fmla="*/ 220 w 318"/>
                <a:gd name="T25" fmla="*/ 122 h 435"/>
                <a:gd name="T26" fmla="*/ 4 w 318"/>
                <a:gd name="T27" fmla="*/ 425 h 435"/>
                <a:gd name="T28" fmla="*/ 9 w 318"/>
                <a:gd name="T29" fmla="*/ 432 h 435"/>
                <a:gd name="T30" fmla="*/ 179 w 318"/>
                <a:gd name="T31" fmla="*/ 242 h 435"/>
                <a:gd name="T32" fmla="*/ 230 w 318"/>
                <a:gd name="T33" fmla="*/ 258 h 435"/>
                <a:gd name="T34" fmla="*/ 297 w 318"/>
                <a:gd name="T35" fmla="*/ 213 h 435"/>
                <a:gd name="T36" fmla="*/ 295 w 318"/>
                <a:gd name="T37" fmla="*/ 208 h 435"/>
                <a:gd name="T38" fmla="*/ 192 w 318"/>
                <a:gd name="T39" fmla="*/ 216 h 435"/>
                <a:gd name="T40" fmla="*/ 229 w 318"/>
                <a:gd name="T41" fmla="*/ 123 h 435"/>
                <a:gd name="T42" fmla="*/ 241 w 318"/>
                <a:gd name="T43" fmla="*/ 125 h 435"/>
                <a:gd name="T44" fmla="*/ 183 w 318"/>
                <a:gd name="T45" fmla="*/ 236 h 435"/>
                <a:gd name="T46" fmla="*/ 289 w 318"/>
                <a:gd name="T47" fmla="*/ 212 h 435"/>
                <a:gd name="T48" fmla="*/ 243 w 318"/>
                <a:gd name="T49" fmla="*/ 248 h 435"/>
                <a:gd name="T50" fmla="*/ 183 w 318"/>
                <a:gd name="T51" fmla="*/ 236 h 435"/>
                <a:gd name="T52" fmla="*/ 182 w 318"/>
                <a:gd name="T53" fmla="*/ 10 h 435"/>
                <a:gd name="T54" fmla="*/ 202 w 318"/>
                <a:gd name="T55" fmla="*/ 31 h 435"/>
                <a:gd name="T56" fmla="*/ 213 w 318"/>
                <a:gd name="T57" fmla="*/ 38 h 435"/>
                <a:gd name="T58" fmla="*/ 226 w 318"/>
                <a:gd name="T59" fmla="*/ 31 h 435"/>
                <a:gd name="T60" fmla="*/ 238 w 318"/>
                <a:gd name="T61" fmla="*/ 24 h 435"/>
                <a:gd name="T62" fmla="*/ 251 w 318"/>
                <a:gd name="T63" fmla="*/ 24 h 435"/>
                <a:gd name="T64" fmla="*/ 274 w 318"/>
                <a:gd name="T65" fmla="*/ 50 h 435"/>
                <a:gd name="T66" fmla="*/ 295 w 318"/>
                <a:gd name="T67" fmla="*/ 40 h 435"/>
                <a:gd name="T68" fmla="*/ 311 w 318"/>
                <a:gd name="T69" fmla="*/ 30 h 435"/>
                <a:gd name="T70" fmla="*/ 245 w 318"/>
                <a:gd name="T71" fmla="*/ 118 h 435"/>
                <a:gd name="T72" fmla="*/ 178 w 318"/>
                <a:gd name="T73" fmla="*/ 70 h 435"/>
                <a:gd name="T74" fmla="*/ 182 w 318"/>
                <a:gd name="T75" fmla="*/ 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8" h="435">
                  <a:moveTo>
                    <a:pt x="241" y="125"/>
                  </a:moveTo>
                  <a:cubicBezTo>
                    <a:pt x="291" y="126"/>
                    <a:pt x="316" y="67"/>
                    <a:pt x="318" y="24"/>
                  </a:cubicBezTo>
                  <a:cubicBezTo>
                    <a:pt x="318" y="23"/>
                    <a:pt x="317" y="22"/>
                    <a:pt x="316" y="21"/>
                  </a:cubicBezTo>
                  <a:cubicBezTo>
                    <a:pt x="315" y="20"/>
                    <a:pt x="314" y="20"/>
                    <a:pt x="313" y="21"/>
                  </a:cubicBezTo>
                  <a:cubicBezTo>
                    <a:pt x="305" y="26"/>
                    <a:pt x="287" y="41"/>
                    <a:pt x="277" y="42"/>
                  </a:cubicBezTo>
                  <a:cubicBezTo>
                    <a:pt x="268" y="43"/>
                    <a:pt x="255" y="18"/>
                    <a:pt x="250" y="11"/>
                  </a:cubicBezTo>
                  <a:cubicBezTo>
                    <a:pt x="249" y="10"/>
                    <a:pt x="247" y="10"/>
                    <a:pt x="246" y="11"/>
                  </a:cubicBezTo>
                  <a:cubicBezTo>
                    <a:pt x="239" y="16"/>
                    <a:pt x="220" y="32"/>
                    <a:pt x="211" y="29"/>
                  </a:cubicBezTo>
                  <a:cubicBezTo>
                    <a:pt x="208" y="28"/>
                    <a:pt x="203" y="22"/>
                    <a:pt x="201" y="20"/>
                  </a:cubicBezTo>
                  <a:cubicBezTo>
                    <a:pt x="195" y="14"/>
                    <a:pt x="189" y="8"/>
                    <a:pt x="183" y="2"/>
                  </a:cubicBezTo>
                  <a:cubicBezTo>
                    <a:pt x="181" y="0"/>
                    <a:pt x="178" y="1"/>
                    <a:pt x="177" y="3"/>
                  </a:cubicBezTo>
                  <a:cubicBezTo>
                    <a:pt x="170" y="28"/>
                    <a:pt x="165" y="56"/>
                    <a:pt x="174" y="81"/>
                  </a:cubicBezTo>
                  <a:cubicBezTo>
                    <a:pt x="181" y="102"/>
                    <a:pt x="199" y="116"/>
                    <a:pt x="220" y="122"/>
                  </a:cubicBezTo>
                  <a:cubicBezTo>
                    <a:pt x="182" y="240"/>
                    <a:pt x="112" y="358"/>
                    <a:pt x="4" y="425"/>
                  </a:cubicBezTo>
                  <a:cubicBezTo>
                    <a:pt x="0" y="428"/>
                    <a:pt x="4" y="435"/>
                    <a:pt x="9" y="432"/>
                  </a:cubicBezTo>
                  <a:cubicBezTo>
                    <a:pt x="82" y="387"/>
                    <a:pt x="138" y="318"/>
                    <a:pt x="179" y="242"/>
                  </a:cubicBezTo>
                  <a:cubicBezTo>
                    <a:pt x="194" y="254"/>
                    <a:pt x="210" y="262"/>
                    <a:pt x="230" y="258"/>
                  </a:cubicBezTo>
                  <a:cubicBezTo>
                    <a:pt x="258" y="253"/>
                    <a:pt x="279" y="234"/>
                    <a:pt x="297" y="213"/>
                  </a:cubicBezTo>
                  <a:cubicBezTo>
                    <a:pt x="298" y="211"/>
                    <a:pt x="298" y="209"/>
                    <a:pt x="295" y="208"/>
                  </a:cubicBezTo>
                  <a:cubicBezTo>
                    <a:pt x="261" y="195"/>
                    <a:pt x="220" y="193"/>
                    <a:pt x="192" y="216"/>
                  </a:cubicBezTo>
                  <a:cubicBezTo>
                    <a:pt x="206" y="186"/>
                    <a:pt x="219" y="155"/>
                    <a:pt x="229" y="123"/>
                  </a:cubicBezTo>
                  <a:cubicBezTo>
                    <a:pt x="233" y="124"/>
                    <a:pt x="237" y="125"/>
                    <a:pt x="241" y="125"/>
                  </a:cubicBezTo>
                  <a:close/>
                  <a:moveTo>
                    <a:pt x="183" y="236"/>
                  </a:moveTo>
                  <a:cubicBezTo>
                    <a:pt x="207" y="200"/>
                    <a:pt x="251" y="200"/>
                    <a:pt x="289" y="212"/>
                  </a:cubicBezTo>
                  <a:cubicBezTo>
                    <a:pt x="276" y="227"/>
                    <a:pt x="261" y="241"/>
                    <a:pt x="243" y="248"/>
                  </a:cubicBezTo>
                  <a:cubicBezTo>
                    <a:pt x="220" y="257"/>
                    <a:pt x="201" y="251"/>
                    <a:pt x="183" y="236"/>
                  </a:cubicBezTo>
                  <a:close/>
                  <a:moveTo>
                    <a:pt x="182" y="10"/>
                  </a:moveTo>
                  <a:cubicBezTo>
                    <a:pt x="189" y="17"/>
                    <a:pt x="195" y="24"/>
                    <a:pt x="202" y="31"/>
                  </a:cubicBezTo>
                  <a:cubicBezTo>
                    <a:pt x="205" y="33"/>
                    <a:pt x="209" y="38"/>
                    <a:pt x="213" y="38"/>
                  </a:cubicBezTo>
                  <a:cubicBezTo>
                    <a:pt x="218" y="39"/>
                    <a:pt x="222" y="34"/>
                    <a:pt x="226" y="31"/>
                  </a:cubicBezTo>
                  <a:cubicBezTo>
                    <a:pt x="230" y="29"/>
                    <a:pt x="234" y="26"/>
                    <a:pt x="238" y="24"/>
                  </a:cubicBezTo>
                  <a:cubicBezTo>
                    <a:pt x="246" y="20"/>
                    <a:pt x="245" y="19"/>
                    <a:pt x="251" y="24"/>
                  </a:cubicBezTo>
                  <a:cubicBezTo>
                    <a:pt x="259" y="31"/>
                    <a:pt x="263" y="49"/>
                    <a:pt x="274" y="50"/>
                  </a:cubicBezTo>
                  <a:cubicBezTo>
                    <a:pt x="280" y="51"/>
                    <a:pt x="290" y="42"/>
                    <a:pt x="295" y="40"/>
                  </a:cubicBezTo>
                  <a:cubicBezTo>
                    <a:pt x="300" y="37"/>
                    <a:pt x="305" y="33"/>
                    <a:pt x="311" y="30"/>
                  </a:cubicBezTo>
                  <a:cubicBezTo>
                    <a:pt x="308" y="67"/>
                    <a:pt x="287" y="117"/>
                    <a:pt x="245" y="118"/>
                  </a:cubicBezTo>
                  <a:cubicBezTo>
                    <a:pt x="214" y="119"/>
                    <a:pt x="184" y="101"/>
                    <a:pt x="178" y="70"/>
                  </a:cubicBezTo>
                  <a:cubicBezTo>
                    <a:pt x="173" y="51"/>
                    <a:pt x="176" y="30"/>
                    <a:pt x="182" y="1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/>
            <p:nvPr/>
          </p:nvSpPr>
          <p:spPr bwMode="auto">
            <a:xfrm>
              <a:off x="2714" y="1342"/>
              <a:ext cx="45" cy="35"/>
            </a:xfrm>
            <a:custGeom>
              <a:avLst/>
              <a:gdLst>
                <a:gd name="T0" fmla="*/ 2 w 19"/>
                <a:gd name="T1" fmla="*/ 11 h 15"/>
                <a:gd name="T2" fmla="*/ 14 w 19"/>
                <a:gd name="T3" fmla="*/ 13 h 15"/>
                <a:gd name="T4" fmla="*/ 18 w 19"/>
                <a:gd name="T5" fmla="*/ 6 h 15"/>
                <a:gd name="T6" fmla="*/ 12 w 19"/>
                <a:gd name="T7" fmla="*/ 1 h 15"/>
                <a:gd name="T8" fmla="*/ 3 w 19"/>
                <a:gd name="T9" fmla="*/ 3 h 15"/>
                <a:gd name="T10" fmla="*/ 2 w 1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2" y="11"/>
                  </a:moveTo>
                  <a:cubicBezTo>
                    <a:pt x="5" y="14"/>
                    <a:pt x="10" y="15"/>
                    <a:pt x="14" y="13"/>
                  </a:cubicBezTo>
                  <a:cubicBezTo>
                    <a:pt x="17" y="12"/>
                    <a:pt x="19" y="9"/>
                    <a:pt x="18" y="6"/>
                  </a:cubicBezTo>
                  <a:cubicBezTo>
                    <a:pt x="18" y="3"/>
                    <a:pt x="15" y="1"/>
                    <a:pt x="12" y="1"/>
                  </a:cubicBezTo>
                  <a:cubicBezTo>
                    <a:pt x="8" y="0"/>
                    <a:pt x="5" y="0"/>
                    <a:pt x="3" y="3"/>
                  </a:cubicBezTo>
                  <a:cubicBezTo>
                    <a:pt x="0" y="5"/>
                    <a:pt x="0" y="8"/>
                    <a:pt x="2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 noEditPoints="1"/>
            </p:cNvSpPr>
            <p:nvPr/>
          </p:nvSpPr>
          <p:spPr bwMode="auto">
            <a:xfrm>
              <a:off x="2698" y="1325"/>
              <a:ext cx="75" cy="69"/>
            </a:xfrm>
            <a:custGeom>
              <a:avLst/>
              <a:gdLst>
                <a:gd name="T0" fmla="*/ 21 w 32"/>
                <a:gd name="T1" fmla="*/ 28 h 29"/>
                <a:gd name="T2" fmla="*/ 32 w 32"/>
                <a:gd name="T3" fmla="*/ 15 h 29"/>
                <a:gd name="T4" fmla="*/ 21 w 32"/>
                <a:gd name="T5" fmla="*/ 1 h 29"/>
                <a:gd name="T6" fmla="*/ 7 w 32"/>
                <a:gd name="T7" fmla="*/ 4 h 29"/>
                <a:gd name="T8" fmla="*/ 1 w 32"/>
                <a:gd name="T9" fmla="*/ 16 h 29"/>
                <a:gd name="T10" fmla="*/ 21 w 32"/>
                <a:gd name="T11" fmla="*/ 28 h 29"/>
                <a:gd name="T12" fmla="*/ 19 w 32"/>
                <a:gd name="T13" fmla="*/ 8 h 29"/>
                <a:gd name="T14" fmla="*/ 25 w 32"/>
                <a:gd name="T15" fmla="*/ 13 h 29"/>
                <a:gd name="T16" fmla="*/ 21 w 32"/>
                <a:gd name="T17" fmla="*/ 20 h 29"/>
                <a:gd name="T18" fmla="*/ 9 w 32"/>
                <a:gd name="T19" fmla="*/ 18 h 29"/>
                <a:gd name="T20" fmla="*/ 10 w 32"/>
                <a:gd name="T21" fmla="*/ 10 h 29"/>
                <a:gd name="T22" fmla="*/ 19 w 32"/>
                <a:gd name="T2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9">
                  <a:moveTo>
                    <a:pt x="21" y="28"/>
                  </a:moveTo>
                  <a:cubicBezTo>
                    <a:pt x="27" y="26"/>
                    <a:pt x="32" y="21"/>
                    <a:pt x="32" y="15"/>
                  </a:cubicBezTo>
                  <a:cubicBezTo>
                    <a:pt x="32" y="8"/>
                    <a:pt x="27" y="2"/>
                    <a:pt x="21" y="1"/>
                  </a:cubicBezTo>
                  <a:cubicBezTo>
                    <a:pt x="16" y="0"/>
                    <a:pt x="11" y="1"/>
                    <a:pt x="7" y="4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2" y="25"/>
                    <a:pt x="12" y="29"/>
                    <a:pt x="21" y="28"/>
                  </a:cubicBezTo>
                  <a:close/>
                  <a:moveTo>
                    <a:pt x="19" y="8"/>
                  </a:moveTo>
                  <a:cubicBezTo>
                    <a:pt x="22" y="8"/>
                    <a:pt x="25" y="10"/>
                    <a:pt x="25" y="13"/>
                  </a:cubicBezTo>
                  <a:cubicBezTo>
                    <a:pt x="26" y="16"/>
                    <a:pt x="24" y="19"/>
                    <a:pt x="21" y="20"/>
                  </a:cubicBezTo>
                  <a:cubicBezTo>
                    <a:pt x="17" y="22"/>
                    <a:pt x="12" y="21"/>
                    <a:pt x="9" y="18"/>
                  </a:cubicBezTo>
                  <a:cubicBezTo>
                    <a:pt x="7" y="15"/>
                    <a:pt x="7" y="12"/>
                    <a:pt x="10" y="10"/>
                  </a:cubicBezTo>
                  <a:cubicBezTo>
                    <a:pt x="12" y="7"/>
                    <a:pt x="15" y="7"/>
                    <a:pt x="19" y="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/>
            <p:nvPr/>
          </p:nvSpPr>
          <p:spPr bwMode="auto">
            <a:xfrm>
              <a:off x="2866" y="1349"/>
              <a:ext cx="54" cy="45"/>
            </a:xfrm>
            <a:custGeom>
              <a:avLst/>
              <a:gdLst>
                <a:gd name="T0" fmla="*/ 10 w 23"/>
                <a:gd name="T1" fmla="*/ 17 h 19"/>
                <a:gd name="T2" fmla="*/ 21 w 23"/>
                <a:gd name="T3" fmla="*/ 13 h 19"/>
                <a:gd name="T4" fmla="*/ 18 w 23"/>
                <a:gd name="T5" fmla="*/ 4 h 19"/>
                <a:gd name="T6" fmla="*/ 10 w 23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0" y="17"/>
                  </a:moveTo>
                  <a:cubicBezTo>
                    <a:pt x="14" y="19"/>
                    <a:pt x="19" y="17"/>
                    <a:pt x="21" y="13"/>
                  </a:cubicBezTo>
                  <a:cubicBezTo>
                    <a:pt x="23" y="9"/>
                    <a:pt x="22" y="6"/>
                    <a:pt x="18" y="4"/>
                  </a:cubicBezTo>
                  <a:cubicBezTo>
                    <a:pt x="9" y="0"/>
                    <a:pt x="0" y="13"/>
                    <a:pt x="10" y="1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856" y="1337"/>
              <a:ext cx="100" cy="85"/>
            </a:xfrm>
            <a:custGeom>
              <a:avLst/>
              <a:gdLst>
                <a:gd name="T0" fmla="*/ 11 w 42"/>
                <a:gd name="T1" fmla="*/ 28 h 36"/>
                <a:gd name="T2" fmla="*/ 25 w 42"/>
                <a:gd name="T3" fmla="*/ 4 h 36"/>
                <a:gd name="T4" fmla="*/ 5 w 42"/>
                <a:gd name="T5" fmla="*/ 9 h 36"/>
                <a:gd name="T6" fmla="*/ 11 w 42"/>
                <a:gd name="T7" fmla="*/ 28 h 36"/>
                <a:gd name="T8" fmla="*/ 22 w 42"/>
                <a:gd name="T9" fmla="*/ 9 h 36"/>
                <a:gd name="T10" fmla="*/ 25 w 42"/>
                <a:gd name="T11" fmla="*/ 18 h 36"/>
                <a:gd name="T12" fmla="*/ 14 w 42"/>
                <a:gd name="T13" fmla="*/ 22 h 36"/>
                <a:gd name="T14" fmla="*/ 22 w 42"/>
                <a:gd name="T15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6">
                  <a:moveTo>
                    <a:pt x="11" y="28"/>
                  </a:moveTo>
                  <a:cubicBezTo>
                    <a:pt x="26" y="36"/>
                    <a:pt x="42" y="12"/>
                    <a:pt x="25" y="4"/>
                  </a:cubicBezTo>
                  <a:cubicBezTo>
                    <a:pt x="18" y="0"/>
                    <a:pt x="9" y="2"/>
                    <a:pt x="5" y="9"/>
                  </a:cubicBezTo>
                  <a:cubicBezTo>
                    <a:pt x="0" y="16"/>
                    <a:pt x="4" y="25"/>
                    <a:pt x="11" y="28"/>
                  </a:cubicBezTo>
                  <a:close/>
                  <a:moveTo>
                    <a:pt x="22" y="9"/>
                  </a:moveTo>
                  <a:cubicBezTo>
                    <a:pt x="26" y="11"/>
                    <a:pt x="27" y="14"/>
                    <a:pt x="25" y="18"/>
                  </a:cubicBezTo>
                  <a:cubicBezTo>
                    <a:pt x="23" y="22"/>
                    <a:pt x="18" y="24"/>
                    <a:pt x="14" y="22"/>
                  </a:cubicBezTo>
                  <a:cubicBezTo>
                    <a:pt x="4" y="18"/>
                    <a:pt x="13" y="5"/>
                    <a:pt x="22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3038" y="1384"/>
              <a:ext cx="45" cy="50"/>
            </a:xfrm>
            <a:custGeom>
              <a:avLst/>
              <a:gdLst>
                <a:gd name="T0" fmla="*/ 3 w 19"/>
                <a:gd name="T1" fmla="*/ 4 h 21"/>
                <a:gd name="T2" fmla="*/ 5 w 19"/>
                <a:gd name="T3" fmla="*/ 15 h 21"/>
                <a:gd name="T4" fmla="*/ 13 w 19"/>
                <a:gd name="T5" fmla="*/ 3 h 21"/>
                <a:gd name="T6" fmla="*/ 3 w 19"/>
                <a:gd name="T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3" y="4"/>
                  </a:moveTo>
                  <a:cubicBezTo>
                    <a:pt x="0" y="8"/>
                    <a:pt x="1" y="12"/>
                    <a:pt x="5" y="15"/>
                  </a:cubicBezTo>
                  <a:cubicBezTo>
                    <a:pt x="12" y="21"/>
                    <a:pt x="19" y="8"/>
                    <a:pt x="13" y="3"/>
                  </a:cubicBezTo>
                  <a:cubicBezTo>
                    <a:pt x="10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3019" y="1368"/>
              <a:ext cx="74" cy="75"/>
            </a:xfrm>
            <a:custGeom>
              <a:avLst/>
              <a:gdLst>
                <a:gd name="T0" fmla="*/ 26 w 31"/>
                <a:gd name="T1" fmla="*/ 5 h 32"/>
                <a:gd name="T2" fmla="*/ 7 w 31"/>
                <a:gd name="T3" fmla="*/ 7 h 32"/>
                <a:gd name="T4" fmla="*/ 8 w 31"/>
                <a:gd name="T5" fmla="*/ 27 h 32"/>
                <a:gd name="T6" fmla="*/ 27 w 31"/>
                <a:gd name="T7" fmla="*/ 25 h 32"/>
                <a:gd name="T8" fmla="*/ 26 w 31"/>
                <a:gd name="T9" fmla="*/ 5 h 32"/>
                <a:gd name="T10" fmla="*/ 13 w 31"/>
                <a:gd name="T11" fmla="*/ 22 h 32"/>
                <a:gd name="T12" fmla="*/ 11 w 31"/>
                <a:gd name="T13" fmla="*/ 11 h 32"/>
                <a:gd name="T14" fmla="*/ 21 w 31"/>
                <a:gd name="T15" fmla="*/ 10 h 32"/>
                <a:gd name="T16" fmla="*/ 13 w 31"/>
                <a:gd name="T1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26" y="5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0" y="13"/>
                    <a:pt x="2" y="21"/>
                    <a:pt x="8" y="27"/>
                  </a:cubicBezTo>
                  <a:cubicBezTo>
                    <a:pt x="14" y="32"/>
                    <a:pt x="22" y="31"/>
                    <a:pt x="27" y="25"/>
                  </a:cubicBezTo>
                  <a:cubicBezTo>
                    <a:pt x="31" y="19"/>
                    <a:pt x="31" y="10"/>
                    <a:pt x="26" y="5"/>
                  </a:cubicBezTo>
                  <a:close/>
                  <a:moveTo>
                    <a:pt x="13" y="22"/>
                  </a:moveTo>
                  <a:cubicBezTo>
                    <a:pt x="9" y="19"/>
                    <a:pt x="8" y="15"/>
                    <a:pt x="11" y="11"/>
                  </a:cubicBezTo>
                  <a:cubicBezTo>
                    <a:pt x="14" y="9"/>
                    <a:pt x="18" y="7"/>
                    <a:pt x="21" y="10"/>
                  </a:cubicBezTo>
                  <a:cubicBezTo>
                    <a:pt x="27" y="15"/>
                    <a:pt x="20" y="28"/>
                    <a:pt x="13" y="22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8"/>
            <p:cNvSpPr/>
            <p:nvPr/>
          </p:nvSpPr>
          <p:spPr bwMode="auto">
            <a:xfrm>
              <a:off x="2731" y="1889"/>
              <a:ext cx="251" cy="135"/>
            </a:xfrm>
            <a:custGeom>
              <a:avLst/>
              <a:gdLst>
                <a:gd name="T0" fmla="*/ 106 w 106"/>
                <a:gd name="T1" fmla="*/ 12 h 57"/>
                <a:gd name="T2" fmla="*/ 0 w 106"/>
                <a:gd name="T3" fmla="*/ 36 h 57"/>
                <a:gd name="T4" fmla="*/ 60 w 106"/>
                <a:gd name="T5" fmla="*/ 48 h 57"/>
                <a:gd name="T6" fmla="*/ 106 w 106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7">
                  <a:moveTo>
                    <a:pt x="106" y="12"/>
                  </a:moveTo>
                  <a:cubicBezTo>
                    <a:pt x="68" y="0"/>
                    <a:pt x="24" y="0"/>
                    <a:pt x="0" y="36"/>
                  </a:cubicBezTo>
                  <a:cubicBezTo>
                    <a:pt x="18" y="51"/>
                    <a:pt x="37" y="57"/>
                    <a:pt x="60" y="48"/>
                  </a:cubicBezTo>
                  <a:cubicBezTo>
                    <a:pt x="78" y="41"/>
                    <a:pt x="93" y="27"/>
                    <a:pt x="106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9"/>
            <p:cNvSpPr/>
            <p:nvPr/>
          </p:nvSpPr>
          <p:spPr bwMode="auto">
            <a:xfrm>
              <a:off x="657" y="2540"/>
              <a:ext cx="1755" cy="839"/>
            </a:xfrm>
            <a:custGeom>
              <a:avLst/>
              <a:gdLst>
                <a:gd name="T0" fmla="*/ 645 w 742"/>
                <a:gd name="T1" fmla="*/ 257 h 354"/>
                <a:gd name="T2" fmla="*/ 560 w 742"/>
                <a:gd name="T3" fmla="*/ 229 h 354"/>
                <a:gd name="T4" fmla="*/ 546 w 742"/>
                <a:gd name="T5" fmla="*/ 221 h 354"/>
                <a:gd name="T6" fmla="*/ 521 w 742"/>
                <a:gd name="T7" fmla="*/ 176 h 354"/>
                <a:gd name="T8" fmla="*/ 520 w 742"/>
                <a:gd name="T9" fmla="*/ 33 h 354"/>
                <a:gd name="T10" fmla="*/ 246 w 742"/>
                <a:gd name="T11" fmla="*/ 65 h 354"/>
                <a:gd name="T12" fmla="*/ 113 w 742"/>
                <a:gd name="T13" fmla="*/ 82 h 354"/>
                <a:gd name="T14" fmla="*/ 53 w 742"/>
                <a:gd name="T15" fmla="*/ 73 h 354"/>
                <a:gd name="T16" fmla="*/ 0 w 742"/>
                <a:gd name="T17" fmla="*/ 56 h 354"/>
                <a:gd name="T18" fmla="*/ 153 w 742"/>
                <a:gd name="T19" fmla="*/ 147 h 354"/>
                <a:gd name="T20" fmla="*/ 253 w 742"/>
                <a:gd name="T21" fmla="*/ 171 h 354"/>
                <a:gd name="T22" fmla="*/ 353 w 742"/>
                <a:gd name="T23" fmla="*/ 170 h 354"/>
                <a:gd name="T24" fmla="*/ 356 w 742"/>
                <a:gd name="T25" fmla="*/ 179 h 354"/>
                <a:gd name="T26" fmla="*/ 169 w 742"/>
                <a:gd name="T27" fmla="*/ 258 h 354"/>
                <a:gd name="T28" fmla="*/ 79 w 742"/>
                <a:gd name="T29" fmla="*/ 291 h 354"/>
                <a:gd name="T30" fmla="*/ 2 w 742"/>
                <a:gd name="T31" fmla="*/ 305 h 354"/>
                <a:gd name="T32" fmla="*/ 66 w 742"/>
                <a:gd name="T33" fmla="*/ 333 h 354"/>
                <a:gd name="T34" fmla="*/ 169 w 742"/>
                <a:gd name="T35" fmla="*/ 353 h 354"/>
                <a:gd name="T36" fmla="*/ 278 w 742"/>
                <a:gd name="T37" fmla="*/ 342 h 354"/>
                <a:gd name="T38" fmla="*/ 382 w 742"/>
                <a:gd name="T39" fmla="*/ 311 h 354"/>
                <a:gd name="T40" fmla="*/ 742 w 742"/>
                <a:gd name="T41" fmla="*/ 311 h 354"/>
                <a:gd name="T42" fmla="*/ 702 w 742"/>
                <a:gd name="T43" fmla="*/ 282 h 354"/>
                <a:gd name="T44" fmla="*/ 645 w 742"/>
                <a:gd name="T45" fmla="*/ 25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2" h="354">
                  <a:moveTo>
                    <a:pt x="645" y="257"/>
                  </a:moveTo>
                  <a:cubicBezTo>
                    <a:pt x="617" y="249"/>
                    <a:pt x="584" y="245"/>
                    <a:pt x="560" y="229"/>
                  </a:cubicBezTo>
                  <a:cubicBezTo>
                    <a:pt x="555" y="228"/>
                    <a:pt x="550" y="226"/>
                    <a:pt x="546" y="221"/>
                  </a:cubicBezTo>
                  <a:cubicBezTo>
                    <a:pt x="533" y="209"/>
                    <a:pt x="526" y="194"/>
                    <a:pt x="521" y="176"/>
                  </a:cubicBezTo>
                  <a:cubicBezTo>
                    <a:pt x="508" y="129"/>
                    <a:pt x="523" y="81"/>
                    <a:pt x="520" y="33"/>
                  </a:cubicBezTo>
                  <a:cubicBezTo>
                    <a:pt x="428" y="0"/>
                    <a:pt x="334" y="40"/>
                    <a:pt x="246" y="65"/>
                  </a:cubicBezTo>
                  <a:cubicBezTo>
                    <a:pt x="203" y="77"/>
                    <a:pt x="158" y="84"/>
                    <a:pt x="113" y="82"/>
                  </a:cubicBezTo>
                  <a:cubicBezTo>
                    <a:pt x="93" y="82"/>
                    <a:pt x="73" y="80"/>
                    <a:pt x="53" y="73"/>
                  </a:cubicBezTo>
                  <a:cubicBezTo>
                    <a:pt x="35" y="67"/>
                    <a:pt x="18" y="61"/>
                    <a:pt x="0" y="56"/>
                  </a:cubicBezTo>
                  <a:cubicBezTo>
                    <a:pt x="46" y="94"/>
                    <a:pt x="95" y="128"/>
                    <a:pt x="153" y="147"/>
                  </a:cubicBezTo>
                  <a:cubicBezTo>
                    <a:pt x="185" y="158"/>
                    <a:pt x="219" y="167"/>
                    <a:pt x="253" y="171"/>
                  </a:cubicBezTo>
                  <a:cubicBezTo>
                    <a:pt x="286" y="174"/>
                    <a:pt x="320" y="172"/>
                    <a:pt x="353" y="170"/>
                  </a:cubicBezTo>
                  <a:cubicBezTo>
                    <a:pt x="359" y="170"/>
                    <a:pt x="360" y="176"/>
                    <a:pt x="356" y="179"/>
                  </a:cubicBezTo>
                  <a:cubicBezTo>
                    <a:pt x="296" y="209"/>
                    <a:pt x="233" y="235"/>
                    <a:pt x="169" y="258"/>
                  </a:cubicBezTo>
                  <a:cubicBezTo>
                    <a:pt x="139" y="269"/>
                    <a:pt x="109" y="281"/>
                    <a:pt x="79" y="291"/>
                  </a:cubicBezTo>
                  <a:cubicBezTo>
                    <a:pt x="54" y="300"/>
                    <a:pt x="28" y="302"/>
                    <a:pt x="2" y="305"/>
                  </a:cubicBezTo>
                  <a:cubicBezTo>
                    <a:pt x="20" y="318"/>
                    <a:pt x="46" y="326"/>
                    <a:pt x="66" y="333"/>
                  </a:cubicBezTo>
                  <a:cubicBezTo>
                    <a:pt x="100" y="344"/>
                    <a:pt x="133" y="352"/>
                    <a:pt x="169" y="353"/>
                  </a:cubicBezTo>
                  <a:cubicBezTo>
                    <a:pt x="205" y="354"/>
                    <a:pt x="242" y="351"/>
                    <a:pt x="278" y="342"/>
                  </a:cubicBezTo>
                  <a:cubicBezTo>
                    <a:pt x="313" y="334"/>
                    <a:pt x="347" y="321"/>
                    <a:pt x="382" y="311"/>
                  </a:cubicBezTo>
                  <a:cubicBezTo>
                    <a:pt x="496" y="279"/>
                    <a:pt x="626" y="290"/>
                    <a:pt x="742" y="311"/>
                  </a:cubicBezTo>
                  <a:cubicBezTo>
                    <a:pt x="729" y="302"/>
                    <a:pt x="716" y="291"/>
                    <a:pt x="702" y="282"/>
                  </a:cubicBezTo>
                  <a:cubicBezTo>
                    <a:pt x="684" y="271"/>
                    <a:pt x="666" y="262"/>
                    <a:pt x="645" y="25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0"/>
            <p:cNvSpPr/>
            <p:nvPr/>
          </p:nvSpPr>
          <p:spPr bwMode="auto">
            <a:xfrm>
              <a:off x="5271" y="2543"/>
              <a:ext cx="1750" cy="838"/>
            </a:xfrm>
            <a:custGeom>
              <a:avLst/>
              <a:gdLst>
                <a:gd name="T0" fmla="*/ 211 w 740"/>
                <a:gd name="T1" fmla="*/ 210 h 354"/>
                <a:gd name="T2" fmla="*/ 184 w 740"/>
                <a:gd name="T3" fmla="*/ 232 h 354"/>
                <a:gd name="T4" fmla="*/ 99 w 740"/>
                <a:gd name="T5" fmla="*/ 255 h 354"/>
                <a:gd name="T6" fmla="*/ 33 w 740"/>
                <a:gd name="T7" fmla="*/ 285 h 354"/>
                <a:gd name="T8" fmla="*/ 0 w 740"/>
                <a:gd name="T9" fmla="*/ 310 h 354"/>
                <a:gd name="T10" fmla="*/ 365 w 740"/>
                <a:gd name="T11" fmla="*/ 312 h 354"/>
                <a:gd name="T12" fmla="*/ 469 w 740"/>
                <a:gd name="T13" fmla="*/ 343 h 354"/>
                <a:gd name="T14" fmla="*/ 578 w 740"/>
                <a:gd name="T15" fmla="*/ 352 h 354"/>
                <a:gd name="T16" fmla="*/ 680 w 740"/>
                <a:gd name="T17" fmla="*/ 329 h 354"/>
                <a:gd name="T18" fmla="*/ 738 w 740"/>
                <a:gd name="T19" fmla="*/ 304 h 354"/>
                <a:gd name="T20" fmla="*/ 654 w 740"/>
                <a:gd name="T21" fmla="*/ 288 h 354"/>
                <a:gd name="T22" fmla="*/ 563 w 740"/>
                <a:gd name="T23" fmla="*/ 254 h 354"/>
                <a:gd name="T24" fmla="*/ 384 w 740"/>
                <a:gd name="T25" fmla="*/ 178 h 354"/>
                <a:gd name="T26" fmla="*/ 386 w 740"/>
                <a:gd name="T27" fmla="*/ 169 h 354"/>
                <a:gd name="T28" fmla="*/ 594 w 740"/>
                <a:gd name="T29" fmla="*/ 144 h 354"/>
                <a:gd name="T30" fmla="*/ 740 w 740"/>
                <a:gd name="T31" fmla="*/ 55 h 354"/>
                <a:gd name="T32" fmla="*/ 626 w 740"/>
                <a:gd name="T33" fmla="*/ 81 h 354"/>
                <a:gd name="T34" fmla="*/ 494 w 740"/>
                <a:gd name="T35" fmla="*/ 64 h 354"/>
                <a:gd name="T36" fmla="*/ 220 w 740"/>
                <a:gd name="T37" fmla="*/ 32 h 354"/>
                <a:gd name="T38" fmla="*/ 231 w 740"/>
                <a:gd name="T39" fmla="*/ 89 h 354"/>
                <a:gd name="T40" fmla="*/ 211 w 740"/>
                <a:gd name="T41" fmla="*/ 21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0" h="354">
                  <a:moveTo>
                    <a:pt x="211" y="210"/>
                  </a:moveTo>
                  <a:cubicBezTo>
                    <a:pt x="202" y="219"/>
                    <a:pt x="193" y="226"/>
                    <a:pt x="184" y="232"/>
                  </a:cubicBezTo>
                  <a:cubicBezTo>
                    <a:pt x="159" y="247"/>
                    <a:pt x="127" y="249"/>
                    <a:pt x="99" y="255"/>
                  </a:cubicBezTo>
                  <a:cubicBezTo>
                    <a:pt x="75" y="261"/>
                    <a:pt x="53" y="271"/>
                    <a:pt x="33" y="285"/>
                  </a:cubicBezTo>
                  <a:cubicBezTo>
                    <a:pt x="22" y="293"/>
                    <a:pt x="11" y="302"/>
                    <a:pt x="0" y="310"/>
                  </a:cubicBezTo>
                  <a:cubicBezTo>
                    <a:pt x="118" y="289"/>
                    <a:pt x="249" y="277"/>
                    <a:pt x="365" y="312"/>
                  </a:cubicBezTo>
                  <a:cubicBezTo>
                    <a:pt x="399" y="322"/>
                    <a:pt x="433" y="336"/>
                    <a:pt x="469" y="343"/>
                  </a:cubicBezTo>
                  <a:cubicBezTo>
                    <a:pt x="505" y="350"/>
                    <a:pt x="542" y="354"/>
                    <a:pt x="578" y="352"/>
                  </a:cubicBezTo>
                  <a:cubicBezTo>
                    <a:pt x="613" y="350"/>
                    <a:pt x="647" y="342"/>
                    <a:pt x="680" y="329"/>
                  </a:cubicBezTo>
                  <a:cubicBezTo>
                    <a:pt x="698" y="322"/>
                    <a:pt x="721" y="315"/>
                    <a:pt x="738" y="304"/>
                  </a:cubicBezTo>
                  <a:cubicBezTo>
                    <a:pt x="709" y="301"/>
                    <a:pt x="682" y="298"/>
                    <a:pt x="654" y="288"/>
                  </a:cubicBezTo>
                  <a:cubicBezTo>
                    <a:pt x="624" y="277"/>
                    <a:pt x="594" y="266"/>
                    <a:pt x="563" y="254"/>
                  </a:cubicBezTo>
                  <a:cubicBezTo>
                    <a:pt x="502" y="232"/>
                    <a:pt x="442" y="207"/>
                    <a:pt x="384" y="178"/>
                  </a:cubicBezTo>
                  <a:cubicBezTo>
                    <a:pt x="380" y="176"/>
                    <a:pt x="381" y="169"/>
                    <a:pt x="386" y="169"/>
                  </a:cubicBezTo>
                  <a:cubicBezTo>
                    <a:pt x="458" y="173"/>
                    <a:pt x="526" y="169"/>
                    <a:pt x="594" y="144"/>
                  </a:cubicBezTo>
                  <a:cubicBezTo>
                    <a:pt x="649" y="124"/>
                    <a:pt x="695" y="92"/>
                    <a:pt x="740" y="55"/>
                  </a:cubicBezTo>
                  <a:cubicBezTo>
                    <a:pt x="702" y="64"/>
                    <a:pt x="667" y="81"/>
                    <a:pt x="626" y="81"/>
                  </a:cubicBezTo>
                  <a:cubicBezTo>
                    <a:pt x="582" y="82"/>
                    <a:pt x="537" y="77"/>
                    <a:pt x="494" y="64"/>
                  </a:cubicBezTo>
                  <a:cubicBezTo>
                    <a:pt x="407" y="37"/>
                    <a:pt x="311" y="0"/>
                    <a:pt x="220" y="32"/>
                  </a:cubicBezTo>
                  <a:cubicBezTo>
                    <a:pt x="224" y="51"/>
                    <a:pt x="227" y="70"/>
                    <a:pt x="231" y="89"/>
                  </a:cubicBezTo>
                  <a:cubicBezTo>
                    <a:pt x="237" y="128"/>
                    <a:pt x="239" y="177"/>
                    <a:pt x="211" y="2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1"/>
            <p:cNvSpPr/>
            <p:nvPr/>
          </p:nvSpPr>
          <p:spPr bwMode="auto">
            <a:xfrm>
              <a:off x="1856" y="2071"/>
              <a:ext cx="3980" cy="1052"/>
            </a:xfrm>
            <a:custGeom>
              <a:avLst/>
              <a:gdLst>
                <a:gd name="T0" fmla="*/ 1137 w 1683"/>
                <a:gd name="T1" fmla="*/ 422 h 444"/>
                <a:gd name="T2" fmla="*/ 1233 w 1683"/>
                <a:gd name="T3" fmla="*/ 432 h 444"/>
                <a:gd name="T4" fmla="*/ 1327 w 1683"/>
                <a:gd name="T5" fmla="*/ 435 h 444"/>
                <a:gd name="T6" fmla="*/ 1407 w 1683"/>
                <a:gd name="T7" fmla="*/ 425 h 444"/>
                <a:gd name="T8" fmla="*/ 1477 w 1683"/>
                <a:gd name="T9" fmla="*/ 422 h 444"/>
                <a:gd name="T10" fmla="*/ 1608 w 1683"/>
                <a:gd name="T11" fmla="*/ 431 h 444"/>
                <a:gd name="T12" fmla="*/ 1625 w 1683"/>
                <a:gd name="T13" fmla="*/ 424 h 444"/>
                <a:gd name="T14" fmla="*/ 1648 w 1683"/>
                <a:gd name="T15" fmla="*/ 404 h 444"/>
                <a:gd name="T16" fmla="*/ 1659 w 1683"/>
                <a:gd name="T17" fmla="*/ 252 h 444"/>
                <a:gd name="T18" fmla="*/ 1647 w 1683"/>
                <a:gd name="T19" fmla="*/ 166 h 444"/>
                <a:gd name="T20" fmla="*/ 1652 w 1683"/>
                <a:gd name="T21" fmla="*/ 99 h 444"/>
                <a:gd name="T22" fmla="*/ 1651 w 1683"/>
                <a:gd name="T23" fmla="*/ 97 h 444"/>
                <a:gd name="T24" fmla="*/ 1377 w 1683"/>
                <a:gd name="T25" fmla="*/ 59 h 444"/>
                <a:gd name="T26" fmla="*/ 1238 w 1683"/>
                <a:gd name="T27" fmla="*/ 71 h 444"/>
                <a:gd name="T28" fmla="*/ 1086 w 1683"/>
                <a:gd name="T29" fmla="*/ 52 h 444"/>
                <a:gd name="T30" fmla="*/ 783 w 1683"/>
                <a:gd name="T31" fmla="*/ 29 h 444"/>
                <a:gd name="T32" fmla="*/ 638 w 1683"/>
                <a:gd name="T33" fmla="*/ 60 h 444"/>
                <a:gd name="T34" fmla="*/ 496 w 1683"/>
                <a:gd name="T35" fmla="*/ 73 h 444"/>
                <a:gd name="T36" fmla="*/ 318 w 1683"/>
                <a:gd name="T37" fmla="*/ 44 h 444"/>
                <a:gd name="T38" fmla="*/ 133 w 1683"/>
                <a:gd name="T39" fmla="*/ 38 h 444"/>
                <a:gd name="T40" fmla="*/ 36 w 1683"/>
                <a:gd name="T41" fmla="*/ 57 h 444"/>
                <a:gd name="T42" fmla="*/ 4 w 1683"/>
                <a:gd name="T43" fmla="*/ 127 h 444"/>
                <a:gd name="T44" fmla="*/ 22 w 1683"/>
                <a:gd name="T45" fmla="*/ 260 h 444"/>
                <a:gd name="T46" fmla="*/ 20 w 1683"/>
                <a:gd name="T47" fmla="*/ 356 h 444"/>
                <a:gd name="T48" fmla="*/ 55 w 1683"/>
                <a:gd name="T49" fmla="*/ 419 h 444"/>
                <a:gd name="T50" fmla="*/ 87 w 1683"/>
                <a:gd name="T51" fmla="*/ 413 h 444"/>
                <a:gd name="T52" fmla="*/ 110 w 1683"/>
                <a:gd name="T53" fmla="*/ 407 h 444"/>
                <a:gd name="T54" fmla="*/ 155 w 1683"/>
                <a:gd name="T55" fmla="*/ 398 h 444"/>
                <a:gd name="T56" fmla="*/ 246 w 1683"/>
                <a:gd name="T57" fmla="*/ 385 h 444"/>
                <a:gd name="T58" fmla="*/ 335 w 1683"/>
                <a:gd name="T59" fmla="*/ 389 h 444"/>
                <a:gd name="T60" fmla="*/ 417 w 1683"/>
                <a:gd name="T61" fmla="*/ 406 h 444"/>
                <a:gd name="T62" fmla="*/ 608 w 1683"/>
                <a:gd name="T63" fmla="*/ 414 h 444"/>
                <a:gd name="T64" fmla="*/ 792 w 1683"/>
                <a:gd name="T65" fmla="*/ 381 h 444"/>
                <a:gd name="T66" fmla="*/ 968 w 1683"/>
                <a:gd name="T67" fmla="*/ 379 h 444"/>
                <a:gd name="T68" fmla="*/ 1050 w 1683"/>
                <a:gd name="T69" fmla="*/ 398 h 444"/>
                <a:gd name="T70" fmla="*/ 1137 w 1683"/>
                <a:gd name="T71" fmla="*/ 4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83" h="444">
                  <a:moveTo>
                    <a:pt x="1137" y="422"/>
                  </a:moveTo>
                  <a:cubicBezTo>
                    <a:pt x="1169" y="427"/>
                    <a:pt x="1201" y="430"/>
                    <a:pt x="1233" y="432"/>
                  </a:cubicBezTo>
                  <a:cubicBezTo>
                    <a:pt x="1265" y="435"/>
                    <a:pt x="1295" y="438"/>
                    <a:pt x="1327" y="435"/>
                  </a:cubicBezTo>
                  <a:cubicBezTo>
                    <a:pt x="1354" y="432"/>
                    <a:pt x="1380" y="429"/>
                    <a:pt x="1407" y="425"/>
                  </a:cubicBezTo>
                  <a:cubicBezTo>
                    <a:pt x="1431" y="423"/>
                    <a:pt x="1454" y="419"/>
                    <a:pt x="1477" y="422"/>
                  </a:cubicBezTo>
                  <a:cubicBezTo>
                    <a:pt x="1518" y="427"/>
                    <a:pt x="1568" y="444"/>
                    <a:pt x="1608" y="431"/>
                  </a:cubicBezTo>
                  <a:cubicBezTo>
                    <a:pt x="1614" y="429"/>
                    <a:pt x="1620" y="427"/>
                    <a:pt x="1625" y="424"/>
                  </a:cubicBezTo>
                  <a:cubicBezTo>
                    <a:pt x="1634" y="419"/>
                    <a:pt x="1641" y="412"/>
                    <a:pt x="1648" y="404"/>
                  </a:cubicBezTo>
                  <a:cubicBezTo>
                    <a:pt x="1683" y="358"/>
                    <a:pt x="1667" y="304"/>
                    <a:pt x="1659" y="252"/>
                  </a:cubicBezTo>
                  <a:cubicBezTo>
                    <a:pt x="1654" y="224"/>
                    <a:pt x="1649" y="195"/>
                    <a:pt x="1647" y="166"/>
                  </a:cubicBezTo>
                  <a:cubicBezTo>
                    <a:pt x="1646" y="143"/>
                    <a:pt x="1656" y="121"/>
                    <a:pt x="1652" y="99"/>
                  </a:cubicBezTo>
                  <a:cubicBezTo>
                    <a:pt x="1652" y="98"/>
                    <a:pt x="1652" y="98"/>
                    <a:pt x="1651" y="97"/>
                  </a:cubicBezTo>
                  <a:cubicBezTo>
                    <a:pt x="1601" y="0"/>
                    <a:pt x="1460" y="43"/>
                    <a:pt x="1377" y="59"/>
                  </a:cubicBezTo>
                  <a:cubicBezTo>
                    <a:pt x="1330" y="68"/>
                    <a:pt x="1285" y="74"/>
                    <a:pt x="1238" y="71"/>
                  </a:cubicBezTo>
                  <a:cubicBezTo>
                    <a:pt x="1186" y="69"/>
                    <a:pt x="1136" y="62"/>
                    <a:pt x="1086" y="52"/>
                  </a:cubicBezTo>
                  <a:cubicBezTo>
                    <a:pt x="985" y="34"/>
                    <a:pt x="885" y="10"/>
                    <a:pt x="783" y="29"/>
                  </a:cubicBezTo>
                  <a:cubicBezTo>
                    <a:pt x="734" y="39"/>
                    <a:pt x="686" y="48"/>
                    <a:pt x="638" y="60"/>
                  </a:cubicBezTo>
                  <a:cubicBezTo>
                    <a:pt x="592" y="70"/>
                    <a:pt x="544" y="77"/>
                    <a:pt x="496" y="73"/>
                  </a:cubicBezTo>
                  <a:cubicBezTo>
                    <a:pt x="437" y="67"/>
                    <a:pt x="378" y="49"/>
                    <a:pt x="318" y="44"/>
                  </a:cubicBezTo>
                  <a:cubicBezTo>
                    <a:pt x="257" y="40"/>
                    <a:pt x="194" y="29"/>
                    <a:pt x="133" y="38"/>
                  </a:cubicBezTo>
                  <a:cubicBezTo>
                    <a:pt x="100" y="43"/>
                    <a:pt x="68" y="50"/>
                    <a:pt x="36" y="57"/>
                  </a:cubicBezTo>
                  <a:cubicBezTo>
                    <a:pt x="3" y="64"/>
                    <a:pt x="0" y="100"/>
                    <a:pt x="4" y="127"/>
                  </a:cubicBezTo>
                  <a:cubicBezTo>
                    <a:pt x="9" y="172"/>
                    <a:pt x="25" y="214"/>
                    <a:pt x="22" y="260"/>
                  </a:cubicBezTo>
                  <a:cubicBezTo>
                    <a:pt x="20" y="292"/>
                    <a:pt x="14" y="324"/>
                    <a:pt x="20" y="356"/>
                  </a:cubicBezTo>
                  <a:cubicBezTo>
                    <a:pt x="24" y="378"/>
                    <a:pt x="32" y="410"/>
                    <a:pt x="55" y="419"/>
                  </a:cubicBezTo>
                  <a:cubicBezTo>
                    <a:pt x="63" y="422"/>
                    <a:pt x="79" y="415"/>
                    <a:pt x="87" y="413"/>
                  </a:cubicBezTo>
                  <a:cubicBezTo>
                    <a:pt x="95" y="411"/>
                    <a:pt x="102" y="409"/>
                    <a:pt x="110" y="407"/>
                  </a:cubicBezTo>
                  <a:cubicBezTo>
                    <a:pt x="125" y="404"/>
                    <a:pt x="140" y="401"/>
                    <a:pt x="155" y="398"/>
                  </a:cubicBezTo>
                  <a:cubicBezTo>
                    <a:pt x="185" y="392"/>
                    <a:pt x="215" y="387"/>
                    <a:pt x="246" y="385"/>
                  </a:cubicBezTo>
                  <a:cubicBezTo>
                    <a:pt x="275" y="384"/>
                    <a:pt x="307" y="382"/>
                    <a:pt x="335" y="389"/>
                  </a:cubicBezTo>
                  <a:cubicBezTo>
                    <a:pt x="362" y="395"/>
                    <a:pt x="389" y="402"/>
                    <a:pt x="417" y="406"/>
                  </a:cubicBezTo>
                  <a:cubicBezTo>
                    <a:pt x="480" y="415"/>
                    <a:pt x="544" y="418"/>
                    <a:pt x="608" y="414"/>
                  </a:cubicBezTo>
                  <a:cubicBezTo>
                    <a:pt x="671" y="409"/>
                    <a:pt x="730" y="392"/>
                    <a:pt x="792" y="381"/>
                  </a:cubicBezTo>
                  <a:cubicBezTo>
                    <a:pt x="851" y="371"/>
                    <a:pt x="908" y="370"/>
                    <a:pt x="968" y="379"/>
                  </a:cubicBezTo>
                  <a:cubicBezTo>
                    <a:pt x="996" y="384"/>
                    <a:pt x="1023" y="389"/>
                    <a:pt x="1050" y="398"/>
                  </a:cubicBezTo>
                  <a:cubicBezTo>
                    <a:pt x="1079" y="406"/>
                    <a:pt x="1107" y="417"/>
                    <a:pt x="1137" y="4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2"/>
            <p:cNvSpPr>
              <a:spLocks noEditPoints="1"/>
            </p:cNvSpPr>
            <p:nvPr/>
          </p:nvSpPr>
          <p:spPr bwMode="auto">
            <a:xfrm>
              <a:off x="605" y="2071"/>
              <a:ext cx="6468" cy="1339"/>
            </a:xfrm>
            <a:custGeom>
              <a:avLst/>
              <a:gdLst>
                <a:gd name="T0" fmla="*/ 2728 w 2735"/>
                <a:gd name="T1" fmla="*/ 242 h 565"/>
                <a:gd name="T2" fmla="*/ 2192 w 2735"/>
                <a:gd name="T3" fmla="*/ 222 h 565"/>
                <a:gd name="T4" fmla="*/ 2154 w 2735"/>
                <a:gd name="T5" fmla="*/ 51 h 565"/>
                <a:gd name="T6" fmla="*/ 1533 w 2735"/>
                <a:gd name="T7" fmla="*/ 27 h 565"/>
                <a:gd name="T8" fmla="*/ 898 w 2735"/>
                <a:gd name="T9" fmla="*/ 42 h 565"/>
                <a:gd name="T10" fmla="*/ 524 w 2735"/>
                <a:gd name="T11" fmla="*/ 92 h 565"/>
                <a:gd name="T12" fmla="*/ 144 w 2735"/>
                <a:gd name="T13" fmla="*/ 272 h 565"/>
                <a:gd name="T14" fmla="*/ 172 w 2735"/>
                <a:gd name="T15" fmla="*/ 353 h 565"/>
                <a:gd name="T16" fmla="*/ 13 w 2735"/>
                <a:gd name="T17" fmla="*/ 495 h 565"/>
                <a:gd name="T18" fmla="*/ 359 w 2735"/>
                <a:gd name="T19" fmla="*/ 532 h 565"/>
                <a:gd name="T20" fmla="*/ 785 w 2735"/>
                <a:gd name="T21" fmla="*/ 516 h 565"/>
                <a:gd name="T22" fmla="*/ 1003 w 2735"/>
                <a:gd name="T23" fmla="*/ 422 h 565"/>
                <a:gd name="T24" fmla="*/ 1630 w 2735"/>
                <a:gd name="T25" fmla="*/ 424 h 565"/>
                <a:gd name="T26" fmla="*/ 1942 w 2735"/>
                <a:gd name="T27" fmla="*/ 434 h 565"/>
                <a:gd name="T28" fmla="*/ 1954 w 2735"/>
                <a:gd name="T29" fmla="*/ 519 h 565"/>
                <a:gd name="T30" fmla="*/ 2656 w 2735"/>
                <a:gd name="T31" fmla="*/ 536 h 565"/>
                <a:gd name="T32" fmla="*/ 2540 w 2735"/>
                <a:gd name="T33" fmla="*/ 445 h 565"/>
                <a:gd name="T34" fmla="*/ 300 w 2735"/>
                <a:gd name="T35" fmla="*/ 540 h 565"/>
                <a:gd name="T36" fmla="*/ 101 w 2735"/>
                <a:gd name="T37" fmla="*/ 489 h 565"/>
                <a:gd name="T38" fmla="*/ 275 w 2735"/>
                <a:gd name="T39" fmla="*/ 369 h 565"/>
                <a:gd name="T40" fmla="*/ 135 w 2735"/>
                <a:gd name="T41" fmla="*/ 280 h 565"/>
                <a:gd name="T42" fmla="*/ 568 w 2735"/>
                <a:gd name="T43" fmla="*/ 419 h 565"/>
                <a:gd name="T44" fmla="*/ 764 w 2735"/>
                <a:gd name="T45" fmla="*/ 509 h 565"/>
                <a:gd name="T46" fmla="*/ 740 w 2735"/>
                <a:gd name="T47" fmla="*/ 443 h 565"/>
                <a:gd name="T48" fmla="*/ 756 w 2735"/>
                <a:gd name="T49" fmla="*/ 457 h 565"/>
                <a:gd name="T50" fmla="*/ 708 w 2735"/>
                <a:gd name="T51" fmla="*/ 461 h 565"/>
                <a:gd name="T52" fmla="*/ 734 w 2735"/>
                <a:gd name="T53" fmla="*/ 431 h 565"/>
                <a:gd name="T54" fmla="*/ 690 w 2735"/>
                <a:gd name="T55" fmla="*/ 406 h 565"/>
                <a:gd name="T56" fmla="*/ 674 w 2735"/>
                <a:gd name="T57" fmla="*/ 448 h 565"/>
                <a:gd name="T58" fmla="*/ 679 w 2735"/>
                <a:gd name="T59" fmla="*/ 425 h 565"/>
                <a:gd name="T60" fmla="*/ 663 w 2735"/>
                <a:gd name="T61" fmla="*/ 411 h 565"/>
                <a:gd name="T62" fmla="*/ 633 w 2735"/>
                <a:gd name="T63" fmla="*/ 418 h 565"/>
                <a:gd name="T64" fmla="*/ 778 w 2735"/>
                <a:gd name="T65" fmla="*/ 508 h 565"/>
                <a:gd name="T66" fmla="*/ 785 w 2735"/>
                <a:gd name="T67" fmla="*/ 394 h 565"/>
                <a:gd name="T68" fmla="*/ 1666 w 2735"/>
                <a:gd name="T69" fmla="*/ 422 h 565"/>
                <a:gd name="T70" fmla="*/ 1137 w 2735"/>
                <a:gd name="T71" fmla="*/ 414 h 565"/>
                <a:gd name="T72" fmla="*/ 684 w 2735"/>
                <a:gd name="T73" fmla="*/ 398 h 565"/>
                <a:gd name="T74" fmla="*/ 549 w 2735"/>
                <a:gd name="T75" fmla="*/ 356 h 565"/>
                <a:gd name="T76" fmla="*/ 662 w 2735"/>
                <a:gd name="T77" fmla="*/ 38 h 565"/>
                <a:gd name="T78" fmla="*/ 1312 w 2735"/>
                <a:gd name="T79" fmla="*/ 29 h 565"/>
                <a:gd name="T80" fmla="*/ 2180 w 2735"/>
                <a:gd name="T81" fmla="*/ 97 h 565"/>
                <a:gd name="T82" fmla="*/ 2177 w 2735"/>
                <a:gd name="T83" fmla="*/ 404 h 565"/>
                <a:gd name="T84" fmla="*/ 1936 w 2735"/>
                <a:gd name="T85" fmla="*/ 425 h 565"/>
                <a:gd name="T86" fmla="*/ 1995 w 2735"/>
                <a:gd name="T87" fmla="*/ 429 h 565"/>
                <a:gd name="T88" fmla="*/ 1980 w 2735"/>
                <a:gd name="T89" fmla="*/ 456 h 565"/>
                <a:gd name="T90" fmla="*/ 2024 w 2735"/>
                <a:gd name="T91" fmla="*/ 433 h 565"/>
                <a:gd name="T92" fmla="*/ 2036 w 2735"/>
                <a:gd name="T93" fmla="*/ 457 h 565"/>
                <a:gd name="T94" fmla="*/ 2055 w 2735"/>
                <a:gd name="T95" fmla="*/ 446 h 565"/>
                <a:gd name="T96" fmla="*/ 2062 w 2735"/>
                <a:gd name="T97" fmla="*/ 444 h 565"/>
                <a:gd name="T98" fmla="*/ 1968 w 2735"/>
                <a:gd name="T99" fmla="*/ 430 h 565"/>
                <a:gd name="T100" fmla="*/ 1979 w 2735"/>
                <a:gd name="T101" fmla="*/ 491 h 565"/>
                <a:gd name="T102" fmla="*/ 1968 w 2735"/>
                <a:gd name="T103" fmla="*/ 430 h 565"/>
                <a:gd name="T104" fmla="*/ 2627 w 2735"/>
                <a:gd name="T105" fmla="*/ 487 h 565"/>
                <a:gd name="T106" fmla="*/ 2442 w 2735"/>
                <a:gd name="T107" fmla="*/ 542 h 565"/>
                <a:gd name="T108" fmla="*/ 2072 w 2735"/>
                <a:gd name="T109" fmla="*/ 454 h 565"/>
                <a:gd name="T110" fmla="*/ 2193 w 2735"/>
                <a:gd name="T111" fmla="*/ 231 h 565"/>
                <a:gd name="T112" fmla="*/ 2567 w 2735"/>
                <a:gd name="T113" fmla="*/ 34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35" h="565">
                  <a:moveTo>
                    <a:pt x="2461" y="377"/>
                  </a:moveTo>
                  <a:cubicBezTo>
                    <a:pt x="2494" y="374"/>
                    <a:pt x="2525" y="366"/>
                    <a:pt x="2556" y="356"/>
                  </a:cubicBezTo>
                  <a:cubicBezTo>
                    <a:pt x="2623" y="334"/>
                    <a:pt x="2679" y="295"/>
                    <a:pt x="2732" y="250"/>
                  </a:cubicBezTo>
                  <a:cubicBezTo>
                    <a:pt x="2735" y="247"/>
                    <a:pt x="2733" y="241"/>
                    <a:pt x="2728" y="242"/>
                  </a:cubicBezTo>
                  <a:cubicBezTo>
                    <a:pt x="2708" y="246"/>
                    <a:pt x="2689" y="253"/>
                    <a:pt x="2669" y="259"/>
                  </a:cubicBezTo>
                  <a:cubicBezTo>
                    <a:pt x="2646" y="267"/>
                    <a:pt x="2623" y="271"/>
                    <a:pt x="2598" y="271"/>
                  </a:cubicBezTo>
                  <a:cubicBezTo>
                    <a:pt x="2542" y="273"/>
                    <a:pt x="2489" y="259"/>
                    <a:pt x="2436" y="243"/>
                  </a:cubicBezTo>
                  <a:cubicBezTo>
                    <a:pt x="2358" y="219"/>
                    <a:pt x="2272" y="194"/>
                    <a:pt x="2192" y="222"/>
                  </a:cubicBezTo>
                  <a:cubicBezTo>
                    <a:pt x="2186" y="190"/>
                    <a:pt x="2182" y="158"/>
                    <a:pt x="2187" y="125"/>
                  </a:cubicBezTo>
                  <a:cubicBezTo>
                    <a:pt x="2189" y="116"/>
                    <a:pt x="2189" y="107"/>
                    <a:pt x="2187" y="98"/>
                  </a:cubicBezTo>
                  <a:cubicBezTo>
                    <a:pt x="2188" y="97"/>
                    <a:pt x="2188" y="96"/>
                    <a:pt x="2188" y="94"/>
                  </a:cubicBezTo>
                  <a:cubicBezTo>
                    <a:pt x="2180" y="78"/>
                    <a:pt x="2169" y="61"/>
                    <a:pt x="2154" y="51"/>
                  </a:cubicBezTo>
                  <a:cubicBezTo>
                    <a:pt x="2134" y="39"/>
                    <a:pt x="2109" y="32"/>
                    <a:pt x="2086" y="29"/>
                  </a:cubicBezTo>
                  <a:cubicBezTo>
                    <a:pt x="2028" y="20"/>
                    <a:pt x="1969" y="37"/>
                    <a:pt x="1912" y="48"/>
                  </a:cubicBezTo>
                  <a:cubicBezTo>
                    <a:pt x="1848" y="61"/>
                    <a:pt x="1787" y="65"/>
                    <a:pt x="1722" y="59"/>
                  </a:cubicBezTo>
                  <a:cubicBezTo>
                    <a:pt x="1658" y="53"/>
                    <a:pt x="1596" y="39"/>
                    <a:pt x="1533" y="27"/>
                  </a:cubicBezTo>
                  <a:cubicBezTo>
                    <a:pt x="1473" y="16"/>
                    <a:pt x="1412" y="8"/>
                    <a:pt x="1352" y="15"/>
                  </a:cubicBezTo>
                  <a:cubicBezTo>
                    <a:pt x="1291" y="21"/>
                    <a:pt x="1232" y="36"/>
                    <a:pt x="1172" y="49"/>
                  </a:cubicBezTo>
                  <a:cubicBezTo>
                    <a:pt x="1108" y="63"/>
                    <a:pt x="1048" y="68"/>
                    <a:pt x="984" y="58"/>
                  </a:cubicBezTo>
                  <a:cubicBezTo>
                    <a:pt x="955" y="53"/>
                    <a:pt x="927" y="47"/>
                    <a:pt x="898" y="42"/>
                  </a:cubicBezTo>
                  <a:cubicBezTo>
                    <a:pt x="868" y="36"/>
                    <a:pt x="838" y="35"/>
                    <a:pt x="808" y="32"/>
                  </a:cubicBezTo>
                  <a:cubicBezTo>
                    <a:pt x="778" y="29"/>
                    <a:pt x="748" y="26"/>
                    <a:pt x="717" y="25"/>
                  </a:cubicBezTo>
                  <a:cubicBezTo>
                    <a:pt x="688" y="24"/>
                    <a:pt x="659" y="29"/>
                    <a:pt x="630" y="34"/>
                  </a:cubicBezTo>
                  <a:cubicBezTo>
                    <a:pt x="588" y="41"/>
                    <a:pt x="534" y="42"/>
                    <a:pt x="524" y="92"/>
                  </a:cubicBezTo>
                  <a:cubicBezTo>
                    <a:pt x="516" y="133"/>
                    <a:pt x="534" y="177"/>
                    <a:pt x="540" y="217"/>
                  </a:cubicBezTo>
                  <a:cubicBezTo>
                    <a:pt x="541" y="219"/>
                    <a:pt x="541" y="220"/>
                    <a:pt x="541" y="222"/>
                  </a:cubicBezTo>
                  <a:cubicBezTo>
                    <a:pt x="461" y="195"/>
                    <a:pt x="376" y="219"/>
                    <a:pt x="299" y="243"/>
                  </a:cubicBezTo>
                  <a:cubicBezTo>
                    <a:pt x="247" y="259"/>
                    <a:pt x="198" y="272"/>
                    <a:pt x="144" y="272"/>
                  </a:cubicBezTo>
                  <a:cubicBezTo>
                    <a:pt x="119" y="272"/>
                    <a:pt x="96" y="268"/>
                    <a:pt x="72" y="261"/>
                  </a:cubicBezTo>
                  <a:cubicBezTo>
                    <a:pt x="50" y="255"/>
                    <a:pt x="29" y="246"/>
                    <a:pt x="6" y="242"/>
                  </a:cubicBezTo>
                  <a:cubicBezTo>
                    <a:pt x="2" y="241"/>
                    <a:pt x="0" y="247"/>
                    <a:pt x="3" y="250"/>
                  </a:cubicBezTo>
                  <a:cubicBezTo>
                    <a:pt x="54" y="293"/>
                    <a:pt x="108" y="331"/>
                    <a:pt x="172" y="353"/>
                  </a:cubicBezTo>
                  <a:cubicBezTo>
                    <a:pt x="232" y="375"/>
                    <a:pt x="292" y="380"/>
                    <a:pt x="355" y="378"/>
                  </a:cubicBezTo>
                  <a:cubicBezTo>
                    <a:pt x="305" y="402"/>
                    <a:pt x="254" y="423"/>
                    <a:pt x="202" y="442"/>
                  </a:cubicBezTo>
                  <a:cubicBezTo>
                    <a:pt x="174" y="453"/>
                    <a:pt x="145" y="464"/>
                    <a:pt x="117" y="474"/>
                  </a:cubicBezTo>
                  <a:cubicBezTo>
                    <a:pt x="82" y="488"/>
                    <a:pt x="49" y="492"/>
                    <a:pt x="13" y="495"/>
                  </a:cubicBezTo>
                  <a:cubicBezTo>
                    <a:pt x="8" y="496"/>
                    <a:pt x="8" y="500"/>
                    <a:pt x="11" y="503"/>
                  </a:cubicBezTo>
                  <a:cubicBezTo>
                    <a:pt x="27" y="518"/>
                    <a:pt x="52" y="526"/>
                    <a:pt x="72" y="534"/>
                  </a:cubicBezTo>
                  <a:cubicBezTo>
                    <a:pt x="100" y="545"/>
                    <a:pt x="130" y="554"/>
                    <a:pt x="160" y="558"/>
                  </a:cubicBezTo>
                  <a:cubicBezTo>
                    <a:pt x="227" y="565"/>
                    <a:pt x="295" y="553"/>
                    <a:pt x="359" y="532"/>
                  </a:cubicBezTo>
                  <a:cubicBezTo>
                    <a:pt x="430" y="509"/>
                    <a:pt x="499" y="498"/>
                    <a:pt x="574" y="499"/>
                  </a:cubicBezTo>
                  <a:cubicBezTo>
                    <a:pt x="643" y="500"/>
                    <a:pt x="712" y="511"/>
                    <a:pt x="780" y="519"/>
                  </a:cubicBezTo>
                  <a:cubicBezTo>
                    <a:pt x="782" y="519"/>
                    <a:pt x="783" y="518"/>
                    <a:pt x="784" y="517"/>
                  </a:cubicBezTo>
                  <a:cubicBezTo>
                    <a:pt x="784" y="517"/>
                    <a:pt x="784" y="517"/>
                    <a:pt x="785" y="516"/>
                  </a:cubicBezTo>
                  <a:cubicBezTo>
                    <a:pt x="794" y="475"/>
                    <a:pt x="796" y="436"/>
                    <a:pt x="791" y="394"/>
                  </a:cubicBezTo>
                  <a:cubicBezTo>
                    <a:pt x="804" y="394"/>
                    <a:pt x="816" y="394"/>
                    <a:pt x="829" y="394"/>
                  </a:cubicBezTo>
                  <a:cubicBezTo>
                    <a:pt x="856" y="396"/>
                    <a:pt x="883" y="403"/>
                    <a:pt x="909" y="409"/>
                  </a:cubicBezTo>
                  <a:cubicBezTo>
                    <a:pt x="940" y="417"/>
                    <a:pt x="972" y="419"/>
                    <a:pt x="1003" y="422"/>
                  </a:cubicBezTo>
                  <a:cubicBezTo>
                    <a:pt x="1063" y="428"/>
                    <a:pt x="1124" y="425"/>
                    <a:pt x="1183" y="419"/>
                  </a:cubicBezTo>
                  <a:cubicBezTo>
                    <a:pt x="1245" y="411"/>
                    <a:pt x="1304" y="391"/>
                    <a:pt x="1366" y="384"/>
                  </a:cubicBezTo>
                  <a:cubicBezTo>
                    <a:pt x="1428" y="376"/>
                    <a:pt x="1491" y="385"/>
                    <a:pt x="1550" y="399"/>
                  </a:cubicBezTo>
                  <a:cubicBezTo>
                    <a:pt x="1578" y="406"/>
                    <a:pt x="1603" y="417"/>
                    <a:pt x="1630" y="424"/>
                  </a:cubicBezTo>
                  <a:cubicBezTo>
                    <a:pt x="1661" y="431"/>
                    <a:pt x="1692" y="435"/>
                    <a:pt x="1724" y="438"/>
                  </a:cubicBezTo>
                  <a:cubicBezTo>
                    <a:pt x="1753" y="441"/>
                    <a:pt x="1784" y="446"/>
                    <a:pt x="1813" y="446"/>
                  </a:cubicBezTo>
                  <a:cubicBezTo>
                    <a:pt x="1841" y="446"/>
                    <a:pt x="1868" y="444"/>
                    <a:pt x="1895" y="440"/>
                  </a:cubicBezTo>
                  <a:cubicBezTo>
                    <a:pt x="1911" y="439"/>
                    <a:pt x="1927" y="436"/>
                    <a:pt x="1942" y="434"/>
                  </a:cubicBezTo>
                  <a:cubicBezTo>
                    <a:pt x="1941" y="445"/>
                    <a:pt x="1941" y="456"/>
                    <a:pt x="1943" y="467"/>
                  </a:cubicBezTo>
                  <a:cubicBezTo>
                    <a:pt x="1943" y="473"/>
                    <a:pt x="1945" y="478"/>
                    <a:pt x="1947" y="483"/>
                  </a:cubicBezTo>
                  <a:cubicBezTo>
                    <a:pt x="1950" y="494"/>
                    <a:pt x="1950" y="503"/>
                    <a:pt x="1951" y="514"/>
                  </a:cubicBezTo>
                  <a:cubicBezTo>
                    <a:pt x="1950" y="516"/>
                    <a:pt x="1951" y="519"/>
                    <a:pt x="1954" y="519"/>
                  </a:cubicBezTo>
                  <a:cubicBezTo>
                    <a:pt x="2021" y="512"/>
                    <a:pt x="2087" y="502"/>
                    <a:pt x="2154" y="499"/>
                  </a:cubicBezTo>
                  <a:cubicBezTo>
                    <a:pt x="2228" y="497"/>
                    <a:pt x="2299" y="507"/>
                    <a:pt x="2369" y="530"/>
                  </a:cubicBezTo>
                  <a:cubicBezTo>
                    <a:pt x="2434" y="551"/>
                    <a:pt x="2499" y="563"/>
                    <a:pt x="2567" y="558"/>
                  </a:cubicBezTo>
                  <a:cubicBezTo>
                    <a:pt x="2598" y="556"/>
                    <a:pt x="2628" y="546"/>
                    <a:pt x="2656" y="536"/>
                  </a:cubicBezTo>
                  <a:cubicBezTo>
                    <a:pt x="2679" y="528"/>
                    <a:pt x="2706" y="519"/>
                    <a:pt x="2724" y="503"/>
                  </a:cubicBezTo>
                  <a:cubicBezTo>
                    <a:pt x="2727" y="500"/>
                    <a:pt x="2726" y="495"/>
                    <a:pt x="2722" y="495"/>
                  </a:cubicBezTo>
                  <a:cubicBezTo>
                    <a:pt x="2688" y="492"/>
                    <a:pt x="2657" y="489"/>
                    <a:pt x="2624" y="477"/>
                  </a:cubicBezTo>
                  <a:cubicBezTo>
                    <a:pt x="2596" y="467"/>
                    <a:pt x="2568" y="456"/>
                    <a:pt x="2540" y="445"/>
                  </a:cubicBezTo>
                  <a:cubicBezTo>
                    <a:pt x="2486" y="425"/>
                    <a:pt x="2432" y="403"/>
                    <a:pt x="2380" y="378"/>
                  </a:cubicBezTo>
                  <a:cubicBezTo>
                    <a:pt x="2407" y="380"/>
                    <a:pt x="2434" y="380"/>
                    <a:pt x="2461" y="377"/>
                  </a:cubicBezTo>
                  <a:close/>
                  <a:moveTo>
                    <a:pt x="404" y="509"/>
                  </a:moveTo>
                  <a:cubicBezTo>
                    <a:pt x="369" y="519"/>
                    <a:pt x="335" y="532"/>
                    <a:pt x="300" y="540"/>
                  </a:cubicBezTo>
                  <a:cubicBezTo>
                    <a:pt x="264" y="549"/>
                    <a:pt x="227" y="552"/>
                    <a:pt x="191" y="551"/>
                  </a:cubicBezTo>
                  <a:cubicBezTo>
                    <a:pt x="155" y="550"/>
                    <a:pt x="122" y="542"/>
                    <a:pt x="88" y="531"/>
                  </a:cubicBezTo>
                  <a:cubicBezTo>
                    <a:pt x="68" y="524"/>
                    <a:pt x="42" y="516"/>
                    <a:pt x="24" y="503"/>
                  </a:cubicBezTo>
                  <a:cubicBezTo>
                    <a:pt x="50" y="500"/>
                    <a:pt x="76" y="498"/>
                    <a:pt x="101" y="489"/>
                  </a:cubicBezTo>
                  <a:cubicBezTo>
                    <a:pt x="131" y="479"/>
                    <a:pt x="161" y="467"/>
                    <a:pt x="191" y="456"/>
                  </a:cubicBezTo>
                  <a:cubicBezTo>
                    <a:pt x="255" y="433"/>
                    <a:pt x="318" y="407"/>
                    <a:pt x="378" y="377"/>
                  </a:cubicBezTo>
                  <a:cubicBezTo>
                    <a:pt x="382" y="374"/>
                    <a:pt x="381" y="368"/>
                    <a:pt x="375" y="368"/>
                  </a:cubicBezTo>
                  <a:cubicBezTo>
                    <a:pt x="342" y="370"/>
                    <a:pt x="308" y="372"/>
                    <a:pt x="275" y="369"/>
                  </a:cubicBezTo>
                  <a:cubicBezTo>
                    <a:pt x="241" y="365"/>
                    <a:pt x="207" y="356"/>
                    <a:pt x="175" y="345"/>
                  </a:cubicBezTo>
                  <a:cubicBezTo>
                    <a:pt x="117" y="326"/>
                    <a:pt x="68" y="292"/>
                    <a:pt x="22" y="254"/>
                  </a:cubicBezTo>
                  <a:cubicBezTo>
                    <a:pt x="40" y="259"/>
                    <a:pt x="57" y="265"/>
                    <a:pt x="75" y="271"/>
                  </a:cubicBezTo>
                  <a:cubicBezTo>
                    <a:pt x="95" y="278"/>
                    <a:pt x="115" y="280"/>
                    <a:pt x="135" y="280"/>
                  </a:cubicBezTo>
                  <a:cubicBezTo>
                    <a:pt x="180" y="282"/>
                    <a:pt x="225" y="275"/>
                    <a:pt x="268" y="263"/>
                  </a:cubicBezTo>
                  <a:cubicBezTo>
                    <a:pt x="356" y="238"/>
                    <a:pt x="450" y="198"/>
                    <a:pt x="542" y="231"/>
                  </a:cubicBezTo>
                  <a:cubicBezTo>
                    <a:pt x="545" y="279"/>
                    <a:pt x="530" y="327"/>
                    <a:pt x="543" y="374"/>
                  </a:cubicBezTo>
                  <a:cubicBezTo>
                    <a:pt x="548" y="392"/>
                    <a:pt x="555" y="407"/>
                    <a:pt x="568" y="419"/>
                  </a:cubicBezTo>
                  <a:cubicBezTo>
                    <a:pt x="572" y="424"/>
                    <a:pt x="577" y="426"/>
                    <a:pt x="582" y="427"/>
                  </a:cubicBezTo>
                  <a:cubicBezTo>
                    <a:pt x="606" y="443"/>
                    <a:pt x="639" y="447"/>
                    <a:pt x="667" y="455"/>
                  </a:cubicBezTo>
                  <a:cubicBezTo>
                    <a:pt x="688" y="460"/>
                    <a:pt x="706" y="469"/>
                    <a:pt x="724" y="480"/>
                  </a:cubicBezTo>
                  <a:cubicBezTo>
                    <a:pt x="738" y="489"/>
                    <a:pt x="751" y="500"/>
                    <a:pt x="764" y="509"/>
                  </a:cubicBezTo>
                  <a:cubicBezTo>
                    <a:pt x="648" y="488"/>
                    <a:pt x="518" y="477"/>
                    <a:pt x="404" y="509"/>
                  </a:cubicBezTo>
                  <a:close/>
                  <a:moveTo>
                    <a:pt x="750" y="486"/>
                  </a:moveTo>
                  <a:cubicBezTo>
                    <a:pt x="744" y="481"/>
                    <a:pt x="738" y="477"/>
                    <a:pt x="732" y="474"/>
                  </a:cubicBezTo>
                  <a:cubicBezTo>
                    <a:pt x="737" y="464"/>
                    <a:pt x="739" y="453"/>
                    <a:pt x="740" y="443"/>
                  </a:cubicBezTo>
                  <a:cubicBezTo>
                    <a:pt x="742" y="428"/>
                    <a:pt x="746" y="412"/>
                    <a:pt x="744" y="398"/>
                  </a:cubicBezTo>
                  <a:cubicBezTo>
                    <a:pt x="744" y="398"/>
                    <a:pt x="744" y="398"/>
                    <a:pt x="744" y="398"/>
                  </a:cubicBezTo>
                  <a:cubicBezTo>
                    <a:pt x="750" y="397"/>
                    <a:pt x="757" y="396"/>
                    <a:pt x="764" y="396"/>
                  </a:cubicBezTo>
                  <a:cubicBezTo>
                    <a:pt x="762" y="416"/>
                    <a:pt x="760" y="436"/>
                    <a:pt x="756" y="457"/>
                  </a:cubicBezTo>
                  <a:cubicBezTo>
                    <a:pt x="754" y="466"/>
                    <a:pt x="751" y="476"/>
                    <a:pt x="750" y="486"/>
                  </a:cubicBezTo>
                  <a:close/>
                  <a:moveTo>
                    <a:pt x="734" y="431"/>
                  </a:moveTo>
                  <a:cubicBezTo>
                    <a:pt x="732" y="444"/>
                    <a:pt x="728" y="457"/>
                    <a:pt x="727" y="471"/>
                  </a:cubicBezTo>
                  <a:cubicBezTo>
                    <a:pt x="721" y="467"/>
                    <a:pt x="714" y="464"/>
                    <a:pt x="708" y="461"/>
                  </a:cubicBezTo>
                  <a:cubicBezTo>
                    <a:pt x="711" y="452"/>
                    <a:pt x="711" y="442"/>
                    <a:pt x="713" y="433"/>
                  </a:cubicBezTo>
                  <a:cubicBezTo>
                    <a:pt x="715" y="422"/>
                    <a:pt x="721" y="412"/>
                    <a:pt x="719" y="401"/>
                  </a:cubicBezTo>
                  <a:cubicBezTo>
                    <a:pt x="725" y="400"/>
                    <a:pt x="732" y="399"/>
                    <a:pt x="738" y="398"/>
                  </a:cubicBezTo>
                  <a:cubicBezTo>
                    <a:pt x="735" y="409"/>
                    <a:pt x="735" y="420"/>
                    <a:pt x="734" y="431"/>
                  </a:cubicBezTo>
                  <a:close/>
                  <a:moveTo>
                    <a:pt x="701" y="457"/>
                  </a:moveTo>
                  <a:cubicBezTo>
                    <a:pt x="694" y="455"/>
                    <a:pt x="688" y="452"/>
                    <a:pt x="681" y="450"/>
                  </a:cubicBezTo>
                  <a:cubicBezTo>
                    <a:pt x="681" y="450"/>
                    <a:pt x="681" y="450"/>
                    <a:pt x="681" y="450"/>
                  </a:cubicBezTo>
                  <a:cubicBezTo>
                    <a:pt x="685" y="436"/>
                    <a:pt x="689" y="420"/>
                    <a:pt x="690" y="406"/>
                  </a:cubicBezTo>
                  <a:cubicBezTo>
                    <a:pt x="697" y="404"/>
                    <a:pt x="705" y="403"/>
                    <a:pt x="713" y="402"/>
                  </a:cubicBezTo>
                  <a:cubicBezTo>
                    <a:pt x="708" y="420"/>
                    <a:pt x="700" y="439"/>
                    <a:pt x="701" y="457"/>
                  </a:cubicBezTo>
                  <a:close/>
                  <a:moveTo>
                    <a:pt x="679" y="425"/>
                  </a:moveTo>
                  <a:cubicBezTo>
                    <a:pt x="678" y="433"/>
                    <a:pt x="675" y="440"/>
                    <a:pt x="674" y="448"/>
                  </a:cubicBezTo>
                  <a:cubicBezTo>
                    <a:pt x="670" y="447"/>
                    <a:pt x="666" y="446"/>
                    <a:pt x="662" y="445"/>
                  </a:cubicBezTo>
                  <a:cubicBezTo>
                    <a:pt x="667" y="435"/>
                    <a:pt x="669" y="421"/>
                    <a:pt x="669" y="410"/>
                  </a:cubicBezTo>
                  <a:cubicBezTo>
                    <a:pt x="674" y="409"/>
                    <a:pt x="679" y="408"/>
                    <a:pt x="683" y="407"/>
                  </a:cubicBezTo>
                  <a:cubicBezTo>
                    <a:pt x="682" y="413"/>
                    <a:pt x="681" y="419"/>
                    <a:pt x="679" y="425"/>
                  </a:cubicBezTo>
                  <a:close/>
                  <a:moveTo>
                    <a:pt x="654" y="443"/>
                  </a:moveTo>
                  <a:cubicBezTo>
                    <a:pt x="650" y="442"/>
                    <a:pt x="645" y="441"/>
                    <a:pt x="640" y="439"/>
                  </a:cubicBezTo>
                  <a:cubicBezTo>
                    <a:pt x="643" y="432"/>
                    <a:pt x="645" y="424"/>
                    <a:pt x="644" y="416"/>
                  </a:cubicBezTo>
                  <a:cubicBezTo>
                    <a:pt x="651" y="414"/>
                    <a:pt x="657" y="413"/>
                    <a:pt x="663" y="411"/>
                  </a:cubicBezTo>
                  <a:cubicBezTo>
                    <a:pt x="661" y="422"/>
                    <a:pt x="660" y="433"/>
                    <a:pt x="654" y="443"/>
                  </a:cubicBezTo>
                  <a:close/>
                  <a:moveTo>
                    <a:pt x="633" y="438"/>
                  </a:moveTo>
                  <a:cubicBezTo>
                    <a:pt x="622" y="435"/>
                    <a:pt x="610" y="432"/>
                    <a:pt x="599" y="427"/>
                  </a:cubicBezTo>
                  <a:cubicBezTo>
                    <a:pt x="610" y="426"/>
                    <a:pt x="622" y="421"/>
                    <a:pt x="633" y="418"/>
                  </a:cubicBezTo>
                  <a:cubicBezTo>
                    <a:pt x="635" y="418"/>
                    <a:pt x="637" y="417"/>
                    <a:pt x="639" y="417"/>
                  </a:cubicBezTo>
                  <a:cubicBezTo>
                    <a:pt x="638" y="424"/>
                    <a:pt x="636" y="431"/>
                    <a:pt x="633" y="438"/>
                  </a:cubicBezTo>
                  <a:close/>
                  <a:moveTo>
                    <a:pt x="786" y="466"/>
                  </a:moveTo>
                  <a:cubicBezTo>
                    <a:pt x="784" y="480"/>
                    <a:pt x="777" y="495"/>
                    <a:pt x="778" y="508"/>
                  </a:cubicBezTo>
                  <a:cubicBezTo>
                    <a:pt x="772" y="503"/>
                    <a:pt x="765" y="497"/>
                    <a:pt x="758" y="492"/>
                  </a:cubicBezTo>
                  <a:cubicBezTo>
                    <a:pt x="761" y="481"/>
                    <a:pt x="761" y="468"/>
                    <a:pt x="763" y="458"/>
                  </a:cubicBezTo>
                  <a:cubicBezTo>
                    <a:pt x="767" y="437"/>
                    <a:pt x="770" y="416"/>
                    <a:pt x="769" y="395"/>
                  </a:cubicBezTo>
                  <a:cubicBezTo>
                    <a:pt x="775" y="395"/>
                    <a:pt x="780" y="394"/>
                    <a:pt x="785" y="394"/>
                  </a:cubicBezTo>
                  <a:cubicBezTo>
                    <a:pt x="785" y="418"/>
                    <a:pt x="789" y="443"/>
                    <a:pt x="786" y="466"/>
                  </a:cubicBezTo>
                  <a:close/>
                  <a:moveTo>
                    <a:pt x="1856" y="435"/>
                  </a:moveTo>
                  <a:cubicBezTo>
                    <a:pt x="1824" y="438"/>
                    <a:pt x="1794" y="435"/>
                    <a:pt x="1762" y="432"/>
                  </a:cubicBezTo>
                  <a:cubicBezTo>
                    <a:pt x="1730" y="430"/>
                    <a:pt x="1698" y="427"/>
                    <a:pt x="1666" y="422"/>
                  </a:cubicBezTo>
                  <a:cubicBezTo>
                    <a:pt x="1636" y="417"/>
                    <a:pt x="1608" y="406"/>
                    <a:pt x="1579" y="398"/>
                  </a:cubicBezTo>
                  <a:cubicBezTo>
                    <a:pt x="1552" y="389"/>
                    <a:pt x="1525" y="384"/>
                    <a:pt x="1497" y="379"/>
                  </a:cubicBezTo>
                  <a:cubicBezTo>
                    <a:pt x="1437" y="370"/>
                    <a:pt x="1380" y="371"/>
                    <a:pt x="1321" y="381"/>
                  </a:cubicBezTo>
                  <a:cubicBezTo>
                    <a:pt x="1259" y="392"/>
                    <a:pt x="1200" y="409"/>
                    <a:pt x="1137" y="414"/>
                  </a:cubicBezTo>
                  <a:cubicBezTo>
                    <a:pt x="1073" y="418"/>
                    <a:pt x="1009" y="415"/>
                    <a:pt x="946" y="406"/>
                  </a:cubicBezTo>
                  <a:cubicBezTo>
                    <a:pt x="918" y="402"/>
                    <a:pt x="891" y="395"/>
                    <a:pt x="864" y="389"/>
                  </a:cubicBezTo>
                  <a:cubicBezTo>
                    <a:pt x="836" y="382"/>
                    <a:pt x="804" y="384"/>
                    <a:pt x="775" y="385"/>
                  </a:cubicBezTo>
                  <a:cubicBezTo>
                    <a:pt x="744" y="387"/>
                    <a:pt x="714" y="392"/>
                    <a:pt x="684" y="398"/>
                  </a:cubicBezTo>
                  <a:cubicBezTo>
                    <a:pt x="669" y="401"/>
                    <a:pt x="654" y="404"/>
                    <a:pt x="639" y="407"/>
                  </a:cubicBezTo>
                  <a:cubicBezTo>
                    <a:pt x="631" y="409"/>
                    <a:pt x="624" y="411"/>
                    <a:pt x="616" y="413"/>
                  </a:cubicBezTo>
                  <a:cubicBezTo>
                    <a:pt x="608" y="415"/>
                    <a:pt x="592" y="422"/>
                    <a:pt x="584" y="419"/>
                  </a:cubicBezTo>
                  <a:cubicBezTo>
                    <a:pt x="561" y="410"/>
                    <a:pt x="553" y="378"/>
                    <a:pt x="549" y="356"/>
                  </a:cubicBezTo>
                  <a:cubicBezTo>
                    <a:pt x="543" y="324"/>
                    <a:pt x="549" y="292"/>
                    <a:pt x="551" y="260"/>
                  </a:cubicBezTo>
                  <a:cubicBezTo>
                    <a:pt x="554" y="214"/>
                    <a:pt x="538" y="172"/>
                    <a:pt x="533" y="127"/>
                  </a:cubicBezTo>
                  <a:cubicBezTo>
                    <a:pt x="529" y="100"/>
                    <a:pt x="532" y="64"/>
                    <a:pt x="565" y="57"/>
                  </a:cubicBezTo>
                  <a:cubicBezTo>
                    <a:pt x="597" y="50"/>
                    <a:pt x="629" y="43"/>
                    <a:pt x="662" y="38"/>
                  </a:cubicBezTo>
                  <a:cubicBezTo>
                    <a:pt x="723" y="29"/>
                    <a:pt x="786" y="40"/>
                    <a:pt x="847" y="44"/>
                  </a:cubicBezTo>
                  <a:cubicBezTo>
                    <a:pt x="907" y="49"/>
                    <a:pt x="966" y="67"/>
                    <a:pt x="1025" y="73"/>
                  </a:cubicBezTo>
                  <a:cubicBezTo>
                    <a:pt x="1073" y="77"/>
                    <a:pt x="1121" y="70"/>
                    <a:pt x="1167" y="60"/>
                  </a:cubicBezTo>
                  <a:cubicBezTo>
                    <a:pt x="1215" y="48"/>
                    <a:pt x="1263" y="39"/>
                    <a:pt x="1312" y="29"/>
                  </a:cubicBezTo>
                  <a:cubicBezTo>
                    <a:pt x="1414" y="10"/>
                    <a:pt x="1514" y="34"/>
                    <a:pt x="1615" y="52"/>
                  </a:cubicBezTo>
                  <a:cubicBezTo>
                    <a:pt x="1665" y="62"/>
                    <a:pt x="1715" y="69"/>
                    <a:pt x="1767" y="71"/>
                  </a:cubicBezTo>
                  <a:cubicBezTo>
                    <a:pt x="1814" y="74"/>
                    <a:pt x="1859" y="68"/>
                    <a:pt x="1906" y="59"/>
                  </a:cubicBezTo>
                  <a:cubicBezTo>
                    <a:pt x="1989" y="43"/>
                    <a:pt x="2130" y="0"/>
                    <a:pt x="2180" y="97"/>
                  </a:cubicBezTo>
                  <a:cubicBezTo>
                    <a:pt x="2181" y="98"/>
                    <a:pt x="2181" y="98"/>
                    <a:pt x="2181" y="99"/>
                  </a:cubicBezTo>
                  <a:cubicBezTo>
                    <a:pt x="2185" y="121"/>
                    <a:pt x="2175" y="143"/>
                    <a:pt x="2176" y="166"/>
                  </a:cubicBezTo>
                  <a:cubicBezTo>
                    <a:pt x="2178" y="195"/>
                    <a:pt x="2183" y="224"/>
                    <a:pt x="2188" y="252"/>
                  </a:cubicBezTo>
                  <a:cubicBezTo>
                    <a:pt x="2196" y="304"/>
                    <a:pt x="2212" y="358"/>
                    <a:pt x="2177" y="404"/>
                  </a:cubicBezTo>
                  <a:cubicBezTo>
                    <a:pt x="2170" y="412"/>
                    <a:pt x="2163" y="419"/>
                    <a:pt x="2154" y="424"/>
                  </a:cubicBezTo>
                  <a:cubicBezTo>
                    <a:pt x="2149" y="427"/>
                    <a:pt x="2143" y="429"/>
                    <a:pt x="2137" y="431"/>
                  </a:cubicBezTo>
                  <a:cubicBezTo>
                    <a:pt x="2097" y="444"/>
                    <a:pt x="2047" y="427"/>
                    <a:pt x="2006" y="422"/>
                  </a:cubicBezTo>
                  <a:cubicBezTo>
                    <a:pt x="1983" y="419"/>
                    <a:pt x="1960" y="423"/>
                    <a:pt x="1936" y="425"/>
                  </a:cubicBezTo>
                  <a:cubicBezTo>
                    <a:pt x="1909" y="429"/>
                    <a:pt x="1883" y="432"/>
                    <a:pt x="1856" y="435"/>
                  </a:cubicBezTo>
                  <a:close/>
                  <a:moveTo>
                    <a:pt x="1980" y="456"/>
                  </a:moveTo>
                  <a:cubicBezTo>
                    <a:pt x="1977" y="447"/>
                    <a:pt x="1976" y="438"/>
                    <a:pt x="1975" y="429"/>
                  </a:cubicBezTo>
                  <a:cubicBezTo>
                    <a:pt x="1982" y="429"/>
                    <a:pt x="1988" y="429"/>
                    <a:pt x="1995" y="429"/>
                  </a:cubicBezTo>
                  <a:cubicBezTo>
                    <a:pt x="1994" y="435"/>
                    <a:pt x="1997" y="443"/>
                    <a:pt x="1997" y="448"/>
                  </a:cubicBezTo>
                  <a:cubicBezTo>
                    <a:pt x="1998" y="456"/>
                    <a:pt x="1999" y="466"/>
                    <a:pt x="2004" y="474"/>
                  </a:cubicBezTo>
                  <a:cubicBezTo>
                    <a:pt x="1998" y="477"/>
                    <a:pt x="1992" y="481"/>
                    <a:pt x="1986" y="486"/>
                  </a:cubicBezTo>
                  <a:cubicBezTo>
                    <a:pt x="1986" y="476"/>
                    <a:pt x="1982" y="464"/>
                    <a:pt x="1980" y="456"/>
                  </a:cubicBezTo>
                  <a:close/>
                  <a:moveTo>
                    <a:pt x="2010" y="470"/>
                  </a:moveTo>
                  <a:cubicBezTo>
                    <a:pt x="2009" y="463"/>
                    <a:pt x="2005" y="455"/>
                    <a:pt x="2004" y="447"/>
                  </a:cubicBezTo>
                  <a:cubicBezTo>
                    <a:pt x="2004" y="442"/>
                    <a:pt x="2005" y="435"/>
                    <a:pt x="2004" y="430"/>
                  </a:cubicBezTo>
                  <a:cubicBezTo>
                    <a:pt x="2011" y="431"/>
                    <a:pt x="2018" y="432"/>
                    <a:pt x="2024" y="433"/>
                  </a:cubicBezTo>
                  <a:cubicBezTo>
                    <a:pt x="2024" y="438"/>
                    <a:pt x="2025" y="443"/>
                    <a:pt x="2025" y="448"/>
                  </a:cubicBezTo>
                  <a:cubicBezTo>
                    <a:pt x="2026" y="452"/>
                    <a:pt x="2026" y="457"/>
                    <a:pt x="2028" y="461"/>
                  </a:cubicBezTo>
                  <a:cubicBezTo>
                    <a:pt x="2021" y="464"/>
                    <a:pt x="2015" y="467"/>
                    <a:pt x="2010" y="470"/>
                  </a:cubicBezTo>
                  <a:close/>
                  <a:moveTo>
                    <a:pt x="2036" y="457"/>
                  </a:moveTo>
                  <a:cubicBezTo>
                    <a:pt x="2035" y="455"/>
                    <a:pt x="2035" y="452"/>
                    <a:pt x="2034" y="449"/>
                  </a:cubicBezTo>
                  <a:cubicBezTo>
                    <a:pt x="2033" y="444"/>
                    <a:pt x="2033" y="439"/>
                    <a:pt x="2031" y="435"/>
                  </a:cubicBezTo>
                  <a:cubicBezTo>
                    <a:pt x="2039" y="436"/>
                    <a:pt x="2047" y="438"/>
                    <a:pt x="2055" y="439"/>
                  </a:cubicBezTo>
                  <a:cubicBezTo>
                    <a:pt x="2054" y="441"/>
                    <a:pt x="2055" y="444"/>
                    <a:pt x="2055" y="446"/>
                  </a:cubicBezTo>
                  <a:cubicBezTo>
                    <a:pt x="2055" y="447"/>
                    <a:pt x="2055" y="449"/>
                    <a:pt x="2055" y="450"/>
                  </a:cubicBezTo>
                  <a:cubicBezTo>
                    <a:pt x="2049" y="452"/>
                    <a:pt x="2042" y="455"/>
                    <a:pt x="2036" y="457"/>
                  </a:cubicBezTo>
                  <a:close/>
                  <a:moveTo>
                    <a:pt x="2063" y="448"/>
                  </a:moveTo>
                  <a:cubicBezTo>
                    <a:pt x="2062" y="446"/>
                    <a:pt x="2062" y="445"/>
                    <a:pt x="2062" y="444"/>
                  </a:cubicBezTo>
                  <a:cubicBezTo>
                    <a:pt x="2062" y="443"/>
                    <a:pt x="2061" y="441"/>
                    <a:pt x="2061" y="440"/>
                  </a:cubicBezTo>
                  <a:cubicBezTo>
                    <a:pt x="2069" y="442"/>
                    <a:pt x="2076" y="443"/>
                    <a:pt x="2084" y="443"/>
                  </a:cubicBezTo>
                  <a:cubicBezTo>
                    <a:pt x="2077" y="445"/>
                    <a:pt x="2070" y="446"/>
                    <a:pt x="2063" y="448"/>
                  </a:cubicBezTo>
                  <a:close/>
                  <a:moveTo>
                    <a:pt x="1968" y="430"/>
                  </a:moveTo>
                  <a:cubicBezTo>
                    <a:pt x="1968" y="430"/>
                    <a:pt x="1968" y="430"/>
                    <a:pt x="1968" y="430"/>
                  </a:cubicBezTo>
                  <a:cubicBezTo>
                    <a:pt x="1968" y="437"/>
                    <a:pt x="1969" y="444"/>
                    <a:pt x="1971" y="450"/>
                  </a:cubicBezTo>
                  <a:cubicBezTo>
                    <a:pt x="1973" y="457"/>
                    <a:pt x="1974" y="464"/>
                    <a:pt x="1976" y="471"/>
                  </a:cubicBezTo>
                  <a:cubicBezTo>
                    <a:pt x="1977" y="477"/>
                    <a:pt x="1976" y="485"/>
                    <a:pt x="1979" y="491"/>
                  </a:cubicBezTo>
                  <a:cubicBezTo>
                    <a:pt x="1971" y="496"/>
                    <a:pt x="1965" y="502"/>
                    <a:pt x="1958" y="508"/>
                  </a:cubicBezTo>
                  <a:cubicBezTo>
                    <a:pt x="1959" y="499"/>
                    <a:pt x="1957" y="490"/>
                    <a:pt x="1954" y="480"/>
                  </a:cubicBezTo>
                  <a:cubicBezTo>
                    <a:pt x="1949" y="464"/>
                    <a:pt x="1949" y="449"/>
                    <a:pt x="1949" y="433"/>
                  </a:cubicBezTo>
                  <a:cubicBezTo>
                    <a:pt x="1955" y="432"/>
                    <a:pt x="1962" y="431"/>
                    <a:pt x="1968" y="430"/>
                  </a:cubicBezTo>
                  <a:close/>
                  <a:moveTo>
                    <a:pt x="2359" y="368"/>
                  </a:moveTo>
                  <a:cubicBezTo>
                    <a:pt x="2354" y="368"/>
                    <a:pt x="2353" y="375"/>
                    <a:pt x="2357" y="377"/>
                  </a:cubicBezTo>
                  <a:cubicBezTo>
                    <a:pt x="2415" y="406"/>
                    <a:pt x="2475" y="431"/>
                    <a:pt x="2536" y="453"/>
                  </a:cubicBezTo>
                  <a:cubicBezTo>
                    <a:pt x="2567" y="465"/>
                    <a:pt x="2597" y="476"/>
                    <a:pt x="2627" y="487"/>
                  </a:cubicBezTo>
                  <a:cubicBezTo>
                    <a:pt x="2655" y="497"/>
                    <a:pt x="2682" y="500"/>
                    <a:pt x="2711" y="503"/>
                  </a:cubicBezTo>
                  <a:cubicBezTo>
                    <a:pt x="2694" y="514"/>
                    <a:pt x="2671" y="521"/>
                    <a:pt x="2653" y="528"/>
                  </a:cubicBezTo>
                  <a:cubicBezTo>
                    <a:pt x="2620" y="541"/>
                    <a:pt x="2586" y="549"/>
                    <a:pt x="2551" y="551"/>
                  </a:cubicBezTo>
                  <a:cubicBezTo>
                    <a:pt x="2515" y="553"/>
                    <a:pt x="2478" y="549"/>
                    <a:pt x="2442" y="542"/>
                  </a:cubicBezTo>
                  <a:cubicBezTo>
                    <a:pt x="2406" y="535"/>
                    <a:pt x="2372" y="521"/>
                    <a:pt x="2338" y="511"/>
                  </a:cubicBezTo>
                  <a:cubicBezTo>
                    <a:pt x="2222" y="476"/>
                    <a:pt x="2091" y="488"/>
                    <a:pt x="1973" y="509"/>
                  </a:cubicBezTo>
                  <a:cubicBezTo>
                    <a:pt x="1984" y="501"/>
                    <a:pt x="1995" y="492"/>
                    <a:pt x="2006" y="484"/>
                  </a:cubicBezTo>
                  <a:cubicBezTo>
                    <a:pt x="2026" y="470"/>
                    <a:pt x="2048" y="460"/>
                    <a:pt x="2072" y="454"/>
                  </a:cubicBezTo>
                  <a:cubicBezTo>
                    <a:pt x="2100" y="448"/>
                    <a:pt x="2132" y="446"/>
                    <a:pt x="2157" y="431"/>
                  </a:cubicBezTo>
                  <a:cubicBezTo>
                    <a:pt x="2166" y="425"/>
                    <a:pt x="2175" y="418"/>
                    <a:pt x="2184" y="409"/>
                  </a:cubicBezTo>
                  <a:cubicBezTo>
                    <a:pt x="2212" y="376"/>
                    <a:pt x="2210" y="327"/>
                    <a:pt x="2204" y="288"/>
                  </a:cubicBezTo>
                  <a:cubicBezTo>
                    <a:pt x="2200" y="269"/>
                    <a:pt x="2197" y="250"/>
                    <a:pt x="2193" y="231"/>
                  </a:cubicBezTo>
                  <a:cubicBezTo>
                    <a:pt x="2284" y="199"/>
                    <a:pt x="2380" y="236"/>
                    <a:pt x="2467" y="263"/>
                  </a:cubicBezTo>
                  <a:cubicBezTo>
                    <a:pt x="2510" y="276"/>
                    <a:pt x="2555" y="281"/>
                    <a:pt x="2599" y="280"/>
                  </a:cubicBezTo>
                  <a:cubicBezTo>
                    <a:pt x="2640" y="280"/>
                    <a:pt x="2675" y="263"/>
                    <a:pt x="2713" y="254"/>
                  </a:cubicBezTo>
                  <a:cubicBezTo>
                    <a:pt x="2668" y="291"/>
                    <a:pt x="2622" y="323"/>
                    <a:pt x="2567" y="343"/>
                  </a:cubicBezTo>
                  <a:cubicBezTo>
                    <a:pt x="2499" y="368"/>
                    <a:pt x="2431" y="372"/>
                    <a:pt x="2359" y="36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4132993" y="3021588"/>
            <a:ext cx="394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个人竞聘简历模板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731369" y="4687752"/>
            <a:ext cx="47456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 of all, thank you for downloading the product (spring and autumn advertisement), special explanation: the work can only be used by oneself, prohibit to carry on second sale, if find out to be pursued.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731369" y="4241512"/>
            <a:ext cx="474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我，期待一个自我展示的舞台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6020556" y="4632148"/>
            <a:ext cx="162530" cy="0"/>
          </a:xfrm>
          <a:prstGeom prst="line">
            <a:avLst/>
          </a:prstGeom>
          <a:ln w="1905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1" name="文本框 6"/>
          <p:cNvSpPr txBox="1">
            <a:spLocks noChangeArrowheads="1"/>
          </p:cNvSpPr>
          <p:nvPr/>
        </p:nvSpPr>
        <p:spPr bwMode="auto">
          <a:xfrm>
            <a:off x="7330917" y="302895"/>
            <a:ext cx="412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280452" y="723638"/>
            <a:ext cx="3631096" cy="1510034"/>
            <a:chOff x="2396" y="633"/>
            <a:chExt cx="3001" cy="1248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645"/>
              <a:ext cx="708" cy="568"/>
            </a:xfrm>
            <a:custGeom>
              <a:avLst/>
              <a:gdLst>
                <a:gd name="T0" fmla="*/ 299 w 299"/>
                <a:gd name="T1" fmla="*/ 222 h 239"/>
                <a:gd name="T2" fmla="*/ 293 w 299"/>
                <a:gd name="T3" fmla="*/ 210 h 239"/>
                <a:gd name="T4" fmla="*/ 266 w 299"/>
                <a:gd name="T5" fmla="*/ 176 h 239"/>
                <a:gd name="T6" fmla="*/ 182 w 299"/>
                <a:gd name="T7" fmla="*/ 125 h 239"/>
                <a:gd name="T8" fmla="*/ 179 w 299"/>
                <a:gd name="T9" fmla="*/ 119 h 239"/>
                <a:gd name="T10" fmla="*/ 211 w 299"/>
                <a:gd name="T11" fmla="*/ 99 h 239"/>
                <a:gd name="T12" fmla="*/ 262 w 299"/>
                <a:gd name="T13" fmla="*/ 64 h 239"/>
                <a:gd name="T14" fmla="*/ 284 w 299"/>
                <a:gd name="T15" fmla="*/ 52 h 239"/>
                <a:gd name="T16" fmla="*/ 285 w 299"/>
                <a:gd name="T17" fmla="*/ 38 h 239"/>
                <a:gd name="T18" fmla="*/ 242 w 299"/>
                <a:gd name="T19" fmla="*/ 21 h 239"/>
                <a:gd name="T20" fmla="*/ 112 w 299"/>
                <a:gd name="T21" fmla="*/ 6 h 239"/>
                <a:gd name="T22" fmla="*/ 0 w 299"/>
                <a:gd name="T23" fmla="*/ 56 h 239"/>
                <a:gd name="T24" fmla="*/ 72 w 299"/>
                <a:gd name="T25" fmla="*/ 75 h 239"/>
                <a:gd name="T26" fmla="*/ 143 w 299"/>
                <a:gd name="T27" fmla="*/ 111 h 239"/>
                <a:gd name="T28" fmla="*/ 143 w 299"/>
                <a:gd name="T29" fmla="*/ 111 h 239"/>
                <a:gd name="T30" fmla="*/ 164 w 299"/>
                <a:gd name="T31" fmla="*/ 146 h 239"/>
                <a:gd name="T32" fmla="*/ 156 w 299"/>
                <a:gd name="T33" fmla="*/ 200 h 239"/>
                <a:gd name="T34" fmla="*/ 150 w 299"/>
                <a:gd name="T35" fmla="*/ 239 h 239"/>
                <a:gd name="T36" fmla="*/ 218 w 299"/>
                <a:gd name="T37" fmla="*/ 210 h 239"/>
                <a:gd name="T38" fmla="*/ 299 w 299"/>
                <a:gd name="T39" fmla="*/ 22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9" h="239">
                  <a:moveTo>
                    <a:pt x="299" y="222"/>
                  </a:moveTo>
                  <a:cubicBezTo>
                    <a:pt x="296" y="218"/>
                    <a:pt x="294" y="214"/>
                    <a:pt x="293" y="210"/>
                  </a:cubicBezTo>
                  <a:cubicBezTo>
                    <a:pt x="285" y="195"/>
                    <a:pt x="280" y="186"/>
                    <a:pt x="266" y="176"/>
                  </a:cubicBezTo>
                  <a:cubicBezTo>
                    <a:pt x="242" y="156"/>
                    <a:pt x="216" y="126"/>
                    <a:pt x="182" y="125"/>
                  </a:cubicBezTo>
                  <a:cubicBezTo>
                    <a:pt x="179" y="125"/>
                    <a:pt x="178" y="121"/>
                    <a:pt x="179" y="119"/>
                  </a:cubicBezTo>
                  <a:cubicBezTo>
                    <a:pt x="188" y="109"/>
                    <a:pt x="201" y="105"/>
                    <a:pt x="211" y="99"/>
                  </a:cubicBezTo>
                  <a:cubicBezTo>
                    <a:pt x="229" y="88"/>
                    <a:pt x="245" y="76"/>
                    <a:pt x="262" y="64"/>
                  </a:cubicBezTo>
                  <a:cubicBezTo>
                    <a:pt x="269" y="60"/>
                    <a:pt x="277" y="56"/>
                    <a:pt x="284" y="52"/>
                  </a:cubicBezTo>
                  <a:cubicBezTo>
                    <a:pt x="297" y="47"/>
                    <a:pt x="299" y="43"/>
                    <a:pt x="285" y="38"/>
                  </a:cubicBezTo>
                  <a:cubicBezTo>
                    <a:pt x="271" y="33"/>
                    <a:pt x="256" y="28"/>
                    <a:pt x="242" y="21"/>
                  </a:cubicBezTo>
                  <a:cubicBezTo>
                    <a:pt x="205" y="0"/>
                    <a:pt x="153" y="0"/>
                    <a:pt x="112" y="6"/>
                  </a:cubicBezTo>
                  <a:cubicBezTo>
                    <a:pt x="72" y="12"/>
                    <a:pt x="30" y="27"/>
                    <a:pt x="0" y="56"/>
                  </a:cubicBezTo>
                  <a:cubicBezTo>
                    <a:pt x="22" y="66"/>
                    <a:pt x="49" y="68"/>
                    <a:pt x="72" y="75"/>
                  </a:cubicBezTo>
                  <a:cubicBezTo>
                    <a:pt x="99" y="83"/>
                    <a:pt x="121" y="95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58" y="116"/>
                    <a:pt x="164" y="130"/>
                    <a:pt x="164" y="146"/>
                  </a:cubicBezTo>
                  <a:cubicBezTo>
                    <a:pt x="164" y="164"/>
                    <a:pt x="160" y="182"/>
                    <a:pt x="156" y="200"/>
                  </a:cubicBezTo>
                  <a:cubicBezTo>
                    <a:pt x="153" y="212"/>
                    <a:pt x="149" y="226"/>
                    <a:pt x="150" y="239"/>
                  </a:cubicBezTo>
                  <a:cubicBezTo>
                    <a:pt x="169" y="220"/>
                    <a:pt x="193" y="216"/>
                    <a:pt x="218" y="210"/>
                  </a:cubicBezTo>
                  <a:cubicBezTo>
                    <a:pt x="245" y="204"/>
                    <a:pt x="273" y="213"/>
                    <a:pt x="299" y="2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426" y="657"/>
              <a:ext cx="758" cy="594"/>
            </a:xfrm>
            <a:custGeom>
              <a:avLst/>
              <a:gdLst>
                <a:gd name="T0" fmla="*/ 179 w 320"/>
                <a:gd name="T1" fmla="*/ 227 h 250"/>
                <a:gd name="T2" fmla="*/ 179 w 320"/>
                <a:gd name="T3" fmla="*/ 92 h 250"/>
                <a:gd name="T4" fmla="*/ 180 w 320"/>
                <a:gd name="T5" fmla="*/ 91 h 250"/>
                <a:gd name="T6" fmla="*/ 244 w 320"/>
                <a:gd name="T7" fmla="*/ 70 h 250"/>
                <a:gd name="T8" fmla="*/ 320 w 320"/>
                <a:gd name="T9" fmla="*/ 55 h 250"/>
                <a:gd name="T10" fmla="*/ 282 w 320"/>
                <a:gd name="T11" fmla="*/ 31 h 250"/>
                <a:gd name="T12" fmla="*/ 240 w 320"/>
                <a:gd name="T13" fmla="*/ 10 h 250"/>
                <a:gd name="T14" fmla="*/ 155 w 320"/>
                <a:gd name="T15" fmla="*/ 2 h 250"/>
                <a:gd name="T16" fmla="*/ 0 w 320"/>
                <a:gd name="T17" fmla="*/ 51 h 250"/>
                <a:gd name="T18" fmla="*/ 40 w 320"/>
                <a:gd name="T19" fmla="*/ 64 h 250"/>
                <a:gd name="T20" fmla="*/ 66 w 320"/>
                <a:gd name="T21" fmla="*/ 81 h 250"/>
                <a:gd name="T22" fmla="*/ 106 w 320"/>
                <a:gd name="T23" fmla="*/ 107 h 250"/>
                <a:gd name="T24" fmla="*/ 130 w 320"/>
                <a:gd name="T25" fmla="*/ 122 h 250"/>
                <a:gd name="T26" fmla="*/ 129 w 320"/>
                <a:gd name="T27" fmla="*/ 129 h 250"/>
                <a:gd name="T28" fmla="*/ 54 w 320"/>
                <a:gd name="T29" fmla="*/ 179 h 250"/>
                <a:gd name="T30" fmla="*/ 0 w 320"/>
                <a:gd name="T31" fmla="*/ 227 h 250"/>
                <a:gd name="T32" fmla="*/ 179 w 320"/>
                <a:gd name="T33" fmla="*/ 250 h 250"/>
                <a:gd name="T34" fmla="*/ 179 w 320"/>
                <a:gd name="T35" fmla="*/ 22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0" h="250">
                  <a:moveTo>
                    <a:pt x="179" y="227"/>
                  </a:moveTo>
                  <a:cubicBezTo>
                    <a:pt x="172" y="179"/>
                    <a:pt x="142" y="134"/>
                    <a:pt x="179" y="92"/>
                  </a:cubicBezTo>
                  <a:cubicBezTo>
                    <a:pt x="180" y="92"/>
                    <a:pt x="180" y="92"/>
                    <a:pt x="180" y="91"/>
                  </a:cubicBezTo>
                  <a:cubicBezTo>
                    <a:pt x="194" y="75"/>
                    <a:pt x="224" y="73"/>
                    <a:pt x="244" y="70"/>
                  </a:cubicBezTo>
                  <a:cubicBezTo>
                    <a:pt x="269" y="66"/>
                    <a:pt x="294" y="55"/>
                    <a:pt x="320" y="55"/>
                  </a:cubicBezTo>
                  <a:cubicBezTo>
                    <a:pt x="309" y="45"/>
                    <a:pt x="294" y="38"/>
                    <a:pt x="282" y="31"/>
                  </a:cubicBezTo>
                  <a:cubicBezTo>
                    <a:pt x="268" y="24"/>
                    <a:pt x="255" y="15"/>
                    <a:pt x="240" y="10"/>
                  </a:cubicBezTo>
                  <a:cubicBezTo>
                    <a:pt x="213" y="0"/>
                    <a:pt x="183" y="2"/>
                    <a:pt x="155" y="2"/>
                  </a:cubicBezTo>
                  <a:cubicBezTo>
                    <a:pt x="99" y="1"/>
                    <a:pt x="45" y="18"/>
                    <a:pt x="0" y="51"/>
                  </a:cubicBezTo>
                  <a:cubicBezTo>
                    <a:pt x="13" y="55"/>
                    <a:pt x="27" y="58"/>
                    <a:pt x="40" y="64"/>
                  </a:cubicBezTo>
                  <a:cubicBezTo>
                    <a:pt x="49" y="69"/>
                    <a:pt x="58" y="75"/>
                    <a:pt x="66" y="81"/>
                  </a:cubicBezTo>
                  <a:cubicBezTo>
                    <a:pt x="79" y="90"/>
                    <a:pt x="92" y="100"/>
                    <a:pt x="106" y="107"/>
                  </a:cubicBezTo>
                  <a:cubicBezTo>
                    <a:pt x="114" y="111"/>
                    <a:pt x="123" y="115"/>
                    <a:pt x="130" y="122"/>
                  </a:cubicBezTo>
                  <a:cubicBezTo>
                    <a:pt x="133" y="124"/>
                    <a:pt x="132" y="127"/>
                    <a:pt x="129" y="129"/>
                  </a:cubicBezTo>
                  <a:cubicBezTo>
                    <a:pt x="102" y="143"/>
                    <a:pt x="79" y="162"/>
                    <a:pt x="54" y="179"/>
                  </a:cubicBezTo>
                  <a:cubicBezTo>
                    <a:pt x="34" y="193"/>
                    <a:pt x="14" y="206"/>
                    <a:pt x="0" y="227"/>
                  </a:cubicBezTo>
                  <a:cubicBezTo>
                    <a:pt x="60" y="212"/>
                    <a:pt x="127" y="213"/>
                    <a:pt x="179" y="250"/>
                  </a:cubicBezTo>
                  <a:cubicBezTo>
                    <a:pt x="180" y="242"/>
                    <a:pt x="180" y="235"/>
                    <a:pt x="179" y="22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79" y="900"/>
              <a:ext cx="2282" cy="967"/>
            </a:xfrm>
            <a:custGeom>
              <a:avLst/>
              <a:gdLst>
                <a:gd name="T0" fmla="*/ 938 w 964"/>
                <a:gd name="T1" fmla="*/ 139 h 407"/>
                <a:gd name="T2" fmla="*/ 939 w 964"/>
                <a:gd name="T3" fmla="*/ 104 h 407"/>
                <a:gd name="T4" fmla="*/ 937 w 964"/>
                <a:gd name="T5" fmla="*/ 11 h 407"/>
                <a:gd name="T6" fmla="*/ 818 w 964"/>
                <a:gd name="T7" fmla="*/ 65 h 407"/>
                <a:gd name="T8" fmla="*/ 693 w 964"/>
                <a:gd name="T9" fmla="*/ 119 h 407"/>
                <a:gd name="T10" fmla="*/ 538 w 964"/>
                <a:gd name="T11" fmla="*/ 148 h 407"/>
                <a:gd name="T12" fmla="*/ 374 w 964"/>
                <a:gd name="T13" fmla="*/ 141 h 407"/>
                <a:gd name="T14" fmla="*/ 291 w 964"/>
                <a:gd name="T15" fmla="*/ 121 h 407"/>
                <a:gd name="T16" fmla="*/ 223 w 964"/>
                <a:gd name="T17" fmla="*/ 102 h 407"/>
                <a:gd name="T18" fmla="*/ 145 w 964"/>
                <a:gd name="T19" fmla="*/ 67 h 407"/>
                <a:gd name="T20" fmla="*/ 87 w 964"/>
                <a:gd name="T21" fmla="*/ 41 h 407"/>
                <a:gd name="T22" fmla="*/ 32 w 964"/>
                <a:gd name="T23" fmla="*/ 0 h 407"/>
                <a:gd name="T24" fmla="*/ 38 w 964"/>
                <a:gd name="T25" fmla="*/ 128 h 407"/>
                <a:gd name="T26" fmla="*/ 26 w 964"/>
                <a:gd name="T27" fmla="*/ 188 h 407"/>
                <a:gd name="T28" fmla="*/ 30 w 964"/>
                <a:gd name="T29" fmla="*/ 248 h 407"/>
                <a:gd name="T30" fmla="*/ 31 w 964"/>
                <a:gd name="T31" fmla="*/ 250 h 407"/>
                <a:gd name="T32" fmla="*/ 141 w 964"/>
                <a:gd name="T33" fmla="*/ 320 h 407"/>
                <a:gd name="T34" fmla="*/ 306 w 964"/>
                <a:gd name="T35" fmla="*/ 381 h 407"/>
                <a:gd name="T36" fmla="*/ 491 w 964"/>
                <a:gd name="T37" fmla="*/ 404 h 407"/>
                <a:gd name="T38" fmla="*/ 658 w 964"/>
                <a:gd name="T39" fmla="*/ 381 h 407"/>
                <a:gd name="T40" fmla="*/ 827 w 964"/>
                <a:gd name="T41" fmla="*/ 313 h 407"/>
                <a:gd name="T42" fmla="*/ 893 w 964"/>
                <a:gd name="T43" fmla="*/ 263 h 407"/>
                <a:gd name="T44" fmla="*/ 941 w 964"/>
                <a:gd name="T45" fmla="*/ 204 h 407"/>
                <a:gd name="T46" fmla="*/ 938 w 964"/>
                <a:gd name="T47" fmla="*/ 142 h 407"/>
                <a:gd name="T48" fmla="*/ 938 w 964"/>
                <a:gd name="T49" fmla="*/ 13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4" h="407">
                  <a:moveTo>
                    <a:pt x="938" y="139"/>
                  </a:moveTo>
                  <a:cubicBezTo>
                    <a:pt x="935" y="127"/>
                    <a:pt x="937" y="116"/>
                    <a:pt x="939" y="104"/>
                  </a:cubicBezTo>
                  <a:cubicBezTo>
                    <a:pt x="944" y="83"/>
                    <a:pt x="964" y="24"/>
                    <a:pt x="937" y="11"/>
                  </a:cubicBezTo>
                  <a:cubicBezTo>
                    <a:pt x="935" y="37"/>
                    <a:pt x="833" y="60"/>
                    <a:pt x="818" y="65"/>
                  </a:cubicBezTo>
                  <a:cubicBezTo>
                    <a:pt x="775" y="80"/>
                    <a:pt x="736" y="105"/>
                    <a:pt x="693" y="119"/>
                  </a:cubicBezTo>
                  <a:cubicBezTo>
                    <a:pt x="643" y="136"/>
                    <a:pt x="590" y="144"/>
                    <a:pt x="538" y="148"/>
                  </a:cubicBezTo>
                  <a:cubicBezTo>
                    <a:pt x="483" y="153"/>
                    <a:pt x="428" y="153"/>
                    <a:pt x="374" y="141"/>
                  </a:cubicBezTo>
                  <a:cubicBezTo>
                    <a:pt x="346" y="135"/>
                    <a:pt x="319" y="127"/>
                    <a:pt x="291" y="121"/>
                  </a:cubicBezTo>
                  <a:cubicBezTo>
                    <a:pt x="268" y="115"/>
                    <a:pt x="245" y="110"/>
                    <a:pt x="223" y="102"/>
                  </a:cubicBezTo>
                  <a:cubicBezTo>
                    <a:pt x="196" y="91"/>
                    <a:pt x="172" y="77"/>
                    <a:pt x="145" y="67"/>
                  </a:cubicBezTo>
                  <a:cubicBezTo>
                    <a:pt x="125" y="60"/>
                    <a:pt x="106" y="51"/>
                    <a:pt x="87" y="41"/>
                  </a:cubicBezTo>
                  <a:cubicBezTo>
                    <a:pt x="73" y="34"/>
                    <a:pt x="39" y="20"/>
                    <a:pt x="32" y="0"/>
                  </a:cubicBezTo>
                  <a:cubicBezTo>
                    <a:pt x="0" y="41"/>
                    <a:pt x="36" y="82"/>
                    <a:pt x="38" y="128"/>
                  </a:cubicBezTo>
                  <a:cubicBezTo>
                    <a:pt x="39" y="149"/>
                    <a:pt x="32" y="169"/>
                    <a:pt x="26" y="188"/>
                  </a:cubicBezTo>
                  <a:cubicBezTo>
                    <a:pt x="18" y="211"/>
                    <a:pt x="15" y="227"/>
                    <a:pt x="30" y="248"/>
                  </a:cubicBezTo>
                  <a:cubicBezTo>
                    <a:pt x="31" y="249"/>
                    <a:pt x="31" y="250"/>
                    <a:pt x="31" y="250"/>
                  </a:cubicBezTo>
                  <a:cubicBezTo>
                    <a:pt x="58" y="286"/>
                    <a:pt x="105" y="298"/>
                    <a:pt x="141" y="320"/>
                  </a:cubicBezTo>
                  <a:cubicBezTo>
                    <a:pt x="191" y="351"/>
                    <a:pt x="250" y="366"/>
                    <a:pt x="306" y="381"/>
                  </a:cubicBezTo>
                  <a:cubicBezTo>
                    <a:pt x="366" y="396"/>
                    <a:pt x="429" y="407"/>
                    <a:pt x="491" y="404"/>
                  </a:cubicBezTo>
                  <a:cubicBezTo>
                    <a:pt x="547" y="402"/>
                    <a:pt x="603" y="394"/>
                    <a:pt x="658" y="381"/>
                  </a:cubicBezTo>
                  <a:cubicBezTo>
                    <a:pt x="717" y="367"/>
                    <a:pt x="777" y="349"/>
                    <a:pt x="827" y="313"/>
                  </a:cubicBezTo>
                  <a:cubicBezTo>
                    <a:pt x="850" y="297"/>
                    <a:pt x="871" y="280"/>
                    <a:pt x="893" y="263"/>
                  </a:cubicBezTo>
                  <a:cubicBezTo>
                    <a:pt x="912" y="247"/>
                    <a:pt x="932" y="227"/>
                    <a:pt x="941" y="204"/>
                  </a:cubicBezTo>
                  <a:cubicBezTo>
                    <a:pt x="949" y="180"/>
                    <a:pt x="943" y="164"/>
                    <a:pt x="938" y="142"/>
                  </a:cubicBezTo>
                  <a:cubicBezTo>
                    <a:pt x="938" y="141"/>
                    <a:pt x="937" y="140"/>
                    <a:pt x="938" y="13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2396" y="633"/>
              <a:ext cx="3001" cy="1248"/>
            </a:xfrm>
            <a:custGeom>
              <a:avLst/>
              <a:gdLst>
                <a:gd name="T0" fmla="*/ 1146 w 1268"/>
                <a:gd name="T1" fmla="*/ 123 h 525"/>
                <a:gd name="T2" fmla="*/ 1262 w 1268"/>
                <a:gd name="T3" fmla="*/ 52 h 525"/>
                <a:gd name="T4" fmla="*/ 950 w 1268"/>
                <a:gd name="T5" fmla="*/ 59 h 525"/>
                <a:gd name="T6" fmla="*/ 838 w 1268"/>
                <a:gd name="T7" fmla="*/ 229 h 525"/>
                <a:gd name="T8" fmla="*/ 342 w 1268"/>
                <a:gd name="T9" fmla="*/ 185 h 525"/>
                <a:gd name="T10" fmla="*/ 315 w 1268"/>
                <a:gd name="T11" fmla="*/ 44 h 525"/>
                <a:gd name="T12" fmla="*/ 5 w 1268"/>
                <a:gd name="T13" fmla="*/ 65 h 525"/>
                <a:gd name="T14" fmla="*/ 133 w 1268"/>
                <a:gd name="T15" fmla="*/ 134 h 525"/>
                <a:gd name="T16" fmla="*/ 189 w 1268"/>
                <a:gd name="T17" fmla="*/ 268 h 525"/>
                <a:gd name="T18" fmla="*/ 189 w 1268"/>
                <a:gd name="T19" fmla="*/ 366 h 525"/>
                <a:gd name="T20" fmla="*/ 624 w 1268"/>
                <a:gd name="T21" fmla="*/ 524 h 525"/>
                <a:gd name="T22" fmla="*/ 1114 w 1268"/>
                <a:gd name="T23" fmla="*/ 300 h 525"/>
                <a:gd name="T24" fmla="*/ 1265 w 1268"/>
                <a:gd name="T25" fmla="*/ 231 h 525"/>
                <a:gd name="T26" fmla="*/ 964 w 1268"/>
                <a:gd name="T27" fmla="*/ 71 h 525"/>
                <a:gd name="T28" fmla="*/ 961 w 1268"/>
                <a:gd name="T29" fmla="*/ 178 h 525"/>
                <a:gd name="T30" fmla="*/ 1093 w 1268"/>
                <a:gd name="T31" fmla="*/ 121 h 525"/>
                <a:gd name="T32" fmla="*/ 1070 w 1268"/>
                <a:gd name="T33" fmla="*/ 107 h 525"/>
                <a:gd name="T34" fmla="*/ 1063 w 1268"/>
                <a:gd name="T35" fmla="*/ 141 h 525"/>
                <a:gd name="T36" fmla="*/ 1062 w 1268"/>
                <a:gd name="T37" fmla="*/ 103 h 525"/>
                <a:gd name="T38" fmla="*/ 1022 w 1268"/>
                <a:gd name="T39" fmla="*/ 157 h 525"/>
                <a:gd name="T40" fmla="*/ 1040 w 1268"/>
                <a:gd name="T41" fmla="*/ 92 h 525"/>
                <a:gd name="T42" fmla="*/ 1019 w 1268"/>
                <a:gd name="T43" fmla="*/ 158 h 525"/>
                <a:gd name="T44" fmla="*/ 1005 w 1268"/>
                <a:gd name="T45" fmla="*/ 81 h 525"/>
                <a:gd name="T46" fmla="*/ 1003 w 1268"/>
                <a:gd name="T47" fmla="*/ 163 h 525"/>
                <a:gd name="T48" fmla="*/ 999 w 1268"/>
                <a:gd name="T49" fmla="*/ 80 h 525"/>
                <a:gd name="T50" fmla="*/ 973 w 1268"/>
                <a:gd name="T51" fmla="*/ 125 h 525"/>
                <a:gd name="T52" fmla="*/ 984 w 1268"/>
                <a:gd name="T53" fmla="*/ 123 h 525"/>
                <a:gd name="T54" fmla="*/ 201 w 1268"/>
                <a:gd name="T55" fmla="*/ 105 h 525"/>
                <a:gd name="T56" fmla="*/ 235 w 1268"/>
                <a:gd name="T57" fmla="*/ 136 h 525"/>
                <a:gd name="T58" fmla="*/ 253 w 1268"/>
                <a:gd name="T59" fmla="*/ 88 h 525"/>
                <a:gd name="T60" fmla="*/ 247 w 1268"/>
                <a:gd name="T61" fmla="*/ 143 h 525"/>
                <a:gd name="T62" fmla="*/ 279 w 1268"/>
                <a:gd name="T63" fmla="*/ 83 h 525"/>
                <a:gd name="T64" fmla="*/ 267 w 1268"/>
                <a:gd name="T65" fmla="*/ 119 h 525"/>
                <a:gd name="T66" fmla="*/ 303 w 1268"/>
                <a:gd name="T67" fmla="*/ 169 h 525"/>
                <a:gd name="T68" fmla="*/ 309 w 1268"/>
                <a:gd name="T69" fmla="*/ 171 h 525"/>
                <a:gd name="T70" fmla="*/ 320 w 1268"/>
                <a:gd name="T71" fmla="*/ 73 h 525"/>
                <a:gd name="T72" fmla="*/ 325 w 1268"/>
                <a:gd name="T73" fmla="*/ 72 h 525"/>
                <a:gd name="T74" fmla="*/ 327 w 1268"/>
                <a:gd name="T75" fmla="*/ 178 h 525"/>
                <a:gd name="T76" fmla="*/ 142 w 1268"/>
                <a:gd name="T77" fmla="*/ 139 h 525"/>
                <a:gd name="T78" fmla="*/ 53 w 1268"/>
                <a:gd name="T79" fmla="*/ 74 h 525"/>
                <a:gd name="T80" fmla="*/ 295 w 1268"/>
                <a:gd name="T81" fmla="*/ 41 h 525"/>
                <a:gd name="T82" fmla="*/ 192 w 1268"/>
                <a:gd name="T83" fmla="*/ 102 h 525"/>
                <a:gd name="T84" fmla="*/ 1103 w 1268"/>
                <a:gd name="T85" fmla="*/ 316 h 525"/>
                <a:gd name="T86" fmla="*/ 653 w 1268"/>
                <a:gd name="T87" fmla="*/ 516 h 525"/>
                <a:gd name="T88" fmla="*/ 192 w 1268"/>
                <a:gd name="T89" fmla="*/ 360 h 525"/>
                <a:gd name="T90" fmla="*/ 249 w 1268"/>
                <a:gd name="T91" fmla="*/ 153 h 525"/>
                <a:gd name="T92" fmla="*/ 536 w 1268"/>
                <a:gd name="T93" fmla="*/ 253 h 525"/>
                <a:gd name="T94" fmla="*/ 1099 w 1268"/>
                <a:gd name="T95" fmla="*/ 123 h 525"/>
                <a:gd name="T96" fmla="*/ 1103 w 1268"/>
                <a:gd name="T97" fmla="*/ 316 h 525"/>
                <a:gd name="T98" fmla="*/ 1119 w 1268"/>
                <a:gd name="T99" fmla="*/ 151 h 525"/>
                <a:gd name="T100" fmla="*/ 955 w 1268"/>
                <a:gd name="T101" fmla="*/ 61 h 525"/>
                <a:gd name="T102" fmla="*/ 1239 w 1268"/>
                <a:gd name="T103" fmla="*/ 57 h 525"/>
                <a:gd name="T104" fmla="*/ 1137 w 1268"/>
                <a:gd name="T105" fmla="*/ 130 h 525"/>
                <a:gd name="T106" fmla="*/ 1173 w 1268"/>
                <a:gd name="T107" fmla="*/ 21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68" h="525">
                  <a:moveTo>
                    <a:pt x="1265" y="231"/>
                  </a:moveTo>
                  <a:cubicBezTo>
                    <a:pt x="1254" y="222"/>
                    <a:pt x="1251" y="204"/>
                    <a:pt x="1244" y="192"/>
                  </a:cubicBezTo>
                  <a:cubicBezTo>
                    <a:pt x="1238" y="181"/>
                    <a:pt x="1225" y="174"/>
                    <a:pt x="1215" y="166"/>
                  </a:cubicBezTo>
                  <a:cubicBezTo>
                    <a:pt x="1194" y="150"/>
                    <a:pt x="1173" y="128"/>
                    <a:pt x="1146" y="123"/>
                  </a:cubicBezTo>
                  <a:cubicBezTo>
                    <a:pt x="1153" y="118"/>
                    <a:pt x="1162" y="114"/>
                    <a:pt x="1169" y="110"/>
                  </a:cubicBezTo>
                  <a:cubicBezTo>
                    <a:pt x="1178" y="105"/>
                    <a:pt x="1187" y="99"/>
                    <a:pt x="1196" y="93"/>
                  </a:cubicBezTo>
                  <a:cubicBezTo>
                    <a:pt x="1208" y="85"/>
                    <a:pt x="1219" y="76"/>
                    <a:pt x="1232" y="68"/>
                  </a:cubicBezTo>
                  <a:cubicBezTo>
                    <a:pt x="1242" y="63"/>
                    <a:pt x="1253" y="59"/>
                    <a:pt x="1262" y="52"/>
                  </a:cubicBezTo>
                  <a:cubicBezTo>
                    <a:pt x="1264" y="51"/>
                    <a:pt x="1264" y="49"/>
                    <a:pt x="1262" y="48"/>
                  </a:cubicBezTo>
                  <a:cubicBezTo>
                    <a:pt x="1240" y="33"/>
                    <a:pt x="1214" y="26"/>
                    <a:pt x="1190" y="14"/>
                  </a:cubicBezTo>
                  <a:cubicBezTo>
                    <a:pt x="1167" y="1"/>
                    <a:pt x="1136" y="2"/>
                    <a:pt x="1110" y="1"/>
                  </a:cubicBezTo>
                  <a:cubicBezTo>
                    <a:pt x="1051" y="0"/>
                    <a:pt x="991" y="16"/>
                    <a:pt x="950" y="59"/>
                  </a:cubicBezTo>
                  <a:cubicBezTo>
                    <a:pt x="948" y="60"/>
                    <a:pt x="947" y="61"/>
                    <a:pt x="947" y="63"/>
                  </a:cubicBezTo>
                  <a:cubicBezTo>
                    <a:pt x="951" y="81"/>
                    <a:pt x="946" y="100"/>
                    <a:pt x="946" y="119"/>
                  </a:cubicBezTo>
                  <a:cubicBezTo>
                    <a:pt x="947" y="140"/>
                    <a:pt x="948" y="161"/>
                    <a:pt x="949" y="182"/>
                  </a:cubicBezTo>
                  <a:cubicBezTo>
                    <a:pt x="913" y="199"/>
                    <a:pt x="877" y="217"/>
                    <a:pt x="838" y="229"/>
                  </a:cubicBezTo>
                  <a:cubicBezTo>
                    <a:pt x="792" y="244"/>
                    <a:pt x="741" y="250"/>
                    <a:pt x="692" y="253"/>
                  </a:cubicBezTo>
                  <a:cubicBezTo>
                    <a:pt x="594" y="261"/>
                    <a:pt x="501" y="240"/>
                    <a:pt x="408" y="213"/>
                  </a:cubicBezTo>
                  <a:cubicBezTo>
                    <a:pt x="387" y="207"/>
                    <a:pt x="368" y="199"/>
                    <a:pt x="349" y="188"/>
                  </a:cubicBezTo>
                  <a:cubicBezTo>
                    <a:pt x="347" y="187"/>
                    <a:pt x="345" y="186"/>
                    <a:pt x="342" y="185"/>
                  </a:cubicBezTo>
                  <a:cubicBezTo>
                    <a:pt x="345" y="165"/>
                    <a:pt x="342" y="145"/>
                    <a:pt x="344" y="126"/>
                  </a:cubicBezTo>
                  <a:cubicBezTo>
                    <a:pt x="346" y="107"/>
                    <a:pt x="347" y="88"/>
                    <a:pt x="346" y="69"/>
                  </a:cubicBezTo>
                  <a:cubicBezTo>
                    <a:pt x="346" y="68"/>
                    <a:pt x="346" y="67"/>
                    <a:pt x="345" y="66"/>
                  </a:cubicBezTo>
                  <a:cubicBezTo>
                    <a:pt x="337" y="56"/>
                    <a:pt x="327" y="50"/>
                    <a:pt x="315" y="44"/>
                  </a:cubicBezTo>
                  <a:cubicBezTo>
                    <a:pt x="297" y="35"/>
                    <a:pt x="280" y="24"/>
                    <a:pt x="261" y="15"/>
                  </a:cubicBezTo>
                  <a:cubicBezTo>
                    <a:pt x="233" y="1"/>
                    <a:pt x="199" y="5"/>
                    <a:pt x="169" y="4"/>
                  </a:cubicBezTo>
                  <a:cubicBezTo>
                    <a:pt x="108" y="3"/>
                    <a:pt x="53" y="24"/>
                    <a:pt x="4" y="59"/>
                  </a:cubicBezTo>
                  <a:cubicBezTo>
                    <a:pt x="2" y="61"/>
                    <a:pt x="3" y="64"/>
                    <a:pt x="5" y="65"/>
                  </a:cubicBezTo>
                  <a:cubicBezTo>
                    <a:pt x="18" y="70"/>
                    <a:pt x="32" y="73"/>
                    <a:pt x="44" y="79"/>
                  </a:cubicBezTo>
                  <a:cubicBezTo>
                    <a:pt x="57" y="84"/>
                    <a:pt x="68" y="93"/>
                    <a:pt x="79" y="101"/>
                  </a:cubicBezTo>
                  <a:cubicBezTo>
                    <a:pt x="89" y="108"/>
                    <a:pt x="100" y="115"/>
                    <a:pt x="110" y="121"/>
                  </a:cubicBezTo>
                  <a:cubicBezTo>
                    <a:pt x="117" y="126"/>
                    <a:pt x="126" y="129"/>
                    <a:pt x="133" y="134"/>
                  </a:cubicBezTo>
                  <a:cubicBezTo>
                    <a:pt x="108" y="148"/>
                    <a:pt x="85" y="165"/>
                    <a:pt x="62" y="182"/>
                  </a:cubicBezTo>
                  <a:cubicBezTo>
                    <a:pt x="39" y="200"/>
                    <a:pt x="17" y="215"/>
                    <a:pt x="2" y="241"/>
                  </a:cubicBezTo>
                  <a:cubicBezTo>
                    <a:pt x="0" y="244"/>
                    <a:pt x="3" y="248"/>
                    <a:pt x="7" y="247"/>
                  </a:cubicBezTo>
                  <a:cubicBezTo>
                    <a:pt x="68" y="230"/>
                    <a:pt x="137" y="228"/>
                    <a:pt x="189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6" y="284"/>
                    <a:pt x="179" y="299"/>
                    <a:pt x="175" y="315"/>
                  </a:cubicBezTo>
                  <a:cubicBezTo>
                    <a:pt x="170" y="334"/>
                    <a:pt x="175" y="349"/>
                    <a:pt x="187" y="364"/>
                  </a:cubicBezTo>
                  <a:cubicBezTo>
                    <a:pt x="187" y="365"/>
                    <a:pt x="188" y="365"/>
                    <a:pt x="189" y="366"/>
                  </a:cubicBezTo>
                  <a:cubicBezTo>
                    <a:pt x="213" y="401"/>
                    <a:pt x="259" y="415"/>
                    <a:pt x="295" y="435"/>
                  </a:cubicBezTo>
                  <a:cubicBezTo>
                    <a:pt x="317" y="447"/>
                    <a:pt x="338" y="459"/>
                    <a:pt x="361" y="468"/>
                  </a:cubicBezTo>
                  <a:cubicBezTo>
                    <a:pt x="391" y="479"/>
                    <a:pt x="421" y="487"/>
                    <a:pt x="451" y="496"/>
                  </a:cubicBezTo>
                  <a:cubicBezTo>
                    <a:pt x="507" y="512"/>
                    <a:pt x="565" y="522"/>
                    <a:pt x="624" y="524"/>
                  </a:cubicBezTo>
                  <a:cubicBezTo>
                    <a:pt x="682" y="525"/>
                    <a:pt x="742" y="516"/>
                    <a:pt x="799" y="505"/>
                  </a:cubicBezTo>
                  <a:cubicBezTo>
                    <a:pt x="855" y="494"/>
                    <a:pt x="914" y="478"/>
                    <a:pt x="964" y="450"/>
                  </a:cubicBezTo>
                  <a:cubicBezTo>
                    <a:pt x="1007" y="426"/>
                    <a:pt x="1052" y="392"/>
                    <a:pt x="1085" y="356"/>
                  </a:cubicBezTo>
                  <a:cubicBezTo>
                    <a:pt x="1100" y="340"/>
                    <a:pt x="1110" y="322"/>
                    <a:pt x="1114" y="300"/>
                  </a:cubicBezTo>
                  <a:cubicBezTo>
                    <a:pt x="1118" y="284"/>
                    <a:pt x="1111" y="268"/>
                    <a:pt x="1107" y="252"/>
                  </a:cubicBezTo>
                  <a:cubicBezTo>
                    <a:pt x="1126" y="234"/>
                    <a:pt x="1148" y="228"/>
                    <a:pt x="1174" y="221"/>
                  </a:cubicBezTo>
                  <a:cubicBezTo>
                    <a:pt x="1203" y="214"/>
                    <a:pt x="1235" y="226"/>
                    <a:pt x="1262" y="236"/>
                  </a:cubicBezTo>
                  <a:cubicBezTo>
                    <a:pt x="1265" y="237"/>
                    <a:pt x="1268" y="233"/>
                    <a:pt x="1265" y="231"/>
                  </a:cubicBezTo>
                  <a:close/>
                  <a:moveTo>
                    <a:pt x="954" y="112"/>
                  </a:moveTo>
                  <a:cubicBezTo>
                    <a:pt x="954" y="102"/>
                    <a:pt x="955" y="92"/>
                    <a:pt x="954" y="82"/>
                  </a:cubicBezTo>
                  <a:cubicBezTo>
                    <a:pt x="954" y="77"/>
                    <a:pt x="954" y="73"/>
                    <a:pt x="954" y="68"/>
                  </a:cubicBezTo>
                  <a:cubicBezTo>
                    <a:pt x="957" y="69"/>
                    <a:pt x="960" y="70"/>
                    <a:pt x="964" y="71"/>
                  </a:cubicBezTo>
                  <a:cubicBezTo>
                    <a:pt x="963" y="75"/>
                    <a:pt x="964" y="78"/>
                    <a:pt x="965" y="82"/>
                  </a:cubicBezTo>
                  <a:cubicBezTo>
                    <a:pt x="968" y="91"/>
                    <a:pt x="965" y="102"/>
                    <a:pt x="966" y="111"/>
                  </a:cubicBezTo>
                  <a:cubicBezTo>
                    <a:pt x="968" y="133"/>
                    <a:pt x="966" y="153"/>
                    <a:pt x="969" y="175"/>
                  </a:cubicBezTo>
                  <a:cubicBezTo>
                    <a:pt x="965" y="176"/>
                    <a:pt x="962" y="177"/>
                    <a:pt x="961" y="178"/>
                  </a:cubicBezTo>
                  <a:cubicBezTo>
                    <a:pt x="959" y="178"/>
                    <a:pt x="957" y="179"/>
                    <a:pt x="956" y="180"/>
                  </a:cubicBezTo>
                  <a:cubicBezTo>
                    <a:pt x="956" y="157"/>
                    <a:pt x="954" y="134"/>
                    <a:pt x="954" y="112"/>
                  </a:cubicBezTo>
                  <a:close/>
                  <a:moveTo>
                    <a:pt x="1093" y="121"/>
                  </a:moveTo>
                  <a:cubicBezTo>
                    <a:pt x="1093" y="121"/>
                    <a:pt x="1093" y="121"/>
                    <a:pt x="1093" y="121"/>
                  </a:cubicBezTo>
                  <a:cubicBezTo>
                    <a:pt x="1095" y="125"/>
                    <a:pt x="1085" y="132"/>
                    <a:pt x="1068" y="140"/>
                  </a:cubicBezTo>
                  <a:cubicBezTo>
                    <a:pt x="1068" y="137"/>
                    <a:pt x="1069" y="132"/>
                    <a:pt x="1069" y="129"/>
                  </a:cubicBezTo>
                  <a:cubicBezTo>
                    <a:pt x="1070" y="125"/>
                    <a:pt x="1070" y="120"/>
                    <a:pt x="1070" y="115"/>
                  </a:cubicBezTo>
                  <a:cubicBezTo>
                    <a:pt x="1070" y="112"/>
                    <a:pt x="1070" y="110"/>
                    <a:pt x="1070" y="107"/>
                  </a:cubicBezTo>
                  <a:cubicBezTo>
                    <a:pt x="1077" y="111"/>
                    <a:pt x="1085" y="116"/>
                    <a:pt x="1093" y="121"/>
                  </a:cubicBezTo>
                  <a:close/>
                  <a:moveTo>
                    <a:pt x="1062" y="118"/>
                  </a:moveTo>
                  <a:cubicBezTo>
                    <a:pt x="1063" y="122"/>
                    <a:pt x="1063" y="127"/>
                    <a:pt x="1063" y="131"/>
                  </a:cubicBezTo>
                  <a:cubicBezTo>
                    <a:pt x="1063" y="134"/>
                    <a:pt x="1063" y="139"/>
                    <a:pt x="1063" y="141"/>
                  </a:cubicBezTo>
                  <a:cubicBezTo>
                    <a:pt x="1063" y="141"/>
                    <a:pt x="1063" y="142"/>
                    <a:pt x="1063" y="142"/>
                  </a:cubicBezTo>
                  <a:cubicBezTo>
                    <a:pt x="1058" y="144"/>
                    <a:pt x="1052" y="146"/>
                    <a:pt x="1046" y="149"/>
                  </a:cubicBezTo>
                  <a:cubicBezTo>
                    <a:pt x="1046" y="131"/>
                    <a:pt x="1049" y="113"/>
                    <a:pt x="1047" y="95"/>
                  </a:cubicBezTo>
                  <a:cubicBezTo>
                    <a:pt x="1052" y="97"/>
                    <a:pt x="1057" y="100"/>
                    <a:pt x="1062" y="103"/>
                  </a:cubicBezTo>
                  <a:cubicBezTo>
                    <a:pt x="1062" y="107"/>
                    <a:pt x="1062" y="113"/>
                    <a:pt x="1062" y="118"/>
                  </a:cubicBezTo>
                  <a:close/>
                  <a:moveTo>
                    <a:pt x="1039" y="151"/>
                  </a:moveTo>
                  <a:cubicBezTo>
                    <a:pt x="1039" y="151"/>
                    <a:pt x="1039" y="151"/>
                    <a:pt x="1039" y="151"/>
                  </a:cubicBezTo>
                  <a:cubicBezTo>
                    <a:pt x="1034" y="153"/>
                    <a:pt x="1028" y="155"/>
                    <a:pt x="1022" y="157"/>
                  </a:cubicBezTo>
                  <a:cubicBezTo>
                    <a:pt x="1024" y="142"/>
                    <a:pt x="1024" y="127"/>
                    <a:pt x="1026" y="111"/>
                  </a:cubicBezTo>
                  <a:cubicBezTo>
                    <a:pt x="1027" y="103"/>
                    <a:pt x="1028" y="95"/>
                    <a:pt x="1026" y="87"/>
                  </a:cubicBezTo>
                  <a:cubicBezTo>
                    <a:pt x="1028" y="88"/>
                    <a:pt x="1029" y="88"/>
                    <a:pt x="1031" y="89"/>
                  </a:cubicBezTo>
                  <a:cubicBezTo>
                    <a:pt x="1034" y="90"/>
                    <a:pt x="1037" y="91"/>
                    <a:pt x="1040" y="92"/>
                  </a:cubicBezTo>
                  <a:cubicBezTo>
                    <a:pt x="1037" y="111"/>
                    <a:pt x="1043" y="131"/>
                    <a:pt x="1039" y="151"/>
                  </a:cubicBezTo>
                  <a:close/>
                  <a:moveTo>
                    <a:pt x="1019" y="85"/>
                  </a:moveTo>
                  <a:cubicBezTo>
                    <a:pt x="1021" y="110"/>
                    <a:pt x="1016" y="133"/>
                    <a:pt x="1019" y="158"/>
                  </a:cubicBezTo>
                  <a:cubicBezTo>
                    <a:pt x="1019" y="158"/>
                    <a:pt x="1019" y="158"/>
                    <a:pt x="1019" y="158"/>
                  </a:cubicBezTo>
                  <a:cubicBezTo>
                    <a:pt x="1015" y="160"/>
                    <a:pt x="1011" y="161"/>
                    <a:pt x="1007" y="162"/>
                  </a:cubicBezTo>
                  <a:cubicBezTo>
                    <a:pt x="1010" y="147"/>
                    <a:pt x="1010" y="132"/>
                    <a:pt x="1009" y="117"/>
                  </a:cubicBezTo>
                  <a:cubicBezTo>
                    <a:pt x="1008" y="108"/>
                    <a:pt x="1005" y="100"/>
                    <a:pt x="1005" y="91"/>
                  </a:cubicBezTo>
                  <a:cubicBezTo>
                    <a:pt x="1005" y="88"/>
                    <a:pt x="1006" y="84"/>
                    <a:pt x="1005" y="81"/>
                  </a:cubicBezTo>
                  <a:cubicBezTo>
                    <a:pt x="1009" y="83"/>
                    <a:pt x="1014" y="84"/>
                    <a:pt x="1019" y="85"/>
                  </a:cubicBezTo>
                  <a:close/>
                  <a:moveTo>
                    <a:pt x="999" y="80"/>
                  </a:moveTo>
                  <a:cubicBezTo>
                    <a:pt x="999" y="91"/>
                    <a:pt x="1002" y="101"/>
                    <a:pt x="1003" y="112"/>
                  </a:cubicBezTo>
                  <a:cubicBezTo>
                    <a:pt x="1005" y="129"/>
                    <a:pt x="1000" y="146"/>
                    <a:pt x="1003" y="163"/>
                  </a:cubicBezTo>
                  <a:cubicBezTo>
                    <a:pt x="1003" y="163"/>
                    <a:pt x="1003" y="163"/>
                    <a:pt x="1003" y="163"/>
                  </a:cubicBezTo>
                  <a:cubicBezTo>
                    <a:pt x="999" y="165"/>
                    <a:pt x="994" y="166"/>
                    <a:pt x="990" y="168"/>
                  </a:cubicBezTo>
                  <a:cubicBezTo>
                    <a:pt x="994" y="137"/>
                    <a:pt x="988" y="107"/>
                    <a:pt x="986" y="77"/>
                  </a:cubicBezTo>
                  <a:cubicBezTo>
                    <a:pt x="990" y="78"/>
                    <a:pt x="994" y="79"/>
                    <a:pt x="999" y="80"/>
                  </a:cubicBezTo>
                  <a:close/>
                  <a:moveTo>
                    <a:pt x="984" y="123"/>
                  </a:moveTo>
                  <a:cubicBezTo>
                    <a:pt x="984" y="139"/>
                    <a:pt x="982" y="153"/>
                    <a:pt x="986" y="169"/>
                  </a:cubicBezTo>
                  <a:cubicBezTo>
                    <a:pt x="981" y="171"/>
                    <a:pt x="976" y="172"/>
                    <a:pt x="972" y="174"/>
                  </a:cubicBezTo>
                  <a:cubicBezTo>
                    <a:pt x="974" y="158"/>
                    <a:pt x="973" y="141"/>
                    <a:pt x="973" y="125"/>
                  </a:cubicBezTo>
                  <a:cubicBezTo>
                    <a:pt x="972" y="112"/>
                    <a:pt x="972" y="100"/>
                    <a:pt x="972" y="87"/>
                  </a:cubicBezTo>
                  <a:cubicBezTo>
                    <a:pt x="972" y="82"/>
                    <a:pt x="970" y="77"/>
                    <a:pt x="969" y="72"/>
                  </a:cubicBezTo>
                  <a:cubicBezTo>
                    <a:pt x="973" y="73"/>
                    <a:pt x="977" y="74"/>
                    <a:pt x="981" y="75"/>
                  </a:cubicBezTo>
                  <a:cubicBezTo>
                    <a:pt x="980" y="91"/>
                    <a:pt x="984" y="107"/>
                    <a:pt x="984" y="123"/>
                  </a:cubicBezTo>
                  <a:close/>
                  <a:moveTo>
                    <a:pt x="201" y="105"/>
                  </a:moveTo>
                  <a:cubicBezTo>
                    <a:pt x="206" y="100"/>
                    <a:pt x="214" y="97"/>
                    <a:pt x="222" y="94"/>
                  </a:cubicBezTo>
                  <a:cubicBezTo>
                    <a:pt x="223" y="105"/>
                    <a:pt x="220" y="117"/>
                    <a:pt x="221" y="128"/>
                  </a:cubicBezTo>
                  <a:cubicBezTo>
                    <a:pt x="211" y="122"/>
                    <a:pt x="201" y="114"/>
                    <a:pt x="201" y="105"/>
                  </a:cubicBezTo>
                  <a:close/>
                  <a:moveTo>
                    <a:pt x="226" y="93"/>
                  </a:moveTo>
                  <a:cubicBezTo>
                    <a:pt x="231" y="92"/>
                    <a:pt x="235" y="91"/>
                    <a:pt x="240" y="90"/>
                  </a:cubicBezTo>
                  <a:cubicBezTo>
                    <a:pt x="241" y="107"/>
                    <a:pt x="243" y="124"/>
                    <a:pt x="243" y="141"/>
                  </a:cubicBezTo>
                  <a:cubicBezTo>
                    <a:pt x="240" y="139"/>
                    <a:pt x="238" y="138"/>
                    <a:pt x="235" y="136"/>
                  </a:cubicBezTo>
                  <a:cubicBezTo>
                    <a:pt x="233" y="135"/>
                    <a:pt x="230" y="134"/>
                    <a:pt x="227" y="132"/>
                  </a:cubicBezTo>
                  <a:cubicBezTo>
                    <a:pt x="229" y="120"/>
                    <a:pt x="229" y="105"/>
                    <a:pt x="226" y="93"/>
                  </a:cubicBezTo>
                  <a:close/>
                  <a:moveTo>
                    <a:pt x="245" y="90"/>
                  </a:moveTo>
                  <a:cubicBezTo>
                    <a:pt x="248" y="89"/>
                    <a:pt x="251" y="89"/>
                    <a:pt x="253" y="88"/>
                  </a:cubicBezTo>
                  <a:cubicBezTo>
                    <a:pt x="255" y="88"/>
                    <a:pt x="258" y="87"/>
                    <a:pt x="260" y="87"/>
                  </a:cubicBezTo>
                  <a:cubicBezTo>
                    <a:pt x="258" y="96"/>
                    <a:pt x="260" y="105"/>
                    <a:pt x="261" y="115"/>
                  </a:cubicBezTo>
                  <a:cubicBezTo>
                    <a:pt x="263" y="126"/>
                    <a:pt x="259" y="139"/>
                    <a:pt x="262" y="151"/>
                  </a:cubicBezTo>
                  <a:cubicBezTo>
                    <a:pt x="257" y="148"/>
                    <a:pt x="252" y="146"/>
                    <a:pt x="247" y="143"/>
                  </a:cubicBezTo>
                  <a:cubicBezTo>
                    <a:pt x="247" y="125"/>
                    <a:pt x="250" y="107"/>
                    <a:pt x="245" y="90"/>
                  </a:cubicBezTo>
                  <a:close/>
                  <a:moveTo>
                    <a:pt x="267" y="119"/>
                  </a:moveTo>
                  <a:cubicBezTo>
                    <a:pt x="268" y="108"/>
                    <a:pt x="266" y="97"/>
                    <a:pt x="266" y="86"/>
                  </a:cubicBezTo>
                  <a:cubicBezTo>
                    <a:pt x="270" y="85"/>
                    <a:pt x="275" y="84"/>
                    <a:pt x="279" y="83"/>
                  </a:cubicBezTo>
                  <a:cubicBezTo>
                    <a:pt x="274" y="107"/>
                    <a:pt x="281" y="136"/>
                    <a:pt x="281" y="161"/>
                  </a:cubicBezTo>
                  <a:cubicBezTo>
                    <a:pt x="276" y="158"/>
                    <a:pt x="271" y="156"/>
                    <a:pt x="266" y="153"/>
                  </a:cubicBezTo>
                  <a:cubicBezTo>
                    <a:pt x="266" y="153"/>
                    <a:pt x="266" y="153"/>
                    <a:pt x="266" y="152"/>
                  </a:cubicBezTo>
                  <a:cubicBezTo>
                    <a:pt x="265" y="142"/>
                    <a:pt x="267" y="129"/>
                    <a:pt x="267" y="119"/>
                  </a:cubicBezTo>
                  <a:close/>
                  <a:moveTo>
                    <a:pt x="286" y="81"/>
                  </a:moveTo>
                  <a:cubicBezTo>
                    <a:pt x="291" y="80"/>
                    <a:pt x="295" y="79"/>
                    <a:pt x="299" y="78"/>
                  </a:cubicBezTo>
                  <a:cubicBezTo>
                    <a:pt x="297" y="88"/>
                    <a:pt x="299" y="99"/>
                    <a:pt x="300" y="108"/>
                  </a:cubicBezTo>
                  <a:cubicBezTo>
                    <a:pt x="301" y="128"/>
                    <a:pt x="302" y="149"/>
                    <a:pt x="303" y="169"/>
                  </a:cubicBezTo>
                  <a:cubicBezTo>
                    <a:pt x="298" y="167"/>
                    <a:pt x="293" y="165"/>
                    <a:pt x="288" y="163"/>
                  </a:cubicBezTo>
                  <a:cubicBezTo>
                    <a:pt x="288" y="163"/>
                    <a:pt x="288" y="163"/>
                    <a:pt x="288" y="163"/>
                  </a:cubicBezTo>
                  <a:cubicBezTo>
                    <a:pt x="286" y="136"/>
                    <a:pt x="282" y="108"/>
                    <a:pt x="286" y="81"/>
                  </a:cubicBezTo>
                  <a:close/>
                  <a:moveTo>
                    <a:pt x="309" y="171"/>
                  </a:moveTo>
                  <a:cubicBezTo>
                    <a:pt x="309" y="155"/>
                    <a:pt x="307" y="139"/>
                    <a:pt x="307" y="122"/>
                  </a:cubicBezTo>
                  <a:cubicBezTo>
                    <a:pt x="308" y="107"/>
                    <a:pt x="304" y="92"/>
                    <a:pt x="306" y="77"/>
                  </a:cubicBezTo>
                  <a:cubicBezTo>
                    <a:pt x="306" y="76"/>
                    <a:pt x="307" y="76"/>
                    <a:pt x="307" y="76"/>
                  </a:cubicBezTo>
                  <a:cubicBezTo>
                    <a:pt x="309" y="76"/>
                    <a:pt x="314" y="74"/>
                    <a:pt x="320" y="73"/>
                  </a:cubicBezTo>
                  <a:cubicBezTo>
                    <a:pt x="319" y="107"/>
                    <a:pt x="318" y="142"/>
                    <a:pt x="321" y="176"/>
                  </a:cubicBezTo>
                  <a:cubicBezTo>
                    <a:pt x="317" y="174"/>
                    <a:pt x="313" y="173"/>
                    <a:pt x="309" y="171"/>
                  </a:cubicBezTo>
                  <a:close/>
                  <a:moveTo>
                    <a:pt x="325" y="123"/>
                  </a:moveTo>
                  <a:cubicBezTo>
                    <a:pt x="326" y="106"/>
                    <a:pt x="327" y="90"/>
                    <a:pt x="325" y="72"/>
                  </a:cubicBezTo>
                  <a:cubicBezTo>
                    <a:pt x="332" y="72"/>
                    <a:pt x="338" y="72"/>
                    <a:pt x="338" y="77"/>
                  </a:cubicBezTo>
                  <a:cubicBezTo>
                    <a:pt x="339" y="90"/>
                    <a:pt x="338" y="104"/>
                    <a:pt x="337" y="118"/>
                  </a:cubicBezTo>
                  <a:cubicBezTo>
                    <a:pt x="335" y="140"/>
                    <a:pt x="335" y="160"/>
                    <a:pt x="336" y="182"/>
                  </a:cubicBezTo>
                  <a:cubicBezTo>
                    <a:pt x="333" y="180"/>
                    <a:pt x="330" y="179"/>
                    <a:pt x="327" y="178"/>
                  </a:cubicBezTo>
                  <a:cubicBezTo>
                    <a:pt x="327" y="160"/>
                    <a:pt x="324" y="142"/>
                    <a:pt x="325" y="123"/>
                  </a:cubicBezTo>
                  <a:close/>
                  <a:moveTo>
                    <a:pt x="13" y="237"/>
                  </a:moveTo>
                  <a:cubicBezTo>
                    <a:pt x="27" y="216"/>
                    <a:pt x="47" y="203"/>
                    <a:pt x="67" y="189"/>
                  </a:cubicBezTo>
                  <a:cubicBezTo>
                    <a:pt x="92" y="172"/>
                    <a:pt x="115" y="153"/>
                    <a:pt x="142" y="139"/>
                  </a:cubicBezTo>
                  <a:cubicBezTo>
                    <a:pt x="145" y="137"/>
                    <a:pt x="146" y="134"/>
                    <a:pt x="143" y="132"/>
                  </a:cubicBezTo>
                  <a:cubicBezTo>
                    <a:pt x="136" y="125"/>
                    <a:pt x="127" y="121"/>
                    <a:pt x="119" y="117"/>
                  </a:cubicBezTo>
                  <a:cubicBezTo>
                    <a:pt x="105" y="110"/>
                    <a:pt x="92" y="100"/>
                    <a:pt x="79" y="91"/>
                  </a:cubicBezTo>
                  <a:cubicBezTo>
                    <a:pt x="71" y="85"/>
                    <a:pt x="62" y="79"/>
                    <a:pt x="53" y="74"/>
                  </a:cubicBezTo>
                  <a:cubicBezTo>
                    <a:pt x="40" y="68"/>
                    <a:pt x="26" y="65"/>
                    <a:pt x="13" y="61"/>
                  </a:cubicBezTo>
                  <a:cubicBezTo>
                    <a:pt x="58" y="28"/>
                    <a:pt x="112" y="11"/>
                    <a:pt x="168" y="12"/>
                  </a:cubicBezTo>
                  <a:cubicBezTo>
                    <a:pt x="196" y="12"/>
                    <a:pt x="226" y="10"/>
                    <a:pt x="253" y="20"/>
                  </a:cubicBezTo>
                  <a:cubicBezTo>
                    <a:pt x="268" y="25"/>
                    <a:pt x="281" y="34"/>
                    <a:pt x="295" y="41"/>
                  </a:cubicBezTo>
                  <a:cubicBezTo>
                    <a:pt x="307" y="48"/>
                    <a:pt x="322" y="55"/>
                    <a:pt x="333" y="65"/>
                  </a:cubicBezTo>
                  <a:cubicBezTo>
                    <a:pt x="307" y="65"/>
                    <a:pt x="282" y="76"/>
                    <a:pt x="257" y="80"/>
                  </a:cubicBezTo>
                  <a:cubicBezTo>
                    <a:pt x="237" y="83"/>
                    <a:pt x="207" y="85"/>
                    <a:pt x="193" y="101"/>
                  </a:cubicBezTo>
                  <a:cubicBezTo>
                    <a:pt x="193" y="102"/>
                    <a:pt x="193" y="102"/>
                    <a:pt x="192" y="102"/>
                  </a:cubicBezTo>
                  <a:cubicBezTo>
                    <a:pt x="155" y="144"/>
                    <a:pt x="185" y="189"/>
                    <a:pt x="192" y="237"/>
                  </a:cubicBezTo>
                  <a:cubicBezTo>
                    <a:pt x="193" y="245"/>
                    <a:pt x="193" y="252"/>
                    <a:pt x="192" y="260"/>
                  </a:cubicBezTo>
                  <a:cubicBezTo>
                    <a:pt x="140" y="223"/>
                    <a:pt x="73" y="222"/>
                    <a:pt x="13" y="237"/>
                  </a:cubicBezTo>
                  <a:close/>
                  <a:moveTo>
                    <a:pt x="1103" y="316"/>
                  </a:moveTo>
                  <a:cubicBezTo>
                    <a:pt x="1094" y="339"/>
                    <a:pt x="1074" y="359"/>
                    <a:pt x="1055" y="375"/>
                  </a:cubicBezTo>
                  <a:cubicBezTo>
                    <a:pt x="1033" y="392"/>
                    <a:pt x="1012" y="409"/>
                    <a:pt x="989" y="425"/>
                  </a:cubicBezTo>
                  <a:cubicBezTo>
                    <a:pt x="939" y="461"/>
                    <a:pt x="879" y="479"/>
                    <a:pt x="820" y="493"/>
                  </a:cubicBezTo>
                  <a:cubicBezTo>
                    <a:pt x="765" y="506"/>
                    <a:pt x="709" y="514"/>
                    <a:pt x="653" y="516"/>
                  </a:cubicBezTo>
                  <a:cubicBezTo>
                    <a:pt x="591" y="519"/>
                    <a:pt x="528" y="508"/>
                    <a:pt x="468" y="493"/>
                  </a:cubicBezTo>
                  <a:cubicBezTo>
                    <a:pt x="412" y="478"/>
                    <a:pt x="353" y="463"/>
                    <a:pt x="303" y="432"/>
                  </a:cubicBezTo>
                  <a:cubicBezTo>
                    <a:pt x="267" y="410"/>
                    <a:pt x="220" y="398"/>
                    <a:pt x="193" y="362"/>
                  </a:cubicBezTo>
                  <a:cubicBezTo>
                    <a:pt x="193" y="362"/>
                    <a:pt x="193" y="361"/>
                    <a:pt x="192" y="360"/>
                  </a:cubicBezTo>
                  <a:cubicBezTo>
                    <a:pt x="177" y="339"/>
                    <a:pt x="180" y="323"/>
                    <a:pt x="188" y="300"/>
                  </a:cubicBezTo>
                  <a:cubicBezTo>
                    <a:pt x="194" y="281"/>
                    <a:pt x="201" y="261"/>
                    <a:pt x="200" y="240"/>
                  </a:cubicBezTo>
                  <a:cubicBezTo>
                    <a:pt x="198" y="194"/>
                    <a:pt x="162" y="153"/>
                    <a:pt x="194" y="112"/>
                  </a:cubicBezTo>
                  <a:cubicBezTo>
                    <a:pt x="201" y="132"/>
                    <a:pt x="235" y="146"/>
                    <a:pt x="249" y="153"/>
                  </a:cubicBezTo>
                  <a:cubicBezTo>
                    <a:pt x="268" y="163"/>
                    <a:pt x="287" y="172"/>
                    <a:pt x="307" y="179"/>
                  </a:cubicBezTo>
                  <a:cubicBezTo>
                    <a:pt x="334" y="189"/>
                    <a:pt x="358" y="203"/>
                    <a:pt x="385" y="214"/>
                  </a:cubicBezTo>
                  <a:cubicBezTo>
                    <a:pt x="407" y="222"/>
                    <a:pt x="430" y="227"/>
                    <a:pt x="453" y="233"/>
                  </a:cubicBezTo>
                  <a:cubicBezTo>
                    <a:pt x="481" y="239"/>
                    <a:pt x="508" y="247"/>
                    <a:pt x="536" y="253"/>
                  </a:cubicBezTo>
                  <a:cubicBezTo>
                    <a:pt x="590" y="265"/>
                    <a:pt x="645" y="265"/>
                    <a:pt x="700" y="260"/>
                  </a:cubicBezTo>
                  <a:cubicBezTo>
                    <a:pt x="752" y="256"/>
                    <a:pt x="805" y="248"/>
                    <a:pt x="855" y="231"/>
                  </a:cubicBezTo>
                  <a:cubicBezTo>
                    <a:pt x="898" y="217"/>
                    <a:pt x="937" y="192"/>
                    <a:pt x="980" y="177"/>
                  </a:cubicBezTo>
                  <a:cubicBezTo>
                    <a:pt x="995" y="172"/>
                    <a:pt x="1097" y="149"/>
                    <a:pt x="1099" y="123"/>
                  </a:cubicBezTo>
                  <a:cubicBezTo>
                    <a:pt x="1126" y="136"/>
                    <a:pt x="1106" y="195"/>
                    <a:pt x="1101" y="216"/>
                  </a:cubicBezTo>
                  <a:cubicBezTo>
                    <a:pt x="1099" y="228"/>
                    <a:pt x="1097" y="239"/>
                    <a:pt x="1100" y="251"/>
                  </a:cubicBezTo>
                  <a:cubicBezTo>
                    <a:pt x="1099" y="252"/>
                    <a:pt x="1100" y="253"/>
                    <a:pt x="1100" y="254"/>
                  </a:cubicBezTo>
                  <a:cubicBezTo>
                    <a:pt x="1105" y="276"/>
                    <a:pt x="1111" y="292"/>
                    <a:pt x="1103" y="316"/>
                  </a:cubicBezTo>
                  <a:close/>
                  <a:moveTo>
                    <a:pt x="1173" y="215"/>
                  </a:moveTo>
                  <a:cubicBezTo>
                    <a:pt x="1148" y="221"/>
                    <a:pt x="1124" y="225"/>
                    <a:pt x="1105" y="244"/>
                  </a:cubicBezTo>
                  <a:cubicBezTo>
                    <a:pt x="1104" y="231"/>
                    <a:pt x="1108" y="217"/>
                    <a:pt x="1111" y="205"/>
                  </a:cubicBezTo>
                  <a:cubicBezTo>
                    <a:pt x="1115" y="187"/>
                    <a:pt x="1119" y="169"/>
                    <a:pt x="1119" y="151"/>
                  </a:cubicBezTo>
                  <a:cubicBezTo>
                    <a:pt x="1119" y="135"/>
                    <a:pt x="1113" y="121"/>
                    <a:pt x="1098" y="116"/>
                  </a:cubicBezTo>
                  <a:cubicBezTo>
                    <a:pt x="1098" y="116"/>
                    <a:pt x="1098" y="116"/>
                    <a:pt x="1098" y="116"/>
                  </a:cubicBezTo>
                  <a:cubicBezTo>
                    <a:pt x="1076" y="100"/>
                    <a:pt x="1054" y="88"/>
                    <a:pt x="1027" y="80"/>
                  </a:cubicBezTo>
                  <a:cubicBezTo>
                    <a:pt x="1004" y="73"/>
                    <a:pt x="977" y="71"/>
                    <a:pt x="955" y="61"/>
                  </a:cubicBezTo>
                  <a:cubicBezTo>
                    <a:pt x="985" y="32"/>
                    <a:pt x="1027" y="17"/>
                    <a:pt x="1067" y="11"/>
                  </a:cubicBezTo>
                  <a:cubicBezTo>
                    <a:pt x="1108" y="5"/>
                    <a:pt x="1160" y="5"/>
                    <a:pt x="1197" y="26"/>
                  </a:cubicBezTo>
                  <a:cubicBezTo>
                    <a:pt x="1211" y="33"/>
                    <a:pt x="1226" y="38"/>
                    <a:pt x="1240" y="43"/>
                  </a:cubicBezTo>
                  <a:cubicBezTo>
                    <a:pt x="1254" y="48"/>
                    <a:pt x="1252" y="52"/>
                    <a:pt x="1239" y="57"/>
                  </a:cubicBezTo>
                  <a:cubicBezTo>
                    <a:pt x="1232" y="61"/>
                    <a:pt x="1224" y="65"/>
                    <a:pt x="1217" y="69"/>
                  </a:cubicBezTo>
                  <a:cubicBezTo>
                    <a:pt x="1200" y="81"/>
                    <a:pt x="1184" y="93"/>
                    <a:pt x="1166" y="104"/>
                  </a:cubicBezTo>
                  <a:cubicBezTo>
                    <a:pt x="1156" y="110"/>
                    <a:pt x="1143" y="114"/>
                    <a:pt x="1134" y="124"/>
                  </a:cubicBezTo>
                  <a:cubicBezTo>
                    <a:pt x="1133" y="126"/>
                    <a:pt x="1134" y="130"/>
                    <a:pt x="1137" y="130"/>
                  </a:cubicBezTo>
                  <a:cubicBezTo>
                    <a:pt x="1171" y="131"/>
                    <a:pt x="1197" y="161"/>
                    <a:pt x="1221" y="181"/>
                  </a:cubicBezTo>
                  <a:cubicBezTo>
                    <a:pt x="1235" y="191"/>
                    <a:pt x="1240" y="200"/>
                    <a:pt x="1248" y="215"/>
                  </a:cubicBezTo>
                  <a:cubicBezTo>
                    <a:pt x="1249" y="219"/>
                    <a:pt x="1251" y="223"/>
                    <a:pt x="1254" y="227"/>
                  </a:cubicBezTo>
                  <a:cubicBezTo>
                    <a:pt x="1228" y="218"/>
                    <a:pt x="1200" y="209"/>
                    <a:pt x="1173" y="21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1" name="Text Box 3"/>
          <p:cNvSpPr>
            <a:spLocks noChangeArrowheads="1"/>
          </p:cNvSpPr>
          <p:nvPr/>
        </p:nvSpPr>
        <p:spPr bwMode="auto">
          <a:xfrm>
            <a:off x="5337852" y="14786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2" name="Text Box 3"/>
          <p:cNvSpPr>
            <a:spLocks noChangeArrowheads="1"/>
          </p:cNvSpPr>
          <p:nvPr/>
        </p:nvSpPr>
        <p:spPr bwMode="auto">
          <a:xfrm>
            <a:off x="6189720" y="14786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录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3" name="椭圆 1"/>
          <p:cNvSpPr>
            <a:spLocks noChangeArrowheads="1"/>
          </p:cNvSpPr>
          <p:nvPr/>
        </p:nvSpPr>
        <p:spPr bwMode="auto">
          <a:xfrm>
            <a:off x="2157634" y="2701169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Box 32"/>
          <p:cNvSpPr txBox="1">
            <a:spLocks noChangeArrowheads="1"/>
          </p:cNvSpPr>
          <p:nvPr/>
        </p:nvSpPr>
        <p:spPr bwMode="auto">
          <a:xfrm>
            <a:off x="2219223" y="2803474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948659" y="3121223"/>
            <a:ext cx="21444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INFORMATION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76"/>
          <p:cNvSpPr txBox="1"/>
          <p:nvPr/>
        </p:nvSpPr>
        <p:spPr>
          <a:xfrm>
            <a:off x="2948659" y="2654873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椭圆 1"/>
          <p:cNvSpPr>
            <a:spLocks noChangeArrowheads="1"/>
          </p:cNvSpPr>
          <p:nvPr/>
        </p:nvSpPr>
        <p:spPr bwMode="auto">
          <a:xfrm>
            <a:off x="7479257" y="2701169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TextBox 32"/>
          <p:cNvSpPr txBox="1">
            <a:spLocks noChangeArrowheads="1"/>
          </p:cNvSpPr>
          <p:nvPr/>
        </p:nvSpPr>
        <p:spPr bwMode="auto">
          <a:xfrm>
            <a:off x="7542450" y="2803474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270282" y="3121223"/>
            <a:ext cx="16841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HISTORY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TextBox 76"/>
          <p:cNvSpPr txBox="1"/>
          <p:nvPr/>
        </p:nvSpPr>
        <p:spPr>
          <a:xfrm>
            <a:off x="8270282" y="2654873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椭圆 1"/>
          <p:cNvSpPr>
            <a:spLocks noChangeArrowheads="1"/>
          </p:cNvSpPr>
          <p:nvPr/>
        </p:nvSpPr>
        <p:spPr bwMode="auto">
          <a:xfrm>
            <a:off x="2157634" y="3945163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TextBox 32"/>
          <p:cNvSpPr txBox="1">
            <a:spLocks noChangeArrowheads="1"/>
          </p:cNvSpPr>
          <p:nvPr/>
        </p:nvSpPr>
        <p:spPr bwMode="auto">
          <a:xfrm>
            <a:off x="2219223" y="4047468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2948659" y="4365217"/>
            <a:ext cx="2085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KNOWLEDGE AND SKILLS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TextBox 76"/>
          <p:cNvSpPr txBox="1"/>
          <p:nvPr/>
        </p:nvSpPr>
        <p:spPr>
          <a:xfrm>
            <a:off x="2948659" y="3898867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椭圆 1"/>
          <p:cNvSpPr>
            <a:spLocks noChangeArrowheads="1"/>
          </p:cNvSpPr>
          <p:nvPr/>
        </p:nvSpPr>
        <p:spPr bwMode="auto">
          <a:xfrm>
            <a:off x="7479257" y="3945163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TextBox 32"/>
          <p:cNvSpPr txBox="1">
            <a:spLocks noChangeArrowheads="1"/>
          </p:cNvSpPr>
          <p:nvPr/>
        </p:nvSpPr>
        <p:spPr bwMode="auto">
          <a:xfrm>
            <a:off x="7542450" y="4047468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8270282" y="4365217"/>
            <a:ext cx="14552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INCOME HONOR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TextBox 76"/>
          <p:cNvSpPr txBox="1"/>
          <p:nvPr/>
        </p:nvSpPr>
        <p:spPr>
          <a:xfrm>
            <a:off x="8270282" y="3898867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所得荣誉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椭圆 1"/>
          <p:cNvSpPr>
            <a:spLocks noChangeArrowheads="1"/>
          </p:cNvSpPr>
          <p:nvPr/>
        </p:nvSpPr>
        <p:spPr bwMode="auto">
          <a:xfrm>
            <a:off x="2157634" y="5181876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32"/>
          <p:cNvSpPr txBox="1">
            <a:spLocks noChangeArrowheads="1"/>
          </p:cNvSpPr>
          <p:nvPr/>
        </p:nvSpPr>
        <p:spPr bwMode="auto">
          <a:xfrm>
            <a:off x="2219223" y="5284181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椭圆 1"/>
          <p:cNvSpPr>
            <a:spLocks noChangeArrowheads="1"/>
          </p:cNvSpPr>
          <p:nvPr/>
        </p:nvSpPr>
        <p:spPr bwMode="auto">
          <a:xfrm>
            <a:off x="7479257" y="5181876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32"/>
          <p:cNvSpPr txBox="1">
            <a:spLocks noChangeArrowheads="1"/>
          </p:cNvSpPr>
          <p:nvPr/>
        </p:nvSpPr>
        <p:spPr bwMode="auto">
          <a:xfrm>
            <a:off x="7542450" y="5284181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2948658" y="5601930"/>
            <a:ext cx="1520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EVALUATION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Box 76"/>
          <p:cNvSpPr txBox="1"/>
          <p:nvPr/>
        </p:nvSpPr>
        <p:spPr>
          <a:xfrm>
            <a:off x="2948658" y="5135580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8270282" y="5601930"/>
            <a:ext cx="16049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WORKS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TextBox 76"/>
          <p:cNvSpPr txBox="1"/>
          <p:nvPr/>
        </p:nvSpPr>
        <p:spPr>
          <a:xfrm>
            <a:off x="8270282" y="5135580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个人作品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392769" y="1808388"/>
            <a:ext cx="28500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赵美丽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           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65kg          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籍贯：四川 攀枝花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毕业学校：四川师范大学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137975" y="1808387"/>
            <a:ext cx="19326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：女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族：汉族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172cm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：大专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专业：市场营销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面貌：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816501" y="1808387"/>
            <a:ext cx="2183046" cy="3596095"/>
            <a:chOff x="987139" y="1662875"/>
            <a:chExt cx="2183046" cy="3596095"/>
          </a:xfrm>
        </p:grpSpPr>
        <p:sp>
          <p:nvSpPr>
            <p:cNvPr id="125" name="矩形 124"/>
            <p:cNvSpPr/>
            <p:nvPr/>
          </p:nvSpPr>
          <p:spPr>
            <a:xfrm>
              <a:off x="1182722" y="1662875"/>
              <a:ext cx="1791880" cy="2471558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 w="28575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upright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987139" y="4326407"/>
              <a:ext cx="2183046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年毕业于四川师范大学，就读于市场营销专业，因对设计有浓厚设计，毕业后学习平面设计并工作。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7782098" y="5649980"/>
            <a:ext cx="3217449" cy="381258"/>
          </a:xfrm>
          <a:prstGeom prst="rect">
            <a:avLst/>
          </a:prstGeom>
          <a:solidFill>
            <a:srgbClr val="EAEBDA"/>
          </a:solidFill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153****4230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09064" y="5649980"/>
            <a:ext cx="3217449" cy="381258"/>
          </a:xfrm>
          <a:prstGeom prst="rect">
            <a:avLst/>
          </a:prstGeom>
          <a:solidFill>
            <a:srgbClr val="EAEBDA"/>
          </a:solidFill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fid888888@139.com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4495581" y="5649980"/>
            <a:ext cx="3217449" cy="381258"/>
          </a:xfrm>
          <a:prstGeom prst="rect">
            <a:avLst/>
          </a:prstGeom>
          <a:solidFill>
            <a:srgbClr val="EAEBDA"/>
          </a:solidFill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现在住址：四川省攀枝花市西区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708278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F9E3D6"/>
              </a:solidFill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3098440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800">
              <a:solidFill>
                <a:srgbClr val="F9E3D6"/>
              </a:solidFill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5488602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800">
              <a:solidFill>
                <a:srgbClr val="F9E3D6"/>
              </a:solidFill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7878763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800">
              <a:solidFill>
                <a:srgbClr val="F9E3D6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7940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2010.07-2012.05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四川制版有限公司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平面制作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68233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2012.05-2013.05 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攀枝花市汽车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4S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6000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2013.06-2015.07 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攀枝花广告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23767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2015.07-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巴中市春秋广告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9189643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6767919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4334108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903815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4904472" y="2308679"/>
            <a:ext cx="2277397" cy="3765369"/>
          </a:xfrm>
          <a:custGeom>
            <a:avLst/>
            <a:gdLst>
              <a:gd name="connsiteX0" fmla="*/ 475330 w 2694079"/>
              <a:gd name="connsiteY0" fmla="*/ 2575980 h 4454298"/>
              <a:gd name="connsiteX1" fmla="*/ 594611 w 2694079"/>
              <a:gd name="connsiteY1" fmla="*/ 2575980 h 4454298"/>
              <a:gd name="connsiteX2" fmla="*/ 677190 w 2694079"/>
              <a:gd name="connsiteY2" fmla="*/ 2840404 h 4454298"/>
              <a:gd name="connsiteX3" fmla="*/ 695541 w 2694079"/>
              <a:gd name="connsiteY3" fmla="*/ 3041001 h 4454298"/>
              <a:gd name="connsiteX4" fmla="*/ 805647 w 2694079"/>
              <a:gd name="connsiteY4" fmla="*/ 3232480 h 4454298"/>
              <a:gd name="connsiteX5" fmla="*/ 833173 w 2694079"/>
              <a:gd name="connsiteY5" fmla="*/ 3250716 h 4454298"/>
              <a:gd name="connsiteX6" fmla="*/ 833173 w 2694079"/>
              <a:gd name="connsiteY6" fmla="*/ 3405723 h 4454298"/>
              <a:gd name="connsiteX7" fmla="*/ 879050 w 2694079"/>
              <a:gd name="connsiteY7" fmla="*/ 3496903 h 4454298"/>
              <a:gd name="connsiteX8" fmla="*/ 851524 w 2694079"/>
              <a:gd name="connsiteY8" fmla="*/ 3569848 h 4454298"/>
              <a:gd name="connsiteX9" fmla="*/ 842348 w 2694079"/>
              <a:gd name="connsiteY9" fmla="*/ 3569848 h 4454298"/>
              <a:gd name="connsiteX10" fmla="*/ 851524 w 2694079"/>
              <a:gd name="connsiteY10" fmla="*/ 3578966 h 4454298"/>
              <a:gd name="connsiteX11" fmla="*/ 879050 w 2694079"/>
              <a:gd name="connsiteY11" fmla="*/ 3651910 h 4454298"/>
              <a:gd name="connsiteX12" fmla="*/ 851524 w 2694079"/>
              <a:gd name="connsiteY12" fmla="*/ 3724854 h 4454298"/>
              <a:gd name="connsiteX13" fmla="*/ 842348 w 2694079"/>
              <a:gd name="connsiteY13" fmla="*/ 3733972 h 4454298"/>
              <a:gd name="connsiteX14" fmla="*/ 851524 w 2694079"/>
              <a:gd name="connsiteY14" fmla="*/ 3743090 h 4454298"/>
              <a:gd name="connsiteX15" fmla="*/ 879050 w 2694079"/>
              <a:gd name="connsiteY15" fmla="*/ 3816035 h 4454298"/>
              <a:gd name="connsiteX16" fmla="*/ 851524 w 2694079"/>
              <a:gd name="connsiteY16" fmla="*/ 3888979 h 4454298"/>
              <a:gd name="connsiteX17" fmla="*/ 842348 w 2694079"/>
              <a:gd name="connsiteY17" fmla="*/ 3898097 h 4454298"/>
              <a:gd name="connsiteX18" fmla="*/ 851524 w 2694079"/>
              <a:gd name="connsiteY18" fmla="*/ 3907215 h 4454298"/>
              <a:gd name="connsiteX19" fmla="*/ 879050 w 2694079"/>
              <a:gd name="connsiteY19" fmla="*/ 3971042 h 4454298"/>
              <a:gd name="connsiteX20" fmla="*/ 860699 w 2694079"/>
              <a:gd name="connsiteY20" fmla="*/ 4034868 h 4454298"/>
              <a:gd name="connsiteX21" fmla="*/ 1181841 w 2694079"/>
              <a:gd name="connsiteY21" fmla="*/ 4317527 h 4454298"/>
              <a:gd name="connsiteX22" fmla="*/ 1279904 w 2694079"/>
              <a:gd name="connsiteY22" fmla="*/ 4341890 h 4454298"/>
              <a:gd name="connsiteX23" fmla="*/ 1334962 w 2694079"/>
              <a:gd name="connsiteY23" fmla="*/ 4344734 h 4454298"/>
              <a:gd name="connsiteX24" fmla="*/ 1394993 w 2694079"/>
              <a:gd name="connsiteY24" fmla="*/ 4341890 h 4454298"/>
              <a:gd name="connsiteX25" fmla="*/ 1505579 w 2694079"/>
              <a:gd name="connsiteY25" fmla="*/ 4317527 h 4454298"/>
              <a:gd name="connsiteX26" fmla="*/ 1843909 w 2694079"/>
              <a:gd name="connsiteY26" fmla="*/ 4007514 h 4454298"/>
              <a:gd name="connsiteX27" fmla="*/ 1825621 w 2694079"/>
              <a:gd name="connsiteY27" fmla="*/ 3989278 h 4454298"/>
              <a:gd name="connsiteX28" fmla="*/ 1798188 w 2694079"/>
              <a:gd name="connsiteY28" fmla="*/ 3916333 h 4454298"/>
              <a:gd name="connsiteX29" fmla="*/ 1825621 w 2694079"/>
              <a:gd name="connsiteY29" fmla="*/ 3843389 h 4454298"/>
              <a:gd name="connsiteX30" fmla="*/ 1834765 w 2694079"/>
              <a:gd name="connsiteY30" fmla="*/ 3834271 h 4454298"/>
              <a:gd name="connsiteX31" fmla="*/ 1825621 w 2694079"/>
              <a:gd name="connsiteY31" fmla="*/ 3825153 h 4454298"/>
              <a:gd name="connsiteX32" fmla="*/ 1798188 w 2694079"/>
              <a:gd name="connsiteY32" fmla="*/ 3761326 h 4454298"/>
              <a:gd name="connsiteX33" fmla="*/ 1834765 w 2694079"/>
              <a:gd name="connsiteY33" fmla="*/ 3679264 h 4454298"/>
              <a:gd name="connsiteX34" fmla="*/ 1825621 w 2694079"/>
              <a:gd name="connsiteY34" fmla="*/ 3661028 h 4454298"/>
              <a:gd name="connsiteX35" fmla="*/ 1798188 w 2694079"/>
              <a:gd name="connsiteY35" fmla="*/ 3597202 h 4454298"/>
              <a:gd name="connsiteX36" fmla="*/ 1834765 w 2694079"/>
              <a:gd name="connsiteY36" fmla="*/ 3524257 h 4454298"/>
              <a:gd name="connsiteX37" fmla="*/ 1834765 w 2694079"/>
              <a:gd name="connsiteY37" fmla="*/ 3515139 h 4454298"/>
              <a:gd name="connsiteX38" fmla="*/ 1825621 w 2694079"/>
              <a:gd name="connsiteY38" fmla="*/ 3506021 h 4454298"/>
              <a:gd name="connsiteX39" fmla="*/ 1798188 w 2694079"/>
              <a:gd name="connsiteY39" fmla="*/ 3433077 h 4454298"/>
              <a:gd name="connsiteX40" fmla="*/ 1843909 w 2694079"/>
              <a:gd name="connsiteY40" fmla="*/ 3351014 h 4454298"/>
              <a:gd name="connsiteX41" fmla="*/ 1843909 w 2694079"/>
              <a:gd name="connsiteY41" fmla="*/ 3259834 h 4454298"/>
              <a:gd name="connsiteX42" fmla="*/ 1971925 w 2694079"/>
              <a:gd name="connsiteY42" fmla="*/ 3031883 h 4454298"/>
              <a:gd name="connsiteX43" fmla="*/ 1999357 w 2694079"/>
              <a:gd name="connsiteY43" fmla="*/ 2840404 h 4454298"/>
              <a:gd name="connsiteX44" fmla="*/ 2072510 w 2694079"/>
              <a:gd name="connsiteY44" fmla="*/ 2575980 h 4454298"/>
              <a:gd name="connsiteX45" fmla="*/ 2200526 w 2694079"/>
              <a:gd name="connsiteY45" fmla="*/ 2575980 h 4454298"/>
              <a:gd name="connsiteX46" fmla="*/ 2109086 w 2694079"/>
              <a:gd name="connsiteY46" fmla="*/ 2831286 h 4454298"/>
              <a:gd name="connsiteX47" fmla="*/ 2109086 w 2694079"/>
              <a:gd name="connsiteY47" fmla="*/ 2840404 h 4454298"/>
              <a:gd name="connsiteX48" fmla="*/ 2081654 w 2694079"/>
              <a:gd name="connsiteY48" fmla="*/ 3059237 h 4454298"/>
              <a:gd name="connsiteX49" fmla="*/ 2072510 w 2694079"/>
              <a:gd name="connsiteY49" fmla="*/ 3068355 h 4454298"/>
              <a:gd name="connsiteX50" fmla="*/ 1953637 w 2694079"/>
              <a:gd name="connsiteY50" fmla="*/ 3287188 h 4454298"/>
              <a:gd name="connsiteX51" fmla="*/ 1953637 w 2694079"/>
              <a:gd name="connsiteY51" fmla="*/ 3442195 h 4454298"/>
              <a:gd name="connsiteX52" fmla="*/ 1935349 w 2694079"/>
              <a:gd name="connsiteY52" fmla="*/ 3442195 h 4454298"/>
              <a:gd name="connsiteX53" fmla="*/ 1971925 w 2694079"/>
              <a:gd name="connsiteY53" fmla="*/ 3515139 h 4454298"/>
              <a:gd name="connsiteX54" fmla="*/ 1953637 w 2694079"/>
              <a:gd name="connsiteY54" fmla="*/ 3569848 h 4454298"/>
              <a:gd name="connsiteX55" fmla="*/ 1953637 w 2694079"/>
              <a:gd name="connsiteY55" fmla="*/ 3606320 h 4454298"/>
              <a:gd name="connsiteX56" fmla="*/ 1935349 w 2694079"/>
              <a:gd name="connsiteY56" fmla="*/ 3606320 h 4454298"/>
              <a:gd name="connsiteX57" fmla="*/ 1971925 w 2694079"/>
              <a:gd name="connsiteY57" fmla="*/ 3679264 h 4454298"/>
              <a:gd name="connsiteX58" fmla="*/ 1953637 w 2694079"/>
              <a:gd name="connsiteY58" fmla="*/ 3724854 h 4454298"/>
              <a:gd name="connsiteX59" fmla="*/ 1953637 w 2694079"/>
              <a:gd name="connsiteY59" fmla="*/ 3788681 h 4454298"/>
              <a:gd name="connsiteX60" fmla="*/ 1962781 w 2694079"/>
              <a:gd name="connsiteY60" fmla="*/ 3834271 h 4454298"/>
              <a:gd name="connsiteX61" fmla="*/ 1953637 w 2694079"/>
              <a:gd name="connsiteY61" fmla="*/ 3888979 h 4454298"/>
              <a:gd name="connsiteX62" fmla="*/ 1953637 w 2694079"/>
              <a:gd name="connsiteY62" fmla="*/ 3925451 h 4454298"/>
              <a:gd name="connsiteX63" fmla="*/ 1935349 w 2694079"/>
              <a:gd name="connsiteY63" fmla="*/ 3925451 h 4454298"/>
              <a:gd name="connsiteX64" fmla="*/ 1971925 w 2694079"/>
              <a:gd name="connsiteY64" fmla="*/ 3998396 h 4454298"/>
              <a:gd name="connsiteX65" fmla="*/ 1926205 w 2694079"/>
              <a:gd name="connsiteY65" fmla="*/ 4080458 h 4454298"/>
              <a:gd name="connsiteX66" fmla="*/ 1587875 w 2694079"/>
              <a:gd name="connsiteY66" fmla="*/ 4381354 h 4454298"/>
              <a:gd name="connsiteX67" fmla="*/ 1356721 w 2694079"/>
              <a:gd name="connsiteY67" fmla="*/ 4454156 h 4454298"/>
              <a:gd name="connsiteX68" fmla="*/ 1337824 w 2694079"/>
              <a:gd name="connsiteY68" fmla="*/ 4454264 h 4454298"/>
              <a:gd name="connsiteX69" fmla="*/ 1337824 w 2694079"/>
              <a:gd name="connsiteY69" fmla="*/ 4454298 h 4454298"/>
              <a:gd name="connsiteX70" fmla="*/ 1336543 w 2694079"/>
              <a:gd name="connsiteY70" fmla="*/ 4454271 h 4454298"/>
              <a:gd name="connsiteX71" fmla="*/ 1331842 w 2694079"/>
              <a:gd name="connsiteY71" fmla="*/ 4454298 h 4454298"/>
              <a:gd name="connsiteX72" fmla="*/ 1322698 w 2694079"/>
              <a:gd name="connsiteY72" fmla="*/ 4454298 h 4454298"/>
              <a:gd name="connsiteX73" fmla="*/ 1322698 w 2694079"/>
              <a:gd name="connsiteY73" fmla="*/ 4453980 h 4454298"/>
              <a:gd name="connsiteX74" fmla="*/ 1313254 w 2694079"/>
              <a:gd name="connsiteY74" fmla="*/ 4453782 h 4454298"/>
              <a:gd name="connsiteX75" fmla="*/ 1090086 w 2694079"/>
              <a:gd name="connsiteY75" fmla="*/ 4381354 h 4454298"/>
              <a:gd name="connsiteX76" fmla="*/ 723067 w 2694079"/>
              <a:gd name="connsiteY76" fmla="*/ 4053104 h 4454298"/>
              <a:gd name="connsiteX77" fmla="*/ 723067 w 2694079"/>
              <a:gd name="connsiteY77" fmla="*/ 3971042 h 4454298"/>
              <a:gd name="connsiteX78" fmla="*/ 741418 w 2694079"/>
              <a:gd name="connsiteY78" fmla="*/ 3971042 h 4454298"/>
              <a:gd name="connsiteX79" fmla="*/ 704716 w 2694079"/>
              <a:gd name="connsiteY79" fmla="*/ 3898097 h 4454298"/>
              <a:gd name="connsiteX80" fmla="*/ 750594 w 2694079"/>
              <a:gd name="connsiteY80" fmla="*/ 3816035 h 4454298"/>
              <a:gd name="connsiteX81" fmla="*/ 741418 w 2694079"/>
              <a:gd name="connsiteY81" fmla="*/ 3806917 h 4454298"/>
              <a:gd name="connsiteX82" fmla="*/ 704716 w 2694079"/>
              <a:gd name="connsiteY82" fmla="*/ 3733972 h 4454298"/>
              <a:gd name="connsiteX83" fmla="*/ 750594 w 2694079"/>
              <a:gd name="connsiteY83" fmla="*/ 3651910 h 4454298"/>
              <a:gd name="connsiteX84" fmla="*/ 741418 w 2694079"/>
              <a:gd name="connsiteY84" fmla="*/ 3642792 h 4454298"/>
              <a:gd name="connsiteX85" fmla="*/ 704716 w 2694079"/>
              <a:gd name="connsiteY85" fmla="*/ 3569848 h 4454298"/>
              <a:gd name="connsiteX86" fmla="*/ 723067 w 2694079"/>
              <a:gd name="connsiteY86" fmla="*/ 3524257 h 4454298"/>
              <a:gd name="connsiteX87" fmla="*/ 723067 w 2694079"/>
              <a:gd name="connsiteY87" fmla="*/ 3305424 h 4454298"/>
              <a:gd name="connsiteX88" fmla="*/ 594611 w 2694079"/>
              <a:gd name="connsiteY88" fmla="*/ 3068355 h 4454298"/>
              <a:gd name="connsiteX89" fmla="*/ 594611 w 2694079"/>
              <a:gd name="connsiteY89" fmla="*/ 3059237 h 4454298"/>
              <a:gd name="connsiteX90" fmla="*/ 567084 w 2694079"/>
              <a:gd name="connsiteY90" fmla="*/ 2840404 h 4454298"/>
              <a:gd name="connsiteX91" fmla="*/ 567084 w 2694079"/>
              <a:gd name="connsiteY91" fmla="*/ 2831286 h 4454298"/>
              <a:gd name="connsiteX92" fmla="*/ 475330 w 2694079"/>
              <a:gd name="connsiteY92" fmla="*/ 2575980 h 4454298"/>
              <a:gd name="connsiteX93" fmla="*/ 1337824 w 2694079"/>
              <a:gd name="connsiteY93" fmla="*/ 0 h 4454298"/>
              <a:gd name="connsiteX94" fmla="*/ 1346967 w 2694079"/>
              <a:gd name="connsiteY94" fmla="*/ 0 h 4454298"/>
              <a:gd name="connsiteX95" fmla="*/ 2682416 w 2694079"/>
              <a:gd name="connsiteY95" fmla="*/ 1182454 h 4454298"/>
              <a:gd name="connsiteX96" fmla="*/ 2689535 w 2694079"/>
              <a:gd name="connsiteY96" fmla="*/ 1295656 h 4454298"/>
              <a:gd name="connsiteX97" fmla="*/ 2694079 w 2694079"/>
              <a:gd name="connsiteY97" fmla="*/ 1295656 h 4454298"/>
              <a:gd name="connsiteX98" fmla="*/ 2694079 w 2694079"/>
              <a:gd name="connsiteY98" fmla="*/ 1314212 h 4454298"/>
              <a:gd name="connsiteX99" fmla="*/ 2477672 w 2694079"/>
              <a:gd name="connsiteY99" fmla="*/ 2047150 h 4454298"/>
              <a:gd name="connsiteX100" fmla="*/ 2308310 w 2694079"/>
              <a:gd name="connsiteY100" fmla="*/ 2381147 h 4454298"/>
              <a:gd name="connsiteX101" fmla="*/ 2289492 w 2694079"/>
              <a:gd name="connsiteY101" fmla="*/ 2418258 h 4454298"/>
              <a:gd name="connsiteX102" fmla="*/ 2204810 w 2694079"/>
              <a:gd name="connsiteY102" fmla="*/ 2575979 h 4454298"/>
              <a:gd name="connsiteX103" fmla="*/ 2073084 w 2694079"/>
              <a:gd name="connsiteY103" fmla="*/ 2575979 h 4454298"/>
              <a:gd name="connsiteX104" fmla="*/ 2195401 w 2694079"/>
              <a:gd name="connsiteY104" fmla="*/ 2362592 h 4454298"/>
              <a:gd name="connsiteX105" fmla="*/ 2214219 w 2694079"/>
              <a:gd name="connsiteY105" fmla="*/ 2325481 h 4454298"/>
              <a:gd name="connsiteX106" fmla="*/ 2383582 w 2694079"/>
              <a:gd name="connsiteY106" fmla="*/ 2000762 h 4454298"/>
              <a:gd name="connsiteX107" fmla="*/ 2383582 w 2694079"/>
              <a:gd name="connsiteY107" fmla="*/ 1991484 h 4454298"/>
              <a:gd name="connsiteX108" fmla="*/ 2568822 w 2694079"/>
              <a:gd name="connsiteY108" fmla="*/ 1493097 h 4454298"/>
              <a:gd name="connsiteX109" fmla="*/ 2581073 w 2694079"/>
              <a:gd name="connsiteY109" fmla="*/ 1315634 h 4454298"/>
              <a:gd name="connsiteX110" fmla="*/ 2573330 w 2694079"/>
              <a:gd name="connsiteY110" fmla="*/ 1194171 h 4454298"/>
              <a:gd name="connsiteX111" fmla="*/ 1346967 w 2694079"/>
              <a:gd name="connsiteY111" fmla="*/ 109131 h 4454298"/>
              <a:gd name="connsiteX112" fmla="*/ 1337824 w 2694079"/>
              <a:gd name="connsiteY112" fmla="*/ 109131 h 4454298"/>
              <a:gd name="connsiteX113" fmla="*/ 109958 w 2694079"/>
              <a:gd name="connsiteY113" fmla="*/ 1318656 h 4454298"/>
              <a:gd name="connsiteX114" fmla="*/ 109691 w 2694079"/>
              <a:gd name="connsiteY114" fmla="*/ 1318656 h 4454298"/>
              <a:gd name="connsiteX115" fmla="*/ 109691 w 2694079"/>
              <a:gd name="connsiteY115" fmla="*/ 1336878 h 4454298"/>
              <a:gd name="connsiteX116" fmla="*/ 274229 w 2694079"/>
              <a:gd name="connsiteY116" fmla="*/ 1956429 h 4454298"/>
              <a:gd name="connsiteX117" fmla="*/ 466189 w 2694079"/>
              <a:gd name="connsiteY117" fmla="*/ 2329981 h 4454298"/>
              <a:gd name="connsiteX118" fmla="*/ 484471 w 2694079"/>
              <a:gd name="connsiteY118" fmla="*/ 2366425 h 4454298"/>
              <a:gd name="connsiteX119" fmla="*/ 594163 w 2694079"/>
              <a:gd name="connsiteY119" fmla="*/ 2575979 h 4454298"/>
              <a:gd name="connsiteX120" fmla="*/ 475330 w 2694079"/>
              <a:gd name="connsiteY120" fmla="*/ 2575979 h 4454298"/>
              <a:gd name="connsiteX121" fmla="*/ 383920 w 2694079"/>
              <a:gd name="connsiteY121" fmla="*/ 2421092 h 4454298"/>
              <a:gd name="connsiteX122" fmla="*/ 365639 w 2694079"/>
              <a:gd name="connsiteY122" fmla="*/ 2384647 h 4454298"/>
              <a:gd name="connsiteX123" fmla="*/ 173678 w 2694079"/>
              <a:gd name="connsiteY123" fmla="*/ 2011095 h 4454298"/>
              <a:gd name="connsiteX124" fmla="*/ 0 w 2694079"/>
              <a:gd name="connsiteY124" fmla="*/ 1336878 h 4454298"/>
              <a:gd name="connsiteX125" fmla="*/ 0 w 2694079"/>
              <a:gd name="connsiteY125" fmla="*/ 1318656 h 4454298"/>
              <a:gd name="connsiteX126" fmla="*/ 1337824 w 2694079"/>
              <a:gd name="connsiteY126" fmla="*/ 0 h 445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2694079" h="4454298">
                <a:moveTo>
                  <a:pt x="475330" y="2575980"/>
                </a:moveTo>
                <a:cubicBezTo>
                  <a:pt x="475330" y="2575980"/>
                  <a:pt x="475330" y="2575980"/>
                  <a:pt x="594611" y="2575980"/>
                </a:cubicBezTo>
                <a:cubicBezTo>
                  <a:pt x="640488" y="2676279"/>
                  <a:pt x="677190" y="2767459"/>
                  <a:pt x="677190" y="2840404"/>
                </a:cubicBezTo>
                <a:cubicBezTo>
                  <a:pt x="686366" y="2940702"/>
                  <a:pt x="695541" y="3022765"/>
                  <a:pt x="695541" y="3041001"/>
                </a:cubicBezTo>
                <a:cubicBezTo>
                  <a:pt x="713892" y="3077473"/>
                  <a:pt x="750594" y="3196008"/>
                  <a:pt x="805647" y="3232480"/>
                </a:cubicBezTo>
                <a:cubicBezTo>
                  <a:pt x="805647" y="3232480"/>
                  <a:pt x="805647" y="3232480"/>
                  <a:pt x="833173" y="3250716"/>
                </a:cubicBezTo>
                <a:cubicBezTo>
                  <a:pt x="833173" y="3250716"/>
                  <a:pt x="833173" y="3250716"/>
                  <a:pt x="833173" y="3405723"/>
                </a:cubicBezTo>
                <a:cubicBezTo>
                  <a:pt x="860699" y="3423959"/>
                  <a:pt x="879050" y="3460431"/>
                  <a:pt x="879050" y="3496903"/>
                </a:cubicBezTo>
                <a:cubicBezTo>
                  <a:pt x="879050" y="3524257"/>
                  <a:pt x="869875" y="3542493"/>
                  <a:pt x="851524" y="3569848"/>
                </a:cubicBezTo>
                <a:cubicBezTo>
                  <a:pt x="851524" y="3569848"/>
                  <a:pt x="851524" y="3569848"/>
                  <a:pt x="842348" y="3569848"/>
                </a:cubicBezTo>
                <a:cubicBezTo>
                  <a:pt x="842348" y="3569848"/>
                  <a:pt x="842348" y="3569848"/>
                  <a:pt x="851524" y="3578966"/>
                </a:cubicBezTo>
                <a:cubicBezTo>
                  <a:pt x="869875" y="3597202"/>
                  <a:pt x="879050" y="3624556"/>
                  <a:pt x="879050" y="3651910"/>
                </a:cubicBezTo>
                <a:cubicBezTo>
                  <a:pt x="879050" y="3679264"/>
                  <a:pt x="869875" y="3706618"/>
                  <a:pt x="851524" y="3724854"/>
                </a:cubicBezTo>
                <a:cubicBezTo>
                  <a:pt x="851524" y="3724854"/>
                  <a:pt x="851524" y="3724854"/>
                  <a:pt x="842348" y="3733972"/>
                </a:cubicBezTo>
                <a:cubicBezTo>
                  <a:pt x="842348" y="3733972"/>
                  <a:pt x="842348" y="3733972"/>
                  <a:pt x="851524" y="3743090"/>
                </a:cubicBezTo>
                <a:cubicBezTo>
                  <a:pt x="869875" y="3761326"/>
                  <a:pt x="879050" y="3788681"/>
                  <a:pt x="879050" y="3816035"/>
                </a:cubicBezTo>
                <a:cubicBezTo>
                  <a:pt x="879050" y="3843389"/>
                  <a:pt x="869875" y="3870743"/>
                  <a:pt x="851524" y="3888979"/>
                </a:cubicBezTo>
                <a:cubicBezTo>
                  <a:pt x="851524" y="3888979"/>
                  <a:pt x="851524" y="3888979"/>
                  <a:pt x="842348" y="3898097"/>
                </a:cubicBezTo>
                <a:cubicBezTo>
                  <a:pt x="842348" y="3898097"/>
                  <a:pt x="842348" y="3898097"/>
                  <a:pt x="851524" y="3907215"/>
                </a:cubicBezTo>
                <a:cubicBezTo>
                  <a:pt x="869875" y="3925451"/>
                  <a:pt x="879050" y="3943687"/>
                  <a:pt x="879050" y="3971042"/>
                </a:cubicBezTo>
                <a:cubicBezTo>
                  <a:pt x="879050" y="3998396"/>
                  <a:pt x="869875" y="4016632"/>
                  <a:pt x="860699" y="4034868"/>
                </a:cubicBezTo>
                <a:cubicBezTo>
                  <a:pt x="860699" y="4034868"/>
                  <a:pt x="860699" y="4034868"/>
                  <a:pt x="1181841" y="4317527"/>
                </a:cubicBezTo>
                <a:cubicBezTo>
                  <a:pt x="1188722" y="4324366"/>
                  <a:pt x="1226571" y="4336334"/>
                  <a:pt x="1279904" y="4341890"/>
                </a:cubicBezTo>
                <a:lnTo>
                  <a:pt x="1334962" y="4344734"/>
                </a:lnTo>
                <a:lnTo>
                  <a:pt x="1394993" y="4341890"/>
                </a:lnTo>
                <a:cubicBezTo>
                  <a:pt x="1452429" y="4336334"/>
                  <a:pt x="1491863" y="4324366"/>
                  <a:pt x="1505579" y="4317527"/>
                </a:cubicBezTo>
                <a:cubicBezTo>
                  <a:pt x="1505579" y="4317527"/>
                  <a:pt x="1505579" y="4317527"/>
                  <a:pt x="1843909" y="4007514"/>
                </a:cubicBezTo>
                <a:cubicBezTo>
                  <a:pt x="1843909" y="4007514"/>
                  <a:pt x="1843909" y="4007514"/>
                  <a:pt x="1825621" y="3989278"/>
                </a:cubicBezTo>
                <a:cubicBezTo>
                  <a:pt x="1807332" y="3971042"/>
                  <a:pt x="1798188" y="3943687"/>
                  <a:pt x="1798188" y="3916333"/>
                </a:cubicBezTo>
                <a:cubicBezTo>
                  <a:pt x="1798188" y="3888979"/>
                  <a:pt x="1807332" y="3861625"/>
                  <a:pt x="1825621" y="3843389"/>
                </a:cubicBezTo>
                <a:cubicBezTo>
                  <a:pt x="1825621" y="3843389"/>
                  <a:pt x="1825621" y="3843389"/>
                  <a:pt x="1834765" y="3834271"/>
                </a:cubicBezTo>
                <a:cubicBezTo>
                  <a:pt x="1834765" y="3834271"/>
                  <a:pt x="1834765" y="3834271"/>
                  <a:pt x="1825621" y="3825153"/>
                </a:cubicBezTo>
                <a:cubicBezTo>
                  <a:pt x="1807332" y="3806917"/>
                  <a:pt x="1798188" y="3779563"/>
                  <a:pt x="1798188" y="3761326"/>
                </a:cubicBezTo>
                <a:cubicBezTo>
                  <a:pt x="1798188" y="3724854"/>
                  <a:pt x="1807332" y="3697500"/>
                  <a:pt x="1834765" y="3679264"/>
                </a:cubicBezTo>
                <a:cubicBezTo>
                  <a:pt x="1834765" y="3679264"/>
                  <a:pt x="1834765" y="3679264"/>
                  <a:pt x="1825621" y="3661028"/>
                </a:cubicBezTo>
                <a:cubicBezTo>
                  <a:pt x="1807332" y="3642792"/>
                  <a:pt x="1798188" y="3624556"/>
                  <a:pt x="1798188" y="3597202"/>
                </a:cubicBezTo>
                <a:cubicBezTo>
                  <a:pt x="1798188" y="3569848"/>
                  <a:pt x="1807332" y="3542493"/>
                  <a:pt x="1834765" y="3524257"/>
                </a:cubicBezTo>
                <a:cubicBezTo>
                  <a:pt x="1834765" y="3524257"/>
                  <a:pt x="1834765" y="3524257"/>
                  <a:pt x="1834765" y="3515139"/>
                </a:cubicBezTo>
                <a:cubicBezTo>
                  <a:pt x="1834765" y="3515139"/>
                  <a:pt x="1834765" y="3515139"/>
                  <a:pt x="1825621" y="3506021"/>
                </a:cubicBezTo>
                <a:cubicBezTo>
                  <a:pt x="1807332" y="3487785"/>
                  <a:pt x="1798188" y="3460431"/>
                  <a:pt x="1798188" y="3433077"/>
                </a:cubicBezTo>
                <a:cubicBezTo>
                  <a:pt x="1798188" y="3396605"/>
                  <a:pt x="1816476" y="3369250"/>
                  <a:pt x="1843909" y="3351014"/>
                </a:cubicBezTo>
                <a:cubicBezTo>
                  <a:pt x="1843909" y="3351014"/>
                  <a:pt x="1843909" y="3351014"/>
                  <a:pt x="1843909" y="3259834"/>
                </a:cubicBezTo>
                <a:cubicBezTo>
                  <a:pt x="1843909" y="3259834"/>
                  <a:pt x="1843909" y="3259834"/>
                  <a:pt x="1971925" y="3031883"/>
                </a:cubicBezTo>
                <a:cubicBezTo>
                  <a:pt x="1971925" y="3004529"/>
                  <a:pt x="1990213" y="2931584"/>
                  <a:pt x="1999357" y="2840404"/>
                </a:cubicBezTo>
                <a:cubicBezTo>
                  <a:pt x="1990213" y="2767459"/>
                  <a:pt x="2026789" y="2676279"/>
                  <a:pt x="2072510" y="2575980"/>
                </a:cubicBezTo>
                <a:lnTo>
                  <a:pt x="2200526" y="2575980"/>
                </a:lnTo>
                <a:cubicBezTo>
                  <a:pt x="2145662" y="2667161"/>
                  <a:pt x="2099942" y="2776577"/>
                  <a:pt x="2109086" y="2831286"/>
                </a:cubicBezTo>
                <a:cubicBezTo>
                  <a:pt x="2109086" y="2831286"/>
                  <a:pt x="2109086" y="2831286"/>
                  <a:pt x="2109086" y="2840404"/>
                </a:cubicBezTo>
                <a:cubicBezTo>
                  <a:pt x="2099942" y="2958938"/>
                  <a:pt x="2081654" y="3059237"/>
                  <a:pt x="2081654" y="3059237"/>
                </a:cubicBezTo>
                <a:cubicBezTo>
                  <a:pt x="2081654" y="3059237"/>
                  <a:pt x="2081654" y="3059237"/>
                  <a:pt x="2072510" y="3068355"/>
                </a:cubicBezTo>
                <a:cubicBezTo>
                  <a:pt x="2072510" y="3068355"/>
                  <a:pt x="2072510" y="3068355"/>
                  <a:pt x="1953637" y="3287188"/>
                </a:cubicBezTo>
                <a:cubicBezTo>
                  <a:pt x="1953637" y="3287188"/>
                  <a:pt x="1953637" y="3287188"/>
                  <a:pt x="1953637" y="3442195"/>
                </a:cubicBezTo>
                <a:cubicBezTo>
                  <a:pt x="1953637" y="3442195"/>
                  <a:pt x="1953637" y="3442195"/>
                  <a:pt x="1935349" y="3442195"/>
                </a:cubicBezTo>
                <a:cubicBezTo>
                  <a:pt x="1953637" y="3460431"/>
                  <a:pt x="1971925" y="3487785"/>
                  <a:pt x="1971925" y="3515139"/>
                </a:cubicBezTo>
                <a:cubicBezTo>
                  <a:pt x="1971925" y="3533375"/>
                  <a:pt x="1962781" y="3551611"/>
                  <a:pt x="1953637" y="3569848"/>
                </a:cubicBezTo>
                <a:cubicBezTo>
                  <a:pt x="1953637" y="3569848"/>
                  <a:pt x="1953637" y="3569848"/>
                  <a:pt x="1953637" y="3606320"/>
                </a:cubicBezTo>
                <a:cubicBezTo>
                  <a:pt x="1953637" y="3606320"/>
                  <a:pt x="1953637" y="3606320"/>
                  <a:pt x="1935349" y="3606320"/>
                </a:cubicBezTo>
                <a:cubicBezTo>
                  <a:pt x="1953637" y="3624556"/>
                  <a:pt x="1971925" y="3651910"/>
                  <a:pt x="1971925" y="3679264"/>
                </a:cubicBezTo>
                <a:cubicBezTo>
                  <a:pt x="1971925" y="3697500"/>
                  <a:pt x="1962781" y="3715736"/>
                  <a:pt x="1953637" y="3724854"/>
                </a:cubicBezTo>
                <a:cubicBezTo>
                  <a:pt x="1953637" y="3724854"/>
                  <a:pt x="1953637" y="3724854"/>
                  <a:pt x="1953637" y="3788681"/>
                </a:cubicBezTo>
                <a:cubicBezTo>
                  <a:pt x="1962781" y="3797799"/>
                  <a:pt x="1962781" y="3816035"/>
                  <a:pt x="1962781" y="3834271"/>
                </a:cubicBezTo>
                <a:cubicBezTo>
                  <a:pt x="1962781" y="3852507"/>
                  <a:pt x="1962781" y="3870743"/>
                  <a:pt x="1953637" y="3888979"/>
                </a:cubicBezTo>
                <a:cubicBezTo>
                  <a:pt x="1953637" y="3888979"/>
                  <a:pt x="1953637" y="3888979"/>
                  <a:pt x="1953637" y="3925451"/>
                </a:cubicBezTo>
                <a:cubicBezTo>
                  <a:pt x="1953637" y="3925451"/>
                  <a:pt x="1953637" y="3925451"/>
                  <a:pt x="1935349" y="3925451"/>
                </a:cubicBezTo>
                <a:cubicBezTo>
                  <a:pt x="1953637" y="3943687"/>
                  <a:pt x="1971925" y="3971042"/>
                  <a:pt x="1971925" y="3998396"/>
                </a:cubicBezTo>
                <a:cubicBezTo>
                  <a:pt x="1971925" y="4025750"/>
                  <a:pt x="1953637" y="4062222"/>
                  <a:pt x="1926205" y="4080458"/>
                </a:cubicBezTo>
                <a:cubicBezTo>
                  <a:pt x="1926205" y="4080458"/>
                  <a:pt x="1926205" y="4080458"/>
                  <a:pt x="1587875" y="4381354"/>
                </a:cubicBezTo>
                <a:cubicBezTo>
                  <a:pt x="1547870" y="4445180"/>
                  <a:pt x="1423854" y="4453158"/>
                  <a:pt x="1356721" y="4454156"/>
                </a:cubicBezTo>
                <a:lnTo>
                  <a:pt x="1337824" y="4454264"/>
                </a:lnTo>
                <a:lnTo>
                  <a:pt x="1337824" y="4454298"/>
                </a:lnTo>
                <a:lnTo>
                  <a:pt x="1336543" y="4454271"/>
                </a:lnTo>
                <a:lnTo>
                  <a:pt x="1331842" y="4454298"/>
                </a:lnTo>
                <a:cubicBezTo>
                  <a:pt x="1331842" y="4454298"/>
                  <a:pt x="1322698" y="4454298"/>
                  <a:pt x="1322698" y="4454298"/>
                </a:cubicBezTo>
                <a:lnTo>
                  <a:pt x="1322698" y="4453980"/>
                </a:lnTo>
                <a:lnTo>
                  <a:pt x="1313254" y="4453782"/>
                </a:lnTo>
                <a:cubicBezTo>
                  <a:pt x="1247646" y="4451164"/>
                  <a:pt x="1130229" y="4437202"/>
                  <a:pt x="1090086" y="4381354"/>
                </a:cubicBezTo>
                <a:cubicBezTo>
                  <a:pt x="1090086" y="4381354"/>
                  <a:pt x="1090086" y="4381354"/>
                  <a:pt x="723067" y="4053104"/>
                </a:cubicBezTo>
                <a:cubicBezTo>
                  <a:pt x="723067" y="4053104"/>
                  <a:pt x="723067" y="4053104"/>
                  <a:pt x="723067" y="3971042"/>
                </a:cubicBezTo>
                <a:cubicBezTo>
                  <a:pt x="723067" y="3971042"/>
                  <a:pt x="723067" y="3971042"/>
                  <a:pt x="741418" y="3971042"/>
                </a:cubicBezTo>
                <a:cubicBezTo>
                  <a:pt x="723067" y="3952806"/>
                  <a:pt x="704716" y="3925451"/>
                  <a:pt x="704716" y="3898097"/>
                </a:cubicBezTo>
                <a:cubicBezTo>
                  <a:pt x="704716" y="3861625"/>
                  <a:pt x="723067" y="3834271"/>
                  <a:pt x="750594" y="3816035"/>
                </a:cubicBezTo>
                <a:cubicBezTo>
                  <a:pt x="741418" y="3816035"/>
                  <a:pt x="741418" y="3806917"/>
                  <a:pt x="741418" y="3806917"/>
                </a:cubicBezTo>
                <a:cubicBezTo>
                  <a:pt x="723067" y="3788681"/>
                  <a:pt x="704716" y="3761326"/>
                  <a:pt x="704716" y="3733972"/>
                </a:cubicBezTo>
                <a:cubicBezTo>
                  <a:pt x="704716" y="3697500"/>
                  <a:pt x="723067" y="3670146"/>
                  <a:pt x="750594" y="3651910"/>
                </a:cubicBezTo>
                <a:cubicBezTo>
                  <a:pt x="741418" y="3651910"/>
                  <a:pt x="741418" y="3651910"/>
                  <a:pt x="741418" y="3642792"/>
                </a:cubicBezTo>
                <a:cubicBezTo>
                  <a:pt x="723067" y="3624556"/>
                  <a:pt x="704716" y="3597202"/>
                  <a:pt x="704716" y="3569848"/>
                </a:cubicBezTo>
                <a:cubicBezTo>
                  <a:pt x="704716" y="3551611"/>
                  <a:pt x="713892" y="3542493"/>
                  <a:pt x="723067" y="3524257"/>
                </a:cubicBezTo>
                <a:cubicBezTo>
                  <a:pt x="723067" y="3524257"/>
                  <a:pt x="723067" y="3524257"/>
                  <a:pt x="723067" y="3305424"/>
                </a:cubicBezTo>
                <a:cubicBezTo>
                  <a:pt x="640488" y="3223362"/>
                  <a:pt x="594611" y="3077473"/>
                  <a:pt x="594611" y="3068355"/>
                </a:cubicBezTo>
                <a:cubicBezTo>
                  <a:pt x="594611" y="3068355"/>
                  <a:pt x="594611" y="3068355"/>
                  <a:pt x="594611" y="3059237"/>
                </a:cubicBezTo>
                <a:cubicBezTo>
                  <a:pt x="594611" y="3059237"/>
                  <a:pt x="576260" y="2958938"/>
                  <a:pt x="567084" y="2840404"/>
                </a:cubicBezTo>
                <a:cubicBezTo>
                  <a:pt x="567084" y="2840404"/>
                  <a:pt x="567084" y="2840404"/>
                  <a:pt x="567084" y="2831286"/>
                </a:cubicBezTo>
                <a:cubicBezTo>
                  <a:pt x="567084" y="2776577"/>
                  <a:pt x="521207" y="2667161"/>
                  <a:pt x="475330" y="2575980"/>
                </a:cubicBezTo>
                <a:close/>
                <a:moveTo>
                  <a:pt x="1337824" y="0"/>
                </a:moveTo>
                <a:cubicBezTo>
                  <a:pt x="1337824" y="0"/>
                  <a:pt x="1346967" y="0"/>
                  <a:pt x="1346967" y="0"/>
                </a:cubicBezTo>
                <a:cubicBezTo>
                  <a:pt x="2032689" y="0"/>
                  <a:pt x="2605909" y="511548"/>
                  <a:pt x="2682416" y="1182454"/>
                </a:cubicBezTo>
                <a:lnTo>
                  <a:pt x="2689535" y="1295656"/>
                </a:lnTo>
                <a:lnTo>
                  <a:pt x="2694079" y="1295656"/>
                </a:lnTo>
                <a:cubicBezTo>
                  <a:pt x="2694079" y="1295656"/>
                  <a:pt x="2694079" y="1304934"/>
                  <a:pt x="2694079" y="1314212"/>
                </a:cubicBezTo>
                <a:cubicBezTo>
                  <a:pt x="2694079" y="1573987"/>
                  <a:pt x="2618807" y="1833763"/>
                  <a:pt x="2477672" y="2047150"/>
                </a:cubicBezTo>
                <a:cubicBezTo>
                  <a:pt x="2421218" y="2177038"/>
                  <a:pt x="2336537" y="2334759"/>
                  <a:pt x="2308310" y="2381147"/>
                </a:cubicBezTo>
                <a:cubicBezTo>
                  <a:pt x="2308310" y="2390425"/>
                  <a:pt x="2298901" y="2399703"/>
                  <a:pt x="2289492" y="2418258"/>
                </a:cubicBezTo>
                <a:cubicBezTo>
                  <a:pt x="2270674" y="2446091"/>
                  <a:pt x="2233037" y="2511035"/>
                  <a:pt x="2204810" y="2575979"/>
                </a:cubicBezTo>
                <a:cubicBezTo>
                  <a:pt x="2204810" y="2575979"/>
                  <a:pt x="2204810" y="2575979"/>
                  <a:pt x="2073084" y="2575979"/>
                </a:cubicBezTo>
                <a:cubicBezTo>
                  <a:pt x="2110720" y="2501758"/>
                  <a:pt x="2148356" y="2427536"/>
                  <a:pt x="2195401" y="2362592"/>
                </a:cubicBezTo>
                <a:cubicBezTo>
                  <a:pt x="2195401" y="2344037"/>
                  <a:pt x="2204810" y="2334759"/>
                  <a:pt x="2214219" y="2325481"/>
                </a:cubicBezTo>
                <a:cubicBezTo>
                  <a:pt x="2233037" y="2288370"/>
                  <a:pt x="2289492" y="2167760"/>
                  <a:pt x="2383582" y="2000762"/>
                </a:cubicBezTo>
                <a:cubicBezTo>
                  <a:pt x="2383582" y="2000762"/>
                  <a:pt x="2383582" y="2000762"/>
                  <a:pt x="2383582" y="1991484"/>
                </a:cubicBezTo>
                <a:cubicBezTo>
                  <a:pt x="2482376" y="1838402"/>
                  <a:pt x="2544123" y="1669664"/>
                  <a:pt x="2568822" y="1493097"/>
                </a:cubicBezTo>
                <a:lnTo>
                  <a:pt x="2581073" y="1315634"/>
                </a:lnTo>
                <a:lnTo>
                  <a:pt x="2573330" y="1194171"/>
                </a:lnTo>
                <a:cubicBezTo>
                  <a:pt x="2503051" y="580713"/>
                  <a:pt x="1981260" y="109131"/>
                  <a:pt x="1346967" y="109131"/>
                </a:cubicBezTo>
                <a:cubicBezTo>
                  <a:pt x="1346967" y="109131"/>
                  <a:pt x="1337824" y="109131"/>
                  <a:pt x="1337824" y="109131"/>
                </a:cubicBezTo>
                <a:cubicBezTo>
                  <a:pt x="668912" y="109131"/>
                  <a:pt x="119121" y="645687"/>
                  <a:pt x="109958" y="1318656"/>
                </a:cubicBezTo>
                <a:lnTo>
                  <a:pt x="109691" y="1318656"/>
                </a:lnTo>
                <a:cubicBezTo>
                  <a:pt x="109691" y="1318656"/>
                  <a:pt x="109691" y="1327767"/>
                  <a:pt x="109691" y="1336878"/>
                </a:cubicBezTo>
                <a:cubicBezTo>
                  <a:pt x="109691" y="1555543"/>
                  <a:pt x="164537" y="1765097"/>
                  <a:pt x="274229" y="1956429"/>
                </a:cubicBezTo>
                <a:cubicBezTo>
                  <a:pt x="329075" y="2074872"/>
                  <a:pt x="429625" y="2275315"/>
                  <a:pt x="466189" y="2329981"/>
                </a:cubicBezTo>
                <a:cubicBezTo>
                  <a:pt x="466189" y="2339092"/>
                  <a:pt x="475330" y="2348203"/>
                  <a:pt x="484471" y="2366425"/>
                </a:cubicBezTo>
                <a:cubicBezTo>
                  <a:pt x="521035" y="2430203"/>
                  <a:pt x="557599" y="2503091"/>
                  <a:pt x="594163" y="2575979"/>
                </a:cubicBezTo>
                <a:cubicBezTo>
                  <a:pt x="594163" y="2575979"/>
                  <a:pt x="594163" y="2575979"/>
                  <a:pt x="475330" y="2575979"/>
                </a:cubicBezTo>
                <a:cubicBezTo>
                  <a:pt x="438766" y="2512202"/>
                  <a:pt x="402202" y="2448425"/>
                  <a:pt x="383920" y="2421092"/>
                </a:cubicBezTo>
                <a:cubicBezTo>
                  <a:pt x="374780" y="2402869"/>
                  <a:pt x="374780" y="2393758"/>
                  <a:pt x="365639" y="2384647"/>
                </a:cubicBezTo>
                <a:cubicBezTo>
                  <a:pt x="338216" y="2329981"/>
                  <a:pt x="237665" y="2129538"/>
                  <a:pt x="173678" y="2011095"/>
                </a:cubicBezTo>
                <a:cubicBezTo>
                  <a:pt x="63987" y="1810652"/>
                  <a:pt x="0" y="1573765"/>
                  <a:pt x="0" y="1336878"/>
                </a:cubicBezTo>
                <a:cubicBezTo>
                  <a:pt x="0" y="1327767"/>
                  <a:pt x="0" y="1318656"/>
                  <a:pt x="0" y="1318656"/>
                </a:cubicBezTo>
                <a:cubicBezTo>
                  <a:pt x="9163" y="591122"/>
                  <a:pt x="604770" y="0"/>
                  <a:pt x="1337824" y="0"/>
                </a:cubicBezTo>
                <a:close/>
              </a:path>
            </a:pathLst>
          </a:custGeom>
          <a:solidFill>
            <a:srgbClr val="EAEBDA"/>
          </a:solidFill>
          <a:ln w="28575">
            <a:noFill/>
          </a:ln>
          <a:effectLst/>
        </p:spPr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5154718" y="429533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480716" y="429533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4653766" y="328380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924555" y="328380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192257" y="2272920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" name="Freeform 71"/>
          <p:cNvSpPr>
            <a:spLocks noEditPoints="1"/>
          </p:cNvSpPr>
          <p:nvPr/>
        </p:nvSpPr>
        <p:spPr bwMode="auto">
          <a:xfrm>
            <a:off x="5345802" y="2418596"/>
            <a:ext cx="162695" cy="179545"/>
          </a:xfrm>
          <a:custGeom>
            <a:avLst/>
            <a:gdLst>
              <a:gd name="T0" fmla="*/ 442 w 1177"/>
              <a:gd name="T1" fmla="*/ 743 h 1298"/>
              <a:gd name="T2" fmla="*/ 569 w 1177"/>
              <a:gd name="T3" fmla="*/ 743 h 1298"/>
              <a:gd name="T4" fmla="*/ 505 w 1177"/>
              <a:gd name="T5" fmla="*/ 553 h 1298"/>
              <a:gd name="T6" fmla="*/ 442 w 1177"/>
              <a:gd name="T7" fmla="*/ 743 h 1298"/>
              <a:gd name="T8" fmla="*/ 812 w 1177"/>
              <a:gd name="T9" fmla="*/ 0 h 1298"/>
              <a:gd name="T10" fmla="*/ 49 w 1177"/>
              <a:gd name="T11" fmla="*/ 0 h 1298"/>
              <a:gd name="T12" fmla="*/ 0 w 1177"/>
              <a:gd name="T13" fmla="*/ 49 h 1298"/>
              <a:gd name="T14" fmla="*/ 0 w 1177"/>
              <a:gd name="T15" fmla="*/ 1250 h 1298"/>
              <a:gd name="T16" fmla="*/ 49 w 1177"/>
              <a:gd name="T17" fmla="*/ 1298 h 1298"/>
              <a:gd name="T18" fmla="*/ 1128 w 1177"/>
              <a:gd name="T19" fmla="*/ 1298 h 1298"/>
              <a:gd name="T20" fmla="*/ 1177 w 1177"/>
              <a:gd name="T21" fmla="*/ 1250 h 1298"/>
              <a:gd name="T22" fmla="*/ 1177 w 1177"/>
              <a:gd name="T23" fmla="*/ 365 h 1298"/>
              <a:gd name="T24" fmla="*/ 812 w 1177"/>
              <a:gd name="T25" fmla="*/ 0 h 1298"/>
              <a:gd name="T26" fmla="*/ 640 w 1177"/>
              <a:gd name="T27" fmla="*/ 944 h 1298"/>
              <a:gd name="T28" fmla="*/ 599 w 1177"/>
              <a:gd name="T29" fmla="*/ 828 h 1298"/>
              <a:gd name="T30" fmla="*/ 413 w 1177"/>
              <a:gd name="T31" fmla="*/ 828 h 1298"/>
              <a:gd name="T32" fmla="*/ 375 w 1177"/>
              <a:gd name="T33" fmla="*/ 944 h 1298"/>
              <a:gd name="T34" fmla="*/ 275 w 1177"/>
              <a:gd name="T35" fmla="*/ 944 h 1298"/>
              <a:gd name="T36" fmla="*/ 456 w 1177"/>
              <a:gd name="T37" fmla="*/ 434 h 1298"/>
              <a:gd name="T38" fmla="*/ 556 w 1177"/>
              <a:gd name="T39" fmla="*/ 434 h 1298"/>
              <a:gd name="T40" fmla="*/ 742 w 1177"/>
              <a:gd name="T41" fmla="*/ 944 h 1298"/>
              <a:gd name="T42" fmla="*/ 640 w 1177"/>
              <a:gd name="T43" fmla="*/ 944 h 1298"/>
              <a:gd name="T44" fmla="*/ 866 w 1177"/>
              <a:gd name="T45" fmla="*/ 944 h 1298"/>
              <a:gd name="T46" fmla="*/ 777 w 1177"/>
              <a:gd name="T47" fmla="*/ 944 h 1298"/>
              <a:gd name="T48" fmla="*/ 777 w 1177"/>
              <a:gd name="T49" fmla="*/ 575 h 1298"/>
              <a:gd name="T50" fmla="*/ 866 w 1177"/>
              <a:gd name="T51" fmla="*/ 575 h 1298"/>
              <a:gd name="T52" fmla="*/ 866 w 1177"/>
              <a:gd name="T53" fmla="*/ 944 h 1298"/>
              <a:gd name="T54" fmla="*/ 866 w 1177"/>
              <a:gd name="T55" fmla="*/ 525 h 1298"/>
              <a:gd name="T56" fmla="*/ 777 w 1177"/>
              <a:gd name="T57" fmla="*/ 525 h 1298"/>
              <a:gd name="T58" fmla="*/ 777 w 1177"/>
              <a:gd name="T59" fmla="*/ 434 h 1298"/>
              <a:gd name="T60" fmla="*/ 866 w 1177"/>
              <a:gd name="T61" fmla="*/ 434 h 1298"/>
              <a:gd name="T62" fmla="*/ 866 w 1177"/>
              <a:gd name="T63" fmla="*/ 525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7" h="1298">
                <a:moveTo>
                  <a:pt x="442" y="743"/>
                </a:moveTo>
                <a:cubicBezTo>
                  <a:pt x="569" y="743"/>
                  <a:pt x="569" y="743"/>
                  <a:pt x="569" y="743"/>
                </a:cubicBezTo>
                <a:cubicBezTo>
                  <a:pt x="505" y="553"/>
                  <a:pt x="505" y="553"/>
                  <a:pt x="505" y="553"/>
                </a:cubicBezTo>
                <a:cubicBezTo>
                  <a:pt x="442" y="743"/>
                  <a:pt x="442" y="743"/>
                  <a:pt x="442" y="743"/>
                </a:cubicBezTo>
                <a:close/>
                <a:moveTo>
                  <a:pt x="812" y="0"/>
                </a:move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1250"/>
                  <a:pt x="0" y="1250"/>
                  <a:pt x="0" y="1250"/>
                </a:cubicBezTo>
                <a:cubicBezTo>
                  <a:pt x="0" y="1277"/>
                  <a:pt x="22" y="1298"/>
                  <a:pt x="49" y="1298"/>
                </a:cubicBezTo>
                <a:cubicBezTo>
                  <a:pt x="1128" y="1298"/>
                  <a:pt x="1128" y="1298"/>
                  <a:pt x="1128" y="1298"/>
                </a:cubicBezTo>
                <a:cubicBezTo>
                  <a:pt x="1155" y="1298"/>
                  <a:pt x="1177" y="1277"/>
                  <a:pt x="1177" y="1250"/>
                </a:cubicBezTo>
                <a:cubicBezTo>
                  <a:pt x="1177" y="365"/>
                  <a:pt x="1177" y="365"/>
                  <a:pt x="1177" y="365"/>
                </a:cubicBezTo>
                <a:cubicBezTo>
                  <a:pt x="812" y="0"/>
                  <a:pt x="812" y="0"/>
                  <a:pt x="812" y="0"/>
                </a:cubicBezTo>
                <a:close/>
                <a:moveTo>
                  <a:pt x="640" y="944"/>
                </a:moveTo>
                <a:cubicBezTo>
                  <a:pt x="599" y="828"/>
                  <a:pt x="599" y="828"/>
                  <a:pt x="599" y="828"/>
                </a:cubicBezTo>
                <a:cubicBezTo>
                  <a:pt x="413" y="828"/>
                  <a:pt x="413" y="828"/>
                  <a:pt x="413" y="828"/>
                </a:cubicBezTo>
                <a:cubicBezTo>
                  <a:pt x="375" y="944"/>
                  <a:pt x="375" y="944"/>
                  <a:pt x="375" y="944"/>
                </a:cubicBezTo>
                <a:cubicBezTo>
                  <a:pt x="275" y="944"/>
                  <a:pt x="275" y="944"/>
                  <a:pt x="275" y="944"/>
                </a:cubicBezTo>
                <a:cubicBezTo>
                  <a:pt x="456" y="434"/>
                  <a:pt x="456" y="434"/>
                  <a:pt x="456" y="434"/>
                </a:cubicBezTo>
                <a:cubicBezTo>
                  <a:pt x="556" y="434"/>
                  <a:pt x="556" y="434"/>
                  <a:pt x="556" y="434"/>
                </a:cubicBezTo>
                <a:cubicBezTo>
                  <a:pt x="742" y="944"/>
                  <a:pt x="742" y="944"/>
                  <a:pt x="742" y="944"/>
                </a:cubicBezTo>
                <a:cubicBezTo>
                  <a:pt x="640" y="944"/>
                  <a:pt x="640" y="944"/>
                  <a:pt x="640" y="944"/>
                </a:cubicBezTo>
                <a:close/>
                <a:moveTo>
                  <a:pt x="866" y="944"/>
                </a:moveTo>
                <a:cubicBezTo>
                  <a:pt x="777" y="944"/>
                  <a:pt x="777" y="944"/>
                  <a:pt x="777" y="944"/>
                </a:cubicBezTo>
                <a:cubicBezTo>
                  <a:pt x="777" y="575"/>
                  <a:pt x="777" y="575"/>
                  <a:pt x="777" y="575"/>
                </a:cubicBezTo>
                <a:cubicBezTo>
                  <a:pt x="866" y="575"/>
                  <a:pt x="866" y="575"/>
                  <a:pt x="866" y="575"/>
                </a:cubicBezTo>
                <a:cubicBezTo>
                  <a:pt x="866" y="944"/>
                  <a:pt x="866" y="944"/>
                  <a:pt x="866" y="944"/>
                </a:cubicBezTo>
                <a:close/>
                <a:moveTo>
                  <a:pt x="866" y="525"/>
                </a:moveTo>
                <a:cubicBezTo>
                  <a:pt x="777" y="525"/>
                  <a:pt x="777" y="525"/>
                  <a:pt x="777" y="525"/>
                </a:cubicBezTo>
                <a:cubicBezTo>
                  <a:pt x="777" y="434"/>
                  <a:pt x="777" y="434"/>
                  <a:pt x="777" y="434"/>
                </a:cubicBezTo>
                <a:cubicBezTo>
                  <a:pt x="866" y="434"/>
                  <a:pt x="866" y="434"/>
                  <a:pt x="866" y="434"/>
                </a:cubicBezTo>
                <a:cubicBezTo>
                  <a:pt x="866" y="525"/>
                  <a:pt x="866" y="525"/>
                  <a:pt x="866" y="5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75"/>
          <p:cNvSpPr>
            <a:spLocks noEditPoints="1"/>
          </p:cNvSpPr>
          <p:nvPr/>
        </p:nvSpPr>
        <p:spPr bwMode="auto">
          <a:xfrm>
            <a:off x="4794266" y="3424626"/>
            <a:ext cx="189252" cy="189252"/>
          </a:xfrm>
          <a:custGeom>
            <a:avLst/>
            <a:gdLst>
              <a:gd name="T0" fmla="*/ 375 w 997"/>
              <a:gd name="T1" fmla="*/ 365 h 997"/>
              <a:gd name="T2" fmla="*/ 337 w 997"/>
              <a:gd name="T3" fmla="*/ 368 h 997"/>
              <a:gd name="T4" fmla="*/ 337 w 997"/>
              <a:gd name="T5" fmla="*/ 489 h 997"/>
              <a:gd name="T6" fmla="*/ 369 w 997"/>
              <a:gd name="T7" fmla="*/ 491 h 997"/>
              <a:gd name="T8" fmla="*/ 448 w 997"/>
              <a:gd name="T9" fmla="*/ 425 h 997"/>
              <a:gd name="T10" fmla="*/ 375 w 997"/>
              <a:gd name="T11" fmla="*/ 365 h 997"/>
              <a:gd name="T12" fmla="*/ 366 w 997"/>
              <a:gd name="T13" fmla="*/ 0 h 997"/>
              <a:gd name="T14" fmla="*/ 0 w 997"/>
              <a:gd name="T15" fmla="*/ 366 h 997"/>
              <a:gd name="T16" fmla="*/ 0 w 997"/>
              <a:gd name="T17" fmla="*/ 630 h 997"/>
              <a:gd name="T18" fmla="*/ 366 w 997"/>
              <a:gd name="T19" fmla="*/ 997 h 997"/>
              <a:gd name="T20" fmla="*/ 630 w 997"/>
              <a:gd name="T21" fmla="*/ 997 h 997"/>
              <a:gd name="T22" fmla="*/ 997 w 997"/>
              <a:gd name="T23" fmla="*/ 630 h 997"/>
              <a:gd name="T24" fmla="*/ 997 w 997"/>
              <a:gd name="T25" fmla="*/ 366 h 997"/>
              <a:gd name="T26" fmla="*/ 630 w 997"/>
              <a:gd name="T27" fmla="*/ 0 h 997"/>
              <a:gd name="T28" fmla="*/ 366 w 997"/>
              <a:gd name="T29" fmla="*/ 0 h 997"/>
              <a:gd name="T30" fmla="*/ 503 w 997"/>
              <a:gd name="T31" fmla="*/ 519 h 997"/>
              <a:gd name="T32" fmla="*/ 369 w 997"/>
              <a:gd name="T33" fmla="*/ 563 h 997"/>
              <a:gd name="T34" fmla="*/ 337 w 997"/>
              <a:gd name="T35" fmla="*/ 560 h 997"/>
              <a:gd name="T36" fmla="*/ 337 w 997"/>
              <a:gd name="T37" fmla="*/ 708 h 997"/>
              <a:gd name="T38" fmla="*/ 245 w 997"/>
              <a:gd name="T39" fmla="*/ 708 h 997"/>
              <a:gd name="T40" fmla="*/ 245 w 997"/>
              <a:gd name="T41" fmla="*/ 302 h 997"/>
              <a:gd name="T42" fmla="*/ 371 w 997"/>
              <a:gd name="T43" fmla="*/ 294 h 997"/>
              <a:gd name="T44" fmla="*/ 497 w 997"/>
              <a:gd name="T45" fmla="*/ 327 h 997"/>
              <a:gd name="T46" fmla="*/ 540 w 997"/>
              <a:gd name="T47" fmla="*/ 422 h 997"/>
              <a:gd name="T48" fmla="*/ 503 w 997"/>
              <a:gd name="T49" fmla="*/ 519 h 997"/>
              <a:gd name="T50" fmla="*/ 663 w 997"/>
              <a:gd name="T51" fmla="*/ 715 h 997"/>
              <a:gd name="T52" fmla="*/ 567 w 997"/>
              <a:gd name="T53" fmla="*/ 693 h 997"/>
              <a:gd name="T54" fmla="*/ 583 w 997"/>
              <a:gd name="T55" fmla="*/ 627 h 997"/>
              <a:gd name="T56" fmla="*/ 663 w 997"/>
              <a:gd name="T57" fmla="*/ 649 h 997"/>
              <a:gd name="T58" fmla="*/ 703 w 997"/>
              <a:gd name="T59" fmla="*/ 625 h 997"/>
              <a:gd name="T60" fmla="*/ 659 w 997"/>
              <a:gd name="T61" fmla="*/ 590 h 997"/>
              <a:gd name="T62" fmla="*/ 574 w 997"/>
              <a:gd name="T63" fmla="*/ 501 h 997"/>
              <a:gd name="T64" fmla="*/ 695 w 997"/>
              <a:gd name="T65" fmla="*/ 402 h 997"/>
              <a:gd name="T66" fmla="*/ 779 w 997"/>
              <a:gd name="T67" fmla="*/ 420 h 997"/>
              <a:gd name="T68" fmla="*/ 763 w 997"/>
              <a:gd name="T69" fmla="*/ 484 h 997"/>
              <a:gd name="T70" fmla="*/ 698 w 997"/>
              <a:gd name="T71" fmla="*/ 467 h 997"/>
              <a:gd name="T72" fmla="*/ 663 w 997"/>
              <a:gd name="T73" fmla="*/ 491 h 997"/>
              <a:gd name="T74" fmla="*/ 711 w 997"/>
              <a:gd name="T75" fmla="*/ 526 h 997"/>
              <a:gd name="T76" fmla="*/ 792 w 997"/>
              <a:gd name="T77" fmla="*/ 618 h 997"/>
              <a:gd name="T78" fmla="*/ 663 w 997"/>
              <a:gd name="T79" fmla="*/ 71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97" h="997">
                <a:moveTo>
                  <a:pt x="375" y="365"/>
                </a:moveTo>
                <a:cubicBezTo>
                  <a:pt x="357" y="365"/>
                  <a:pt x="344" y="366"/>
                  <a:pt x="337" y="368"/>
                </a:cubicBezTo>
                <a:cubicBezTo>
                  <a:pt x="337" y="489"/>
                  <a:pt x="337" y="489"/>
                  <a:pt x="337" y="489"/>
                </a:cubicBezTo>
                <a:cubicBezTo>
                  <a:pt x="345" y="491"/>
                  <a:pt x="354" y="491"/>
                  <a:pt x="369" y="491"/>
                </a:cubicBezTo>
                <a:cubicBezTo>
                  <a:pt x="418" y="491"/>
                  <a:pt x="448" y="466"/>
                  <a:pt x="448" y="425"/>
                </a:cubicBezTo>
                <a:cubicBezTo>
                  <a:pt x="448" y="387"/>
                  <a:pt x="422" y="365"/>
                  <a:pt x="375" y="365"/>
                </a:cubicBezTo>
                <a:close/>
                <a:moveTo>
                  <a:pt x="366" y="0"/>
                </a:moveTo>
                <a:cubicBezTo>
                  <a:pt x="164" y="0"/>
                  <a:pt x="0" y="164"/>
                  <a:pt x="0" y="366"/>
                </a:cubicBezTo>
                <a:cubicBezTo>
                  <a:pt x="0" y="630"/>
                  <a:pt x="0" y="630"/>
                  <a:pt x="0" y="630"/>
                </a:cubicBezTo>
                <a:cubicBezTo>
                  <a:pt x="0" y="833"/>
                  <a:pt x="164" y="997"/>
                  <a:pt x="366" y="997"/>
                </a:cubicBezTo>
                <a:cubicBezTo>
                  <a:pt x="630" y="997"/>
                  <a:pt x="630" y="997"/>
                  <a:pt x="630" y="997"/>
                </a:cubicBezTo>
                <a:cubicBezTo>
                  <a:pt x="833" y="997"/>
                  <a:pt x="997" y="833"/>
                  <a:pt x="997" y="630"/>
                </a:cubicBezTo>
                <a:cubicBezTo>
                  <a:pt x="997" y="366"/>
                  <a:pt x="997" y="366"/>
                  <a:pt x="997" y="366"/>
                </a:cubicBezTo>
                <a:cubicBezTo>
                  <a:pt x="997" y="164"/>
                  <a:pt x="833" y="0"/>
                  <a:pt x="630" y="0"/>
                </a:cubicBezTo>
                <a:cubicBezTo>
                  <a:pt x="366" y="0"/>
                  <a:pt x="366" y="0"/>
                  <a:pt x="366" y="0"/>
                </a:cubicBezTo>
                <a:moveTo>
                  <a:pt x="503" y="519"/>
                </a:moveTo>
                <a:cubicBezTo>
                  <a:pt x="471" y="549"/>
                  <a:pt x="424" y="563"/>
                  <a:pt x="369" y="563"/>
                </a:cubicBezTo>
                <a:cubicBezTo>
                  <a:pt x="357" y="563"/>
                  <a:pt x="346" y="562"/>
                  <a:pt x="337" y="560"/>
                </a:cubicBezTo>
                <a:cubicBezTo>
                  <a:pt x="337" y="708"/>
                  <a:pt x="337" y="708"/>
                  <a:pt x="337" y="708"/>
                </a:cubicBezTo>
                <a:cubicBezTo>
                  <a:pt x="245" y="708"/>
                  <a:pt x="245" y="708"/>
                  <a:pt x="245" y="708"/>
                </a:cubicBezTo>
                <a:cubicBezTo>
                  <a:pt x="245" y="302"/>
                  <a:pt x="245" y="302"/>
                  <a:pt x="245" y="302"/>
                </a:cubicBezTo>
                <a:cubicBezTo>
                  <a:pt x="274" y="297"/>
                  <a:pt x="314" y="294"/>
                  <a:pt x="371" y="294"/>
                </a:cubicBezTo>
                <a:cubicBezTo>
                  <a:pt x="428" y="294"/>
                  <a:pt x="469" y="305"/>
                  <a:pt x="497" y="327"/>
                </a:cubicBezTo>
                <a:cubicBezTo>
                  <a:pt x="523" y="347"/>
                  <a:pt x="540" y="382"/>
                  <a:pt x="540" y="422"/>
                </a:cubicBezTo>
                <a:cubicBezTo>
                  <a:pt x="540" y="462"/>
                  <a:pt x="528" y="497"/>
                  <a:pt x="503" y="519"/>
                </a:cubicBezTo>
                <a:close/>
                <a:moveTo>
                  <a:pt x="663" y="715"/>
                </a:moveTo>
                <a:cubicBezTo>
                  <a:pt x="624" y="715"/>
                  <a:pt x="589" y="705"/>
                  <a:pt x="567" y="693"/>
                </a:cubicBezTo>
                <a:cubicBezTo>
                  <a:pt x="583" y="627"/>
                  <a:pt x="583" y="627"/>
                  <a:pt x="583" y="627"/>
                </a:cubicBezTo>
                <a:cubicBezTo>
                  <a:pt x="600" y="638"/>
                  <a:pt x="636" y="649"/>
                  <a:pt x="663" y="649"/>
                </a:cubicBezTo>
                <a:cubicBezTo>
                  <a:pt x="691" y="649"/>
                  <a:pt x="703" y="640"/>
                  <a:pt x="703" y="625"/>
                </a:cubicBezTo>
                <a:cubicBezTo>
                  <a:pt x="703" y="609"/>
                  <a:pt x="694" y="602"/>
                  <a:pt x="659" y="590"/>
                </a:cubicBezTo>
                <a:cubicBezTo>
                  <a:pt x="597" y="569"/>
                  <a:pt x="573" y="536"/>
                  <a:pt x="574" y="501"/>
                </a:cubicBezTo>
                <a:cubicBezTo>
                  <a:pt x="574" y="444"/>
                  <a:pt x="622" y="402"/>
                  <a:pt x="695" y="402"/>
                </a:cubicBezTo>
                <a:cubicBezTo>
                  <a:pt x="730" y="402"/>
                  <a:pt x="761" y="411"/>
                  <a:pt x="779" y="420"/>
                </a:cubicBezTo>
                <a:cubicBezTo>
                  <a:pt x="763" y="484"/>
                  <a:pt x="763" y="484"/>
                  <a:pt x="763" y="484"/>
                </a:cubicBezTo>
                <a:cubicBezTo>
                  <a:pt x="750" y="477"/>
                  <a:pt x="723" y="467"/>
                  <a:pt x="698" y="467"/>
                </a:cubicBezTo>
                <a:cubicBezTo>
                  <a:pt x="676" y="467"/>
                  <a:pt x="663" y="476"/>
                  <a:pt x="663" y="491"/>
                </a:cubicBezTo>
                <a:cubicBezTo>
                  <a:pt x="663" y="505"/>
                  <a:pt x="675" y="513"/>
                  <a:pt x="711" y="526"/>
                </a:cubicBezTo>
                <a:cubicBezTo>
                  <a:pt x="768" y="545"/>
                  <a:pt x="791" y="574"/>
                  <a:pt x="792" y="618"/>
                </a:cubicBezTo>
                <a:cubicBezTo>
                  <a:pt x="792" y="674"/>
                  <a:pt x="748" y="715"/>
                  <a:pt x="663" y="7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79"/>
          <p:cNvSpPr>
            <a:spLocks noEditPoints="1"/>
          </p:cNvSpPr>
          <p:nvPr/>
        </p:nvSpPr>
        <p:spPr bwMode="auto">
          <a:xfrm>
            <a:off x="5323772" y="4446992"/>
            <a:ext cx="166864" cy="167580"/>
          </a:xfrm>
          <a:custGeom>
            <a:avLst/>
            <a:gdLst>
              <a:gd name="T0" fmla="*/ 960 w 1171"/>
              <a:gd name="T1" fmla="*/ 1058 h 1175"/>
              <a:gd name="T2" fmla="*/ 0 w 1171"/>
              <a:gd name="T3" fmla="*/ 1058 h 1175"/>
              <a:gd name="T4" fmla="*/ 585 w 1171"/>
              <a:gd name="T5" fmla="*/ 4 h 1175"/>
              <a:gd name="T6" fmla="*/ 632 w 1171"/>
              <a:gd name="T7" fmla="*/ 4 h 1175"/>
              <a:gd name="T8" fmla="*/ 957 w 1171"/>
              <a:gd name="T9" fmla="*/ 355 h 1175"/>
              <a:gd name="T10" fmla="*/ 962 w 1171"/>
              <a:gd name="T11" fmla="*/ 361 h 1175"/>
              <a:gd name="T12" fmla="*/ 1054 w 1171"/>
              <a:gd name="T13" fmla="*/ 636 h 1175"/>
              <a:gd name="T14" fmla="*/ 1054 w 1171"/>
              <a:gd name="T15" fmla="*/ 1034 h 1175"/>
              <a:gd name="T16" fmla="*/ 749 w 1171"/>
              <a:gd name="T17" fmla="*/ 355 h 1175"/>
              <a:gd name="T18" fmla="*/ 913 w 1171"/>
              <a:gd name="T19" fmla="*/ 402 h 1175"/>
              <a:gd name="T20" fmla="*/ 585 w 1171"/>
              <a:gd name="T21" fmla="*/ 51 h 1175"/>
              <a:gd name="T22" fmla="*/ 47 w 1171"/>
              <a:gd name="T23" fmla="*/ 1011 h 1175"/>
              <a:gd name="T24" fmla="*/ 911 w 1171"/>
              <a:gd name="T25" fmla="*/ 1034 h 1175"/>
              <a:gd name="T26" fmla="*/ 258 w 1171"/>
              <a:gd name="T27" fmla="*/ 753 h 1175"/>
              <a:gd name="T28" fmla="*/ 913 w 1171"/>
              <a:gd name="T29" fmla="*/ 402 h 1175"/>
              <a:gd name="T30" fmla="*/ 785 w 1171"/>
              <a:gd name="T31" fmla="*/ 771 h 1175"/>
              <a:gd name="T32" fmla="*/ 642 w 1171"/>
              <a:gd name="T33" fmla="*/ 749 h 1175"/>
              <a:gd name="T34" fmla="*/ 755 w 1171"/>
              <a:gd name="T35" fmla="*/ 946 h 1175"/>
              <a:gd name="T36" fmla="*/ 811 w 1171"/>
              <a:gd name="T37" fmla="*/ 851 h 1175"/>
              <a:gd name="T38" fmla="*/ 545 w 1171"/>
              <a:gd name="T39" fmla="*/ 789 h 1175"/>
              <a:gd name="T40" fmla="*/ 580 w 1171"/>
              <a:gd name="T41" fmla="*/ 767 h 1175"/>
              <a:gd name="T42" fmla="*/ 425 w 1171"/>
              <a:gd name="T43" fmla="*/ 851 h 1175"/>
              <a:gd name="T44" fmla="*/ 571 w 1171"/>
              <a:gd name="T45" fmla="*/ 937 h 1175"/>
              <a:gd name="T46" fmla="*/ 545 w 1171"/>
              <a:gd name="T47" fmla="*/ 908 h 1175"/>
              <a:gd name="T48" fmla="*/ 467 w 1171"/>
              <a:gd name="T49" fmla="*/ 848 h 1175"/>
              <a:gd name="T50" fmla="*/ 1017 w 1171"/>
              <a:gd name="T51" fmla="*/ 805 h 1175"/>
              <a:gd name="T52" fmla="*/ 938 w 1171"/>
              <a:gd name="T53" fmla="*/ 749 h 1175"/>
              <a:gd name="T54" fmla="*/ 893 w 1171"/>
              <a:gd name="T55" fmla="*/ 950 h 1175"/>
              <a:gd name="T56" fmla="*/ 922 w 1171"/>
              <a:gd name="T57" fmla="*/ 868 h 1175"/>
              <a:gd name="T58" fmla="*/ 985 w 1171"/>
              <a:gd name="T59" fmla="*/ 950 h 1175"/>
              <a:gd name="T60" fmla="*/ 986 w 1171"/>
              <a:gd name="T61" fmla="*/ 878 h 1175"/>
              <a:gd name="T62" fmla="*/ 923 w 1171"/>
              <a:gd name="T63" fmla="*/ 834 h 1175"/>
              <a:gd name="T64" fmla="*/ 925 w 1171"/>
              <a:gd name="T65" fmla="*/ 783 h 1175"/>
              <a:gd name="T66" fmla="*/ 975 w 1171"/>
              <a:gd name="T67" fmla="*/ 808 h 1175"/>
              <a:gd name="T68" fmla="*/ 923 w 1171"/>
              <a:gd name="T69" fmla="*/ 834 h 1175"/>
              <a:gd name="T70" fmla="*/ 713 w 1171"/>
              <a:gd name="T71" fmla="*/ 916 h 1175"/>
              <a:gd name="T72" fmla="*/ 701 w 1171"/>
              <a:gd name="T73" fmla="*/ 783 h 1175"/>
              <a:gd name="T74" fmla="*/ 765 w 1171"/>
              <a:gd name="T75" fmla="*/ 814 h 1175"/>
              <a:gd name="T76" fmla="*/ 754 w 1171"/>
              <a:gd name="T77" fmla="*/ 906 h 1175"/>
              <a:gd name="T78" fmla="*/ 280 w 1171"/>
              <a:gd name="T79" fmla="*/ 569 h 1175"/>
              <a:gd name="T80" fmla="*/ 227 w 1171"/>
              <a:gd name="T81" fmla="*/ 578 h 1175"/>
              <a:gd name="T82" fmla="*/ 259 w 1171"/>
              <a:gd name="T83" fmla="*/ 534 h 1175"/>
              <a:gd name="T84" fmla="*/ 224 w 1171"/>
              <a:gd name="T85" fmla="*/ 484 h 1175"/>
              <a:gd name="T86" fmla="*/ 106 w 1171"/>
              <a:gd name="T87" fmla="*/ 408 h 1175"/>
              <a:gd name="T88" fmla="*/ 183 w 1171"/>
              <a:gd name="T89" fmla="*/ 436 h 1175"/>
              <a:gd name="T90" fmla="*/ 335 w 1171"/>
              <a:gd name="T91" fmla="*/ 422 h 1175"/>
              <a:gd name="T92" fmla="*/ 429 w 1171"/>
              <a:gd name="T93" fmla="*/ 344 h 1175"/>
              <a:gd name="T94" fmla="*/ 364 w 1171"/>
              <a:gd name="T95" fmla="*/ 177 h 1175"/>
              <a:gd name="T96" fmla="*/ 437 w 1171"/>
              <a:gd name="T97" fmla="*/ 212 h 1175"/>
              <a:gd name="T98" fmla="*/ 491 w 1171"/>
              <a:gd name="T99" fmla="*/ 291 h 1175"/>
              <a:gd name="T100" fmla="*/ 511 w 1171"/>
              <a:gd name="T101" fmla="*/ 326 h 1175"/>
              <a:gd name="T102" fmla="*/ 437 w 1171"/>
              <a:gd name="T103" fmla="*/ 449 h 1175"/>
              <a:gd name="T104" fmla="*/ 419 w 1171"/>
              <a:gd name="T105" fmla="*/ 444 h 1175"/>
              <a:gd name="T106" fmla="*/ 353 w 1171"/>
              <a:gd name="T107" fmla="*/ 442 h 1175"/>
              <a:gd name="T108" fmla="*/ 419 w 1171"/>
              <a:gd name="T109" fmla="*/ 44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71" h="1175">
                <a:moveTo>
                  <a:pt x="1054" y="1034"/>
                </a:moveTo>
                <a:cubicBezTo>
                  <a:pt x="960" y="1034"/>
                  <a:pt x="960" y="1034"/>
                  <a:pt x="960" y="1034"/>
                </a:cubicBezTo>
                <a:cubicBezTo>
                  <a:pt x="960" y="1058"/>
                  <a:pt x="960" y="1058"/>
                  <a:pt x="960" y="1058"/>
                </a:cubicBezTo>
                <a:cubicBezTo>
                  <a:pt x="960" y="1122"/>
                  <a:pt x="908" y="1175"/>
                  <a:pt x="843" y="1175"/>
                </a:cubicBezTo>
                <a:cubicBezTo>
                  <a:pt x="117" y="1175"/>
                  <a:pt x="117" y="1175"/>
                  <a:pt x="117" y="1175"/>
                </a:cubicBezTo>
                <a:cubicBezTo>
                  <a:pt x="52" y="1175"/>
                  <a:pt x="0" y="1122"/>
                  <a:pt x="0" y="1058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56"/>
                  <a:pt x="52" y="4"/>
                  <a:pt x="117" y="4"/>
                </a:cubicBezTo>
                <a:cubicBezTo>
                  <a:pt x="585" y="4"/>
                  <a:pt x="585" y="4"/>
                  <a:pt x="585" y="4"/>
                </a:cubicBezTo>
                <a:cubicBezTo>
                  <a:pt x="629" y="4"/>
                  <a:pt x="629" y="4"/>
                  <a:pt x="629" y="4"/>
                </a:cubicBezTo>
                <a:cubicBezTo>
                  <a:pt x="629" y="0"/>
                  <a:pt x="629" y="0"/>
                  <a:pt x="629" y="0"/>
                </a:cubicBezTo>
                <a:cubicBezTo>
                  <a:pt x="632" y="4"/>
                  <a:pt x="632" y="4"/>
                  <a:pt x="632" y="4"/>
                </a:cubicBezTo>
                <a:cubicBezTo>
                  <a:pt x="632" y="4"/>
                  <a:pt x="632" y="4"/>
                  <a:pt x="632" y="4"/>
                </a:cubicBezTo>
                <a:cubicBezTo>
                  <a:pt x="632" y="4"/>
                  <a:pt x="632" y="4"/>
                  <a:pt x="632" y="4"/>
                </a:cubicBezTo>
                <a:cubicBezTo>
                  <a:pt x="957" y="355"/>
                  <a:pt x="957" y="355"/>
                  <a:pt x="957" y="355"/>
                </a:cubicBezTo>
                <a:cubicBezTo>
                  <a:pt x="960" y="355"/>
                  <a:pt x="960" y="355"/>
                  <a:pt x="960" y="355"/>
                </a:cubicBezTo>
                <a:cubicBezTo>
                  <a:pt x="960" y="359"/>
                  <a:pt x="960" y="359"/>
                  <a:pt x="960" y="359"/>
                </a:cubicBezTo>
                <a:cubicBezTo>
                  <a:pt x="962" y="361"/>
                  <a:pt x="962" y="361"/>
                  <a:pt x="962" y="361"/>
                </a:cubicBezTo>
                <a:cubicBezTo>
                  <a:pt x="960" y="361"/>
                  <a:pt x="960" y="361"/>
                  <a:pt x="960" y="361"/>
                </a:cubicBezTo>
                <a:cubicBezTo>
                  <a:pt x="960" y="636"/>
                  <a:pt x="960" y="636"/>
                  <a:pt x="960" y="636"/>
                </a:cubicBezTo>
                <a:cubicBezTo>
                  <a:pt x="1054" y="636"/>
                  <a:pt x="1054" y="636"/>
                  <a:pt x="1054" y="636"/>
                </a:cubicBezTo>
                <a:cubicBezTo>
                  <a:pt x="1118" y="636"/>
                  <a:pt x="1171" y="689"/>
                  <a:pt x="1171" y="753"/>
                </a:cubicBezTo>
                <a:cubicBezTo>
                  <a:pt x="1171" y="917"/>
                  <a:pt x="1171" y="917"/>
                  <a:pt x="1171" y="917"/>
                </a:cubicBezTo>
                <a:cubicBezTo>
                  <a:pt x="1171" y="982"/>
                  <a:pt x="1118" y="1034"/>
                  <a:pt x="1054" y="1034"/>
                </a:cubicBezTo>
                <a:close/>
                <a:moveTo>
                  <a:pt x="632" y="88"/>
                </a:moveTo>
                <a:cubicBezTo>
                  <a:pt x="632" y="238"/>
                  <a:pt x="632" y="238"/>
                  <a:pt x="632" y="238"/>
                </a:cubicBezTo>
                <a:cubicBezTo>
                  <a:pt x="632" y="303"/>
                  <a:pt x="685" y="355"/>
                  <a:pt x="749" y="355"/>
                </a:cubicBezTo>
                <a:cubicBezTo>
                  <a:pt x="884" y="355"/>
                  <a:pt x="884" y="355"/>
                  <a:pt x="884" y="355"/>
                </a:cubicBezTo>
                <a:cubicBezTo>
                  <a:pt x="632" y="88"/>
                  <a:pt x="632" y="88"/>
                  <a:pt x="632" y="88"/>
                </a:cubicBezTo>
                <a:moveTo>
                  <a:pt x="913" y="402"/>
                </a:moveTo>
                <a:cubicBezTo>
                  <a:pt x="703" y="402"/>
                  <a:pt x="703" y="402"/>
                  <a:pt x="703" y="402"/>
                </a:cubicBezTo>
                <a:cubicBezTo>
                  <a:pt x="638" y="402"/>
                  <a:pt x="585" y="350"/>
                  <a:pt x="585" y="285"/>
                </a:cubicBezTo>
                <a:cubicBezTo>
                  <a:pt x="585" y="51"/>
                  <a:pt x="585" y="51"/>
                  <a:pt x="585" y="51"/>
                </a:cubicBezTo>
                <a:cubicBezTo>
                  <a:pt x="164" y="51"/>
                  <a:pt x="164" y="51"/>
                  <a:pt x="164" y="51"/>
                </a:cubicBezTo>
                <a:cubicBezTo>
                  <a:pt x="99" y="51"/>
                  <a:pt x="47" y="103"/>
                  <a:pt x="47" y="168"/>
                </a:cubicBezTo>
                <a:cubicBezTo>
                  <a:pt x="47" y="1011"/>
                  <a:pt x="47" y="1011"/>
                  <a:pt x="47" y="1011"/>
                </a:cubicBezTo>
                <a:cubicBezTo>
                  <a:pt x="47" y="1076"/>
                  <a:pt x="99" y="1128"/>
                  <a:pt x="164" y="1128"/>
                </a:cubicBezTo>
                <a:cubicBezTo>
                  <a:pt x="796" y="1128"/>
                  <a:pt x="796" y="1128"/>
                  <a:pt x="796" y="1128"/>
                </a:cubicBezTo>
                <a:cubicBezTo>
                  <a:pt x="853" y="1128"/>
                  <a:pt x="900" y="1088"/>
                  <a:pt x="911" y="1034"/>
                </a:cubicBezTo>
                <a:cubicBezTo>
                  <a:pt x="375" y="1034"/>
                  <a:pt x="375" y="1034"/>
                  <a:pt x="375" y="1034"/>
                </a:cubicBezTo>
                <a:cubicBezTo>
                  <a:pt x="310" y="1034"/>
                  <a:pt x="258" y="982"/>
                  <a:pt x="258" y="917"/>
                </a:cubicBezTo>
                <a:cubicBezTo>
                  <a:pt x="258" y="753"/>
                  <a:pt x="258" y="753"/>
                  <a:pt x="258" y="753"/>
                </a:cubicBezTo>
                <a:cubicBezTo>
                  <a:pt x="258" y="689"/>
                  <a:pt x="310" y="636"/>
                  <a:pt x="375" y="636"/>
                </a:cubicBezTo>
                <a:cubicBezTo>
                  <a:pt x="913" y="636"/>
                  <a:pt x="913" y="636"/>
                  <a:pt x="913" y="636"/>
                </a:cubicBezTo>
                <a:cubicBezTo>
                  <a:pt x="913" y="402"/>
                  <a:pt x="913" y="402"/>
                  <a:pt x="913" y="402"/>
                </a:cubicBezTo>
                <a:moveTo>
                  <a:pt x="811" y="851"/>
                </a:moveTo>
                <a:cubicBezTo>
                  <a:pt x="811" y="832"/>
                  <a:pt x="809" y="817"/>
                  <a:pt x="804" y="804"/>
                </a:cubicBezTo>
                <a:cubicBezTo>
                  <a:pt x="800" y="791"/>
                  <a:pt x="794" y="780"/>
                  <a:pt x="785" y="771"/>
                </a:cubicBezTo>
                <a:cubicBezTo>
                  <a:pt x="777" y="762"/>
                  <a:pt x="767" y="756"/>
                  <a:pt x="755" y="753"/>
                </a:cubicBezTo>
                <a:cubicBezTo>
                  <a:pt x="746" y="750"/>
                  <a:pt x="733" y="749"/>
                  <a:pt x="717" y="749"/>
                </a:cubicBezTo>
                <a:cubicBezTo>
                  <a:pt x="642" y="749"/>
                  <a:pt x="642" y="749"/>
                  <a:pt x="642" y="749"/>
                </a:cubicBezTo>
                <a:cubicBezTo>
                  <a:pt x="642" y="950"/>
                  <a:pt x="642" y="950"/>
                  <a:pt x="642" y="950"/>
                </a:cubicBezTo>
                <a:cubicBezTo>
                  <a:pt x="719" y="950"/>
                  <a:pt x="719" y="950"/>
                  <a:pt x="719" y="950"/>
                </a:cubicBezTo>
                <a:cubicBezTo>
                  <a:pt x="734" y="950"/>
                  <a:pt x="746" y="949"/>
                  <a:pt x="755" y="946"/>
                </a:cubicBezTo>
                <a:cubicBezTo>
                  <a:pt x="767" y="942"/>
                  <a:pt x="776" y="937"/>
                  <a:pt x="783" y="930"/>
                </a:cubicBezTo>
                <a:cubicBezTo>
                  <a:pt x="793" y="921"/>
                  <a:pt x="800" y="909"/>
                  <a:pt x="805" y="894"/>
                </a:cubicBezTo>
                <a:cubicBezTo>
                  <a:pt x="809" y="882"/>
                  <a:pt x="811" y="868"/>
                  <a:pt x="811" y="851"/>
                </a:cubicBezTo>
                <a:close/>
                <a:moveTo>
                  <a:pt x="481" y="796"/>
                </a:moveTo>
                <a:cubicBezTo>
                  <a:pt x="491" y="785"/>
                  <a:pt x="503" y="780"/>
                  <a:pt x="518" y="780"/>
                </a:cubicBezTo>
                <a:cubicBezTo>
                  <a:pt x="528" y="780"/>
                  <a:pt x="537" y="783"/>
                  <a:pt x="545" y="789"/>
                </a:cubicBezTo>
                <a:cubicBezTo>
                  <a:pt x="553" y="795"/>
                  <a:pt x="558" y="803"/>
                  <a:pt x="560" y="814"/>
                </a:cubicBezTo>
                <a:cubicBezTo>
                  <a:pt x="600" y="804"/>
                  <a:pt x="600" y="804"/>
                  <a:pt x="600" y="804"/>
                </a:cubicBezTo>
                <a:cubicBezTo>
                  <a:pt x="596" y="788"/>
                  <a:pt x="589" y="776"/>
                  <a:pt x="580" y="767"/>
                </a:cubicBezTo>
                <a:cubicBezTo>
                  <a:pt x="564" y="753"/>
                  <a:pt x="544" y="745"/>
                  <a:pt x="520" y="745"/>
                </a:cubicBezTo>
                <a:cubicBezTo>
                  <a:pt x="491" y="745"/>
                  <a:pt x="469" y="755"/>
                  <a:pt x="451" y="773"/>
                </a:cubicBezTo>
                <a:cubicBezTo>
                  <a:pt x="434" y="792"/>
                  <a:pt x="425" y="818"/>
                  <a:pt x="425" y="851"/>
                </a:cubicBezTo>
                <a:cubicBezTo>
                  <a:pt x="425" y="883"/>
                  <a:pt x="434" y="908"/>
                  <a:pt x="451" y="926"/>
                </a:cubicBezTo>
                <a:cubicBezTo>
                  <a:pt x="468" y="944"/>
                  <a:pt x="490" y="953"/>
                  <a:pt x="517" y="953"/>
                </a:cubicBezTo>
                <a:cubicBezTo>
                  <a:pt x="539" y="953"/>
                  <a:pt x="557" y="948"/>
                  <a:pt x="571" y="937"/>
                </a:cubicBezTo>
                <a:cubicBezTo>
                  <a:pt x="585" y="927"/>
                  <a:pt x="595" y="910"/>
                  <a:pt x="601" y="888"/>
                </a:cubicBezTo>
                <a:cubicBezTo>
                  <a:pt x="561" y="876"/>
                  <a:pt x="561" y="876"/>
                  <a:pt x="561" y="876"/>
                </a:cubicBezTo>
                <a:cubicBezTo>
                  <a:pt x="558" y="891"/>
                  <a:pt x="552" y="902"/>
                  <a:pt x="545" y="908"/>
                </a:cubicBezTo>
                <a:cubicBezTo>
                  <a:pt x="537" y="915"/>
                  <a:pt x="527" y="919"/>
                  <a:pt x="517" y="919"/>
                </a:cubicBezTo>
                <a:cubicBezTo>
                  <a:pt x="502" y="919"/>
                  <a:pt x="490" y="913"/>
                  <a:pt x="481" y="903"/>
                </a:cubicBezTo>
                <a:cubicBezTo>
                  <a:pt x="472" y="892"/>
                  <a:pt x="467" y="874"/>
                  <a:pt x="467" y="848"/>
                </a:cubicBezTo>
                <a:cubicBezTo>
                  <a:pt x="467" y="824"/>
                  <a:pt x="472" y="807"/>
                  <a:pt x="481" y="796"/>
                </a:cubicBezTo>
                <a:close/>
                <a:moveTo>
                  <a:pt x="1004" y="843"/>
                </a:moveTo>
                <a:cubicBezTo>
                  <a:pt x="1013" y="833"/>
                  <a:pt x="1017" y="820"/>
                  <a:pt x="1017" y="805"/>
                </a:cubicBezTo>
                <a:cubicBezTo>
                  <a:pt x="1017" y="793"/>
                  <a:pt x="1014" y="783"/>
                  <a:pt x="1008" y="774"/>
                </a:cubicBezTo>
                <a:cubicBezTo>
                  <a:pt x="1003" y="764"/>
                  <a:pt x="995" y="758"/>
                  <a:pt x="985" y="754"/>
                </a:cubicBezTo>
                <a:cubicBezTo>
                  <a:pt x="975" y="751"/>
                  <a:pt x="960" y="749"/>
                  <a:pt x="938" y="749"/>
                </a:cubicBezTo>
                <a:cubicBezTo>
                  <a:pt x="853" y="749"/>
                  <a:pt x="853" y="749"/>
                  <a:pt x="853" y="749"/>
                </a:cubicBezTo>
                <a:cubicBezTo>
                  <a:pt x="853" y="950"/>
                  <a:pt x="853" y="950"/>
                  <a:pt x="853" y="950"/>
                </a:cubicBezTo>
                <a:cubicBezTo>
                  <a:pt x="893" y="950"/>
                  <a:pt x="893" y="950"/>
                  <a:pt x="893" y="950"/>
                </a:cubicBezTo>
                <a:cubicBezTo>
                  <a:pt x="893" y="866"/>
                  <a:pt x="893" y="866"/>
                  <a:pt x="893" y="866"/>
                </a:cubicBezTo>
                <a:cubicBezTo>
                  <a:pt x="902" y="866"/>
                  <a:pt x="902" y="866"/>
                  <a:pt x="902" y="866"/>
                </a:cubicBezTo>
                <a:cubicBezTo>
                  <a:pt x="911" y="866"/>
                  <a:pt x="918" y="867"/>
                  <a:pt x="922" y="868"/>
                </a:cubicBezTo>
                <a:cubicBezTo>
                  <a:pt x="926" y="870"/>
                  <a:pt x="930" y="873"/>
                  <a:pt x="934" y="877"/>
                </a:cubicBezTo>
                <a:cubicBezTo>
                  <a:pt x="938" y="881"/>
                  <a:pt x="945" y="891"/>
                  <a:pt x="956" y="906"/>
                </a:cubicBezTo>
                <a:cubicBezTo>
                  <a:pt x="985" y="950"/>
                  <a:pt x="985" y="950"/>
                  <a:pt x="985" y="950"/>
                </a:cubicBezTo>
                <a:cubicBezTo>
                  <a:pt x="1033" y="950"/>
                  <a:pt x="1033" y="950"/>
                  <a:pt x="1033" y="950"/>
                </a:cubicBezTo>
                <a:cubicBezTo>
                  <a:pt x="1009" y="911"/>
                  <a:pt x="1009" y="911"/>
                  <a:pt x="1009" y="911"/>
                </a:cubicBezTo>
                <a:cubicBezTo>
                  <a:pt x="999" y="895"/>
                  <a:pt x="992" y="884"/>
                  <a:pt x="986" y="878"/>
                </a:cubicBezTo>
                <a:cubicBezTo>
                  <a:pt x="980" y="872"/>
                  <a:pt x="973" y="866"/>
                  <a:pt x="964" y="861"/>
                </a:cubicBezTo>
                <a:cubicBezTo>
                  <a:pt x="982" y="859"/>
                  <a:pt x="995" y="852"/>
                  <a:pt x="1004" y="843"/>
                </a:cubicBezTo>
                <a:close/>
                <a:moveTo>
                  <a:pt x="923" y="834"/>
                </a:moveTo>
                <a:cubicBezTo>
                  <a:pt x="893" y="834"/>
                  <a:pt x="893" y="834"/>
                  <a:pt x="893" y="834"/>
                </a:cubicBezTo>
                <a:cubicBezTo>
                  <a:pt x="893" y="783"/>
                  <a:pt x="893" y="783"/>
                  <a:pt x="893" y="783"/>
                </a:cubicBezTo>
                <a:cubicBezTo>
                  <a:pt x="925" y="783"/>
                  <a:pt x="925" y="783"/>
                  <a:pt x="925" y="783"/>
                </a:cubicBezTo>
                <a:cubicBezTo>
                  <a:pt x="941" y="783"/>
                  <a:pt x="951" y="783"/>
                  <a:pt x="955" y="784"/>
                </a:cubicBezTo>
                <a:cubicBezTo>
                  <a:pt x="961" y="785"/>
                  <a:pt x="966" y="787"/>
                  <a:pt x="970" y="791"/>
                </a:cubicBezTo>
                <a:cubicBezTo>
                  <a:pt x="974" y="796"/>
                  <a:pt x="975" y="801"/>
                  <a:pt x="975" y="808"/>
                </a:cubicBezTo>
                <a:cubicBezTo>
                  <a:pt x="975" y="814"/>
                  <a:pt x="974" y="819"/>
                  <a:pt x="971" y="823"/>
                </a:cubicBezTo>
                <a:cubicBezTo>
                  <a:pt x="968" y="827"/>
                  <a:pt x="965" y="830"/>
                  <a:pt x="960" y="831"/>
                </a:cubicBezTo>
                <a:cubicBezTo>
                  <a:pt x="955" y="833"/>
                  <a:pt x="943" y="834"/>
                  <a:pt x="923" y="834"/>
                </a:cubicBezTo>
                <a:close/>
                <a:moveTo>
                  <a:pt x="754" y="906"/>
                </a:moveTo>
                <a:cubicBezTo>
                  <a:pt x="750" y="910"/>
                  <a:pt x="744" y="913"/>
                  <a:pt x="738" y="914"/>
                </a:cubicBezTo>
                <a:cubicBezTo>
                  <a:pt x="733" y="915"/>
                  <a:pt x="725" y="916"/>
                  <a:pt x="713" y="916"/>
                </a:cubicBezTo>
                <a:cubicBezTo>
                  <a:pt x="683" y="916"/>
                  <a:pt x="683" y="916"/>
                  <a:pt x="683" y="916"/>
                </a:cubicBezTo>
                <a:cubicBezTo>
                  <a:pt x="683" y="783"/>
                  <a:pt x="683" y="783"/>
                  <a:pt x="683" y="783"/>
                </a:cubicBezTo>
                <a:cubicBezTo>
                  <a:pt x="701" y="783"/>
                  <a:pt x="701" y="783"/>
                  <a:pt x="701" y="783"/>
                </a:cubicBezTo>
                <a:cubicBezTo>
                  <a:pt x="718" y="783"/>
                  <a:pt x="729" y="784"/>
                  <a:pt x="735" y="785"/>
                </a:cubicBezTo>
                <a:cubicBezTo>
                  <a:pt x="742" y="786"/>
                  <a:pt x="748" y="790"/>
                  <a:pt x="753" y="794"/>
                </a:cubicBezTo>
                <a:cubicBezTo>
                  <a:pt x="758" y="799"/>
                  <a:pt x="762" y="805"/>
                  <a:pt x="765" y="814"/>
                </a:cubicBezTo>
                <a:cubicBezTo>
                  <a:pt x="768" y="822"/>
                  <a:pt x="769" y="834"/>
                  <a:pt x="769" y="850"/>
                </a:cubicBezTo>
                <a:cubicBezTo>
                  <a:pt x="769" y="865"/>
                  <a:pt x="768" y="877"/>
                  <a:pt x="765" y="886"/>
                </a:cubicBezTo>
                <a:cubicBezTo>
                  <a:pt x="762" y="895"/>
                  <a:pt x="759" y="902"/>
                  <a:pt x="754" y="906"/>
                </a:cubicBezTo>
                <a:close/>
                <a:moveTo>
                  <a:pt x="357" y="479"/>
                </a:moveTo>
                <a:cubicBezTo>
                  <a:pt x="280" y="556"/>
                  <a:pt x="280" y="556"/>
                  <a:pt x="280" y="556"/>
                </a:cubicBezTo>
                <a:cubicBezTo>
                  <a:pt x="281" y="560"/>
                  <a:pt x="281" y="565"/>
                  <a:pt x="280" y="569"/>
                </a:cubicBezTo>
                <a:cubicBezTo>
                  <a:pt x="276" y="584"/>
                  <a:pt x="261" y="593"/>
                  <a:pt x="246" y="590"/>
                </a:cubicBezTo>
                <a:cubicBezTo>
                  <a:pt x="243" y="593"/>
                  <a:pt x="243" y="593"/>
                  <a:pt x="243" y="593"/>
                </a:cubicBezTo>
                <a:cubicBezTo>
                  <a:pt x="227" y="578"/>
                  <a:pt x="227" y="578"/>
                  <a:pt x="227" y="578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24" y="570"/>
                  <a:pt x="222" y="562"/>
                  <a:pt x="224" y="554"/>
                </a:cubicBezTo>
                <a:cubicBezTo>
                  <a:pt x="228" y="539"/>
                  <a:pt x="244" y="530"/>
                  <a:pt x="259" y="534"/>
                </a:cubicBezTo>
                <a:cubicBezTo>
                  <a:pt x="262" y="535"/>
                  <a:pt x="265" y="536"/>
                  <a:pt x="267" y="538"/>
                </a:cubicBezTo>
                <a:cubicBezTo>
                  <a:pt x="320" y="484"/>
                  <a:pt x="320" y="484"/>
                  <a:pt x="320" y="484"/>
                </a:cubicBezTo>
                <a:cubicBezTo>
                  <a:pt x="290" y="492"/>
                  <a:pt x="257" y="493"/>
                  <a:pt x="224" y="484"/>
                </a:cubicBezTo>
                <a:cubicBezTo>
                  <a:pt x="202" y="478"/>
                  <a:pt x="181" y="468"/>
                  <a:pt x="164" y="456"/>
                </a:cubicBezTo>
                <a:cubicBezTo>
                  <a:pt x="155" y="460"/>
                  <a:pt x="145" y="461"/>
                  <a:pt x="135" y="458"/>
                </a:cubicBezTo>
                <a:cubicBezTo>
                  <a:pt x="114" y="453"/>
                  <a:pt x="101" y="430"/>
                  <a:pt x="106" y="408"/>
                </a:cubicBezTo>
                <a:cubicBezTo>
                  <a:pt x="112" y="386"/>
                  <a:pt x="135" y="374"/>
                  <a:pt x="156" y="379"/>
                </a:cubicBezTo>
                <a:cubicBezTo>
                  <a:pt x="178" y="385"/>
                  <a:pt x="191" y="408"/>
                  <a:pt x="185" y="429"/>
                </a:cubicBezTo>
                <a:cubicBezTo>
                  <a:pt x="185" y="432"/>
                  <a:pt x="184" y="434"/>
                  <a:pt x="183" y="436"/>
                </a:cubicBezTo>
                <a:cubicBezTo>
                  <a:pt x="197" y="446"/>
                  <a:pt x="213" y="453"/>
                  <a:pt x="231" y="458"/>
                </a:cubicBezTo>
                <a:cubicBezTo>
                  <a:pt x="267" y="468"/>
                  <a:pt x="304" y="464"/>
                  <a:pt x="336" y="450"/>
                </a:cubicBezTo>
                <a:cubicBezTo>
                  <a:pt x="333" y="441"/>
                  <a:pt x="333" y="432"/>
                  <a:pt x="335" y="422"/>
                </a:cubicBezTo>
                <a:cubicBezTo>
                  <a:pt x="343" y="394"/>
                  <a:pt x="372" y="377"/>
                  <a:pt x="400" y="385"/>
                </a:cubicBezTo>
                <a:cubicBezTo>
                  <a:pt x="403" y="386"/>
                  <a:pt x="406" y="387"/>
                  <a:pt x="409" y="388"/>
                </a:cubicBezTo>
                <a:cubicBezTo>
                  <a:pt x="417" y="375"/>
                  <a:pt x="424" y="360"/>
                  <a:pt x="429" y="344"/>
                </a:cubicBezTo>
                <a:cubicBezTo>
                  <a:pt x="440" y="303"/>
                  <a:pt x="433" y="262"/>
                  <a:pt x="415" y="227"/>
                </a:cubicBezTo>
                <a:cubicBezTo>
                  <a:pt x="408" y="229"/>
                  <a:pt x="401" y="229"/>
                  <a:pt x="393" y="227"/>
                </a:cubicBezTo>
                <a:cubicBezTo>
                  <a:pt x="372" y="222"/>
                  <a:pt x="359" y="199"/>
                  <a:pt x="364" y="177"/>
                </a:cubicBezTo>
                <a:cubicBezTo>
                  <a:pt x="370" y="156"/>
                  <a:pt x="393" y="143"/>
                  <a:pt x="415" y="148"/>
                </a:cubicBezTo>
                <a:cubicBezTo>
                  <a:pt x="436" y="154"/>
                  <a:pt x="449" y="177"/>
                  <a:pt x="443" y="199"/>
                </a:cubicBezTo>
                <a:cubicBezTo>
                  <a:pt x="442" y="203"/>
                  <a:pt x="440" y="208"/>
                  <a:pt x="437" y="212"/>
                </a:cubicBezTo>
                <a:cubicBezTo>
                  <a:pt x="460" y="252"/>
                  <a:pt x="467" y="301"/>
                  <a:pt x="455" y="349"/>
                </a:cubicBezTo>
                <a:cubicBezTo>
                  <a:pt x="493" y="311"/>
                  <a:pt x="493" y="311"/>
                  <a:pt x="493" y="311"/>
                </a:cubicBezTo>
                <a:cubicBezTo>
                  <a:pt x="490" y="305"/>
                  <a:pt x="489" y="298"/>
                  <a:pt x="491" y="291"/>
                </a:cubicBezTo>
                <a:cubicBezTo>
                  <a:pt x="495" y="276"/>
                  <a:pt x="511" y="267"/>
                  <a:pt x="526" y="271"/>
                </a:cubicBezTo>
                <a:cubicBezTo>
                  <a:pt x="541" y="275"/>
                  <a:pt x="551" y="291"/>
                  <a:pt x="546" y="306"/>
                </a:cubicBezTo>
                <a:cubicBezTo>
                  <a:pt x="542" y="321"/>
                  <a:pt x="527" y="330"/>
                  <a:pt x="511" y="326"/>
                </a:cubicBezTo>
                <a:cubicBezTo>
                  <a:pt x="511" y="326"/>
                  <a:pt x="511" y="326"/>
                  <a:pt x="510" y="326"/>
                </a:cubicBezTo>
                <a:cubicBezTo>
                  <a:pt x="430" y="407"/>
                  <a:pt x="430" y="407"/>
                  <a:pt x="430" y="407"/>
                </a:cubicBezTo>
                <a:cubicBezTo>
                  <a:pt x="438" y="419"/>
                  <a:pt x="441" y="434"/>
                  <a:pt x="437" y="449"/>
                </a:cubicBezTo>
                <a:cubicBezTo>
                  <a:pt x="429" y="477"/>
                  <a:pt x="401" y="494"/>
                  <a:pt x="373" y="486"/>
                </a:cubicBezTo>
                <a:cubicBezTo>
                  <a:pt x="367" y="485"/>
                  <a:pt x="362" y="482"/>
                  <a:pt x="357" y="479"/>
                </a:cubicBezTo>
                <a:close/>
                <a:moveTo>
                  <a:pt x="419" y="444"/>
                </a:moveTo>
                <a:cubicBezTo>
                  <a:pt x="424" y="426"/>
                  <a:pt x="413" y="408"/>
                  <a:pt x="395" y="403"/>
                </a:cubicBezTo>
                <a:cubicBezTo>
                  <a:pt x="377" y="398"/>
                  <a:pt x="358" y="409"/>
                  <a:pt x="353" y="427"/>
                </a:cubicBezTo>
                <a:cubicBezTo>
                  <a:pt x="352" y="432"/>
                  <a:pt x="352" y="437"/>
                  <a:pt x="353" y="442"/>
                </a:cubicBezTo>
                <a:cubicBezTo>
                  <a:pt x="354" y="447"/>
                  <a:pt x="357" y="453"/>
                  <a:pt x="357" y="453"/>
                </a:cubicBezTo>
                <a:cubicBezTo>
                  <a:pt x="361" y="460"/>
                  <a:pt x="368" y="466"/>
                  <a:pt x="377" y="469"/>
                </a:cubicBezTo>
                <a:cubicBezTo>
                  <a:pt x="396" y="473"/>
                  <a:pt x="414" y="463"/>
                  <a:pt x="419" y="4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83"/>
          <p:cNvSpPr>
            <a:spLocks noEditPoints="1"/>
          </p:cNvSpPr>
          <p:nvPr/>
        </p:nvSpPr>
        <p:spPr bwMode="auto">
          <a:xfrm>
            <a:off x="6664630" y="4441365"/>
            <a:ext cx="142253" cy="178832"/>
          </a:xfrm>
          <a:custGeom>
            <a:avLst/>
            <a:gdLst>
              <a:gd name="T0" fmla="*/ 400 w 597"/>
              <a:gd name="T1" fmla="*/ 0 h 751"/>
              <a:gd name="T2" fmla="*/ 597 w 597"/>
              <a:gd name="T3" fmla="*/ 153 h 751"/>
              <a:gd name="T4" fmla="*/ 393 w 597"/>
              <a:gd name="T5" fmla="*/ 0 h 751"/>
              <a:gd name="T6" fmla="*/ 89 w 597"/>
              <a:gd name="T7" fmla="*/ 87 h 751"/>
              <a:gd name="T8" fmla="*/ 98 w 597"/>
              <a:gd name="T9" fmla="*/ 63 h 751"/>
              <a:gd name="T10" fmla="*/ 99 w 597"/>
              <a:gd name="T11" fmla="*/ 87 h 751"/>
              <a:gd name="T12" fmla="*/ 169 w 597"/>
              <a:gd name="T13" fmla="*/ 87 h 751"/>
              <a:gd name="T14" fmla="*/ 177 w 597"/>
              <a:gd name="T15" fmla="*/ 63 h 751"/>
              <a:gd name="T16" fmla="*/ 178 w 597"/>
              <a:gd name="T17" fmla="*/ 87 h 751"/>
              <a:gd name="T18" fmla="*/ 466 w 597"/>
              <a:gd name="T19" fmla="*/ 376 h 751"/>
              <a:gd name="T20" fmla="*/ 342 w 597"/>
              <a:gd name="T21" fmla="*/ 299 h 751"/>
              <a:gd name="T22" fmla="*/ 109 w 597"/>
              <a:gd name="T23" fmla="*/ 633 h 751"/>
              <a:gd name="T24" fmla="*/ 488 w 597"/>
              <a:gd name="T25" fmla="*/ 647 h 751"/>
              <a:gd name="T26" fmla="*/ 488 w 597"/>
              <a:gd name="T27" fmla="*/ 570 h 751"/>
              <a:gd name="T28" fmla="*/ 109 w 597"/>
              <a:gd name="T29" fmla="*/ 584 h 751"/>
              <a:gd name="T30" fmla="*/ 488 w 597"/>
              <a:gd name="T31" fmla="*/ 570 h 751"/>
              <a:gd name="T32" fmla="*/ 349 w 597"/>
              <a:gd name="T33" fmla="*/ 290 h 751"/>
              <a:gd name="T34" fmla="*/ 298 w 597"/>
              <a:gd name="T35" fmla="*/ 285 h 751"/>
              <a:gd name="T36" fmla="*/ 298 w 597"/>
              <a:gd name="T37" fmla="*/ 501 h 751"/>
              <a:gd name="T38" fmla="*/ 480 w 597"/>
              <a:gd name="T39" fmla="*/ 383 h 751"/>
              <a:gd name="T40" fmla="*/ 233 w 597"/>
              <a:gd name="T41" fmla="*/ 49 h 751"/>
              <a:gd name="T42" fmla="*/ 257 w 597"/>
              <a:gd name="T43" fmla="*/ 63 h 751"/>
              <a:gd name="T44" fmla="*/ 274 w 597"/>
              <a:gd name="T45" fmla="*/ 132 h 751"/>
              <a:gd name="T46" fmla="*/ 298 w 597"/>
              <a:gd name="T47" fmla="*/ 63 h 751"/>
              <a:gd name="T48" fmla="*/ 199 w 597"/>
              <a:gd name="T49" fmla="*/ 50 h 751"/>
              <a:gd name="T50" fmla="*/ 153 w 597"/>
              <a:gd name="T51" fmla="*/ 49 h 751"/>
              <a:gd name="T52" fmla="*/ 169 w 597"/>
              <a:gd name="T53" fmla="*/ 132 h 751"/>
              <a:gd name="T54" fmla="*/ 180 w 597"/>
              <a:gd name="T55" fmla="*/ 101 h 751"/>
              <a:gd name="T56" fmla="*/ 215 w 597"/>
              <a:gd name="T57" fmla="*/ 74 h 751"/>
              <a:gd name="T58" fmla="*/ 119 w 597"/>
              <a:gd name="T59" fmla="*/ 50 h 751"/>
              <a:gd name="T60" fmla="*/ 73 w 597"/>
              <a:gd name="T61" fmla="*/ 49 h 751"/>
              <a:gd name="T62" fmla="*/ 89 w 597"/>
              <a:gd name="T63" fmla="*/ 132 h 751"/>
              <a:gd name="T64" fmla="*/ 100 w 597"/>
              <a:gd name="T65" fmla="*/ 101 h 751"/>
              <a:gd name="T66" fmla="*/ 136 w 597"/>
              <a:gd name="T67" fmla="*/ 74 h 751"/>
              <a:gd name="T68" fmla="*/ 0 w 597"/>
              <a:gd name="T69" fmla="*/ 751 h 751"/>
              <a:gd name="T70" fmla="*/ 371 w 597"/>
              <a:gd name="T71" fmla="*/ 0 h 751"/>
              <a:gd name="T72" fmla="*/ 597 w 597"/>
              <a:gd name="T73" fmla="*/ 174 h 751"/>
              <a:gd name="T74" fmla="*/ 0 w 597"/>
              <a:gd name="T75" fmla="*/ 751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97" h="751">
                <a:moveTo>
                  <a:pt x="3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597" y="146"/>
                  <a:pt x="597" y="146"/>
                  <a:pt x="597" y="146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393" y="153"/>
                  <a:pt x="393" y="153"/>
                  <a:pt x="393" y="153"/>
                </a:cubicBezTo>
                <a:cubicBezTo>
                  <a:pt x="393" y="0"/>
                  <a:pt x="393" y="0"/>
                  <a:pt x="393" y="0"/>
                </a:cubicBezTo>
                <a:close/>
                <a:moveTo>
                  <a:pt x="9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9" y="63"/>
                  <a:pt x="89" y="63"/>
                  <a:pt x="89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101" y="63"/>
                  <a:pt x="119" y="61"/>
                  <a:pt x="119" y="75"/>
                </a:cubicBezTo>
                <a:cubicBezTo>
                  <a:pt x="119" y="76"/>
                  <a:pt x="121" y="87"/>
                  <a:pt x="99" y="87"/>
                </a:cubicBezTo>
                <a:close/>
                <a:moveTo>
                  <a:pt x="178" y="87"/>
                </a:moveTo>
                <a:cubicBezTo>
                  <a:pt x="169" y="87"/>
                  <a:pt x="169" y="87"/>
                  <a:pt x="169" y="87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98" y="63"/>
                  <a:pt x="198" y="70"/>
                  <a:pt x="198" y="75"/>
                </a:cubicBezTo>
                <a:cubicBezTo>
                  <a:pt x="198" y="76"/>
                  <a:pt x="200" y="87"/>
                  <a:pt x="178" y="87"/>
                </a:cubicBezTo>
                <a:close/>
                <a:moveTo>
                  <a:pt x="342" y="299"/>
                </a:moveTo>
                <a:cubicBezTo>
                  <a:pt x="342" y="299"/>
                  <a:pt x="444" y="318"/>
                  <a:pt x="466" y="376"/>
                </a:cubicBezTo>
                <a:cubicBezTo>
                  <a:pt x="298" y="396"/>
                  <a:pt x="298" y="396"/>
                  <a:pt x="298" y="396"/>
                </a:cubicBezTo>
                <a:cubicBezTo>
                  <a:pt x="342" y="299"/>
                  <a:pt x="342" y="299"/>
                  <a:pt x="342" y="299"/>
                </a:cubicBezTo>
                <a:close/>
                <a:moveTo>
                  <a:pt x="488" y="633"/>
                </a:moveTo>
                <a:cubicBezTo>
                  <a:pt x="109" y="633"/>
                  <a:pt x="109" y="633"/>
                  <a:pt x="109" y="633"/>
                </a:cubicBezTo>
                <a:cubicBezTo>
                  <a:pt x="109" y="647"/>
                  <a:pt x="109" y="647"/>
                  <a:pt x="109" y="647"/>
                </a:cubicBezTo>
                <a:cubicBezTo>
                  <a:pt x="488" y="647"/>
                  <a:pt x="488" y="647"/>
                  <a:pt x="488" y="647"/>
                </a:cubicBezTo>
                <a:cubicBezTo>
                  <a:pt x="488" y="633"/>
                  <a:pt x="488" y="633"/>
                  <a:pt x="488" y="633"/>
                </a:cubicBezTo>
                <a:close/>
                <a:moveTo>
                  <a:pt x="488" y="570"/>
                </a:moveTo>
                <a:cubicBezTo>
                  <a:pt x="109" y="570"/>
                  <a:pt x="109" y="570"/>
                  <a:pt x="109" y="570"/>
                </a:cubicBezTo>
                <a:cubicBezTo>
                  <a:pt x="109" y="584"/>
                  <a:pt x="109" y="584"/>
                  <a:pt x="109" y="584"/>
                </a:cubicBezTo>
                <a:cubicBezTo>
                  <a:pt x="488" y="584"/>
                  <a:pt x="488" y="584"/>
                  <a:pt x="488" y="584"/>
                </a:cubicBezTo>
                <a:cubicBezTo>
                  <a:pt x="488" y="570"/>
                  <a:pt x="488" y="570"/>
                  <a:pt x="488" y="570"/>
                </a:cubicBezTo>
                <a:close/>
                <a:moveTo>
                  <a:pt x="480" y="383"/>
                </a:moveTo>
                <a:cubicBezTo>
                  <a:pt x="473" y="339"/>
                  <a:pt x="420" y="302"/>
                  <a:pt x="349" y="290"/>
                </a:cubicBezTo>
                <a:cubicBezTo>
                  <a:pt x="342" y="288"/>
                  <a:pt x="336" y="288"/>
                  <a:pt x="329" y="287"/>
                </a:cubicBezTo>
                <a:cubicBezTo>
                  <a:pt x="326" y="287"/>
                  <a:pt x="304" y="285"/>
                  <a:pt x="298" y="285"/>
                </a:cubicBezTo>
                <a:cubicBezTo>
                  <a:pt x="198" y="285"/>
                  <a:pt x="116" y="333"/>
                  <a:pt x="116" y="393"/>
                </a:cubicBezTo>
                <a:cubicBezTo>
                  <a:pt x="116" y="453"/>
                  <a:pt x="198" y="501"/>
                  <a:pt x="298" y="501"/>
                </a:cubicBezTo>
                <a:cubicBezTo>
                  <a:pt x="399" y="501"/>
                  <a:pt x="480" y="453"/>
                  <a:pt x="480" y="393"/>
                </a:cubicBezTo>
                <a:cubicBezTo>
                  <a:pt x="480" y="390"/>
                  <a:pt x="480" y="387"/>
                  <a:pt x="480" y="383"/>
                </a:cubicBezTo>
                <a:close/>
                <a:moveTo>
                  <a:pt x="298" y="49"/>
                </a:moveTo>
                <a:cubicBezTo>
                  <a:pt x="233" y="49"/>
                  <a:pt x="233" y="49"/>
                  <a:pt x="233" y="49"/>
                </a:cubicBezTo>
                <a:cubicBezTo>
                  <a:pt x="233" y="63"/>
                  <a:pt x="233" y="63"/>
                  <a:pt x="233" y="63"/>
                </a:cubicBezTo>
                <a:cubicBezTo>
                  <a:pt x="257" y="63"/>
                  <a:pt x="257" y="63"/>
                  <a:pt x="257" y="63"/>
                </a:cubicBezTo>
                <a:cubicBezTo>
                  <a:pt x="257" y="132"/>
                  <a:pt x="257" y="132"/>
                  <a:pt x="257" y="132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74" y="63"/>
                  <a:pt x="274" y="63"/>
                  <a:pt x="274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49"/>
                  <a:pt x="298" y="49"/>
                  <a:pt x="298" y="49"/>
                </a:cubicBezTo>
                <a:close/>
                <a:moveTo>
                  <a:pt x="199" y="50"/>
                </a:moveTo>
                <a:cubicBezTo>
                  <a:pt x="196" y="49"/>
                  <a:pt x="189" y="49"/>
                  <a:pt x="179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01"/>
                  <a:pt x="169" y="101"/>
                  <a:pt x="169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96" y="101"/>
                  <a:pt x="200" y="99"/>
                  <a:pt x="206" y="95"/>
                </a:cubicBezTo>
                <a:cubicBezTo>
                  <a:pt x="211" y="92"/>
                  <a:pt x="215" y="85"/>
                  <a:pt x="215" y="74"/>
                </a:cubicBezTo>
                <a:cubicBezTo>
                  <a:pt x="215" y="61"/>
                  <a:pt x="208" y="52"/>
                  <a:pt x="199" y="50"/>
                </a:cubicBezTo>
                <a:close/>
                <a:moveTo>
                  <a:pt x="119" y="50"/>
                </a:moveTo>
                <a:cubicBezTo>
                  <a:pt x="116" y="49"/>
                  <a:pt x="110" y="49"/>
                  <a:pt x="100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17" y="101"/>
                  <a:pt x="121" y="99"/>
                  <a:pt x="126" y="95"/>
                </a:cubicBezTo>
                <a:cubicBezTo>
                  <a:pt x="132" y="92"/>
                  <a:pt x="136" y="85"/>
                  <a:pt x="136" y="74"/>
                </a:cubicBezTo>
                <a:cubicBezTo>
                  <a:pt x="136" y="61"/>
                  <a:pt x="129" y="52"/>
                  <a:pt x="119" y="50"/>
                </a:cubicBezTo>
                <a:close/>
                <a:moveTo>
                  <a:pt x="0" y="751"/>
                </a:moveTo>
                <a:cubicBezTo>
                  <a:pt x="0" y="0"/>
                  <a:pt x="0" y="0"/>
                  <a:pt x="0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71" y="174"/>
                  <a:pt x="371" y="174"/>
                  <a:pt x="371" y="174"/>
                </a:cubicBezTo>
                <a:cubicBezTo>
                  <a:pt x="597" y="174"/>
                  <a:pt x="597" y="174"/>
                  <a:pt x="597" y="174"/>
                </a:cubicBezTo>
                <a:cubicBezTo>
                  <a:pt x="597" y="751"/>
                  <a:pt x="597" y="751"/>
                  <a:pt x="597" y="751"/>
                </a:cubicBezTo>
                <a:cubicBezTo>
                  <a:pt x="0" y="751"/>
                  <a:pt x="0" y="751"/>
                  <a:pt x="0" y="7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87"/>
          <p:cNvSpPr>
            <a:spLocks noEditPoints="1"/>
          </p:cNvSpPr>
          <p:nvPr/>
        </p:nvSpPr>
        <p:spPr bwMode="auto">
          <a:xfrm>
            <a:off x="7100360" y="3426446"/>
            <a:ext cx="157779" cy="185611"/>
          </a:xfrm>
          <a:custGeom>
            <a:avLst/>
            <a:gdLst>
              <a:gd name="T0" fmla="*/ 701 w 822"/>
              <a:gd name="T1" fmla="*/ 32 h 968"/>
              <a:gd name="T2" fmla="*/ 687 w 822"/>
              <a:gd name="T3" fmla="*/ 382 h 968"/>
              <a:gd name="T4" fmla="*/ 625 w 822"/>
              <a:gd name="T5" fmla="*/ 46 h 968"/>
              <a:gd name="T6" fmla="*/ 276 w 822"/>
              <a:gd name="T7" fmla="*/ 135 h 968"/>
              <a:gd name="T8" fmla="*/ 45 w 822"/>
              <a:gd name="T9" fmla="*/ 833 h 968"/>
              <a:gd name="T10" fmla="*/ 245 w 822"/>
              <a:gd name="T11" fmla="*/ 896 h 968"/>
              <a:gd name="T12" fmla="*/ 32 w 822"/>
              <a:gd name="T13" fmla="*/ 910 h 968"/>
              <a:gd name="T14" fmla="*/ 2 w 822"/>
              <a:gd name="T15" fmla="*/ 394 h 968"/>
              <a:gd name="T16" fmla="*/ 126 w 822"/>
              <a:gd name="T17" fmla="*/ 12 h 968"/>
              <a:gd name="T18" fmla="*/ 126 w 822"/>
              <a:gd name="T19" fmla="*/ 11 h 968"/>
              <a:gd name="T20" fmla="*/ 131 w 822"/>
              <a:gd name="T21" fmla="*/ 6 h 968"/>
              <a:gd name="T22" fmla="*/ 131 w 822"/>
              <a:gd name="T23" fmla="*/ 6 h 968"/>
              <a:gd name="T24" fmla="*/ 132 w 822"/>
              <a:gd name="T25" fmla="*/ 5 h 968"/>
              <a:gd name="T26" fmla="*/ 139 w 822"/>
              <a:gd name="T27" fmla="*/ 1 h 968"/>
              <a:gd name="T28" fmla="*/ 140 w 822"/>
              <a:gd name="T29" fmla="*/ 1 h 968"/>
              <a:gd name="T30" fmla="*/ 141 w 822"/>
              <a:gd name="T31" fmla="*/ 1 h 968"/>
              <a:gd name="T32" fmla="*/ 146 w 822"/>
              <a:gd name="T33" fmla="*/ 0 h 968"/>
              <a:gd name="T34" fmla="*/ 146 w 822"/>
              <a:gd name="T35" fmla="*/ 0 h 968"/>
              <a:gd name="T36" fmla="*/ 372 w 822"/>
              <a:gd name="T37" fmla="*/ 657 h 968"/>
              <a:gd name="T38" fmla="*/ 135 w 822"/>
              <a:gd name="T39" fmla="*/ 621 h 968"/>
              <a:gd name="T40" fmla="*/ 135 w 822"/>
              <a:gd name="T41" fmla="*/ 559 h 968"/>
              <a:gd name="T42" fmla="*/ 135 w 822"/>
              <a:gd name="T43" fmla="*/ 522 h 968"/>
              <a:gd name="T44" fmla="*/ 135 w 822"/>
              <a:gd name="T45" fmla="*/ 429 h 968"/>
              <a:gd name="T46" fmla="*/ 609 w 822"/>
              <a:gd name="T47" fmla="*/ 429 h 968"/>
              <a:gd name="T48" fmla="*/ 135 w 822"/>
              <a:gd name="T49" fmla="*/ 429 h 968"/>
              <a:gd name="T50" fmla="*/ 609 w 822"/>
              <a:gd name="T51" fmla="*/ 353 h 968"/>
              <a:gd name="T52" fmla="*/ 380 w 822"/>
              <a:gd name="T53" fmla="*/ 316 h 968"/>
              <a:gd name="T54" fmla="*/ 380 w 822"/>
              <a:gd name="T55" fmla="*/ 252 h 968"/>
              <a:gd name="T56" fmla="*/ 380 w 822"/>
              <a:gd name="T57" fmla="*/ 216 h 968"/>
              <a:gd name="T58" fmla="*/ 380 w 822"/>
              <a:gd name="T59" fmla="*/ 124 h 968"/>
              <a:gd name="T60" fmla="*/ 609 w 822"/>
              <a:gd name="T61" fmla="*/ 124 h 968"/>
              <a:gd name="T62" fmla="*/ 380 w 822"/>
              <a:gd name="T63" fmla="*/ 124 h 968"/>
              <a:gd name="T64" fmla="*/ 454 w 822"/>
              <a:gd name="T65" fmla="*/ 906 h 968"/>
              <a:gd name="T66" fmla="*/ 712 w 822"/>
              <a:gd name="T67" fmla="*/ 428 h 968"/>
              <a:gd name="T68" fmla="*/ 287 w 822"/>
              <a:gd name="T69" fmla="*/ 933 h 968"/>
              <a:gd name="T70" fmla="*/ 330 w 822"/>
              <a:gd name="T71" fmla="*/ 813 h 968"/>
              <a:gd name="T72" fmla="*/ 733 w 822"/>
              <a:gd name="T73" fmla="*/ 704 h 968"/>
              <a:gd name="T74" fmla="*/ 669 w 822"/>
              <a:gd name="T75" fmla="*/ 877 h 968"/>
              <a:gd name="T76" fmla="*/ 512 w 822"/>
              <a:gd name="T77" fmla="*/ 922 h 968"/>
              <a:gd name="T78" fmla="*/ 701 w 822"/>
              <a:gd name="T79" fmla="*/ 910 h 968"/>
              <a:gd name="T80" fmla="*/ 733 w 822"/>
              <a:gd name="T81" fmla="*/ 704 h 968"/>
              <a:gd name="T82" fmla="*/ 227 w 822"/>
              <a:gd name="T83" fmla="*/ 123 h 968"/>
              <a:gd name="T84" fmla="*/ 80 w 822"/>
              <a:gd name="T85" fmla="*/ 298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2" h="968">
                <a:moveTo>
                  <a:pt x="146" y="0"/>
                </a:moveTo>
                <a:cubicBezTo>
                  <a:pt x="625" y="0"/>
                  <a:pt x="625" y="0"/>
                  <a:pt x="625" y="0"/>
                </a:cubicBezTo>
                <a:cubicBezTo>
                  <a:pt x="655" y="0"/>
                  <a:pt x="682" y="12"/>
                  <a:pt x="701" y="32"/>
                </a:cubicBezTo>
                <a:cubicBezTo>
                  <a:pt x="721" y="51"/>
                  <a:pt x="733" y="78"/>
                  <a:pt x="733" y="108"/>
                </a:cubicBezTo>
                <a:cubicBezTo>
                  <a:pt x="733" y="337"/>
                  <a:pt x="733" y="337"/>
                  <a:pt x="733" y="337"/>
                </a:cubicBezTo>
                <a:cubicBezTo>
                  <a:pt x="687" y="382"/>
                  <a:pt x="687" y="382"/>
                  <a:pt x="687" y="382"/>
                </a:cubicBezTo>
                <a:cubicBezTo>
                  <a:pt x="687" y="108"/>
                  <a:pt x="687" y="108"/>
                  <a:pt x="687" y="108"/>
                </a:cubicBezTo>
                <a:cubicBezTo>
                  <a:pt x="687" y="91"/>
                  <a:pt x="680" y="75"/>
                  <a:pt x="669" y="64"/>
                </a:cubicBezTo>
                <a:cubicBezTo>
                  <a:pt x="658" y="53"/>
                  <a:pt x="642" y="46"/>
                  <a:pt x="625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73" y="103"/>
                  <a:pt x="273" y="103"/>
                  <a:pt x="273" y="103"/>
                </a:cubicBezTo>
                <a:cubicBezTo>
                  <a:pt x="283" y="111"/>
                  <a:pt x="284" y="125"/>
                  <a:pt x="276" y="1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45" y="411"/>
                  <a:pt x="45" y="411"/>
                  <a:pt x="45" y="411"/>
                </a:cubicBezTo>
                <a:cubicBezTo>
                  <a:pt x="45" y="833"/>
                  <a:pt x="45" y="833"/>
                  <a:pt x="45" y="833"/>
                </a:cubicBezTo>
                <a:cubicBezTo>
                  <a:pt x="45" y="850"/>
                  <a:pt x="52" y="866"/>
                  <a:pt x="64" y="877"/>
                </a:cubicBezTo>
                <a:cubicBezTo>
                  <a:pt x="75" y="889"/>
                  <a:pt x="91" y="896"/>
                  <a:pt x="108" y="896"/>
                </a:cubicBezTo>
                <a:cubicBezTo>
                  <a:pt x="245" y="896"/>
                  <a:pt x="245" y="896"/>
                  <a:pt x="245" y="896"/>
                </a:cubicBezTo>
                <a:cubicBezTo>
                  <a:pt x="229" y="941"/>
                  <a:pt x="229" y="941"/>
                  <a:pt x="229" y="941"/>
                </a:cubicBezTo>
                <a:cubicBezTo>
                  <a:pt x="108" y="941"/>
                  <a:pt x="108" y="941"/>
                  <a:pt x="108" y="941"/>
                </a:cubicBezTo>
                <a:cubicBezTo>
                  <a:pt x="78" y="941"/>
                  <a:pt x="51" y="929"/>
                  <a:pt x="32" y="910"/>
                </a:cubicBezTo>
                <a:cubicBezTo>
                  <a:pt x="12" y="890"/>
                  <a:pt x="0" y="863"/>
                  <a:pt x="0" y="83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00"/>
                  <a:pt x="1" y="397"/>
                  <a:pt x="2" y="394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5" y="15"/>
                  <a:pt x="125" y="13"/>
                  <a:pt x="126" y="12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8" y="9"/>
                  <a:pt x="129" y="8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5"/>
                  <a:pt x="132" y="5"/>
                  <a:pt x="132" y="5"/>
                </a:cubicBezTo>
                <a:cubicBezTo>
                  <a:pt x="134" y="3"/>
                  <a:pt x="136" y="2"/>
                  <a:pt x="139" y="1"/>
                </a:cubicBezTo>
                <a:cubicBezTo>
                  <a:pt x="139" y="1"/>
                  <a:pt x="139" y="1"/>
                  <a:pt x="139" y="1"/>
                </a:cubicBezTo>
                <a:cubicBezTo>
                  <a:pt x="139" y="1"/>
                  <a:pt x="139" y="1"/>
                  <a:pt x="139" y="1"/>
                </a:cubicBezTo>
                <a:cubicBezTo>
                  <a:pt x="139" y="1"/>
                  <a:pt x="139" y="1"/>
                  <a:pt x="139" y="1"/>
                </a:cubicBezTo>
                <a:cubicBezTo>
                  <a:pt x="140" y="1"/>
                  <a:pt x="140" y="1"/>
                  <a:pt x="140" y="1"/>
                </a:cubicBezTo>
                <a:cubicBezTo>
                  <a:pt x="140" y="1"/>
                  <a:pt x="140" y="1"/>
                  <a:pt x="140" y="1"/>
                </a:cubicBezTo>
                <a:cubicBezTo>
                  <a:pt x="140" y="1"/>
                  <a:pt x="140" y="1"/>
                  <a:pt x="140" y="1"/>
                </a:cubicBezTo>
                <a:cubicBezTo>
                  <a:pt x="140" y="1"/>
                  <a:pt x="141" y="1"/>
                  <a:pt x="141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3" y="0"/>
                  <a:pt x="144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lose/>
                <a:moveTo>
                  <a:pt x="135" y="621"/>
                </a:moveTo>
                <a:cubicBezTo>
                  <a:pt x="135" y="657"/>
                  <a:pt x="135" y="657"/>
                  <a:pt x="135" y="657"/>
                </a:cubicBezTo>
                <a:cubicBezTo>
                  <a:pt x="372" y="657"/>
                  <a:pt x="372" y="657"/>
                  <a:pt x="372" y="657"/>
                </a:cubicBezTo>
                <a:cubicBezTo>
                  <a:pt x="372" y="621"/>
                  <a:pt x="372" y="621"/>
                  <a:pt x="372" y="621"/>
                </a:cubicBezTo>
                <a:cubicBezTo>
                  <a:pt x="135" y="621"/>
                  <a:pt x="135" y="621"/>
                  <a:pt x="135" y="621"/>
                </a:cubicBezTo>
                <a:cubicBezTo>
                  <a:pt x="135" y="621"/>
                  <a:pt x="135" y="621"/>
                  <a:pt x="135" y="621"/>
                </a:cubicBezTo>
                <a:cubicBezTo>
                  <a:pt x="135" y="621"/>
                  <a:pt x="135" y="621"/>
                  <a:pt x="135" y="621"/>
                </a:cubicBezTo>
                <a:close/>
                <a:moveTo>
                  <a:pt x="135" y="522"/>
                </a:moveTo>
                <a:cubicBezTo>
                  <a:pt x="135" y="559"/>
                  <a:pt x="135" y="559"/>
                  <a:pt x="135" y="559"/>
                </a:cubicBezTo>
                <a:cubicBezTo>
                  <a:pt x="372" y="559"/>
                  <a:pt x="372" y="559"/>
                  <a:pt x="372" y="559"/>
                </a:cubicBezTo>
                <a:cubicBezTo>
                  <a:pt x="372" y="522"/>
                  <a:pt x="372" y="522"/>
                  <a:pt x="372" y="522"/>
                </a:cubicBezTo>
                <a:cubicBezTo>
                  <a:pt x="135" y="522"/>
                  <a:pt x="135" y="522"/>
                  <a:pt x="135" y="522"/>
                </a:cubicBezTo>
                <a:cubicBezTo>
                  <a:pt x="135" y="522"/>
                  <a:pt x="135" y="522"/>
                  <a:pt x="135" y="522"/>
                </a:cubicBezTo>
                <a:cubicBezTo>
                  <a:pt x="135" y="522"/>
                  <a:pt x="135" y="522"/>
                  <a:pt x="135" y="522"/>
                </a:cubicBezTo>
                <a:close/>
                <a:moveTo>
                  <a:pt x="135" y="429"/>
                </a:moveTo>
                <a:cubicBezTo>
                  <a:pt x="135" y="466"/>
                  <a:pt x="135" y="466"/>
                  <a:pt x="135" y="466"/>
                </a:cubicBezTo>
                <a:cubicBezTo>
                  <a:pt x="609" y="466"/>
                  <a:pt x="609" y="466"/>
                  <a:pt x="609" y="466"/>
                </a:cubicBezTo>
                <a:cubicBezTo>
                  <a:pt x="609" y="429"/>
                  <a:pt x="609" y="429"/>
                  <a:pt x="609" y="429"/>
                </a:cubicBezTo>
                <a:cubicBezTo>
                  <a:pt x="135" y="429"/>
                  <a:pt x="135" y="429"/>
                  <a:pt x="135" y="429"/>
                </a:cubicBezTo>
                <a:cubicBezTo>
                  <a:pt x="135" y="429"/>
                  <a:pt x="135" y="429"/>
                  <a:pt x="135" y="429"/>
                </a:cubicBezTo>
                <a:cubicBezTo>
                  <a:pt x="135" y="429"/>
                  <a:pt x="135" y="429"/>
                  <a:pt x="135" y="429"/>
                </a:cubicBezTo>
                <a:close/>
                <a:moveTo>
                  <a:pt x="380" y="316"/>
                </a:moveTo>
                <a:cubicBezTo>
                  <a:pt x="380" y="353"/>
                  <a:pt x="380" y="353"/>
                  <a:pt x="380" y="353"/>
                </a:cubicBezTo>
                <a:cubicBezTo>
                  <a:pt x="609" y="353"/>
                  <a:pt x="609" y="353"/>
                  <a:pt x="609" y="353"/>
                </a:cubicBezTo>
                <a:cubicBezTo>
                  <a:pt x="609" y="316"/>
                  <a:pt x="609" y="316"/>
                  <a:pt x="609" y="316"/>
                </a:cubicBezTo>
                <a:cubicBezTo>
                  <a:pt x="380" y="316"/>
                  <a:pt x="380" y="316"/>
                  <a:pt x="380" y="316"/>
                </a:cubicBezTo>
                <a:cubicBezTo>
                  <a:pt x="380" y="316"/>
                  <a:pt x="380" y="316"/>
                  <a:pt x="380" y="316"/>
                </a:cubicBezTo>
                <a:cubicBezTo>
                  <a:pt x="380" y="316"/>
                  <a:pt x="380" y="316"/>
                  <a:pt x="380" y="316"/>
                </a:cubicBezTo>
                <a:close/>
                <a:moveTo>
                  <a:pt x="380" y="216"/>
                </a:moveTo>
                <a:cubicBezTo>
                  <a:pt x="380" y="252"/>
                  <a:pt x="380" y="252"/>
                  <a:pt x="380" y="252"/>
                </a:cubicBezTo>
                <a:cubicBezTo>
                  <a:pt x="609" y="252"/>
                  <a:pt x="609" y="252"/>
                  <a:pt x="609" y="252"/>
                </a:cubicBezTo>
                <a:cubicBezTo>
                  <a:pt x="609" y="216"/>
                  <a:pt x="609" y="216"/>
                  <a:pt x="609" y="216"/>
                </a:cubicBezTo>
                <a:cubicBezTo>
                  <a:pt x="380" y="216"/>
                  <a:pt x="380" y="216"/>
                  <a:pt x="380" y="216"/>
                </a:cubicBezTo>
                <a:cubicBezTo>
                  <a:pt x="380" y="216"/>
                  <a:pt x="380" y="216"/>
                  <a:pt x="380" y="216"/>
                </a:cubicBezTo>
                <a:cubicBezTo>
                  <a:pt x="380" y="216"/>
                  <a:pt x="380" y="216"/>
                  <a:pt x="380" y="216"/>
                </a:cubicBezTo>
                <a:close/>
                <a:moveTo>
                  <a:pt x="380" y="124"/>
                </a:moveTo>
                <a:cubicBezTo>
                  <a:pt x="380" y="160"/>
                  <a:pt x="380" y="160"/>
                  <a:pt x="380" y="160"/>
                </a:cubicBezTo>
                <a:cubicBezTo>
                  <a:pt x="609" y="160"/>
                  <a:pt x="609" y="160"/>
                  <a:pt x="609" y="160"/>
                </a:cubicBezTo>
                <a:cubicBezTo>
                  <a:pt x="609" y="124"/>
                  <a:pt x="609" y="124"/>
                  <a:pt x="609" y="124"/>
                </a:cubicBezTo>
                <a:cubicBezTo>
                  <a:pt x="380" y="124"/>
                  <a:pt x="380" y="124"/>
                  <a:pt x="380" y="124"/>
                </a:cubicBezTo>
                <a:cubicBezTo>
                  <a:pt x="380" y="124"/>
                  <a:pt x="380" y="124"/>
                  <a:pt x="380" y="124"/>
                </a:cubicBezTo>
                <a:cubicBezTo>
                  <a:pt x="380" y="124"/>
                  <a:pt x="380" y="124"/>
                  <a:pt x="380" y="124"/>
                </a:cubicBezTo>
                <a:close/>
                <a:moveTo>
                  <a:pt x="712" y="428"/>
                </a:moveTo>
                <a:cubicBezTo>
                  <a:pt x="344" y="796"/>
                  <a:pt x="344" y="796"/>
                  <a:pt x="344" y="796"/>
                </a:cubicBezTo>
                <a:cubicBezTo>
                  <a:pt x="454" y="906"/>
                  <a:pt x="454" y="906"/>
                  <a:pt x="454" y="906"/>
                </a:cubicBezTo>
                <a:cubicBezTo>
                  <a:pt x="822" y="538"/>
                  <a:pt x="822" y="538"/>
                  <a:pt x="822" y="538"/>
                </a:cubicBezTo>
                <a:cubicBezTo>
                  <a:pt x="712" y="428"/>
                  <a:pt x="712" y="428"/>
                  <a:pt x="712" y="428"/>
                </a:cubicBezTo>
                <a:cubicBezTo>
                  <a:pt x="712" y="428"/>
                  <a:pt x="712" y="428"/>
                  <a:pt x="712" y="428"/>
                </a:cubicBezTo>
                <a:cubicBezTo>
                  <a:pt x="712" y="428"/>
                  <a:pt x="712" y="428"/>
                  <a:pt x="712" y="428"/>
                </a:cubicBezTo>
                <a:close/>
                <a:moveTo>
                  <a:pt x="330" y="813"/>
                </a:moveTo>
                <a:cubicBezTo>
                  <a:pt x="287" y="933"/>
                  <a:pt x="287" y="933"/>
                  <a:pt x="287" y="933"/>
                </a:cubicBezTo>
                <a:cubicBezTo>
                  <a:pt x="323" y="968"/>
                  <a:pt x="323" y="968"/>
                  <a:pt x="323" y="968"/>
                </a:cubicBezTo>
                <a:cubicBezTo>
                  <a:pt x="439" y="922"/>
                  <a:pt x="439" y="922"/>
                  <a:pt x="439" y="922"/>
                </a:cubicBezTo>
                <a:cubicBezTo>
                  <a:pt x="330" y="813"/>
                  <a:pt x="330" y="813"/>
                  <a:pt x="330" y="813"/>
                </a:cubicBezTo>
                <a:cubicBezTo>
                  <a:pt x="330" y="813"/>
                  <a:pt x="330" y="813"/>
                  <a:pt x="330" y="813"/>
                </a:cubicBezTo>
                <a:cubicBezTo>
                  <a:pt x="330" y="813"/>
                  <a:pt x="330" y="813"/>
                  <a:pt x="330" y="813"/>
                </a:cubicBezTo>
                <a:close/>
                <a:moveTo>
                  <a:pt x="733" y="704"/>
                </a:moveTo>
                <a:cubicBezTo>
                  <a:pt x="687" y="749"/>
                  <a:pt x="687" y="749"/>
                  <a:pt x="687" y="749"/>
                </a:cubicBezTo>
                <a:cubicBezTo>
                  <a:pt x="687" y="833"/>
                  <a:pt x="687" y="833"/>
                  <a:pt x="687" y="833"/>
                </a:cubicBezTo>
                <a:cubicBezTo>
                  <a:pt x="687" y="850"/>
                  <a:pt x="680" y="866"/>
                  <a:pt x="669" y="877"/>
                </a:cubicBezTo>
                <a:cubicBezTo>
                  <a:pt x="658" y="889"/>
                  <a:pt x="642" y="896"/>
                  <a:pt x="625" y="896"/>
                </a:cubicBezTo>
                <a:cubicBezTo>
                  <a:pt x="539" y="896"/>
                  <a:pt x="539" y="896"/>
                  <a:pt x="539" y="896"/>
                </a:cubicBezTo>
                <a:cubicBezTo>
                  <a:pt x="512" y="922"/>
                  <a:pt x="512" y="922"/>
                  <a:pt x="512" y="922"/>
                </a:cubicBezTo>
                <a:cubicBezTo>
                  <a:pt x="532" y="941"/>
                  <a:pt x="532" y="941"/>
                  <a:pt x="532" y="941"/>
                </a:cubicBezTo>
                <a:cubicBezTo>
                  <a:pt x="625" y="941"/>
                  <a:pt x="625" y="941"/>
                  <a:pt x="625" y="941"/>
                </a:cubicBezTo>
                <a:cubicBezTo>
                  <a:pt x="655" y="941"/>
                  <a:pt x="682" y="929"/>
                  <a:pt x="701" y="910"/>
                </a:cubicBezTo>
                <a:cubicBezTo>
                  <a:pt x="721" y="890"/>
                  <a:pt x="733" y="863"/>
                  <a:pt x="733" y="833"/>
                </a:cubicBezTo>
                <a:cubicBezTo>
                  <a:pt x="733" y="704"/>
                  <a:pt x="733" y="704"/>
                  <a:pt x="733" y="704"/>
                </a:cubicBezTo>
                <a:cubicBezTo>
                  <a:pt x="733" y="704"/>
                  <a:pt x="733" y="704"/>
                  <a:pt x="733" y="704"/>
                </a:cubicBezTo>
                <a:cubicBezTo>
                  <a:pt x="733" y="704"/>
                  <a:pt x="733" y="704"/>
                  <a:pt x="733" y="704"/>
                </a:cubicBezTo>
                <a:close/>
                <a:moveTo>
                  <a:pt x="80" y="298"/>
                </a:moveTo>
                <a:cubicBezTo>
                  <a:pt x="227" y="123"/>
                  <a:pt x="227" y="123"/>
                  <a:pt x="227" y="123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80" y="298"/>
                  <a:pt x="80" y="298"/>
                  <a:pt x="80" y="298"/>
                </a:cubicBezTo>
                <a:cubicBezTo>
                  <a:pt x="80" y="298"/>
                  <a:pt x="80" y="298"/>
                  <a:pt x="80" y="29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155901" y="2339254"/>
            <a:ext cx="116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驾驶证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3051319" y="2339254"/>
            <a:ext cx="2068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3556626" y="4361668"/>
            <a:ext cx="148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CorelDRAW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308511" y="3356323"/>
            <a:ext cx="2242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7520715" y="3345904"/>
            <a:ext cx="1578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擅长策划宣传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7016822" y="4361668"/>
            <a:ext cx="193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 office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462163" y="2272920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6604331" y="2415090"/>
            <a:ext cx="186556" cy="186556"/>
          </a:xfrm>
          <a:custGeom>
            <a:avLst/>
            <a:gdLst>
              <a:gd name="T0" fmla="*/ 682 w 1364"/>
              <a:gd name="T1" fmla="*/ 1364 h 1364"/>
              <a:gd name="T2" fmla="*/ 0 w 1364"/>
              <a:gd name="T3" fmla="*/ 682 h 1364"/>
              <a:gd name="T4" fmla="*/ 682 w 1364"/>
              <a:gd name="T5" fmla="*/ 0 h 1364"/>
              <a:gd name="T6" fmla="*/ 1364 w 1364"/>
              <a:gd name="T7" fmla="*/ 682 h 1364"/>
              <a:gd name="T8" fmla="*/ 682 w 1364"/>
              <a:gd name="T9" fmla="*/ 1364 h 1364"/>
              <a:gd name="T10" fmla="*/ 682 w 1364"/>
              <a:gd name="T11" fmla="*/ 1364 h 1364"/>
              <a:gd name="T12" fmla="*/ 682 w 1364"/>
              <a:gd name="T13" fmla="*/ 1364 h 1364"/>
              <a:gd name="T14" fmla="*/ 1196 w 1364"/>
              <a:gd name="T15" fmla="*/ 474 h 1364"/>
              <a:gd name="T16" fmla="*/ 1102 w 1364"/>
              <a:gd name="T17" fmla="*/ 403 h 1364"/>
              <a:gd name="T18" fmla="*/ 1062 w 1364"/>
              <a:gd name="T19" fmla="*/ 283 h 1364"/>
              <a:gd name="T20" fmla="*/ 682 w 1364"/>
              <a:gd name="T21" fmla="*/ 135 h 1364"/>
              <a:gd name="T22" fmla="*/ 307 w 1364"/>
              <a:gd name="T23" fmla="*/ 279 h 1364"/>
              <a:gd name="T24" fmla="*/ 269 w 1364"/>
              <a:gd name="T25" fmla="*/ 403 h 1364"/>
              <a:gd name="T26" fmla="*/ 168 w 1364"/>
              <a:gd name="T27" fmla="*/ 474 h 1364"/>
              <a:gd name="T28" fmla="*/ 126 w 1364"/>
              <a:gd name="T29" fmla="*/ 682 h 1364"/>
              <a:gd name="T30" fmla="*/ 682 w 1364"/>
              <a:gd name="T31" fmla="*/ 1230 h 1364"/>
              <a:gd name="T32" fmla="*/ 1238 w 1364"/>
              <a:gd name="T33" fmla="*/ 682 h 1364"/>
              <a:gd name="T34" fmla="*/ 1196 w 1364"/>
              <a:gd name="T35" fmla="*/ 474 h 1364"/>
              <a:gd name="T36" fmla="*/ 1196 w 1364"/>
              <a:gd name="T37" fmla="*/ 474 h 1364"/>
              <a:gd name="T38" fmla="*/ 1196 w 1364"/>
              <a:gd name="T39" fmla="*/ 474 h 1364"/>
              <a:gd name="T40" fmla="*/ 1026 w 1364"/>
              <a:gd name="T41" fmla="*/ 797 h 1364"/>
              <a:gd name="T42" fmla="*/ 797 w 1364"/>
              <a:gd name="T43" fmla="*/ 967 h 1364"/>
              <a:gd name="T44" fmla="*/ 798 w 1364"/>
              <a:gd name="T45" fmla="*/ 1181 h 1364"/>
              <a:gd name="T46" fmla="*/ 687 w 1364"/>
              <a:gd name="T47" fmla="*/ 1183 h 1364"/>
              <a:gd name="T48" fmla="*/ 687 w 1364"/>
              <a:gd name="T49" fmla="*/ 1184 h 1364"/>
              <a:gd name="T50" fmla="*/ 675 w 1364"/>
              <a:gd name="T51" fmla="*/ 1183 h 1364"/>
              <a:gd name="T52" fmla="*/ 664 w 1364"/>
              <a:gd name="T53" fmla="*/ 1184 h 1364"/>
              <a:gd name="T54" fmla="*/ 664 w 1364"/>
              <a:gd name="T55" fmla="*/ 1183 h 1364"/>
              <a:gd name="T56" fmla="*/ 550 w 1364"/>
              <a:gd name="T57" fmla="*/ 1181 h 1364"/>
              <a:gd name="T58" fmla="*/ 551 w 1364"/>
              <a:gd name="T59" fmla="*/ 967 h 1364"/>
              <a:gd name="T60" fmla="*/ 334 w 1364"/>
              <a:gd name="T61" fmla="*/ 797 h 1364"/>
              <a:gd name="T62" fmla="*/ 189 w 1364"/>
              <a:gd name="T63" fmla="*/ 797 h 1364"/>
              <a:gd name="T64" fmla="*/ 165 w 1364"/>
              <a:gd name="T65" fmla="*/ 641 h 1364"/>
              <a:gd name="T66" fmla="*/ 664 w 1364"/>
              <a:gd name="T67" fmla="*/ 469 h 1364"/>
              <a:gd name="T68" fmla="*/ 664 w 1364"/>
              <a:gd name="T69" fmla="*/ 468 h 1364"/>
              <a:gd name="T70" fmla="*/ 675 w 1364"/>
              <a:gd name="T71" fmla="*/ 468 h 1364"/>
              <a:gd name="T72" fmla="*/ 686 w 1364"/>
              <a:gd name="T73" fmla="*/ 468 h 1364"/>
              <a:gd name="T74" fmla="*/ 686 w 1364"/>
              <a:gd name="T75" fmla="*/ 469 h 1364"/>
              <a:gd name="T76" fmla="*/ 1195 w 1364"/>
              <a:gd name="T77" fmla="*/ 641 h 1364"/>
              <a:gd name="T78" fmla="*/ 1170 w 1364"/>
              <a:gd name="T79" fmla="*/ 797 h 1364"/>
              <a:gd name="T80" fmla="*/ 1026 w 1364"/>
              <a:gd name="T81" fmla="*/ 797 h 1364"/>
              <a:gd name="T82" fmla="*/ 1026 w 1364"/>
              <a:gd name="T83" fmla="*/ 797 h 1364"/>
              <a:gd name="T84" fmla="*/ 1026 w 1364"/>
              <a:gd name="T85" fmla="*/ 797 h 1364"/>
              <a:gd name="T86" fmla="*/ 679 w 1364"/>
              <a:gd name="T87" fmla="*/ 516 h 1364"/>
              <a:gd name="T88" fmla="*/ 476 w 1364"/>
              <a:gd name="T89" fmla="*/ 691 h 1364"/>
              <a:gd name="T90" fmla="*/ 679 w 1364"/>
              <a:gd name="T91" fmla="*/ 865 h 1364"/>
              <a:gd name="T92" fmla="*/ 882 w 1364"/>
              <a:gd name="T93" fmla="*/ 691 h 1364"/>
              <a:gd name="T94" fmla="*/ 679 w 1364"/>
              <a:gd name="T95" fmla="*/ 516 h 1364"/>
              <a:gd name="T96" fmla="*/ 679 w 1364"/>
              <a:gd name="T97" fmla="*/ 516 h 1364"/>
              <a:gd name="T98" fmla="*/ 679 w 1364"/>
              <a:gd name="T99" fmla="*/ 516 h 1364"/>
              <a:gd name="T100" fmla="*/ 679 w 1364"/>
              <a:gd name="T101" fmla="*/ 820 h 1364"/>
              <a:gd name="T102" fmla="*/ 529 w 1364"/>
              <a:gd name="T103" fmla="*/ 691 h 1364"/>
              <a:gd name="T104" fmla="*/ 679 w 1364"/>
              <a:gd name="T105" fmla="*/ 561 h 1364"/>
              <a:gd name="T106" fmla="*/ 829 w 1364"/>
              <a:gd name="T107" fmla="*/ 691 h 1364"/>
              <a:gd name="T108" fmla="*/ 679 w 1364"/>
              <a:gd name="T109" fmla="*/ 820 h 1364"/>
              <a:gd name="T110" fmla="*/ 679 w 1364"/>
              <a:gd name="T111" fmla="*/ 820 h 1364"/>
              <a:gd name="T112" fmla="*/ 679 w 1364"/>
              <a:gd name="T113" fmla="*/ 820 h 1364"/>
              <a:gd name="T114" fmla="*/ 680 w 1364"/>
              <a:gd name="T115" fmla="*/ 607 h 1364"/>
              <a:gd name="T116" fmla="*/ 680 w 1364"/>
              <a:gd name="T117" fmla="*/ 607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64" h="1364">
                <a:moveTo>
                  <a:pt x="682" y="1364"/>
                </a:moveTo>
                <a:cubicBezTo>
                  <a:pt x="305" y="1364"/>
                  <a:pt x="0" y="1059"/>
                  <a:pt x="0" y="682"/>
                </a:cubicBezTo>
                <a:cubicBezTo>
                  <a:pt x="0" y="306"/>
                  <a:pt x="305" y="0"/>
                  <a:pt x="682" y="0"/>
                </a:cubicBezTo>
                <a:cubicBezTo>
                  <a:pt x="1059" y="0"/>
                  <a:pt x="1364" y="306"/>
                  <a:pt x="1364" y="682"/>
                </a:cubicBezTo>
                <a:cubicBezTo>
                  <a:pt x="1364" y="1059"/>
                  <a:pt x="1059" y="1364"/>
                  <a:pt x="682" y="1364"/>
                </a:cubicBezTo>
                <a:cubicBezTo>
                  <a:pt x="682" y="1364"/>
                  <a:pt x="682" y="1364"/>
                  <a:pt x="682" y="1364"/>
                </a:cubicBezTo>
                <a:cubicBezTo>
                  <a:pt x="682" y="1364"/>
                  <a:pt x="682" y="1364"/>
                  <a:pt x="682" y="1364"/>
                </a:cubicBezTo>
                <a:moveTo>
                  <a:pt x="1196" y="474"/>
                </a:moveTo>
                <a:cubicBezTo>
                  <a:pt x="1171" y="471"/>
                  <a:pt x="1134" y="444"/>
                  <a:pt x="1102" y="403"/>
                </a:cubicBezTo>
                <a:cubicBezTo>
                  <a:pt x="1064" y="354"/>
                  <a:pt x="1047" y="303"/>
                  <a:pt x="1062" y="283"/>
                </a:cubicBezTo>
                <a:cubicBezTo>
                  <a:pt x="962" y="191"/>
                  <a:pt x="829" y="135"/>
                  <a:pt x="682" y="135"/>
                </a:cubicBezTo>
                <a:cubicBezTo>
                  <a:pt x="537" y="135"/>
                  <a:pt x="406" y="190"/>
                  <a:pt x="307" y="279"/>
                </a:cubicBezTo>
                <a:cubicBezTo>
                  <a:pt x="325" y="297"/>
                  <a:pt x="309" y="351"/>
                  <a:pt x="269" y="403"/>
                </a:cubicBezTo>
                <a:cubicBezTo>
                  <a:pt x="234" y="448"/>
                  <a:pt x="193" y="476"/>
                  <a:pt x="168" y="474"/>
                </a:cubicBezTo>
                <a:cubicBezTo>
                  <a:pt x="141" y="538"/>
                  <a:pt x="126" y="608"/>
                  <a:pt x="126" y="682"/>
                </a:cubicBezTo>
                <a:cubicBezTo>
                  <a:pt x="126" y="985"/>
                  <a:pt x="375" y="1230"/>
                  <a:pt x="682" y="1230"/>
                </a:cubicBezTo>
                <a:cubicBezTo>
                  <a:pt x="989" y="1230"/>
                  <a:pt x="1238" y="985"/>
                  <a:pt x="1238" y="682"/>
                </a:cubicBezTo>
                <a:cubicBezTo>
                  <a:pt x="1238" y="608"/>
                  <a:pt x="1223" y="538"/>
                  <a:pt x="1196" y="474"/>
                </a:cubicBezTo>
                <a:cubicBezTo>
                  <a:pt x="1196" y="474"/>
                  <a:pt x="1196" y="474"/>
                  <a:pt x="1196" y="474"/>
                </a:cubicBezTo>
                <a:cubicBezTo>
                  <a:pt x="1196" y="474"/>
                  <a:pt x="1196" y="474"/>
                  <a:pt x="1196" y="474"/>
                </a:cubicBezTo>
                <a:moveTo>
                  <a:pt x="1026" y="797"/>
                </a:moveTo>
                <a:cubicBezTo>
                  <a:pt x="861" y="797"/>
                  <a:pt x="797" y="967"/>
                  <a:pt x="797" y="967"/>
                </a:cubicBezTo>
                <a:cubicBezTo>
                  <a:pt x="798" y="1181"/>
                  <a:pt x="798" y="1181"/>
                  <a:pt x="798" y="1181"/>
                </a:cubicBezTo>
                <a:cubicBezTo>
                  <a:pt x="687" y="1183"/>
                  <a:pt x="687" y="1183"/>
                  <a:pt x="687" y="1183"/>
                </a:cubicBezTo>
                <a:cubicBezTo>
                  <a:pt x="687" y="1184"/>
                  <a:pt x="687" y="1184"/>
                  <a:pt x="687" y="1184"/>
                </a:cubicBezTo>
                <a:cubicBezTo>
                  <a:pt x="675" y="1183"/>
                  <a:pt x="675" y="1183"/>
                  <a:pt x="675" y="1183"/>
                </a:cubicBezTo>
                <a:cubicBezTo>
                  <a:pt x="664" y="1184"/>
                  <a:pt x="664" y="1184"/>
                  <a:pt x="664" y="1184"/>
                </a:cubicBezTo>
                <a:cubicBezTo>
                  <a:pt x="664" y="1183"/>
                  <a:pt x="664" y="1183"/>
                  <a:pt x="664" y="1183"/>
                </a:cubicBezTo>
                <a:cubicBezTo>
                  <a:pt x="550" y="1181"/>
                  <a:pt x="550" y="1181"/>
                  <a:pt x="550" y="1181"/>
                </a:cubicBezTo>
                <a:cubicBezTo>
                  <a:pt x="551" y="967"/>
                  <a:pt x="551" y="967"/>
                  <a:pt x="551" y="967"/>
                </a:cubicBezTo>
                <a:cubicBezTo>
                  <a:pt x="551" y="967"/>
                  <a:pt x="499" y="797"/>
                  <a:pt x="334" y="797"/>
                </a:cubicBezTo>
                <a:cubicBezTo>
                  <a:pt x="230" y="797"/>
                  <a:pt x="189" y="797"/>
                  <a:pt x="189" y="797"/>
                </a:cubicBezTo>
                <a:cubicBezTo>
                  <a:pt x="189" y="797"/>
                  <a:pt x="160" y="749"/>
                  <a:pt x="165" y="641"/>
                </a:cubicBezTo>
                <a:cubicBezTo>
                  <a:pt x="403" y="631"/>
                  <a:pt x="353" y="476"/>
                  <a:pt x="664" y="469"/>
                </a:cubicBezTo>
                <a:cubicBezTo>
                  <a:pt x="664" y="468"/>
                  <a:pt x="664" y="468"/>
                  <a:pt x="664" y="468"/>
                </a:cubicBezTo>
                <a:cubicBezTo>
                  <a:pt x="668" y="468"/>
                  <a:pt x="671" y="468"/>
                  <a:pt x="675" y="468"/>
                </a:cubicBezTo>
                <a:cubicBezTo>
                  <a:pt x="679" y="468"/>
                  <a:pt x="682" y="468"/>
                  <a:pt x="686" y="468"/>
                </a:cubicBezTo>
                <a:cubicBezTo>
                  <a:pt x="686" y="469"/>
                  <a:pt x="686" y="469"/>
                  <a:pt x="686" y="469"/>
                </a:cubicBezTo>
                <a:cubicBezTo>
                  <a:pt x="998" y="476"/>
                  <a:pt x="957" y="631"/>
                  <a:pt x="1195" y="641"/>
                </a:cubicBezTo>
                <a:cubicBezTo>
                  <a:pt x="1200" y="749"/>
                  <a:pt x="1170" y="797"/>
                  <a:pt x="1170" y="797"/>
                </a:cubicBezTo>
                <a:cubicBezTo>
                  <a:pt x="1170" y="797"/>
                  <a:pt x="1129" y="797"/>
                  <a:pt x="1026" y="797"/>
                </a:cubicBezTo>
                <a:cubicBezTo>
                  <a:pt x="1026" y="797"/>
                  <a:pt x="1026" y="797"/>
                  <a:pt x="1026" y="797"/>
                </a:cubicBezTo>
                <a:cubicBezTo>
                  <a:pt x="1026" y="797"/>
                  <a:pt x="1026" y="797"/>
                  <a:pt x="1026" y="797"/>
                </a:cubicBezTo>
                <a:moveTo>
                  <a:pt x="679" y="516"/>
                </a:moveTo>
                <a:cubicBezTo>
                  <a:pt x="567" y="516"/>
                  <a:pt x="476" y="594"/>
                  <a:pt x="476" y="691"/>
                </a:cubicBezTo>
                <a:cubicBezTo>
                  <a:pt x="476" y="787"/>
                  <a:pt x="567" y="865"/>
                  <a:pt x="679" y="865"/>
                </a:cubicBezTo>
                <a:cubicBezTo>
                  <a:pt x="791" y="865"/>
                  <a:pt x="882" y="787"/>
                  <a:pt x="882" y="691"/>
                </a:cubicBezTo>
                <a:cubicBezTo>
                  <a:pt x="882" y="594"/>
                  <a:pt x="791" y="516"/>
                  <a:pt x="679" y="516"/>
                </a:cubicBezTo>
                <a:cubicBezTo>
                  <a:pt x="679" y="516"/>
                  <a:pt x="679" y="516"/>
                  <a:pt x="679" y="516"/>
                </a:cubicBezTo>
                <a:cubicBezTo>
                  <a:pt x="679" y="516"/>
                  <a:pt x="679" y="516"/>
                  <a:pt x="679" y="516"/>
                </a:cubicBezTo>
                <a:moveTo>
                  <a:pt x="679" y="820"/>
                </a:moveTo>
                <a:cubicBezTo>
                  <a:pt x="596" y="820"/>
                  <a:pt x="529" y="762"/>
                  <a:pt x="529" y="691"/>
                </a:cubicBezTo>
                <a:cubicBezTo>
                  <a:pt x="529" y="619"/>
                  <a:pt x="596" y="561"/>
                  <a:pt x="679" y="561"/>
                </a:cubicBezTo>
                <a:cubicBezTo>
                  <a:pt x="762" y="561"/>
                  <a:pt x="829" y="619"/>
                  <a:pt x="829" y="691"/>
                </a:cubicBezTo>
                <a:cubicBezTo>
                  <a:pt x="829" y="762"/>
                  <a:pt x="762" y="820"/>
                  <a:pt x="679" y="820"/>
                </a:cubicBezTo>
                <a:cubicBezTo>
                  <a:pt x="679" y="820"/>
                  <a:pt x="679" y="820"/>
                  <a:pt x="679" y="820"/>
                </a:cubicBezTo>
                <a:cubicBezTo>
                  <a:pt x="679" y="820"/>
                  <a:pt x="679" y="820"/>
                  <a:pt x="679" y="820"/>
                </a:cubicBezTo>
                <a:moveTo>
                  <a:pt x="680" y="607"/>
                </a:moveTo>
                <a:cubicBezTo>
                  <a:pt x="680" y="607"/>
                  <a:pt x="680" y="607"/>
                  <a:pt x="680" y="60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5704250" y="3158509"/>
            <a:ext cx="648057" cy="885788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所得荣誉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07238" y="216569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获得学校奖学金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7377" y="210624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7377" y="273616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07238" y="326297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国家计算机等级二级证书（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语言），熟练使用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办公软件。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7377" y="320352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47377" y="383344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107238" y="436025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获得院校级优秀团员，并于月底加入共产党。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47377" y="430080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47377" y="493072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107238" y="545753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获得院校级优秀毕业生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7377" y="539808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247377" y="602800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191077" y="4298373"/>
            <a:ext cx="1781175" cy="1509713"/>
            <a:chOff x="3348" y="1664"/>
            <a:chExt cx="1122" cy="951"/>
          </a:xfrm>
        </p:grpSpPr>
        <p:sp>
          <p:nvSpPr>
            <p:cNvPr id="11" name="Freeform 5"/>
            <p:cNvSpPr/>
            <p:nvPr/>
          </p:nvSpPr>
          <p:spPr bwMode="auto">
            <a:xfrm>
              <a:off x="3522" y="1724"/>
              <a:ext cx="948" cy="794"/>
            </a:xfrm>
            <a:custGeom>
              <a:avLst/>
              <a:gdLst>
                <a:gd name="T0" fmla="*/ 188 w 398"/>
                <a:gd name="T1" fmla="*/ 29 h 333"/>
                <a:gd name="T2" fmla="*/ 0 w 398"/>
                <a:gd name="T3" fmla="*/ 326 h 333"/>
                <a:gd name="T4" fmla="*/ 33 w 398"/>
                <a:gd name="T5" fmla="*/ 267 h 333"/>
                <a:gd name="T6" fmla="*/ 39 w 398"/>
                <a:gd name="T7" fmla="*/ 290 h 333"/>
                <a:gd name="T8" fmla="*/ 75 w 398"/>
                <a:gd name="T9" fmla="*/ 258 h 333"/>
                <a:gd name="T10" fmla="*/ 74 w 398"/>
                <a:gd name="T11" fmla="*/ 218 h 333"/>
                <a:gd name="T12" fmla="*/ 115 w 398"/>
                <a:gd name="T13" fmla="*/ 220 h 333"/>
                <a:gd name="T14" fmla="*/ 104 w 398"/>
                <a:gd name="T15" fmla="*/ 169 h 333"/>
                <a:gd name="T16" fmla="*/ 117 w 398"/>
                <a:gd name="T17" fmla="*/ 191 h 333"/>
                <a:gd name="T18" fmla="*/ 152 w 398"/>
                <a:gd name="T19" fmla="*/ 183 h 333"/>
                <a:gd name="T20" fmla="*/ 155 w 398"/>
                <a:gd name="T21" fmla="*/ 146 h 333"/>
                <a:gd name="T22" fmla="*/ 151 w 398"/>
                <a:gd name="T23" fmla="*/ 107 h 333"/>
                <a:gd name="T24" fmla="*/ 169 w 398"/>
                <a:gd name="T25" fmla="*/ 168 h 333"/>
                <a:gd name="T26" fmla="*/ 209 w 398"/>
                <a:gd name="T27" fmla="*/ 94 h 333"/>
                <a:gd name="T28" fmla="*/ 207 w 398"/>
                <a:gd name="T29" fmla="*/ 56 h 333"/>
                <a:gd name="T30" fmla="*/ 224 w 398"/>
                <a:gd name="T31" fmla="*/ 118 h 333"/>
                <a:gd name="T32" fmla="*/ 283 w 398"/>
                <a:gd name="T33" fmla="*/ 58 h 333"/>
                <a:gd name="T34" fmla="*/ 258 w 398"/>
                <a:gd name="T35" fmla="*/ 126 h 333"/>
                <a:gd name="T36" fmla="*/ 289 w 398"/>
                <a:gd name="T37" fmla="*/ 136 h 333"/>
                <a:gd name="T38" fmla="*/ 223 w 398"/>
                <a:gd name="T39" fmla="*/ 128 h 333"/>
                <a:gd name="T40" fmla="*/ 205 w 398"/>
                <a:gd name="T41" fmla="*/ 177 h 333"/>
                <a:gd name="T42" fmla="*/ 242 w 398"/>
                <a:gd name="T43" fmla="*/ 190 h 333"/>
                <a:gd name="T44" fmla="*/ 169 w 398"/>
                <a:gd name="T45" fmla="*/ 176 h 333"/>
                <a:gd name="T46" fmla="*/ 125 w 398"/>
                <a:gd name="T47" fmla="*/ 219 h 333"/>
                <a:gd name="T48" fmla="*/ 187 w 398"/>
                <a:gd name="T49" fmla="*/ 227 h 333"/>
                <a:gd name="T50" fmla="*/ 145 w 398"/>
                <a:gd name="T51" fmla="*/ 228 h 333"/>
                <a:gd name="T52" fmla="*/ 86 w 398"/>
                <a:gd name="T53" fmla="*/ 257 h 333"/>
                <a:gd name="T54" fmla="*/ 123 w 398"/>
                <a:gd name="T55" fmla="*/ 267 h 333"/>
                <a:gd name="T56" fmla="*/ 43 w 398"/>
                <a:gd name="T57" fmla="*/ 296 h 333"/>
                <a:gd name="T58" fmla="*/ 73 w 398"/>
                <a:gd name="T59" fmla="*/ 298 h 333"/>
                <a:gd name="T60" fmla="*/ 3 w 398"/>
                <a:gd name="T61" fmla="*/ 333 h 333"/>
                <a:gd name="T62" fmla="*/ 128 w 398"/>
                <a:gd name="T63" fmla="*/ 291 h 333"/>
                <a:gd name="T64" fmla="*/ 290 w 398"/>
                <a:gd name="T65" fmla="*/ 2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8" h="333">
                  <a:moveTo>
                    <a:pt x="290" y="21"/>
                  </a:moveTo>
                  <a:cubicBezTo>
                    <a:pt x="259" y="0"/>
                    <a:pt x="217" y="10"/>
                    <a:pt x="188" y="29"/>
                  </a:cubicBezTo>
                  <a:cubicBezTo>
                    <a:pt x="154" y="51"/>
                    <a:pt x="127" y="86"/>
                    <a:pt x="104" y="118"/>
                  </a:cubicBezTo>
                  <a:cubicBezTo>
                    <a:pt x="59" y="179"/>
                    <a:pt x="20" y="253"/>
                    <a:pt x="0" y="326"/>
                  </a:cubicBezTo>
                  <a:cubicBezTo>
                    <a:pt x="10" y="317"/>
                    <a:pt x="21" y="307"/>
                    <a:pt x="31" y="297"/>
                  </a:cubicBezTo>
                  <a:cubicBezTo>
                    <a:pt x="34" y="287"/>
                    <a:pt x="34" y="277"/>
                    <a:pt x="33" y="267"/>
                  </a:cubicBezTo>
                  <a:cubicBezTo>
                    <a:pt x="32" y="263"/>
                    <a:pt x="38" y="261"/>
                    <a:pt x="39" y="266"/>
                  </a:cubicBezTo>
                  <a:cubicBezTo>
                    <a:pt x="40" y="274"/>
                    <a:pt x="40" y="282"/>
                    <a:pt x="39" y="290"/>
                  </a:cubicBezTo>
                  <a:cubicBezTo>
                    <a:pt x="51" y="279"/>
                    <a:pt x="63" y="269"/>
                    <a:pt x="75" y="258"/>
                  </a:cubicBezTo>
                  <a:cubicBezTo>
                    <a:pt x="75" y="258"/>
                    <a:pt x="74" y="258"/>
                    <a:pt x="75" y="258"/>
                  </a:cubicBezTo>
                  <a:cubicBezTo>
                    <a:pt x="76" y="244"/>
                    <a:pt x="68" y="232"/>
                    <a:pt x="67" y="218"/>
                  </a:cubicBezTo>
                  <a:cubicBezTo>
                    <a:pt x="67" y="214"/>
                    <a:pt x="74" y="214"/>
                    <a:pt x="74" y="218"/>
                  </a:cubicBezTo>
                  <a:cubicBezTo>
                    <a:pt x="75" y="230"/>
                    <a:pt x="81" y="241"/>
                    <a:pt x="81" y="252"/>
                  </a:cubicBezTo>
                  <a:cubicBezTo>
                    <a:pt x="93" y="242"/>
                    <a:pt x="104" y="231"/>
                    <a:pt x="115" y="220"/>
                  </a:cubicBezTo>
                  <a:cubicBezTo>
                    <a:pt x="113" y="211"/>
                    <a:pt x="113" y="202"/>
                    <a:pt x="110" y="193"/>
                  </a:cubicBezTo>
                  <a:cubicBezTo>
                    <a:pt x="108" y="185"/>
                    <a:pt x="106" y="177"/>
                    <a:pt x="104" y="169"/>
                  </a:cubicBezTo>
                  <a:cubicBezTo>
                    <a:pt x="104" y="165"/>
                    <a:pt x="110" y="163"/>
                    <a:pt x="111" y="167"/>
                  </a:cubicBezTo>
                  <a:cubicBezTo>
                    <a:pt x="112" y="175"/>
                    <a:pt x="115" y="183"/>
                    <a:pt x="117" y="191"/>
                  </a:cubicBezTo>
                  <a:cubicBezTo>
                    <a:pt x="119" y="199"/>
                    <a:pt x="119" y="207"/>
                    <a:pt x="120" y="214"/>
                  </a:cubicBezTo>
                  <a:cubicBezTo>
                    <a:pt x="131" y="204"/>
                    <a:pt x="141" y="193"/>
                    <a:pt x="152" y="183"/>
                  </a:cubicBezTo>
                  <a:cubicBezTo>
                    <a:pt x="156" y="180"/>
                    <a:pt x="160" y="176"/>
                    <a:pt x="164" y="172"/>
                  </a:cubicBezTo>
                  <a:cubicBezTo>
                    <a:pt x="158" y="165"/>
                    <a:pt x="156" y="156"/>
                    <a:pt x="155" y="146"/>
                  </a:cubicBezTo>
                  <a:cubicBezTo>
                    <a:pt x="153" y="133"/>
                    <a:pt x="147" y="122"/>
                    <a:pt x="145" y="109"/>
                  </a:cubicBezTo>
                  <a:cubicBezTo>
                    <a:pt x="144" y="105"/>
                    <a:pt x="151" y="103"/>
                    <a:pt x="151" y="107"/>
                  </a:cubicBezTo>
                  <a:cubicBezTo>
                    <a:pt x="153" y="118"/>
                    <a:pt x="159" y="128"/>
                    <a:pt x="160" y="138"/>
                  </a:cubicBezTo>
                  <a:cubicBezTo>
                    <a:pt x="162" y="148"/>
                    <a:pt x="162" y="160"/>
                    <a:pt x="169" y="168"/>
                  </a:cubicBezTo>
                  <a:cubicBezTo>
                    <a:pt x="185" y="153"/>
                    <a:pt x="202" y="139"/>
                    <a:pt x="219" y="123"/>
                  </a:cubicBezTo>
                  <a:cubicBezTo>
                    <a:pt x="216" y="113"/>
                    <a:pt x="212" y="104"/>
                    <a:pt x="209" y="94"/>
                  </a:cubicBezTo>
                  <a:cubicBezTo>
                    <a:pt x="205" y="82"/>
                    <a:pt x="203" y="70"/>
                    <a:pt x="200" y="58"/>
                  </a:cubicBezTo>
                  <a:cubicBezTo>
                    <a:pt x="199" y="54"/>
                    <a:pt x="206" y="52"/>
                    <a:pt x="207" y="56"/>
                  </a:cubicBezTo>
                  <a:cubicBezTo>
                    <a:pt x="209" y="68"/>
                    <a:pt x="211" y="80"/>
                    <a:pt x="215" y="92"/>
                  </a:cubicBezTo>
                  <a:cubicBezTo>
                    <a:pt x="218" y="101"/>
                    <a:pt x="222" y="109"/>
                    <a:pt x="224" y="118"/>
                  </a:cubicBezTo>
                  <a:cubicBezTo>
                    <a:pt x="245" y="99"/>
                    <a:pt x="263" y="78"/>
                    <a:pt x="278" y="55"/>
                  </a:cubicBezTo>
                  <a:cubicBezTo>
                    <a:pt x="280" y="51"/>
                    <a:pt x="286" y="54"/>
                    <a:pt x="283" y="58"/>
                  </a:cubicBezTo>
                  <a:cubicBezTo>
                    <a:pt x="269" y="82"/>
                    <a:pt x="249" y="103"/>
                    <a:pt x="228" y="123"/>
                  </a:cubicBezTo>
                  <a:cubicBezTo>
                    <a:pt x="238" y="126"/>
                    <a:pt x="248" y="125"/>
                    <a:pt x="258" y="126"/>
                  </a:cubicBezTo>
                  <a:cubicBezTo>
                    <a:pt x="269" y="128"/>
                    <a:pt x="280" y="128"/>
                    <a:pt x="291" y="130"/>
                  </a:cubicBezTo>
                  <a:cubicBezTo>
                    <a:pt x="295" y="131"/>
                    <a:pt x="293" y="137"/>
                    <a:pt x="289" y="136"/>
                  </a:cubicBezTo>
                  <a:cubicBezTo>
                    <a:pt x="277" y="135"/>
                    <a:pt x="265" y="134"/>
                    <a:pt x="253" y="132"/>
                  </a:cubicBezTo>
                  <a:cubicBezTo>
                    <a:pt x="243" y="131"/>
                    <a:pt x="232" y="132"/>
                    <a:pt x="223" y="128"/>
                  </a:cubicBezTo>
                  <a:cubicBezTo>
                    <a:pt x="207" y="143"/>
                    <a:pt x="191" y="157"/>
                    <a:pt x="175" y="171"/>
                  </a:cubicBezTo>
                  <a:cubicBezTo>
                    <a:pt x="184" y="174"/>
                    <a:pt x="195" y="175"/>
                    <a:pt x="205" y="177"/>
                  </a:cubicBezTo>
                  <a:cubicBezTo>
                    <a:pt x="217" y="179"/>
                    <a:pt x="229" y="184"/>
                    <a:pt x="242" y="183"/>
                  </a:cubicBezTo>
                  <a:cubicBezTo>
                    <a:pt x="247" y="183"/>
                    <a:pt x="247" y="190"/>
                    <a:pt x="242" y="190"/>
                  </a:cubicBezTo>
                  <a:cubicBezTo>
                    <a:pt x="229" y="190"/>
                    <a:pt x="216" y="185"/>
                    <a:pt x="203" y="183"/>
                  </a:cubicBezTo>
                  <a:cubicBezTo>
                    <a:pt x="192" y="181"/>
                    <a:pt x="180" y="180"/>
                    <a:pt x="169" y="176"/>
                  </a:cubicBezTo>
                  <a:cubicBezTo>
                    <a:pt x="166" y="179"/>
                    <a:pt x="163" y="182"/>
                    <a:pt x="160" y="184"/>
                  </a:cubicBezTo>
                  <a:cubicBezTo>
                    <a:pt x="148" y="196"/>
                    <a:pt x="136" y="207"/>
                    <a:pt x="125" y="219"/>
                  </a:cubicBezTo>
                  <a:cubicBezTo>
                    <a:pt x="133" y="223"/>
                    <a:pt x="144" y="221"/>
                    <a:pt x="152" y="222"/>
                  </a:cubicBezTo>
                  <a:cubicBezTo>
                    <a:pt x="164" y="223"/>
                    <a:pt x="176" y="223"/>
                    <a:pt x="187" y="227"/>
                  </a:cubicBezTo>
                  <a:cubicBezTo>
                    <a:pt x="191" y="228"/>
                    <a:pt x="189" y="235"/>
                    <a:pt x="185" y="233"/>
                  </a:cubicBezTo>
                  <a:cubicBezTo>
                    <a:pt x="174" y="229"/>
                    <a:pt x="157" y="229"/>
                    <a:pt x="145" y="228"/>
                  </a:cubicBezTo>
                  <a:cubicBezTo>
                    <a:pt x="136" y="227"/>
                    <a:pt x="127" y="228"/>
                    <a:pt x="120" y="224"/>
                  </a:cubicBezTo>
                  <a:cubicBezTo>
                    <a:pt x="109" y="235"/>
                    <a:pt x="97" y="246"/>
                    <a:pt x="86" y="257"/>
                  </a:cubicBezTo>
                  <a:cubicBezTo>
                    <a:pt x="99" y="259"/>
                    <a:pt x="112" y="258"/>
                    <a:pt x="125" y="260"/>
                  </a:cubicBezTo>
                  <a:cubicBezTo>
                    <a:pt x="129" y="261"/>
                    <a:pt x="128" y="267"/>
                    <a:pt x="123" y="267"/>
                  </a:cubicBezTo>
                  <a:cubicBezTo>
                    <a:pt x="109" y="264"/>
                    <a:pt x="94" y="265"/>
                    <a:pt x="80" y="262"/>
                  </a:cubicBezTo>
                  <a:cubicBezTo>
                    <a:pt x="67" y="273"/>
                    <a:pt x="55" y="284"/>
                    <a:pt x="43" y="296"/>
                  </a:cubicBezTo>
                  <a:cubicBezTo>
                    <a:pt x="52" y="295"/>
                    <a:pt x="62" y="293"/>
                    <a:pt x="71" y="291"/>
                  </a:cubicBezTo>
                  <a:cubicBezTo>
                    <a:pt x="75" y="291"/>
                    <a:pt x="77" y="297"/>
                    <a:pt x="73" y="298"/>
                  </a:cubicBezTo>
                  <a:cubicBezTo>
                    <a:pt x="60" y="300"/>
                    <a:pt x="48" y="302"/>
                    <a:pt x="35" y="303"/>
                  </a:cubicBezTo>
                  <a:cubicBezTo>
                    <a:pt x="24" y="312"/>
                    <a:pt x="13" y="322"/>
                    <a:pt x="3" y="333"/>
                  </a:cubicBezTo>
                  <a:cubicBezTo>
                    <a:pt x="24" y="329"/>
                    <a:pt x="43" y="322"/>
                    <a:pt x="63" y="314"/>
                  </a:cubicBezTo>
                  <a:cubicBezTo>
                    <a:pt x="85" y="306"/>
                    <a:pt x="106" y="299"/>
                    <a:pt x="128" y="291"/>
                  </a:cubicBezTo>
                  <a:cubicBezTo>
                    <a:pt x="152" y="282"/>
                    <a:pt x="175" y="271"/>
                    <a:pt x="198" y="257"/>
                  </a:cubicBezTo>
                  <a:cubicBezTo>
                    <a:pt x="268" y="213"/>
                    <a:pt x="398" y="98"/>
                    <a:pt x="290" y="2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348" y="1664"/>
              <a:ext cx="1122" cy="951"/>
            </a:xfrm>
            <a:custGeom>
              <a:avLst/>
              <a:gdLst>
                <a:gd name="T0" fmla="*/ 210 w 471"/>
                <a:gd name="T1" fmla="*/ 91 h 399"/>
                <a:gd name="T2" fmla="*/ 64 w 471"/>
                <a:gd name="T3" fmla="*/ 360 h 399"/>
                <a:gd name="T4" fmla="*/ 5 w 471"/>
                <a:gd name="T5" fmla="*/ 382 h 399"/>
                <a:gd name="T6" fmla="*/ 71 w 471"/>
                <a:gd name="T7" fmla="*/ 365 h 399"/>
                <a:gd name="T8" fmla="*/ 268 w 471"/>
                <a:gd name="T9" fmla="*/ 291 h 399"/>
                <a:gd name="T10" fmla="*/ 382 w 471"/>
                <a:gd name="T11" fmla="*/ 53 h 399"/>
                <a:gd name="T12" fmla="*/ 201 w 471"/>
                <a:gd name="T13" fmla="*/ 316 h 399"/>
                <a:gd name="T14" fmla="*/ 76 w 471"/>
                <a:gd name="T15" fmla="*/ 358 h 399"/>
                <a:gd name="T16" fmla="*/ 146 w 471"/>
                <a:gd name="T17" fmla="*/ 323 h 399"/>
                <a:gd name="T18" fmla="*/ 116 w 471"/>
                <a:gd name="T19" fmla="*/ 321 h 399"/>
                <a:gd name="T20" fmla="*/ 196 w 471"/>
                <a:gd name="T21" fmla="*/ 292 h 399"/>
                <a:gd name="T22" fmla="*/ 159 w 471"/>
                <a:gd name="T23" fmla="*/ 282 h 399"/>
                <a:gd name="T24" fmla="*/ 218 w 471"/>
                <a:gd name="T25" fmla="*/ 253 h 399"/>
                <a:gd name="T26" fmla="*/ 260 w 471"/>
                <a:gd name="T27" fmla="*/ 252 h 399"/>
                <a:gd name="T28" fmla="*/ 198 w 471"/>
                <a:gd name="T29" fmla="*/ 244 h 399"/>
                <a:gd name="T30" fmla="*/ 242 w 471"/>
                <a:gd name="T31" fmla="*/ 201 h 399"/>
                <a:gd name="T32" fmla="*/ 315 w 471"/>
                <a:gd name="T33" fmla="*/ 215 h 399"/>
                <a:gd name="T34" fmla="*/ 278 w 471"/>
                <a:gd name="T35" fmla="*/ 202 h 399"/>
                <a:gd name="T36" fmla="*/ 296 w 471"/>
                <a:gd name="T37" fmla="*/ 153 h 399"/>
                <a:gd name="T38" fmla="*/ 362 w 471"/>
                <a:gd name="T39" fmla="*/ 161 h 399"/>
                <a:gd name="T40" fmla="*/ 331 w 471"/>
                <a:gd name="T41" fmla="*/ 151 h 399"/>
                <a:gd name="T42" fmla="*/ 356 w 471"/>
                <a:gd name="T43" fmla="*/ 83 h 399"/>
                <a:gd name="T44" fmla="*/ 297 w 471"/>
                <a:gd name="T45" fmla="*/ 143 h 399"/>
                <a:gd name="T46" fmla="*/ 280 w 471"/>
                <a:gd name="T47" fmla="*/ 81 h 399"/>
                <a:gd name="T48" fmla="*/ 282 w 471"/>
                <a:gd name="T49" fmla="*/ 119 h 399"/>
                <a:gd name="T50" fmla="*/ 242 w 471"/>
                <a:gd name="T51" fmla="*/ 193 h 399"/>
                <a:gd name="T52" fmla="*/ 224 w 471"/>
                <a:gd name="T53" fmla="*/ 132 h 399"/>
                <a:gd name="T54" fmla="*/ 228 w 471"/>
                <a:gd name="T55" fmla="*/ 171 h 399"/>
                <a:gd name="T56" fmla="*/ 225 w 471"/>
                <a:gd name="T57" fmla="*/ 208 h 399"/>
                <a:gd name="T58" fmla="*/ 190 w 471"/>
                <a:gd name="T59" fmla="*/ 216 h 399"/>
                <a:gd name="T60" fmla="*/ 177 w 471"/>
                <a:gd name="T61" fmla="*/ 194 h 399"/>
                <a:gd name="T62" fmla="*/ 188 w 471"/>
                <a:gd name="T63" fmla="*/ 245 h 399"/>
                <a:gd name="T64" fmla="*/ 147 w 471"/>
                <a:gd name="T65" fmla="*/ 243 h 399"/>
                <a:gd name="T66" fmla="*/ 148 w 471"/>
                <a:gd name="T67" fmla="*/ 283 h 399"/>
                <a:gd name="T68" fmla="*/ 112 w 471"/>
                <a:gd name="T69" fmla="*/ 315 h 399"/>
                <a:gd name="T70" fmla="*/ 106 w 471"/>
                <a:gd name="T71" fmla="*/ 292 h 399"/>
                <a:gd name="T72" fmla="*/ 73 w 471"/>
                <a:gd name="T73" fmla="*/ 351 h 399"/>
                <a:gd name="T74" fmla="*/ 261 w 471"/>
                <a:gd name="T75" fmla="*/ 54 h 399"/>
                <a:gd name="T76" fmla="*/ 271 w 471"/>
                <a:gd name="T77" fmla="*/ 28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1" h="399">
                  <a:moveTo>
                    <a:pt x="382" y="53"/>
                  </a:moveTo>
                  <a:cubicBezTo>
                    <a:pt x="326" y="0"/>
                    <a:pt x="252" y="41"/>
                    <a:pt x="210" y="91"/>
                  </a:cubicBezTo>
                  <a:cubicBezTo>
                    <a:pt x="145" y="169"/>
                    <a:pt x="89" y="261"/>
                    <a:pt x="64" y="360"/>
                  </a:cubicBezTo>
                  <a:cubicBezTo>
                    <a:pt x="64" y="360"/>
                    <a:pt x="64" y="360"/>
                    <a:pt x="64" y="360"/>
                  </a:cubicBezTo>
                  <a:cubicBezTo>
                    <a:pt x="49" y="374"/>
                    <a:pt x="29" y="389"/>
                    <a:pt x="9" y="375"/>
                  </a:cubicBezTo>
                  <a:cubicBezTo>
                    <a:pt x="4" y="372"/>
                    <a:pt x="0" y="379"/>
                    <a:pt x="5" y="382"/>
                  </a:cubicBezTo>
                  <a:cubicBezTo>
                    <a:pt x="27" y="399"/>
                    <a:pt x="53" y="383"/>
                    <a:pt x="70" y="366"/>
                  </a:cubicBezTo>
                  <a:cubicBezTo>
                    <a:pt x="70" y="366"/>
                    <a:pt x="71" y="365"/>
                    <a:pt x="71" y="365"/>
                  </a:cubicBezTo>
                  <a:cubicBezTo>
                    <a:pt x="113" y="360"/>
                    <a:pt x="155" y="339"/>
                    <a:pt x="195" y="325"/>
                  </a:cubicBezTo>
                  <a:cubicBezTo>
                    <a:pt x="221" y="316"/>
                    <a:pt x="245" y="305"/>
                    <a:pt x="268" y="291"/>
                  </a:cubicBezTo>
                  <a:cubicBezTo>
                    <a:pt x="316" y="263"/>
                    <a:pt x="365" y="224"/>
                    <a:pt x="393" y="175"/>
                  </a:cubicBezTo>
                  <a:cubicBezTo>
                    <a:pt x="417" y="134"/>
                    <a:pt x="418" y="88"/>
                    <a:pt x="382" y="53"/>
                  </a:cubicBezTo>
                  <a:close/>
                  <a:moveTo>
                    <a:pt x="271" y="282"/>
                  </a:moveTo>
                  <a:cubicBezTo>
                    <a:pt x="248" y="296"/>
                    <a:pt x="225" y="307"/>
                    <a:pt x="201" y="316"/>
                  </a:cubicBezTo>
                  <a:cubicBezTo>
                    <a:pt x="179" y="324"/>
                    <a:pt x="158" y="331"/>
                    <a:pt x="136" y="339"/>
                  </a:cubicBezTo>
                  <a:cubicBezTo>
                    <a:pt x="116" y="347"/>
                    <a:pt x="97" y="354"/>
                    <a:pt x="76" y="358"/>
                  </a:cubicBezTo>
                  <a:cubicBezTo>
                    <a:pt x="86" y="347"/>
                    <a:pt x="97" y="337"/>
                    <a:pt x="108" y="328"/>
                  </a:cubicBezTo>
                  <a:cubicBezTo>
                    <a:pt x="121" y="327"/>
                    <a:pt x="133" y="325"/>
                    <a:pt x="146" y="323"/>
                  </a:cubicBezTo>
                  <a:cubicBezTo>
                    <a:pt x="150" y="322"/>
                    <a:pt x="148" y="316"/>
                    <a:pt x="144" y="316"/>
                  </a:cubicBezTo>
                  <a:cubicBezTo>
                    <a:pt x="135" y="318"/>
                    <a:pt x="125" y="320"/>
                    <a:pt x="116" y="321"/>
                  </a:cubicBezTo>
                  <a:cubicBezTo>
                    <a:pt x="128" y="309"/>
                    <a:pt x="140" y="298"/>
                    <a:pt x="153" y="287"/>
                  </a:cubicBezTo>
                  <a:cubicBezTo>
                    <a:pt x="167" y="290"/>
                    <a:pt x="182" y="289"/>
                    <a:pt x="196" y="292"/>
                  </a:cubicBezTo>
                  <a:cubicBezTo>
                    <a:pt x="201" y="292"/>
                    <a:pt x="202" y="286"/>
                    <a:pt x="198" y="285"/>
                  </a:cubicBezTo>
                  <a:cubicBezTo>
                    <a:pt x="185" y="283"/>
                    <a:pt x="172" y="284"/>
                    <a:pt x="159" y="282"/>
                  </a:cubicBezTo>
                  <a:cubicBezTo>
                    <a:pt x="170" y="271"/>
                    <a:pt x="182" y="260"/>
                    <a:pt x="193" y="249"/>
                  </a:cubicBezTo>
                  <a:cubicBezTo>
                    <a:pt x="200" y="253"/>
                    <a:pt x="209" y="252"/>
                    <a:pt x="218" y="253"/>
                  </a:cubicBezTo>
                  <a:cubicBezTo>
                    <a:pt x="230" y="254"/>
                    <a:pt x="247" y="254"/>
                    <a:pt x="258" y="258"/>
                  </a:cubicBezTo>
                  <a:cubicBezTo>
                    <a:pt x="262" y="260"/>
                    <a:pt x="264" y="253"/>
                    <a:pt x="260" y="252"/>
                  </a:cubicBezTo>
                  <a:cubicBezTo>
                    <a:pt x="249" y="248"/>
                    <a:pt x="237" y="248"/>
                    <a:pt x="225" y="247"/>
                  </a:cubicBezTo>
                  <a:cubicBezTo>
                    <a:pt x="217" y="246"/>
                    <a:pt x="206" y="248"/>
                    <a:pt x="198" y="244"/>
                  </a:cubicBezTo>
                  <a:cubicBezTo>
                    <a:pt x="209" y="232"/>
                    <a:pt x="221" y="221"/>
                    <a:pt x="233" y="209"/>
                  </a:cubicBezTo>
                  <a:cubicBezTo>
                    <a:pt x="236" y="207"/>
                    <a:pt x="239" y="204"/>
                    <a:pt x="242" y="201"/>
                  </a:cubicBezTo>
                  <a:cubicBezTo>
                    <a:pt x="253" y="205"/>
                    <a:pt x="265" y="206"/>
                    <a:pt x="276" y="208"/>
                  </a:cubicBezTo>
                  <a:cubicBezTo>
                    <a:pt x="289" y="210"/>
                    <a:pt x="302" y="215"/>
                    <a:pt x="315" y="215"/>
                  </a:cubicBezTo>
                  <a:cubicBezTo>
                    <a:pt x="320" y="215"/>
                    <a:pt x="320" y="208"/>
                    <a:pt x="315" y="208"/>
                  </a:cubicBezTo>
                  <a:cubicBezTo>
                    <a:pt x="302" y="209"/>
                    <a:pt x="290" y="204"/>
                    <a:pt x="278" y="202"/>
                  </a:cubicBezTo>
                  <a:cubicBezTo>
                    <a:pt x="268" y="200"/>
                    <a:pt x="257" y="199"/>
                    <a:pt x="248" y="196"/>
                  </a:cubicBezTo>
                  <a:cubicBezTo>
                    <a:pt x="264" y="182"/>
                    <a:pt x="280" y="168"/>
                    <a:pt x="296" y="153"/>
                  </a:cubicBezTo>
                  <a:cubicBezTo>
                    <a:pt x="305" y="157"/>
                    <a:pt x="316" y="156"/>
                    <a:pt x="326" y="157"/>
                  </a:cubicBezTo>
                  <a:cubicBezTo>
                    <a:pt x="338" y="159"/>
                    <a:pt x="350" y="160"/>
                    <a:pt x="362" y="161"/>
                  </a:cubicBezTo>
                  <a:cubicBezTo>
                    <a:pt x="366" y="162"/>
                    <a:pt x="368" y="156"/>
                    <a:pt x="364" y="155"/>
                  </a:cubicBezTo>
                  <a:cubicBezTo>
                    <a:pt x="353" y="153"/>
                    <a:pt x="342" y="153"/>
                    <a:pt x="331" y="151"/>
                  </a:cubicBezTo>
                  <a:cubicBezTo>
                    <a:pt x="321" y="150"/>
                    <a:pt x="311" y="151"/>
                    <a:pt x="301" y="148"/>
                  </a:cubicBezTo>
                  <a:cubicBezTo>
                    <a:pt x="322" y="128"/>
                    <a:pt x="342" y="107"/>
                    <a:pt x="356" y="83"/>
                  </a:cubicBezTo>
                  <a:cubicBezTo>
                    <a:pt x="359" y="79"/>
                    <a:pt x="353" y="76"/>
                    <a:pt x="351" y="80"/>
                  </a:cubicBezTo>
                  <a:cubicBezTo>
                    <a:pt x="336" y="103"/>
                    <a:pt x="318" y="124"/>
                    <a:pt x="297" y="143"/>
                  </a:cubicBezTo>
                  <a:cubicBezTo>
                    <a:pt x="295" y="134"/>
                    <a:pt x="291" y="126"/>
                    <a:pt x="288" y="117"/>
                  </a:cubicBezTo>
                  <a:cubicBezTo>
                    <a:pt x="284" y="105"/>
                    <a:pt x="282" y="93"/>
                    <a:pt x="280" y="81"/>
                  </a:cubicBezTo>
                  <a:cubicBezTo>
                    <a:pt x="279" y="77"/>
                    <a:pt x="272" y="79"/>
                    <a:pt x="273" y="83"/>
                  </a:cubicBezTo>
                  <a:cubicBezTo>
                    <a:pt x="276" y="95"/>
                    <a:pt x="278" y="107"/>
                    <a:pt x="282" y="119"/>
                  </a:cubicBezTo>
                  <a:cubicBezTo>
                    <a:pt x="285" y="129"/>
                    <a:pt x="289" y="138"/>
                    <a:pt x="292" y="148"/>
                  </a:cubicBezTo>
                  <a:cubicBezTo>
                    <a:pt x="275" y="164"/>
                    <a:pt x="258" y="178"/>
                    <a:pt x="242" y="193"/>
                  </a:cubicBezTo>
                  <a:cubicBezTo>
                    <a:pt x="235" y="185"/>
                    <a:pt x="235" y="173"/>
                    <a:pt x="233" y="163"/>
                  </a:cubicBezTo>
                  <a:cubicBezTo>
                    <a:pt x="232" y="153"/>
                    <a:pt x="226" y="143"/>
                    <a:pt x="224" y="132"/>
                  </a:cubicBezTo>
                  <a:cubicBezTo>
                    <a:pt x="224" y="128"/>
                    <a:pt x="217" y="130"/>
                    <a:pt x="218" y="134"/>
                  </a:cubicBezTo>
                  <a:cubicBezTo>
                    <a:pt x="220" y="147"/>
                    <a:pt x="226" y="158"/>
                    <a:pt x="228" y="171"/>
                  </a:cubicBezTo>
                  <a:cubicBezTo>
                    <a:pt x="229" y="181"/>
                    <a:pt x="231" y="190"/>
                    <a:pt x="237" y="197"/>
                  </a:cubicBezTo>
                  <a:cubicBezTo>
                    <a:pt x="233" y="201"/>
                    <a:pt x="229" y="205"/>
                    <a:pt x="225" y="208"/>
                  </a:cubicBezTo>
                  <a:cubicBezTo>
                    <a:pt x="214" y="218"/>
                    <a:pt x="204" y="229"/>
                    <a:pt x="193" y="239"/>
                  </a:cubicBezTo>
                  <a:cubicBezTo>
                    <a:pt x="192" y="232"/>
                    <a:pt x="192" y="224"/>
                    <a:pt x="190" y="216"/>
                  </a:cubicBezTo>
                  <a:cubicBezTo>
                    <a:pt x="188" y="208"/>
                    <a:pt x="185" y="200"/>
                    <a:pt x="184" y="192"/>
                  </a:cubicBezTo>
                  <a:cubicBezTo>
                    <a:pt x="183" y="188"/>
                    <a:pt x="177" y="190"/>
                    <a:pt x="177" y="194"/>
                  </a:cubicBezTo>
                  <a:cubicBezTo>
                    <a:pt x="179" y="202"/>
                    <a:pt x="181" y="210"/>
                    <a:pt x="183" y="218"/>
                  </a:cubicBezTo>
                  <a:cubicBezTo>
                    <a:pt x="186" y="227"/>
                    <a:pt x="186" y="236"/>
                    <a:pt x="188" y="245"/>
                  </a:cubicBezTo>
                  <a:cubicBezTo>
                    <a:pt x="177" y="256"/>
                    <a:pt x="166" y="267"/>
                    <a:pt x="154" y="277"/>
                  </a:cubicBezTo>
                  <a:cubicBezTo>
                    <a:pt x="154" y="266"/>
                    <a:pt x="148" y="255"/>
                    <a:pt x="147" y="243"/>
                  </a:cubicBezTo>
                  <a:cubicBezTo>
                    <a:pt x="147" y="239"/>
                    <a:pt x="140" y="239"/>
                    <a:pt x="140" y="243"/>
                  </a:cubicBezTo>
                  <a:cubicBezTo>
                    <a:pt x="141" y="257"/>
                    <a:pt x="149" y="269"/>
                    <a:pt x="148" y="283"/>
                  </a:cubicBezTo>
                  <a:cubicBezTo>
                    <a:pt x="147" y="283"/>
                    <a:pt x="148" y="283"/>
                    <a:pt x="148" y="283"/>
                  </a:cubicBezTo>
                  <a:cubicBezTo>
                    <a:pt x="136" y="294"/>
                    <a:pt x="124" y="304"/>
                    <a:pt x="112" y="315"/>
                  </a:cubicBezTo>
                  <a:cubicBezTo>
                    <a:pt x="113" y="307"/>
                    <a:pt x="113" y="299"/>
                    <a:pt x="112" y="291"/>
                  </a:cubicBezTo>
                  <a:cubicBezTo>
                    <a:pt x="111" y="286"/>
                    <a:pt x="105" y="288"/>
                    <a:pt x="106" y="292"/>
                  </a:cubicBezTo>
                  <a:cubicBezTo>
                    <a:pt x="107" y="302"/>
                    <a:pt x="107" y="312"/>
                    <a:pt x="104" y="322"/>
                  </a:cubicBezTo>
                  <a:cubicBezTo>
                    <a:pt x="94" y="332"/>
                    <a:pt x="83" y="342"/>
                    <a:pt x="73" y="351"/>
                  </a:cubicBezTo>
                  <a:cubicBezTo>
                    <a:pt x="93" y="278"/>
                    <a:pt x="132" y="204"/>
                    <a:pt x="177" y="143"/>
                  </a:cubicBezTo>
                  <a:cubicBezTo>
                    <a:pt x="200" y="111"/>
                    <a:pt x="227" y="76"/>
                    <a:pt x="261" y="54"/>
                  </a:cubicBezTo>
                  <a:cubicBezTo>
                    <a:pt x="290" y="35"/>
                    <a:pt x="332" y="25"/>
                    <a:pt x="363" y="46"/>
                  </a:cubicBezTo>
                  <a:cubicBezTo>
                    <a:pt x="471" y="123"/>
                    <a:pt x="341" y="238"/>
                    <a:pt x="271" y="282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84219" y="2624582"/>
            <a:ext cx="964748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是一个性格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开朗接受新事物的人，非常喜欢平面设计这个行业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虽然不是学习这个专业，因喜欢毕业后到相关公司实习并得到贵人指点，使我更加热爱，通过自己后天努力学习，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/Photoshop/Illustrator/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CorelDRAW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图形设计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软件，擅长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、广告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、平面设计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有一定的管理策划能力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几年的广告公司工作经验，让我擅长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排版设计、制作宣传册、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设计、广告设计等。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4218" y="3888412"/>
            <a:ext cx="9647486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我热爱现在这个设计行业，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不断吸收潮流资讯，使自己的见识与时俱进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，让自己在这个行业发光。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个人作品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http://img1.template.cache.wps.cn/wps/cdnwps/upload/partner/previews/6/7/a/9/9/34326565-6536-3463-2d33-3233322d3234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93" y="2194552"/>
            <a:ext cx="2837074" cy="15958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1.template.cache.wps.cn/wps/cdnwps/upload/partner/previews/f/f/4/d/4/31613966-6264-3834-2d37-3030352d646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01" y="2194553"/>
            <a:ext cx="2837072" cy="15958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img2.template.cache.wps.cn/wps/cdnwps/upload/partner/previews/e/6/c/a/d/30663935-6161-3930-2d39-6131332d32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93" y="4227520"/>
            <a:ext cx="2837074" cy="15958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img2.template.cache.wps.cn/wps/cdnwps/upload/partner/previews/b/f/e/6/3/39376434-3239-3761-2d36-3063322d38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01" y="4227521"/>
            <a:ext cx="2837072" cy="15958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g1.template.cache.wps.cn/wps/cdnwps/upload/partner/previews/c/c/d/4/f/37663465-3963-6664-2d66-3230362d653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7" y="2195605"/>
            <a:ext cx="2835200" cy="15948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.template.cache.wps.cn/wps/cdnwps/upload/partner/previews/2/0/f/d/5/35306632-3762-3632-2d34-3237312d346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7" y="4227520"/>
            <a:ext cx="2835200" cy="15948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53748" y="1553134"/>
            <a:ext cx="6881330" cy="2651248"/>
            <a:chOff x="605" y="918"/>
            <a:chExt cx="6468" cy="2492"/>
          </a:xfrm>
        </p:grpSpPr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2185" y="1266"/>
              <a:ext cx="385" cy="988"/>
            </a:xfrm>
            <a:custGeom>
              <a:avLst/>
              <a:gdLst>
                <a:gd name="T0" fmla="*/ 79 w 163"/>
                <a:gd name="T1" fmla="*/ 285 h 417"/>
                <a:gd name="T2" fmla="*/ 157 w 163"/>
                <a:gd name="T3" fmla="*/ 183 h 417"/>
                <a:gd name="T4" fmla="*/ 152 w 163"/>
                <a:gd name="T5" fmla="*/ 181 h 417"/>
                <a:gd name="T6" fmla="*/ 88 w 163"/>
                <a:gd name="T7" fmla="*/ 219 h 417"/>
                <a:gd name="T8" fmla="*/ 75 w 163"/>
                <a:gd name="T9" fmla="*/ 249 h 417"/>
                <a:gd name="T10" fmla="*/ 95 w 163"/>
                <a:gd name="T11" fmla="*/ 59 h 417"/>
                <a:gd name="T12" fmla="*/ 95 w 163"/>
                <a:gd name="T13" fmla="*/ 59 h 417"/>
                <a:gd name="T14" fmla="*/ 126 w 163"/>
                <a:gd name="T15" fmla="*/ 30 h 417"/>
                <a:gd name="T16" fmla="*/ 93 w 163"/>
                <a:gd name="T17" fmla="*/ 1 h 417"/>
                <a:gd name="T18" fmla="*/ 87 w 163"/>
                <a:gd name="T19" fmla="*/ 57 h 417"/>
                <a:gd name="T20" fmla="*/ 72 w 163"/>
                <a:gd name="T21" fmla="*/ 128 h 417"/>
                <a:gd name="T22" fmla="*/ 64 w 163"/>
                <a:gd name="T23" fmla="*/ 112 h 417"/>
                <a:gd name="T24" fmla="*/ 21 w 163"/>
                <a:gd name="T25" fmla="*/ 74 h 417"/>
                <a:gd name="T26" fmla="*/ 15 w 163"/>
                <a:gd name="T27" fmla="*/ 74 h 417"/>
                <a:gd name="T28" fmla="*/ 67 w 163"/>
                <a:gd name="T29" fmla="*/ 170 h 417"/>
                <a:gd name="T30" fmla="*/ 128 w 163"/>
                <a:gd name="T31" fmla="*/ 413 h 417"/>
                <a:gd name="T32" fmla="*/ 134 w 163"/>
                <a:gd name="T33" fmla="*/ 407 h 417"/>
                <a:gd name="T34" fmla="*/ 79 w 163"/>
                <a:gd name="T35" fmla="*/ 285 h 417"/>
                <a:gd name="T36" fmla="*/ 101 w 163"/>
                <a:gd name="T37" fmla="*/ 215 h 417"/>
                <a:gd name="T38" fmla="*/ 151 w 163"/>
                <a:gd name="T39" fmla="*/ 189 h 417"/>
                <a:gd name="T40" fmla="*/ 79 w 163"/>
                <a:gd name="T41" fmla="*/ 279 h 417"/>
                <a:gd name="T42" fmla="*/ 101 w 163"/>
                <a:gd name="T43" fmla="*/ 215 h 417"/>
                <a:gd name="T44" fmla="*/ 19 w 163"/>
                <a:gd name="T45" fmla="*/ 83 h 417"/>
                <a:gd name="T46" fmla="*/ 44 w 163"/>
                <a:gd name="T47" fmla="*/ 102 h 417"/>
                <a:gd name="T48" fmla="*/ 68 w 163"/>
                <a:gd name="T49" fmla="*/ 163 h 417"/>
                <a:gd name="T50" fmla="*/ 19 w 163"/>
                <a:gd name="T51" fmla="*/ 83 h 417"/>
                <a:gd name="T52" fmla="*/ 93 w 163"/>
                <a:gd name="T53" fmla="*/ 7 h 417"/>
                <a:gd name="T54" fmla="*/ 119 w 163"/>
                <a:gd name="T55" fmla="*/ 30 h 417"/>
                <a:gd name="T56" fmla="*/ 93 w 163"/>
                <a:gd name="T57" fmla="*/ 52 h 417"/>
                <a:gd name="T58" fmla="*/ 77 w 163"/>
                <a:gd name="T59" fmla="*/ 30 h 417"/>
                <a:gd name="T60" fmla="*/ 93 w 163"/>
                <a:gd name="T61" fmla="*/ 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417">
                  <a:moveTo>
                    <a:pt x="79" y="285"/>
                  </a:moveTo>
                  <a:cubicBezTo>
                    <a:pt x="128" y="282"/>
                    <a:pt x="163" y="229"/>
                    <a:pt x="157" y="183"/>
                  </a:cubicBezTo>
                  <a:cubicBezTo>
                    <a:pt x="157" y="181"/>
                    <a:pt x="155" y="179"/>
                    <a:pt x="152" y="181"/>
                  </a:cubicBezTo>
                  <a:cubicBezTo>
                    <a:pt x="131" y="194"/>
                    <a:pt x="104" y="198"/>
                    <a:pt x="88" y="219"/>
                  </a:cubicBezTo>
                  <a:cubicBezTo>
                    <a:pt x="82" y="228"/>
                    <a:pt x="77" y="238"/>
                    <a:pt x="75" y="249"/>
                  </a:cubicBezTo>
                  <a:cubicBezTo>
                    <a:pt x="69" y="184"/>
                    <a:pt x="80" y="116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111" y="59"/>
                    <a:pt x="125" y="47"/>
                    <a:pt x="126" y="30"/>
                  </a:cubicBezTo>
                  <a:cubicBezTo>
                    <a:pt x="127" y="12"/>
                    <a:pt x="111" y="0"/>
                    <a:pt x="93" y="1"/>
                  </a:cubicBezTo>
                  <a:cubicBezTo>
                    <a:pt x="63" y="1"/>
                    <a:pt x="64" y="48"/>
                    <a:pt x="87" y="57"/>
                  </a:cubicBezTo>
                  <a:cubicBezTo>
                    <a:pt x="81" y="79"/>
                    <a:pt x="75" y="103"/>
                    <a:pt x="72" y="128"/>
                  </a:cubicBezTo>
                  <a:cubicBezTo>
                    <a:pt x="70" y="122"/>
                    <a:pt x="67" y="117"/>
                    <a:pt x="64" y="112"/>
                  </a:cubicBezTo>
                  <a:cubicBezTo>
                    <a:pt x="54" y="96"/>
                    <a:pt x="29" y="91"/>
                    <a:pt x="21" y="74"/>
                  </a:cubicBezTo>
                  <a:cubicBezTo>
                    <a:pt x="20" y="71"/>
                    <a:pt x="16" y="72"/>
                    <a:pt x="15" y="74"/>
                  </a:cubicBezTo>
                  <a:cubicBezTo>
                    <a:pt x="0" y="113"/>
                    <a:pt x="25" y="161"/>
                    <a:pt x="67" y="170"/>
                  </a:cubicBezTo>
                  <a:cubicBezTo>
                    <a:pt x="59" y="257"/>
                    <a:pt x="71" y="349"/>
                    <a:pt x="128" y="413"/>
                  </a:cubicBezTo>
                  <a:cubicBezTo>
                    <a:pt x="132" y="417"/>
                    <a:pt x="138" y="411"/>
                    <a:pt x="134" y="407"/>
                  </a:cubicBezTo>
                  <a:cubicBezTo>
                    <a:pt x="104" y="373"/>
                    <a:pt x="87" y="331"/>
                    <a:pt x="79" y="285"/>
                  </a:cubicBezTo>
                  <a:close/>
                  <a:moveTo>
                    <a:pt x="101" y="215"/>
                  </a:moveTo>
                  <a:cubicBezTo>
                    <a:pt x="115" y="202"/>
                    <a:pt x="135" y="198"/>
                    <a:pt x="151" y="189"/>
                  </a:cubicBezTo>
                  <a:cubicBezTo>
                    <a:pt x="153" y="229"/>
                    <a:pt x="122" y="275"/>
                    <a:pt x="79" y="279"/>
                  </a:cubicBezTo>
                  <a:cubicBezTo>
                    <a:pt x="77" y="256"/>
                    <a:pt x="84" y="230"/>
                    <a:pt x="101" y="215"/>
                  </a:cubicBezTo>
                  <a:close/>
                  <a:moveTo>
                    <a:pt x="19" y="83"/>
                  </a:moveTo>
                  <a:cubicBezTo>
                    <a:pt x="25" y="91"/>
                    <a:pt x="36" y="96"/>
                    <a:pt x="44" y="102"/>
                  </a:cubicBezTo>
                  <a:cubicBezTo>
                    <a:pt x="64" y="115"/>
                    <a:pt x="72" y="140"/>
                    <a:pt x="68" y="163"/>
                  </a:cubicBezTo>
                  <a:cubicBezTo>
                    <a:pt x="33" y="156"/>
                    <a:pt x="10" y="117"/>
                    <a:pt x="19" y="83"/>
                  </a:cubicBezTo>
                  <a:close/>
                  <a:moveTo>
                    <a:pt x="93" y="7"/>
                  </a:moveTo>
                  <a:cubicBezTo>
                    <a:pt x="107" y="7"/>
                    <a:pt x="120" y="15"/>
                    <a:pt x="119" y="30"/>
                  </a:cubicBezTo>
                  <a:cubicBezTo>
                    <a:pt x="118" y="44"/>
                    <a:pt x="106" y="53"/>
                    <a:pt x="93" y="52"/>
                  </a:cubicBezTo>
                  <a:cubicBezTo>
                    <a:pt x="83" y="51"/>
                    <a:pt x="78" y="38"/>
                    <a:pt x="77" y="30"/>
                  </a:cubicBezTo>
                  <a:cubicBezTo>
                    <a:pt x="75" y="18"/>
                    <a:pt x="80" y="7"/>
                    <a:pt x="93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362" y="1282"/>
              <a:ext cx="106" cy="109"/>
            </a:xfrm>
            <a:custGeom>
              <a:avLst/>
              <a:gdLst>
                <a:gd name="T0" fmla="*/ 18 w 45"/>
                <a:gd name="T1" fmla="*/ 45 h 46"/>
                <a:gd name="T2" fmla="*/ 44 w 45"/>
                <a:gd name="T3" fmla="*/ 23 h 46"/>
                <a:gd name="T4" fmla="*/ 18 w 45"/>
                <a:gd name="T5" fmla="*/ 0 h 46"/>
                <a:gd name="T6" fmla="*/ 2 w 45"/>
                <a:gd name="T7" fmla="*/ 23 h 46"/>
                <a:gd name="T8" fmla="*/ 18 w 45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18" y="45"/>
                  </a:moveTo>
                  <a:cubicBezTo>
                    <a:pt x="31" y="46"/>
                    <a:pt x="43" y="37"/>
                    <a:pt x="44" y="23"/>
                  </a:cubicBezTo>
                  <a:cubicBezTo>
                    <a:pt x="45" y="8"/>
                    <a:pt x="32" y="0"/>
                    <a:pt x="18" y="0"/>
                  </a:cubicBezTo>
                  <a:cubicBezTo>
                    <a:pt x="5" y="0"/>
                    <a:pt x="0" y="11"/>
                    <a:pt x="2" y="23"/>
                  </a:cubicBezTo>
                  <a:cubicBezTo>
                    <a:pt x="3" y="31"/>
                    <a:pt x="8" y="44"/>
                    <a:pt x="18" y="4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2367" y="1713"/>
              <a:ext cx="179" cy="214"/>
            </a:xfrm>
            <a:custGeom>
              <a:avLst/>
              <a:gdLst>
                <a:gd name="T0" fmla="*/ 74 w 76"/>
                <a:gd name="T1" fmla="*/ 0 h 90"/>
                <a:gd name="T2" fmla="*/ 24 w 76"/>
                <a:gd name="T3" fmla="*/ 26 h 90"/>
                <a:gd name="T4" fmla="*/ 2 w 76"/>
                <a:gd name="T5" fmla="*/ 90 h 90"/>
                <a:gd name="T6" fmla="*/ 74 w 7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0">
                  <a:moveTo>
                    <a:pt x="74" y="0"/>
                  </a:moveTo>
                  <a:cubicBezTo>
                    <a:pt x="58" y="9"/>
                    <a:pt x="38" y="13"/>
                    <a:pt x="24" y="26"/>
                  </a:cubicBezTo>
                  <a:cubicBezTo>
                    <a:pt x="7" y="41"/>
                    <a:pt x="0" y="67"/>
                    <a:pt x="2" y="90"/>
                  </a:cubicBezTo>
                  <a:cubicBezTo>
                    <a:pt x="45" y="86"/>
                    <a:pt x="76" y="40"/>
                    <a:pt x="7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2208" y="1462"/>
              <a:ext cx="147" cy="190"/>
            </a:xfrm>
            <a:custGeom>
              <a:avLst/>
              <a:gdLst>
                <a:gd name="T0" fmla="*/ 58 w 62"/>
                <a:gd name="T1" fmla="*/ 80 h 80"/>
                <a:gd name="T2" fmla="*/ 34 w 62"/>
                <a:gd name="T3" fmla="*/ 19 h 80"/>
                <a:gd name="T4" fmla="*/ 9 w 62"/>
                <a:gd name="T5" fmla="*/ 0 h 80"/>
                <a:gd name="T6" fmla="*/ 58 w 6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0">
                  <a:moveTo>
                    <a:pt x="58" y="80"/>
                  </a:moveTo>
                  <a:cubicBezTo>
                    <a:pt x="62" y="57"/>
                    <a:pt x="54" y="32"/>
                    <a:pt x="34" y="19"/>
                  </a:cubicBezTo>
                  <a:cubicBezTo>
                    <a:pt x="26" y="13"/>
                    <a:pt x="15" y="8"/>
                    <a:pt x="9" y="0"/>
                  </a:cubicBezTo>
                  <a:cubicBezTo>
                    <a:pt x="0" y="34"/>
                    <a:pt x="23" y="73"/>
                    <a:pt x="58" y="8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419" y="1486"/>
              <a:ext cx="615" cy="1241"/>
            </a:xfrm>
            <a:custGeom>
              <a:avLst/>
              <a:gdLst>
                <a:gd name="T0" fmla="*/ 153 w 260"/>
                <a:gd name="T1" fmla="*/ 324 h 524"/>
                <a:gd name="T2" fmla="*/ 157 w 260"/>
                <a:gd name="T3" fmla="*/ 164 h 524"/>
                <a:gd name="T4" fmla="*/ 168 w 260"/>
                <a:gd name="T5" fmla="*/ 166 h 524"/>
                <a:gd name="T6" fmla="*/ 216 w 260"/>
                <a:gd name="T7" fmla="*/ 143 h 524"/>
                <a:gd name="T8" fmla="*/ 210 w 260"/>
                <a:gd name="T9" fmla="*/ 51 h 524"/>
                <a:gd name="T10" fmla="*/ 155 w 260"/>
                <a:gd name="T11" fmla="*/ 28 h 524"/>
                <a:gd name="T12" fmla="*/ 97 w 260"/>
                <a:gd name="T13" fmla="*/ 107 h 524"/>
                <a:gd name="T14" fmla="*/ 143 w 260"/>
                <a:gd name="T15" fmla="*/ 158 h 524"/>
                <a:gd name="T16" fmla="*/ 149 w 260"/>
                <a:gd name="T17" fmla="*/ 161 h 524"/>
                <a:gd name="T18" fmla="*/ 91 w 260"/>
                <a:gd name="T19" fmla="*/ 223 h 524"/>
                <a:gd name="T20" fmla="*/ 71 w 260"/>
                <a:gd name="T21" fmla="*/ 173 h 524"/>
                <a:gd name="T22" fmla="*/ 60 w 260"/>
                <a:gd name="T23" fmla="*/ 171 h 524"/>
                <a:gd name="T24" fmla="*/ 3 w 260"/>
                <a:gd name="T25" fmla="*/ 163 h 524"/>
                <a:gd name="T26" fmla="*/ 22 w 260"/>
                <a:gd name="T27" fmla="*/ 207 h 524"/>
                <a:gd name="T28" fmla="*/ 32 w 260"/>
                <a:gd name="T29" fmla="*/ 233 h 524"/>
                <a:gd name="T30" fmla="*/ 144 w 260"/>
                <a:gd name="T31" fmla="*/ 324 h 524"/>
                <a:gd name="T32" fmla="*/ 229 w 260"/>
                <a:gd name="T33" fmla="*/ 515 h 524"/>
                <a:gd name="T34" fmla="*/ 96 w 260"/>
                <a:gd name="T35" fmla="*/ 128 h 524"/>
                <a:gd name="T36" fmla="*/ 102 w 260"/>
                <a:gd name="T37" fmla="*/ 114 h 524"/>
                <a:gd name="T38" fmla="*/ 147 w 260"/>
                <a:gd name="T39" fmla="*/ 154 h 524"/>
                <a:gd name="T40" fmla="*/ 96 w 260"/>
                <a:gd name="T41" fmla="*/ 128 h 524"/>
                <a:gd name="T42" fmla="*/ 125 w 260"/>
                <a:gd name="T43" fmla="*/ 14 h 524"/>
                <a:gd name="T44" fmla="*/ 155 w 260"/>
                <a:gd name="T45" fmla="*/ 43 h 524"/>
                <a:gd name="T46" fmla="*/ 207 w 260"/>
                <a:gd name="T47" fmla="*/ 62 h 524"/>
                <a:gd name="T48" fmla="*/ 233 w 260"/>
                <a:gd name="T49" fmla="*/ 115 h 524"/>
                <a:gd name="T50" fmla="*/ 204 w 260"/>
                <a:gd name="T51" fmla="*/ 137 h 524"/>
                <a:gd name="T52" fmla="*/ 222 w 260"/>
                <a:gd name="T53" fmla="*/ 91 h 524"/>
                <a:gd name="T54" fmla="*/ 161 w 260"/>
                <a:gd name="T55" fmla="*/ 146 h 524"/>
                <a:gd name="T56" fmla="*/ 178 w 260"/>
                <a:gd name="T57" fmla="*/ 79 h 524"/>
                <a:gd name="T58" fmla="*/ 159 w 260"/>
                <a:gd name="T59" fmla="*/ 117 h 524"/>
                <a:gd name="T60" fmla="*/ 129 w 260"/>
                <a:gd name="T61" fmla="*/ 61 h 524"/>
                <a:gd name="T62" fmla="*/ 135 w 260"/>
                <a:gd name="T63" fmla="*/ 125 h 524"/>
                <a:gd name="T64" fmla="*/ 104 w 260"/>
                <a:gd name="T65" fmla="*/ 108 h 524"/>
                <a:gd name="T66" fmla="*/ 216 w 260"/>
                <a:gd name="T67" fmla="*/ 152 h 524"/>
                <a:gd name="T68" fmla="*/ 170 w 260"/>
                <a:gd name="T69" fmla="*/ 159 h 524"/>
                <a:gd name="T70" fmla="*/ 185 w 260"/>
                <a:gd name="T71" fmla="*/ 146 h 524"/>
                <a:gd name="T72" fmla="*/ 42 w 260"/>
                <a:gd name="T73" fmla="*/ 231 h 524"/>
                <a:gd name="T74" fmla="*/ 57 w 260"/>
                <a:gd name="T75" fmla="*/ 216 h 524"/>
                <a:gd name="T76" fmla="*/ 42 w 260"/>
                <a:gd name="T77" fmla="*/ 231 h 524"/>
                <a:gd name="T78" fmla="*/ 83 w 260"/>
                <a:gd name="T79" fmla="*/ 193 h 524"/>
                <a:gd name="T80" fmla="*/ 85 w 260"/>
                <a:gd name="T81" fmla="*/ 220 h 524"/>
                <a:gd name="T82" fmla="*/ 79 w 260"/>
                <a:gd name="T83" fmla="*/ 182 h 524"/>
                <a:gd name="T84" fmla="*/ 43 w 260"/>
                <a:gd name="T85" fmla="*/ 175 h 524"/>
                <a:gd name="T86" fmla="*/ 59 w 260"/>
                <a:gd name="T87" fmla="*/ 178 h 524"/>
                <a:gd name="T88" fmla="*/ 63 w 260"/>
                <a:gd name="T89" fmla="*/ 192 h 524"/>
                <a:gd name="T90" fmla="*/ 46 w 260"/>
                <a:gd name="T91" fmla="*/ 185 h 524"/>
                <a:gd name="T92" fmla="*/ 35 w 260"/>
                <a:gd name="T93" fmla="*/ 210 h 524"/>
                <a:gd name="T94" fmla="*/ 10 w 260"/>
                <a:gd name="T95" fmla="*/ 17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524">
                  <a:moveTo>
                    <a:pt x="153" y="326"/>
                  </a:moveTo>
                  <a:cubicBezTo>
                    <a:pt x="153" y="325"/>
                    <a:pt x="153" y="324"/>
                    <a:pt x="153" y="324"/>
                  </a:cubicBezTo>
                  <a:cubicBezTo>
                    <a:pt x="153" y="323"/>
                    <a:pt x="152" y="323"/>
                    <a:pt x="152" y="322"/>
                  </a:cubicBezTo>
                  <a:cubicBezTo>
                    <a:pt x="145" y="270"/>
                    <a:pt x="147" y="216"/>
                    <a:pt x="157" y="164"/>
                  </a:cubicBezTo>
                  <a:cubicBezTo>
                    <a:pt x="159" y="164"/>
                    <a:pt x="161" y="164"/>
                    <a:pt x="163" y="164"/>
                  </a:cubicBezTo>
                  <a:cubicBezTo>
                    <a:pt x="165" y="165"/>
                    <a:pt x="167" y="165"/>
                    <a:pt x="168" y="166"/>
                  </a:cubicBezTo>
                  <a:cubicBezTo>
                    <a:pt x="180" y="168"/>
                    <a:pt x="222" y="180"/>
                    <a:pt x="225" y="160"/>
                  </a:cubicBezTo>
                  <a:cubicBezTo>
                    <a:pt x="226" y="154"/>
                    <a:pt x="222" y="148"/>
                    <a:pt x="216" y="143"/>
                  </a:cubicBezTo>
                  <a:cubicBezTo>
                    <a:pt x="236" y="127"/>
                    <a:pt x="260" y="97"/>
                    <a:pt x="255" y="70"/>
                  </a:cubicBezTo>
                  <a:cubicBezTo>
                    <a:pt x="250" y="44"/>
                    <a:pt x="228" y="37"/>
                    <a:pt x="210" y="51"/>
                  </a:cubicBezTo>
                  <a:cubicBezTo>
                    <a:pt x="212" y="35"/>
                    <a:pt x="207" y="19"/>
                    <a:pt x="190" y="14"/>
                  </a:cubicBezTo>
                  <a:cubicBezTo>
                    <a:pt x="175" y="10"/>
                    <a:pt x="163" y="17"/>
                    <a:pt x="155" y="28"/>
                  </a:cubicBezTo>
                  <a:cubicBezTo>
                    <a:pt x="151" y="11"/>
                    <a:pt x="132" y="0"/>
                    <a:pt x="113" y="11"/>
                  </a:cubicBezTo>
                  <a:cubicBezTo>
                    <a:pt x="83" y="29"/>
                    <a:pt x="88" y="78"/>
                    <a:pt x="97" y="107"/>
                  </a:cubicBezTo>
                  <a:cubicBezTo>
                    <a:pt x="92" y="106"/>
                    <a:pt x="87" y="108"/>
                    <a:pt x="84" y="112"/>
                  </a:cubicBezTo>
                  <a:cubicBezTo>
                    <a:pt x="71" y="131"/>
                    <a:pt x="114" y="149"/>
                    <a:pt x="143" y="158"/>
                  </a:cubicBezTo>
                  <a:cubicBezTo>
                    <a:pt x="145" y="159"/>
                    <a:pt x="147" y="160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1" y="203"/>
                    <a:pt x="138" y="246"/>
                    <a:pt x="140" y="288"/>
                  </a:cubicBezTo>
                  <a:cubicBezTo>
                    <a:pt x="129" y="263"/>
                    <a:pt x="113" y="241"/>
                    <a:pt x="91" y="223"/>
                  </a:cubicBezTo>
                  <a:cubicBezTo>
                    <a:pt x="92" y="221"/>
                    <a:pt x="93" y="219"/>
                    <a:pt x="93" y="217"/>
                  </a:cubicBezTo>
                  <a:cubicBezTo>
                    <a:pt x="95" y="207"/>
                    <a:pt x="88" y="165"/>
                    <a:pt x="71" y="173"/>
                  </a:cubicBezTo>
                  <a:cubicBezTo>
                    <a:pt x="69" y="174"/>
                    <a:pt x="67" y="175"/>
                    <a:pt x="66" y="177"/>
                  </a:cubicBezTo>
                  <a:cubicBezTo>
                    <a:pt x="64" y="175"/>
                    <a:pt x="62" y="173"/>
                    <a:pt x="60" y="171"/>
                  </a:cubicBezTo>
                  <a:cubicBezTo>
                    <a:pt x="45" y="158"/>
                    <a:pt x="29" y="155"/>
                    <a:pt x="11" y="159"/>
                  </a:cubicBezTo>
                  <a:cubicBezTo>
                    <a:pt x="8" y="159"/>
                    <a:pt x="5" y="160"/>
                    <a:pt x="3" y="163"/>
                  </a:cubicBezTo>
                  <a:cubicBezTo>
                    <a:pt x="0" y="167"/>
                    <a:pt x="5" y="179"/>
                    <a:pt x="7" y="183"/>
                  </a:cubicBezTo>
                  <a:cubicBezTo>
                    <a:pt x="10" y="192"/>
                    <a:pt x="15" y="200"/>
                    <a:pt x="22" y="207"/>
                  </a:cubicBezTo>
                  <a:cubicBezTo>
                    <a:pt x="24" y="209"/>
                    <a:pt x="26" y="211"/>
                    <a:pt x="29" y="213"/>
                  </a:cubicBezTo>
                  <a:cubicBezTo>
                    <a:pt x="22" y="219"/>
                    <a:pt x="24" y="226"/>
                    <a:pt x="32" y="233"/>
                  </a:cubicBezTo>
                  <a:cubicBezTo>
                    <a:pt x="46" y="244"/>
                    <a:pt x="73" y="244"/>
                    <a:pt x="86" y="231"/>
                  </a:cubicBezTo>
                  <a:cubicBezTo>
                    <a:pt x="116" y="255"/>
                    <a:pt x="134" y="287"/>
                    <a:pt x="144" y="324"/>
                  </a:cubicBezTo>
                  <a:cubicBezTo>
                    <a:pt x="153" y="394"/>
                    <a:pt x="178" y="461"/>
                    <a:pt x="221" y="519"/>
                  </a:cubicBezTo>
                  <a:cubicBezTo>
                    <a:pt x="225" y="524"/>
                    <a:pt x="232" y="520"/>
                    <a:pt x="229" y="515"/>
                  </a:cubicBezTo>
                  <a:cubicBezTo>
                    <a:pt x="187" y="459"/>
                    <a:pt x="162" y="393"/>
                    <a:pt x="153" y="326"/>
                  </a:cubicBezTo>
                  <a:close/>
                  <a:moveTo>
                    <a:pt x="96" y="128"/>
                  </a:moveTo>
                  <a:cubicBezTo>
                    <a:pt x="92" y="126"/>
                    <a:pt x="91" y="123"/>
                    <a:pt x="94" y="119"/>
                  </a:cubicBezTo>
                  <a:cubicBezTo>
                    <a:pt x="93" y="113"/>
                    <a:pt x="96" y="111"/>
                    <a:pt x="102" y="114"/>
                  </a:cubicBezTo>
                  <a:cubicBezTo>
                    <a:pt x="107" y="114"/>
                    <a:pt x="113" y="117"/>
                    <a:pt x="117" y="120"/>
                  </a:cubicBezTo>
                  <a:cubicBezTo>
                    <a:pt x="131" y="127"/>
                    <a:pt x="141" y="140"/>
                    <a:pt x="147" y="154"/>
                  </a:cubicBezTo>
                  <a:cubicBezTo>
                    <a:pt x="139" y="151"/>
                    <a:pt x="131" y="148"/>
                    <a:pt x="123" y="145"/>
                  </a:cubicBezTo>
                  <a:cubicBezTo>
                    <a:pt x="115" y="141"/>
                    <a:pt x="101" y="135"/>
                    <a:pt x="96" y="128"/>
                  </a:cubicBezTo>
                  <a:close/>
                  <a:moveTo>
                    <a:pt x="100" y="42"/>
                  </a:moveTo>
                  <a:cubicBezTo>
                    <a:pt x="104" y="30"/>
                    <a:pt x="111" y="17"/>
                    <a:pt x="125" y="14"/>
                  </a:cubicBezTo>
                  <a:cubicBezTo>
                    <a:pt x="142" y="11"/>
                    <a:pt x="153" y="25"/>
                    <a:pt x="148" y="41"/>
                  </a:cubicBezTo>
                  <a:cubicBezTo>
                    <a:pt x="147" y="45"/>
                    <a:pt x="153" y="47"/>
                    <a:pt x="155" y="43"/>
                  </a:cubicBezTo>
                  <a:cubicBezTo>
                    <a:pt x="168" y="4"/>
                    <a:pt x="213" y="20"/>
                    <a:pt x="201" y="59"/>
                  </a:cubicBezTo>
                  <a:cubicBezTo>
                    <a:pt x="201" y="62"/>
                    <a:pt x="205" y="65"/>
                    <a:pt x="207" y="62"/>
                  </a:cubicBezTo>
                  <a:cubicBezTo>
                    <a:pt x="222" y="45"/>
                    <a:pt x="244" y="47"/>
                    <a:pt x="249" y="72"/>
                  </a:cubicBezTo>
                  <a:cubicBezTo>
                    <a:pt x="252" y="88"/>
                    <a:pt x="242" y="103"/>
                    <a:pt x="233" y="115"/>
                  </a:cubicBezTo>
                  <a:cubicBezTo>
                    <a:pt x="226" y="124"/>
                    <a:pt x="219" y="132"/>
                    <a:pt x="210" y="139"/>
                  </a:cubicBezTo>
                  <a:cubicBezTo>
                    <a:pt x="208" y="138"/>
                    <a:pt x="206" y="138"/>
                    <a:pt x="204" y="137"/>
                  </a:cubicBezTo>
                  <a:cubicBezTo>
                    <a:pt x="194" y="136"/>
                    <a:pt x="184" y="139"/>
                    <a:pt x="174" y="143"/>
                  </a:cubicBezTo>
                  <a:cubicBezTo>
                    <a:pt x="193" y="128"/>
                    <a:pt x="210" y="112"/>
                    <a:pt x="222" y="91"/>
                  </a:cubicBezTo>
                  <a:cubicBezTo>
                    <a:pt x="224" y="87"/>
                    <a:pt x="218" y="84"/>
                    <a:pt x="216" y="87"/>
                  </a:cubicBezTo>
                  <a:cubicBezTo>
                    <a:pt x="202" y="111"/>
                    <a:pt x="182" y="129"/>
                    <a:pt x="161" y="146"/>
                  </a:cubicBezTo>
                  <a:cubicBezTo>
                    <a:pt x="163" y="137"/>
                    <a:pt x="164" y="128"/>
                    <a:pt x="166" y="119"/>
                  </a:cubicBezTo>
                  <a:cubicBezTo>
                    <a:pt x="169" y="105"/>
                    <a:pt x="174" y="92"/>
                    <a:pt x="178" y="79"/>
                  </a:cubicBezTo>
                  <a:cubicBezTo>
                    <a:pt x="179" y="75"/>
                    <a:pt x="173" y="73"/>
                    <a:pt x="172" y="77"/>
                  </a:cubicBezTo>
                  <a:cubicBezTo>
                    <a:pt x="167" y="90"/>
                    <a:pt x="163" y="103"/>
                    <a:pt x="159" y="117"/>
                  </a:cubicBezTo>
                  <a:cubicBezTo>
                    <a:pt x="157" y="127"/>
                    <a:pt x="156" y="138"/>
                    <a:pt x="154" y="148"/>
                  </a:cubicBezTo>
                  <a:cubicBezTo>
                    <a:pt x="139" y="119"/>
                    <a:pt x="127" y="95"/>
                    <a:pt x="129" y="61"/>
                  </a:cubicBezTo>
                  <a:cubicBezTo>
                    <a:pt x="129" y="56"/>
                    <a:pt x="123" y="56"/>
                    <a:pt x="123" y="61"/>
                  </a:cubicBezTo>
                  <a:cubicBezTo>
                    <a:pt x="121" y="85"/>
                    <a:pt x="127" y="105"/>
                    <a:pt x="135" y="125"/>
                  </a:cubicBezTo>
                  <a:cubicBezTo>
                    <a:pt x="129" y="119"/>
                    <a:pt x="123" y="115"/>
                    <a:pt x="115" y="111"/>
                  </a:cubicBezTo>
                  <a:cubicBezTo>
                    <a:pt x="113" y="110"/>
                    <a:pt x="108" y="109"/>
                    <a:pt x="104" y="108"/>
                  </a:cubicBezTo>
                  <a:cubicBezTo>
                    <a:pt x="97" y="87"/>
                    <a:pt x="94" y="64"/>
                    <a:pt x="100" y="42"/>
                  </a:cubicBezTo>
                  <a:close/>
                  <a:moveTo>
                    <a:pt x="216" y="152"/>
                  </a:moveTo>
                  <a:cubicBezTo>
                    <a:pt x="218" y="158"/>
                    <a:pt x="219" y="161"/>
                    <a:pt x="212" y="164"/>
                  </a:cubicBezTo>
                  <a:cubicBezTo>
                    <a:pt x="200" y="169"/>
                    <a:pt x="181" y="162"/>
                    <a:pt x="170" y="159"/>
                  </a:cubicBezTo>
                  <a:cubicBezTo>
                    <a:pt x="167" y="159"/>
                    <a:pt x="165" y="158"/>
                    <a:pt x="162" y="157"/>
                  </a:cubicBezTo>
                  <a:cubicBezTo>
                    <a:pt x="169" y="153"/>
                    <a:pt x="177" y="149"/>
                    <a:pt x="185" y="146"/>
                  </a:cubicBezTo>
                  <a:cubicBezTo>
                    <a:pt x="194" y="144"/>
                    <a:pt x="210" y="139"/>
                    <a:pt x="216" y="152"/>
                  </a:cubicBezTo>
                  <a:close/>
                  <a:moveTo>
                    <a:pt x="42" y="231"/>
                  </a:moveTo>
                  <a:cubicBezTo>
                    <a:pt x="38" y="230"/>
                    <a:pt x="29" y="223"/>
                    <a:pt x="33" y="218"/>
                  </a:cubicBezTo>
                  <a:cubicBezTo>
                    <a:pt x="38" y="212"/>
                    <a:pt x="52" y="215"/>
                    <a:pt x="57" y="216"/>
                  </a:cubicBezTo>
                  <a:cubicBezTo>
                    <a:pt x="66" y="218"/>
                    <a:pt x="73" y="223"/>
                    <a:pt x="80" y="226"/>
                  </a:cubicBezTo>
                  <a:cubicBezTo>
                    <a:pt x="71" y="235"/>
                    <a:pt x="53" y="237"/>
                    <a:pt x="42" y="231"/>
                  </a:cubicBezTo>
                  <a:close/>
                  <a:moveTo>
                    <a:pt x="79" y="182"/>
                  </a:moveTo>
                  <a:cubicBezTo>
                    <a:pt x="81" y="185"/>
                    <a:pt x="82" y="190"/>
                    <a:pt x="83" y="193"/>
                  </a:cubicBezTo>
                  <a:cubicBezTo>
                    <a:pt x="84" y="198"/>
                    <a:pt x="86" y="203"/>
                    <a:pt x="86" y="209"/>
                  </a:cubicBezTo>
                  <a:cubicBezTo>
                    <a:pt x="87" y="213"/>
                    <a:pt x="86" y="217"/>
                    <a:pt x="85" y="220"/>
                  </a:cubicBezTo>
                  <a:cubicBezTo>
                    <a:pt x="78" y="211"/>
                    <a:pt x="70" y="199"/>
                    <a:pt x="70" y="188"/>
                  </a:cubicBezTo>
                  <a:cubicBezTo>
                    <a:pt x="70" y="182"/>
                    <a:pt x="74" y="177"/>
                    <a:pt x="79" y="182"/>
                  </a:cubicBezTo>
                  <a:close/>
                  <a:moveTo>
                    <a:pt x="63" y="192"/>
                  </a:moveTo>
                  <a:cubicBezTo>
                    <a:pt x="57" y="186"/>
                    <a:pt x="50" y="180"/>
                    <a:pt x="43" y="175"/>
                  </a:cubicBezTo>
                  <a:cubicBezTo>
                    <a:pt x="40" y="173"/>
                    <a:pt x="34" y="168"/>
                    <a:pt x="27" y="164"/>
                  </a:cubicBezTo>
                  <a:cubicBezTo>
                    <a:pt x="38" y="165"/>
                    <a:pt x="50" y="169"/>
                    <a:pt x="59" y="178"/>
                  </a:cubicBezTo>
                  <a:cubicBezTo>
                    <a:pt x="60" y="180"/>
                    <a:pt x="62" y="182"/>
                    <a:pt x="63" y="183"/>
                  </a:cubicBezTo>
                  <a:cubicBezTo>
                    <a:pt x="62" y="186"/>
                    <a:pt x="63" y="189"/>
                    <a:pt x="63" y="192"/>
                  </a:cubicBezTo>
                  <a:close/>
                  <a:moveTo>
                    <a:pt x="10" y="170"/>
                  </a:moveTo>
                  <a:cubicBezTo>
                    <a:pt x="12" y="159"/>
                    <a:pt x="42" y="182"/>
                    <a:pt x="46" y="185"/>
                  </a:cubicBezTo>
                  <a:cubicBezTo>
                    <a:pt x="57" y="194"/>
                    <a:pt x="67" y="203"/>
                    <a:pt x="73" y="216"/>
                  </a:cubicBezTo>
                  <a:cubicBezTo>
                    <a:pt x="61" y="210"/>
                    <a:pt x="49" y="205"/>
                    <a:pt x="35" y="210"/>
                  </a:cubicBezTo>
                  <a:cubicBezTo>
                    <a:pt x="28" y="205"/>
                    <a:pt x="22" y="199"/>
                    <a:pt x="18" y="191"/>
                  </a:cubicBezTo>
                  <a:cubicBezTo>
                    <a:pt x="15" y="186"/>
                    <a:pt x="9" y="175"/>
                    <a:pt x="10" y="17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642" y="1496"/>
              <a:ext cx="373" cy="341"/>
            </a:xfrm>
            <a:custGeom>
              <a:avLst/>
              <a:gdLst>
                <a:gd name="T0" fmla="*/ 21 w 158"/>
                <a:gd name="T1" fmla="*/ 107 h 144"/>
                <a:gd name="T2" fmla="*/ 41 w 158"/>
                <a:gd name="T3" fmla="*/ 121 h 144"/>
                <a:gd name="T4" fmla="*/ 29 w 158"/>
                <a:gd name="T5" fmla="*/ 57 h 144"/>
                <a:gd name="T6" fmla="*/ 35 w 158"/>
                <a:gd name="T7" fmla="*/ 57 h 144"/>
                <a:gd name="T8" fmla="*/ 60 w 158"/>
                <a:gd name="T9" fmla="*/ 144 h 144"/>
                <a:gd name="T10" fmla="*/ 65 w 158"/>
                <a:gd name="T11" fmla="*/ 113 h 144"/>
                <a:gd name="T12" fmla="*/ 78 w 158"/>
                <a:gd name="T13" fmla="*/ 73 h 144"/>
                <a:gd name="T14" fmla="*/ 84 w 158"/>
                <a:gd name="T15" fmla="*/ 75 h 144"/>
                <a:gd name="T16" fmla="*/ 72 w 158"/>
                <a:gd name="T17" fmla="*/ 115 h 144"/>
                <a:gd name="T18" fmla="*/ 67 w 158"/>
                <a:gd name="T19" fmla="*/ 142 h 144"/>
                <a:gd name="T20" fmla="*/ 122 w 158"/>
                <a:gd name="T21" fmla="*/ 83 h 144"/>
                <a:gd name="T22" fmla="*/ 128 w 158"/>
                <a:gd name="T23" fmla="*/ 87 h 144"/>
                <a:gd name="T24" fmla="*/ 80 w 158"/>
                <a:gd name="T25" fmla="*/ 139 h 144"/>
                <a:gd name="T26" fmla="*/ 110 w 158"/>
                <a:gd name="T27" fmla="*/ 133 h 144"/>
                <a:gd name="T28" fmla="*/ 116 w 158"/>
                <a:gd name="T29" fmla="*/ 135 h 144"/>
                <a:gd name="T30" fmla="*/ 139 w 158"/>
                <a:gd name="T31" fmla="*/ 111 h 144"/>
                <a:gd name="T32" fmla="*/ 155 w 158"/>
                <a:gd name="T33" fmla="*/ 68 h 144"/>
                <a:gd name="T34" fmla="*/ 113 w 158"/>
                <a:gd name="T35" fmla="*/ 58 h 144"/>
                <a:gd name="T36" fmla="*/ 107 w 158"/>
                <a:gd name="T37" fmla="*/ 55 h 144"/>
                <a:gd name="T38" fmla="*/ 61 w 158"/>
                <a:gd name="T39" fmla="*/ 39 h 144"/>
                <a:gd name="T40" fmla="*/ 54 w 158"/>
                <a:gd name="T41" fmla="*/ 37 h 144"/>
                <a:gd name="T42" fmla="*/ 31 w 158"/>
                <a:gd name="T43" fmla="*/ 10 h 144"/>
                <a:gd name="T44" fmla="*/ 6 w 158"/>
                <a:gd name="T45" fmla="*/ 38 h 144"/>
                <a:gd name="T46" fmla="*/ 10 w 158"/>
                <a:gd name="T47" fmla="*/ 104 h 144"/>
                <a:gd name="T48" fmla="*/ 21 w 158"/>
                <a:gd name="T49" fmla="*/ 107 h 144"/>
                <a:gd name="T50" fmla="*/ 136 w 158"/>
                <a:gd name="T51" fmla="*/ 67 h 144"/>
                <a:gd name="T52" fmla="*/ 136 w 158"/>
                <a:gd name="T53" fmla="*/ 67 h 144"/>
                <a:gd name="T54" fmla="*/ 137 w 158"/>
                <a:gd name="T55" fmla="*/ 67 h 144"/>
                <a:gd name="T56" fmla="*/ 137 w 158"/>
                <a:gd name="T57" fmla="*/ 67 h 144"/>
                <a:gd name="T58" fmla="*/ 138 w 158"/>
                <a:gd name="T59" fmla="*/ 67 h 144"/>
                <a:gd name="T60" fmla="*/ 138 w 158"/>
                <a:gd name="T61" fmla="*/ 72 h 144"/>
                <a:gd name="T62" fmla="*/ 138 w 158"/>
                <a:gd name="T63" fmla="*/ 72 h 144"/>
                <a:gd name="T64" fmla="*/ 133 w 158"/>
                <a:gd name="T65" fmla="*/ 72 h 144"/>
                <a:gd name="T66" fmla="*/ 133 w 158"/>
                <a:gd name="T67" fmla="*/ 71 h 144"/>
                <a:gd name="T68" fmla="*/ 136 w 158"/>
                <a:gd name="T69" fmla="*/ 67 h 144"/>
                <a:gd name="T70" fmla="*/ 85 w 158"/>
                <a:gd name="T71" fmla="*/ 53 h 144"/>
                <a:gd name="T72" fmla="*/ 85 w 158"/>
                <a:gd name="T73" fmla="*/ 52 h 144"/>
                <a:gd name="T74" fmla="*/ 91 w 158"/>
                <a:gd name="T75" fmla="*/ 54 h 144"/>
                <a:gd name="T76" fmla="*/ 91 w 158"/>
                <a:gd name="T77" fmla="*/ 55 h 144"/>
                <a:gd name="T78" fmla="*/ 85 w 158"/>
                <a:gd name="T79" fmla="*/ 53 h 144"/>
                <a:gd name="T80" fmla="*/ 36 w 158"/>
                <a:gd name="T81" fmla="*/ 38 h 144"/>
                <a:gd name="T82" fmla="*/ 36 w 158"/>
                <a:gd name="T83" fmla="*/ 45 h 144"/>
                <a:gd name="T84" fmla="*/ 36 w 158"/>
                <a:gd name="T85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144">
                  <a:moveTo>
                    <a:pt x="21" y="107"/>
                  </a:moveTo>
                  <a:cubicBezTo>
                    <a:pt x="29" y="111"/>
                    <a:pt x="35" y="115"/>
                    <a:pt x="41" y="121"/>
                  </a:cubicBezTo>
                  <a:cubicBezTo>
                    <a:pt x="33" y="101"/>
                    <a:pt x="27" y="81"/>
                    <a:pt x="29" y="57"/>
                  </a:cubicBezTo>
                  <a:cubicBezTo>
                    <a:pt x="29" y="52"/>
                    <a:pt x="35" y="52"/>
                    <a:pt x="35" y="57"/>
                  </a:cubicBezTo>
                  <a:cubicBezTo>
                    <a:pt x="33" y="91"/>
                    <a:pt x="45" y="115"/>
                    <a:pt x="60" y="144"/>
                  </a:cubicBezTo>
                  <a:cubicBezTo>
                    <a:pt x="62" y="134"/>
                    <a:pt x="63" y="123"/>
                    <a:pt x="65" y="113"/>
                  </a:cubicBezTo>
                  <a:cubicBezTo>
                    <a:pt x="69" y="99"/>
                    <a:pt x="73" y="86"/>
                    <a:pt x="78" y="73"/>
                  </a:cubicBezTo>
                  <a:cubicBezTo>
                    <a:pt x="79" y="69"/>
                    <a:pt x="85" y="71"/>
                    <a:pt x="84" y="75"/>
                  </a:cubicBezTo>
                  <a:cubicBezTo>
                    <a:pt x="80" y="88"/>
                    <a:pt x="75" y="101"/>
                    <a:pt x="72" y="115"/>
                  </a:cubicBezTo>
                  <a:cubicBezTo>
                    <a:pt x="70" y="124"/>
                    <a:pt x="69" y="133"/>
                    <a:pt x="67" y="142"/>
                  </a:cubicBezTo>
                  <a:cubicBezTo>
                    <a:pt x="88" y="125"/>
                    <a:pt x="108" y="107"/>
                    <a:pt x="122" y="83"/>
                  </a:cubicBezTo>
                  <a:cubicBezTo>
                    <a:pt x="124" y="80"/>
                    <a:pt x="130" y="83"/>
                    <a:pt x="128" y="87"/>
                  </a:cubicBezTo>
                  <a:cubicBezTo>
                    <a:pt x="116" y="108"/>
                    <a:pt x="99" y="124"/>
                    <a:pt x="80" y="139"/>
                  </a:cubicBezTo>
                  <a:cubicBezTo>
                    <a:pt x="90" y="135"/>
                    <a:pt x="100" y="132"/>
                    <a:pt x="110" y="133"/>
                  </a:cubicBezTo>
                  <a:cubicBezTo>
                    <a:pt x="112" y="134"/>
                    <a:pt x="114" y="134"/>
                    <a:pt x="116" y="135"/>
                  </a:cubicBezTo>
                  <a:cubicBezTo>
                    <a:pt x="125" y="128"/>
                    <a:pt x="132" y="120"/>
                    <a:pt x="139" y="111"/>
                  </a:cubicBezTo>
                  <a:cubicBezTo>
                    <a:pt x="148" y="99"/>
                    <a:pt x="158" y="84"/>
                    <a:pt x="155" y="68"/>
                  </a:cubicBezTo>
                  <a:cubicBezTo>
                    <a:pt x="150" y="43"/>
                    <a:pt x="128" y="41"/>
                    <a:pt x="113" y="58"/>
                  </a:cubicBezTo>
                  <a:cubicBezTo>
                    <a:pt x="111" y="61"/>
                    <a:pt x="107" y="58"/>
                    <a:pt x="107" y="55"/>
                  </a:cubicBezTo>
                  <a:cubicBezTo>
                    <a:pt x="119" y="16"/>
                    <a:pt x="74" y="0"/>
                    <a:pt x="61" y="39"/>
                  </a:cubicBezTo>
                  <a:cubicBezTo>
                    <a:pt x="59" y="43"/>
                    <a:pt x="53" y="41"/>
                    <a:pt x="54" y="37"/>
                  </a:cubicBezTo>
                  <a:cubicBezTo>
                    <a:pt x="59" y="21"/>
                    <a:pt x="48" y="7"/>
                    <a:pt x="31" y="10"/>
                  </a:cubicBezTo>
                  <a:cubicBezTo>
                    <a:pt x="17" y="13"/>
                    <a:pt x="10" y="26"/>
                    <a:pt x="6" y="38"/>
                  </a:cubicBezTo>
                  <a:cubicBezTo>
                    <a:pt x="0" y="60"/>
                    <a:pt x="3" y="83"/>
                    <a:pt x="10" y="104"/>
                  </a:cubicBezTo>
                  <a:cubicBezTo>
                    <a:pt x="14" y="105"/>
                    <a:pt x="19" y="106"/>
                    <a:pt x="21" y="10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7" y="67"/>
                    <a:pt x="138" y="67"/>
                    <a:pt x="138" y="67"/>
                  </a:cubicBezTo>
                  <a:cubicBezTo>
                    <a:pt x="139" y="68"/>
                    <a:pt x="140" y="71"/>
                    <a:pt x="138" y="72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7" y="74"/>
                    <a:pt x="134" y="74"/>
                    <a:pt x="133" y="72"/>
                  </a:cubicBezTo>
                  <a:cubicBezTo>
                    <a:pt x="133" y="72"/>
                    <a:pt x="133" y="72"/>
                    <a:pt x="133" y="71"/>
                  </a:cubicBezTo>
                  <a:cubicBezTo>
                    <a:pt x="131" y="69"/>
                    <a:pt x="134" y="67"/>
                    <a:pt x="136" y="67"/>
                  </a:cubicBezTo>
                  <a:close/>
                  <a:moveTo>
                    <a:pt x="85" y="53"/>
                  </a:moveTo>
                  <a:cubicBezTo>
                    <a:pt x="85" y="53"/>
                    <a:pt x="85" y="52"/>
                    <a:pt x="85" y="52"/>
                  </a:cubicBezTo>
                  <a:cubicBezTo>
                    <a:pt x="86" y="48"/>
                    <a:pt x="93" y="50"/>
                    <a:pt x="91" y="54"/>
                  </a:cubicBezTo>
                  <a:cubicBezTo>
                    <a:pt x="91" y="54"/>
                    <a:pt x="91" y="54"/>
                    <a:pt x="91" y="55"/>
                  </a:cubicBezTo>
                  <a:cubicBezTo>
                    <a:pt x="90" y="59"/>
                    <a:pt x="83" y="57"/>
                    <a:pt x="85" y="53"/>
                  </a:cubicBezTo>
                  <a:close/>
                  <a:moveTo>
                    <a:pt x="36" y="38"/>
                  </a:moveTo>
                  <a:cubicBezTo>
                    <a:pt x="40" y="38"/>
                    <a:pt x="40" y="45"/>
                    <a:pt x="36" y="45"/>
                  </a:cubicBezTo>
                  <a:cubicBezTo>
                    <a:pt x="32" y="45"/>
                    <a:pt x="32" y="38"/>
                    <a:pt x="36" y="3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4635" y="1749"/>
              <a:ext cx="132" cy="102"/>
            </a:xfrm>
            <a:custGeom>
              <a:avLst/>
              <a:gdLst>
                <a:gd name="T0" fmla="*/ 56 w 56"/>
                <a:gd name="T1" fmla="*/ 43 h 43"/>
                <a:gd name="T2" fmla="*/ 26 w 56"/>
                <a:gd name="T3" fmla="*/ 9 h 43"/>
                <a:gd name="T4" fmla="*/ 11 w 56"/>
                <a:gd name="T5" fmla="*/ 3 h 43"/>
                <a:gd name="T6" fmla="*/ 3 w 56"/>
                <a:gd name="T7" fmla="*/ 8 h 43"/>
                <a:gd name="T8" fmla="*/ 5 w 56"/>
                <a:gd name="T9" fmla="*/ 17 h 43"/>
                <a:gd name="T10" fmla="*/ 32 w 56"/>
                <a:gd name="T11" fmla="*/ 34 h 43"/>
                <a:gd name="T12" fmla="*/ 56 w 5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56" y="43"/>
                  </a:moveTo>
                  <a:cubicBezTo>
                    <a:pt x="50" y="29"/>
                    <a:pt x="40" y="16"/>
                    <a:pt x="26" y="9"/>
                  </a:cubicBezTo>
                  <a:cubicBezTo>
                    <a:pt x="22" y="6"/>
                    <a:pt x="16" y="3"/>
                    <a:pt x="11" y="3"/>
                  </a:cubicBezTo>
                  <a:cubicBezTo>
                    <a:pt x="5" y="0"/>
                    <a:pt x="2" y="2"/>
                    <a:pt x="3" y="8"/>
                  </a:cubicBezTo>
                  <a:cubicBezTo>
                    <a:pt x="0" y="12"/>
                    <a:pt x="1" y="15"/>
                    <a:pt x="5" y="17"/>
                  </a:cubicBezTo>
                  <a:cubicBezTo>
                    <a:pt x="10" y="24"/>
                    <a:pt x="24" y="30"/>
                    <a:pt x="32" y="34"/>
                  </a:cubicBezTo>
                  <a:cubicBezTo>
                    <a:pt x="40" y="37"/>
                    <a:pt x="48" y="40"/>
                    <a:pt x="56" y="4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802" y="1815"/>
              <a:ext cx="135" cy="71"/>
            </a:xfrm>
            <a:custGeom>
              <a:avLst/>
              <a:gdLst>
                <a:gd name="T0" fmla="*/ 23 w 57"/>
                <a:gd name="T1" fmla="*/ 7 h 30"/>
                <a:gd name="T2" fmla="*/ 0 w 57"/>
                <a:gd name="T3" fmla="*/ 18 h 30"/>
                <a:gd name="T4" fmla="*/ 8 w 57"/>
                <a:gd name="T5" fmla="*/ 20 h 30"/>
                <a:gd name="T6" fmla="*/ 50 w 57"/>
                <a:gd name="T7" fmla="*/ 25 h 30"/>
                <a:gd name="T8" fmla="*/ 54 w 57"/>
                <a:gd name="T9" fmla="*/ 13 h 30"/>
                <a:gd name="T10" fmla="*/ 23 w 57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0">
                  <a:moveTo>
                    <a:pt x="23" y="7"/>
                  </a:moveTo>
                  <a:cubicBezTo>
                    <a:pt x="15" y="10"/>
                    <a:pt x="7" y="14"/>
                    <a:pt x="0" y="18"/>
                  </a:cubicBezTo>
                  <a:cubicBezTo>
                    <a:pt x="3" y="19"/>
                    <a:pt x="5" y="20"/>
                    <a:pt x="8" y="20"/>
                  </a:cubicBezTo>
                  <a:cubicBezTo>
                    <a:pt x="19" y="23"/>
                    <a:pt x="38" y="30"/>
                    <a:pt x="50" y="25"/>
                  </a:cubicBezTo>
                  <a:cubicBezTo>
                    <a:pt x="57" y="22"/>
                    <a:pt x="56" y="19"/>
                    <a:pt x="54" y="13"/>
                  </a:cubicBezTo>
                  <a:cubicBezTo>
                    <a:pt x="48" y="0"/>
                    <a:pt x="32" y="5"/>
                    <a:pt x="23" y="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483" y="1875"/>
              <a:ext cx="85" cy="66"/>
            </a:xfrm>
            <a:custGeom>
              <a:avLst/>
              <a:gdLst>
                <a:gd name="T0" fmla="*/ 32 w 36"/>
                <a:gd name="T1" fmla="*/ 14 h 28"/>
                <a:gd name="T2" fmla="*/ 0 w 36"/>
                <a:gd name="T3" fmla="*/ 0 h 28"/>
                <a:gd name="T4" fmla="*/ 16 w 36"/>
                <a:gd name="T5" fmla="*/ 11 h 28"/>
                <a:gd name="T6" fmla="*/ 36 w 36"/>
                <a:gd name="T7" fmla="*/ 28 h 28"/>
                <a:gd name="T8" fmla="*/ 36 w 36"/>
                <a:gd name="T9" fmla="*/ 19 h 28"/>
                <a:gd name="T10" fmla="*/ 32 w 36"/>
                <a:gd name="T1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8">
                  <a:moveTo>
                    <a:pt x="32" y="14"/>
                  </a:moveTo>
                  <a:cubicBezTo>
                    <a:pt x="23" y="5"/>
                    <a:pt x="11" y="1"/>
                    <a:pt x="0" y="0"/>
                  </a:cubicBezTo>
                  <a:cubicBezTo>
                    <a:pt x="7" y="4"/>
                    <a:pt x="13" y="9"/>
                    <a:pt x="16" y="11"/>
                  </a:cubicBezTo>
                  <a:cubicBezTo>
                    <a:pt x="23" y="16"/>
                    <a:pt x="30" y="22"/>
                    <a:pt x="36" y="28"/>
                  </a:cubicBezTo>
                  <a:cubicBezTo>
                    <a:pt x="36" y="25"/>
                    <a:pt x="35" y="22"/>
                    <a:pt x="36" y="19"/>
                  </a:cubicBezTo>
                  <a:cubicBezTo>
                    <a:pt x="35" y="18"/>
                    <a:pt x="33" y="16"/>
                    <a:pt x="32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441" y="1863"/>
              <a:ext cx="151" cy="135"/>
            </a:xfrm>
            <a:custGeom>
              <a:avLst/>
              <a:gdLst>
                <a:gd name="T0" fmla="*/ 26 w 64"/>
                <a:gd name="T1" fmla="*/ 51 h 57"/>
                <a:gd name="T2" fmla="*/ 64 w 64"/>
                <a:gd name="T3" fmla="*/ 57 h 57"/>
                <a:gd name="T4" fmla="*/ 37 w 64"/>
                <a:gd name="T5" fmla="*/ 26 h 57"/>
                <a:gd name="T6" fmla="*/ 1 w 64"/>
                <a:gd name="T7" fmla="*/ 11 h 57"/>
                <a:gd name="T8" fmla="*/ 9 w 64"/>
                <a:gd name="T9" fmla="*/ 32 h 57"/>
                <a:gd name="T10" fmla="*/ 26 w 64"/>
                <a:gd name="T11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7">
                  <a:moveTo>
                    <a:pt x="26" y="51"/>
                  </a:moveTo>
                  <a:cubicBezTo>
                    <a:pt x="40" y="46"/>
                    <a:pt x="52" y="51"/>
                    <a:pt x="64" y="57"/>
                  </a:cubicBezTo>
                  <a:cubicBezTo>
                    <a:pt x="58" y="44"/>
                    <a:pt x="48" y="35"/>
                    <a:pt x="37" y="26"/>
                  </a:cubicBezTo>
                  <a:cubicBezTo>
                    <a:pt x="33" y="23"/>
                    <a:pt x="3" y="0"/>
                    <a:pt x="1" y="11"/>
                  </a:cubicBezTo>
                  <a:cubicBezTo>
                    <a:pt x="0" y="16"/>
                    <a:pt x="6" y="27"/>
                    <a:pt x="9" y="32"/>
                  </a:cubicBezTo>
                  <a:cubicBezTo>
                    <a:pt x="13" y="40"/>
                    <a:pt x="19" y="46"/>
                    <a:pt x="26" y="5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4585" y="1905"/>
              <a:ext cx="40" cy="102"/>
            </a:xfrm>
            <a:custGeom>
              <a:avLst/>
              <a:gdLst>
                <a:gd name="T0" fmla="*/ 0 w 17"/>
                <a:gd name="T1" fmla="*/ 11 h 43"/>
                <a:gd name="T2" fmla="*/ 15 w 17"/>
                <a:gd name="T3" fmla="*/ 43 h 43"/>
                <a:gd name="T4" fmla="*/ 16 w 17"/>
                <a:gd name="T5" fmla="*/ 32 h 43"/>
                <a:gd name="T6" fmla="*/ 13 w 17"/>
                <a:gd name="T7" fmla="*/ 16 h 43"/>
                <a:gd name="T8" fmla="*/ 9 w 17"/>
                <a:gd name="T9" fmla="*/ 5 h 43"/>
                <a:gd name="T10" fmla="*/ 0 w 17"/>
                <a:gd name="T11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0" y="11"/>
                  </a:moveTo>
                  <a:cubicBezTo>
                    <a:pt x="0" y="22"/>
                    <a:pt x="8" y="34"/>
                    <a:pt x="15" y="43"/>
                  </a:cubicBezTo>
                  <a:cubicBezTo>
                    <a:pt x="16" y="40"/>
                    <a:pt x="17" y="36"/>
                    <a:pt x="16" y="32"/>
                  </a:cubicBezTo>
                  <a:cubicBezTo>
                    <a:pt x="16" y="26"/>
                    <a:pt x="14" y="21"/>
                    <a:pt x="13" y="16"/>
                  </a:cubicBezTo>
                  <a:cubicBezTo>
                    <a:pt x="12" y="13"/>
                    <a:pt x="11" y="8"/>
                    <a:pt x="9" y="5"/>
                  </a:cubicBezTo>
                  <a:cubicBezTo>
                    <a:pt x="4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4488" y="1988"/>
              <a:ext cx="121" cy="59"/>
            </a:xfrm>
            <a:custGeom>
              <a:avLst/>
              <a:gdLst>
                <a:gd name="T0" fmla="*/ 51 w 51"/>
                <a:gd name="T1" fmla="*/ 14 h 25"/>
                <a:gd name="T2" fmla="*/ 28 w 51"/>
                <a:gd name="T3" fmla="*/ 4 h 25"/>
                <a:gd name="T4" fmla="*/ 4 w 51"/>
                <a:gd name="T5" fmla="*/ 6 h 25"/>
                <a:gd name="T6" fmla="*/ 13 w 51"/>
                <a:gd name="T7" fmla="*/ 19 h 25"/>
                <a:gd name="T8" fmla="*/ 51 w 51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14"/>
                  </a:moveTo>
                  <a:cubicBezTo>
                    <a:pt x="44" y="11"/>
                    <a:pt x="37" y="6"/>
                    <a:pt x="28" y="4"/>
                  </a:cubicBezTo>
                  <a:cubicBezTo>
                    <a:pt x="23" y="3"/>
                    <a:pt x="9" y="0"/>
                    <a:pt x="4" y="6"/>
                  </a:cubicBezTo>
                  <a:cubicBezTo>
                    <a:pt x="0" y="11"/>
                    <a:pt x="9" y="18"/>
                    <a:pt x="13" y="19"/>
                  </a:cubicBezTo>
                  <a:cubicBezTo>
                    <a:pt x="24" y="25"/>
                    <a:pt x="42" y="23"/>
                    <a:pt x="51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717" y="1586"/>
              <a:ext cx="19" cy="16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0 h 7"/>
                <a:gd name="T4" fmla="*/ 4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8" y="7"/>
                    <a:pt x="8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38" y="1609"/>
              <a:ext cx="24" cy="26"/>
            </a:xfrm>
            <a:custGeom>
              <a:avLst/>
              <a:gdLst>
                <a:gd name="T0" fmla="*/ 8 w 10"/>
                <a:gd name="T1" fmla="*/ 7 h 11"/>
                <a:gd name="T2" fmla="*/ 8 w 10"/>
                <a:gd name="T3" fmla="*/ 6 h 11"/>
                <a:gd name="T4" fmla="*/ 2 w 10"/>
                <a:gd name="T5" fmla="*/ 4 h 11"/>
                <a:gd name="T6" fmla="*/ 2 w 10"/>
                <a:gd name="T7" fmla="*/ 5 h 11"/>
                <a:gd name="T8" fmla="*/ 8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7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0" y="2"/>
                    <a:pt x="3" y="0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9"/>
                    <a:pt x="7" y="11"/>
                    <a:pt x="8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951" y="1654"/>
              <a:ext cx="22" cy="17"/>
            </a:xfrm>
            <a:custGeom>
              <a:avLst/>
              <a:gdLst>
                <a:gd name="T0" fmla="*/ 2 w 9"/>
                <a:gd name="T1" fmla="*/ 5 h 7"/>
                <a:gd name="T2" fmla="*/ 7 w 9"/>
                <a:gd name="T3" fmla="*/ 5 h 7"/>
                <a:gd name="T4" fmla="*/ 7 w 9"/>
                <a:gd name="T5" fmla="*/ 5 h 7"/>
                <a:gd name="T6" fmla="*/ 7 w 9"/>
                <a:gd name="T7" fmla="*/ 0 h 7"/>
                <a:gd name="T8" fmla="*/ 6 w 9"/>
                <a:gd name="T9" fmla="*/ 0 h 7"/>
                <a:gd name="T10" fmla="*/ 6 w 9"/>
                <a:gd name="T11" fmla="*/ 0 h 7"/>
                <a:gd name="T12" fmla="*/ 5 w 9"/>
                <a:gd name="T13" fmla="*/ 0 h 7"/>
                <a:gd name="T14" fmla="*/ 5 w 9"/>
                <a:gd name="T15" fmla="*/ 0 h 7"/>
                <a:gd name="T16" fmla="*/ 2 w 9"/>
                <a:gd name="T17" fmla="*/ 4 h 7"/>
                <a:gd name="T18" fmla="*/ 2 w 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5"/>
                  </a:moveTo>
                  <a:cubicBezTo>
                    <a:pt x="3" y="7"/>
                    <a:pt x="6" y="7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3868" y="1342"/>
              <a:ext cx="26" cy="23"/>
            </a:xfrm>
            <a:custGeom>
              <a:avLst/>
              <a:gdLst>
                <a:gd name="T0" fmla="*/ 7 w 11"/>
                <a:gd name="T1" fmla="*/ 10 h 10"/>
                <a:gd name="T2" fmla="*/ 10 w 11"/>
                <a:gd name="T3" fmla="*/ 6 h 10"/>
                <a:gd name="T4" fmla="*/ 6 w 11"/>
                <a:gd name="T5" fmla="*/ 1 h 10"/>
                <a:gd name="T6" fmla="*/ 0 w 11"/>
                <a:gd name="T7" fmla="*/ 5 h 10"/>
                <a:gd name="T8" fmla="*/ 7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7" y="10"/>
                  </a:moveTo>
                  <a:cubicBezTo>
                    <a:pt x="9" y="10"/>
                    <a:pt x="10" y="8"/>
                    <a:pt x="10" y="6"/>
                  </a:cubicBezTo>
                  <a:cubicBezTo>
                    <a:pt x="11" y="3"/>
                    <a:pt x="8" y="1"/>
                    <a:pt x="6" y="1"/>
                  </a:cubicBezTo>
                  <a:cubicBezTo>
                    <a:pt x="3" y="0"/>
                    <a:pt x="0" y="1"/>
                    <a:pt x="0" y="5"/>
                  </a:cubicBezTo>
                  <a:cubicBezTo>
                    <a:pt x="0" y="8"/>
                    <a:pt x="4" y="10"/>
                    <a:pt x="7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935" y="1389"/>
              <a:ext cx="35" cy="26"/>
            </a:xfrm>
            <a:custGeom>
              <a:avLst/>
              <a:gdLst>
                <a:gd name="T0" fmla="*/ 9 w 15"/>
                <a:gd name="T1" fmla="*/ 11 h 11"/>
                <a:gd name="T2" fmla="*/ 6 w 15"/>
                <a:gd name="T3" fmla="*/ 0 h 11"/>
                <a:gd name="T4" fmla="*/ 1 w 15"/>
                <a:gd name="T5" fmla="*/ 6 h 11"/>
                <a:gd name="T6" fmla="*/ 9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9" y="11"/>
                  </a:moveTo>
                  <a:cubicBezTo>
                    <a:pt x="15" y="9"/>
                    <a:pt x="11" y="0"/>
                    <a:pt x="6" y="0"/>
                  </a:cubicBezTo>
                  <a:cubicBezTo>
                    <a:pt x="3" y="0"/>
                    <a:pt x="0" y="3"/>
                    <a:pt x="1" y="6"/>
                  </a:cubicBezTo>
                  <a:cubicBezTo>
                    <a:pt x="2" y="9"/>
                    <a:pt x="6" y="11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006" y="1192"/>
              <a:ext cx="33" cy="29"/>
            </a:xfrm>
            <a:custGeom>
              <a:avLst/>
              <a:gdLst>
                <a:gd name="T0" fmla="*/ 7 w 14"/>
                <a:gd name="T1" fmla="*/ 12 h 12"/>
                <a:gd name="T2" fmla="*/ 8 w 14"/>
                <a:gd name="T3" fmla="*/ 1 h 12"/>
                <a:gd name="T4" fmla="*/ 1 w 14"/>
                <a:gd name="T5" fmla="*/ 7 h 12"/>
                <a:gd name="T6" fmla="*/ 7 w 1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7" y="12"/>
                  </a:moveTo>
                  <a:cubicBezTo>
                    <a:pt x="13" y="11"/>
                    <a:pt x="14" y="2"/>
                    <a:pt x="8" y="1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1" y="10"/>
                    <a:pt x="5" y="12"/>
                    <a:pt x="7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4091" y="1266"/>
              <a:ext cx="37" cy="28"/>
            </a:xfrm>
            <a:custGeom>
              <a:avLst/>
              <a:gdLst>
                <a:gd name="T0" fmla="*/ 9 w 16"/>
                <a:gd name="T1" fmla="*/ 11 h 12"/>
                <a:gd name="T2" fmla="*/ 16 w 16"/>
                <a:gd name="T3" fmla="*/ 5 h 12"/>
                <a:gd name="T4" fmla="*/ 9 w 16"/>
                <a:gd name="T5" fmla="*/ 0 h 12"/>
                <a:gd name="T6" fmla="*/ 9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9" y="11"/>
                  </a:moveTo>
                  <a:cubicBezTo>
                    <a:pt x="12" y="11"/>
                    <a:pt x="15" y="8"/>
                    <a:pt x="16" y="5"/>
                  </a:cubicBezTo>
                  <a:cubicBezTo>
                    <a:pt x="16" y="1"/>
                    <a:pt x="12" y="0"/>
                    <a:pt x="9" y="0"/>
                  </a:cubicBezTo>
                  <a:cubicBezTo>
                    <a:pt x="2" y="1"/>
                    <a:pt x="0" y="12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4204" y="1211"/>
              <a:ext cx="24" cy="24"/>
            </a:xfrm>
            <a:custGeom>
              <a:avLst/>
              <a:gdLst>
                <a:gd name="T0" fmla="*/ 5 w 10"/>
                <a:gd name="T1" fmla="*/ 9 h 10"/>
                <a:gd name="T2" fmla="*/ 10 w 10"/>
                <a:gd name="T3" fmla="*/ 6 h 10"/>
                <a:gd name="T4" fmla="*/ 5 w 10"/>
                <a:gd name="T5" fmla="*/ 1 h 10"/>
                <a:gd name="T6" fmla="*/ 0 w 10"/>
                <a:gd name="T7" fmla="*/ 4 h 10"/>
                <a:gd name="T8" fmla="*/ 5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9"/>
                  </a:moveTo>
                  <a:cubicBezTo>
                    <a:pt x="8" y="10"/>
                    <a:pt x="10" y="9"/>
                    <a:pt x="10" y="6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285" y="1339"/>
              <a:ext cx="35" cy="31"/>
            </a:xfrm>
            <a:custGeom>
              <a:avLst/>
              <a:gdLst>
                <a:gd name="T0" fmla="*/ 5 w 15"/>
                <a:gd name="T1" fmla="*/ 10 h 13"/>
                <a:gd name="T2" fmla="*/ 8 w 15"/>
                <a:gd name="T3" fmla="*/ 1 h 13"/>
                <a:gd name="T4" fmla="*/ 8 w 15"/>
                <a:gd name="T5" fmla="*/ 1 h 13"/>
                <a:gd name="T6" fmla="*/ 7 w 15"/>
                <a:gd name="T7" fmla="*/ 1 h 13"/>
                <a:gd name="T8" fmla="*/ 5 w 15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5" y="10"/>
                  </a:moveTo>
                  <a:cubicBezTo>
                    <a:pt x="13" y="13"/>
                    <a:pt x="15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0"/>
                    <a:pt x="0" y="9"/>
                    <a:pt x="5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355" y="1216"/>
              <a:ext cx="36" cy="28"/>
            </a:xfrm>
            <a:custGeom>
              <a:avLst/>
              <a:gdLst>
                <a:gd name="T0" fmla="*/ 11 w 15"/>
                <a:gd name="T1" fmla="*/ 11 h 12"/>
                <a:gd name="T2" fmla="*/ 14 w 15"/>
                <a:gd name="T3" fmla="*/ 4 h 12"/>
                <a:gd name="T4" fmla="*/ 8 w 15"/>
                <a:gd name="T5" fmla="*/ 0 h 12"/>
                <a:gd name="T6" fmla="*/ 2 w 15"/>
                <a:gd name="T7" fmla="*/ 8 h 12"/>
                <a:gd name="T8" fmla="*/ 11 w 1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1"/>
                  </a:moveTo>
                  <a:cubicBezTo>
                    <a:pt x="14" y="9"/>
                    <a:pt x="15" y="6"/>
                    <a:pt x="14" y="4"/>
                  </a:cubicBezTo>
                  <a:cubicBezTo>
                    <a:pt x="13" y="1"/>
                    <a:pt x="11" y="0"/>
                    <a:pt x="8" y="0"/>
                  </a:cubicBezTo>
                  <a:cubicBezTo>
                    <a:pt x="4" y="1"/>
                    <a:pt x="0" y="4"/>
                    <a:pt x="2" y="8"/>
                  </a:cubicBezTo>
                  <a:cubicBezTo>
                    <a:pt x="3" y="11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4393" y="1420"/>
              <a:ext cx="33" cy="31"/>
            </a:xfrm>
            <a:custGeom>
              <a:avLst/>
              <a:gdLst>
                <a:gd name="T0" fmla="*/ 9 w 14"/>
                <a:gd name="T1" fmla="*/ 12 h 13"/>
                <a:gd name="T2" fmla="*/ 14 w 14"/>
                <a:gd name="T3" fmla="*/ 6 h 13"/>
                <a:gd name="T4" fmla="*/ 8 w 14"/>
                <a:gd name="T5" fmla="*/ 1 h 13"/>
                <a:gd name="T6" fmla="*/ 7 w 14"/>
                <a:gd name="T7" fmla="*/ 1 h 13"/>
                <a:gd name="T8" fmla="*/ 7 w 14"/>
                <a:gd name="T9" fmla="*/ 1 h 13"/>
                <a:gd name="T10" fmla="*/ 0 w 14"/>
                <a:gd name="T11" fmla="*/ 7 h 13"/>
                <a:gd name="T12" fmla="*/ 9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9" y="12"/>
                  </a:moveTo>
                  <a:cubicBezTo>
                    <a:pt x="12" y="12"/>
                    <a:pt x="14" y="9"/>
                    <a:pt x="14" y="6"/>
                  </a:cubicBezTo>
                  <a:cubicBezTo>
                    <a:pt x="14" y="2"/>
                    <a:pt x="11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1" y="11"/>
                    <a:pt x="5" y="13"/>
                    <a:pt x="9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4476" y="1325"/>
              <a:ext cx="43" cy="36"/>
            </a:xfrm>
            <a:custGeom>
              <a:avLst/>
              <a:gdLst>
                <a:gd name="T0" fmla="*/ 12 w 18"/>
                <a:gd name="T1" fmla="*/ 1 h 15"/>
                <a:gd name="T2" fmla="*/ 11 w 18"/>
                <a:gd name="T3" fmla="*/ 1 h 15"/>
                <a:gd name="T4" fmla="*/ 11 w 18"/>
                <a:gd name="T5" fmla="*/ 1 h 15"/>
                <a:gd name="T6" fmla="*/ 14 w 18"/>
                <a:gd name="T7" fmla="*/ 12 h 15"/>
                <a:gd name="T8" fmla="*/ 18 w 18"/>
                <a:gd name="T9" fmla="*/ 6 h 15"/>
                <a:gd name="T10" fmla="*/ 12 w 1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0"/>
                    <a:pt x="6" y="15"/>
                    <a:pt x="14" y="12"/>
                  </a:cubicBezTo>
                  <a:cubicBezTo>
                    <a:pt x="16" y="11"/>
                    <a:pt x="18" y="8"/>
                    <a:pt x="18" y="6"/>
                  </a:cubicBezTo>
                  <a:cubicBezTo>
                    <a:pt x="18" y="2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3769" y="1176"/>
              <a:ext cx="764" cy="1381"/>
            </a:xfrm>
            <a:custGeom>
              <a:avLst/>
              <a:gdLst>
                <a:gd name="T0" fmla="*/ 310 w 323"/>
                <a:gd name="T1" fmla="*/ 57 h 583"/>
                <a:gd name="T2" fmla="*/ 307 w 323"/>
                <a:gd name="T3" fmla="*/ 81 h 583"/>
                <a:gd name="T4" fmla="*/ 242 w 323"/>
                <a:gd name="T5" fmla="*/ 198 h 583"/>
                <a:gd name="T6" fmla="*/ 284 w 323"/>
                <a:gd name="T7" fmla="*/ 109 h 583"/>
                <a:gd name="T8" fmla="*/ 258 w 323"/>
                <a:gd name="T9" fmla="*/ 109 h 583"/>
                <a:gd name="T10" fmla="*/ 238 w 323"/>
                <a:gd name="T11" fmla="*/ 193 h 583"/>
                <a:gd name="T12" fmla="*/ 261 w 323"/>
                <a:gd name="T13" fmla="*/ 36 h 583"/>
                <a:gd name="T14" fmla="*/ 269 w 323"/>
                <a:gd name="T15" fmla="*/ 20 h 583"/>
                <a:gd name="T16" fmla="*/ 254 w 323"/>
                <a:gd name="T17" fmla="*/ 10 h 583"/>
                <a:gd name="T18" fmla="*/ 255 w 323"/>
                <a:gd name="T19" fmla="*/ 36 h 583"/>
                <a:gd name="T20" fmla="*/ 206 w 323"/>
                <a:gd name="T21" fmla="*/ 175 h 583"/>
                <a:gd name="T22" fmla="*/ 237 w 323"/>
                <a:gd name="T23" fmla="*/ 77 h 583"/>
                <a:gd name="T24" fmla="*/ 226 w 323"/>
                <a:gd name="T25" fmla="*/ 63 h 583"/>
                <a:gd name="T26" fmla="*/ 213 w 323"/>
                <a:gd name="T27" fmla="*/ 72 h 583"/>
                <a:gd name="T28" fmla="*/ 222 w 323"/>
                <a:gd name="T29" fmla="*/ 87 h 583"/>
                <a:gd name="T30" fmla="*/ 191 w 323"/>
                <a:gd name="T31" fmla="*/ 138 h 583"/>
                <a:gd name="T32" fmla="*/ 191 w 323"/>
                <a:gd name="T33" fmla="*/ 9 h 583"/>
                <a:gd name="T34" fmla="*/ 185 w 323"/>
                <a:gd name="T35" fmla="*/ 131 h 583"/>
                <a:gd name="T36" fmla="*/ 154 w 323"/>
                <a:gd name="T37" fmla="*/ 135 h 583"/>
                <a:gd name="T38" fmla="*/ 145 w 323"/>
                <a:gd name="T39" fmla="*/ 31 h 583"/>
                <a:gd name="T40" fmla="*/ 149 w 323"/>
                <a:gd name="T41" fmla="*/ 145 h 583"/>
                <a:gd name="T42" fmla="*/ 124 w 323"/>
                <a:gd name="T43" fmla="*/ 134 h 583"/>
                <a:gd name="T44" fmla="*/ 94 w 323"/>
                <a:gd name="T45" fmla="*/ 13 h 583"/>
                <a:gd name="T46" fmla="*/ 157 w 323"/>
                <a:gd name="T47" fmla="*/ 226 h 583"/>
                <a:gd name="T48" fmla="*/ 88 w 323"/>
                <a:gd name="T49" fmla="*/ 95 h 583"/>
                <a:gd name="T50" fmla="*/ 73 w 323"/>
                <a:gd name="T51" fmla="*/ 106 h 583"/>
                <a:gd name="T52" fmla="*/ 77 w 323"/>
                <a:gd name="T53" fmla="*/ 172 h 583"/>
                <a:gd name="T54" fmla="*/ 50 w 323"/>
                <a:gd name="T55" fmla="*/ 64 h 583"/>
                <a:gd name="T56" fmla="*/ 76 w 323"/>
                <a:gd name="T57" fmla="*/ 183 h 583"/>
                <a:gd name="T58" fmla="*/ 4 w 323"/>
                <a:gd name="T59" fmla="*/ 573 h 583"/>
                <a:gd name="T60" fmla="*/ 174 w 323"/>
                <a:gd name="T61" fmla="*/ 242 h 583"/>
                <a:gd name="T62" fmla="*/ 278 w 323"/>
                <a:gd name="T63" fmla="*/ 193 h 583"/>
                <a:gd name="T64" fmla="*/ 271 w 323"/>
                <a:gd name="T65" fmla="*/ 104 h 583"/>
                <a:gd name="T66" fmla="*/ 278 w 323"/>
                <a:gd name="T67" fmla="*/ 109 h 583"/>
                <a:gd name="T68" fmla="*/ 271 w 323"/>
                <a:gd name="T69" fmla="*/ 104 h 583"/>
                <a:gd name="T70" fmla="*/ 262 w 323"/>
                <a:gd name="T71" fmla="*/ 21 h 583"/>
                <a:gd name="T72" fmla="*/ 225 w 323"/>
                <a:gd name="T73" fmla="*/ 70 h 583"/>
                <a:gd name="T74" fmla="*/ 223 w 323"/>
                <a:gd name="T75" fmla="*/ 79 h 583"/>
                <a:gd name="T76" fmla="*/ 194 w 323"/>
                <a:gd name="T77" fmla="*/ 21 h 583"/>
                <a:gd name="T78" fmla="*/ 189 w 323"/>
                <a:gd name="T79" fmla="*/ 16 h 583"/>
                <a:gd name="T80" fmla="*/ 145 w 323"/>
                <a:gd name="T81" fmla="*/ 49 h 583"/>
                <a:gd name="T82" fmla="*/ 107 w 323"/>
                <a:gd name="T83" fmla="*/ 19 h 583"/>
                <a:gd name="T84" fmla="*/ 76 w 323"/>
                <a:gd name="T85" fmla="*/ 90 h 583"/>
                <a:gd name="T86" fmla="*/ 76 w 323"/>
                <a:gd name="T87" fmla="*/ 90 h 583"/>
                <a:gd name="T88" fmla="*/ 52 w 323"/>
                <a:gd name="T89" fmla="*/ 76 h 583"/>
                <a:gd name="T90" fmla="*/ 313 w 323"/>
                <a:gd name="T91" fmla="*/ 75 h 583"/>
                <a:gd name="T92" fmla="*/ 311 w 323"/>
                <a:gd name="T93" fmla="*/ 64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3" h="583">
                  <a:moveTo>
                    <a:pt x="323" y="69"/>
                  </a:moveTo>
                  <a:cubicBezTo>
                    <a:pt x="323" y="62"/>
                    <a:pt x="317" y="58"/>
                    <a:pt x="311" y="57"/>
                  </a:cubicBezTo>
                  <a:cubicBezTo>
                    <a:pt x="311" y="57"/>
                    <a:pt x="310" y="57"/>
                    <a:pt x="310" y="57"/>
                  </a:cubicBezTo>
                  <a:cubicBezTo>
                    <a:pt x="310" y="57"/>
                    <a:pt x="310" y="57"/>
                    <a:pt x="310" y="57"/>
                  </a:cubicBezTo>
                  <a:cubicBezTo>
                    <a:pt x="302" y="57"/>
                    <a:pt x="296" y="63"/>
                    <a:pt x="297" y="71"/>
                  </a:cubicBezTo>
                  <a:cubicBezTo>
                    <a:pt x="298" y="76"/>
                    <a:pt x="303" y="80"/>
                    <a:pt x="307" y="81"/>
                  </a:cubicBezTo>
                  <a:cubicBezTo>
                    <a:pt x="307" y="116"/>
                    <a:pt x="298" y="156"/>
                    <a:pt x="277" y="184"/>
                  </a:cubicBezTo>
                  <a:cubicBezTo>
                    <a:pt x="261" y="206"/>
                    <a:pt x="230" y="225"/>
                    <a:pt x="200" y="232"/>
                  </a:cubicBezTo>
                  <a:cubicBezTo>
                    <a:pt x="216" y="223"/>
                    <a:pt x="231" y="209"/>
                    <a:pt x="242" y="198"/>
                  </a:cubicBezTo>
                  <a:cubicBezTo>
                    <a:pt x="262" y="178"/>
                    <a:pt x="272" y="149"/>
                    <a:pt x="274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80" y="121"/>
                    <a:pt x="284" y="115"/>
                    <a:pt x="284" y="109"/>
                  </a:cubicBezTo>
                  <a:cubicBezTo>
                    <a:pt x="285" y="102"/>
                    <a:pt x="279" y="97"/>
                    <a:pt x="272" y="97"/>
                  </a:cubicBezTo>
                  <a:cubicBezTo>
                    <a:pt x="272" y="97"/>
                    <a:pt x="272" y="97"/>
                    <a:pt x="271" y="97"/>
                  </a:cubicBezTo>
                  <a:cubicBezTo>
                    <a:pt x="264" y="97"/>
                    <a:pt x="258" y="101"/>
                    <a:pt x="258" y="109"/>
                  </a:cubicBezTo>
                  <a:cubicBezTo>
                    <a:pt x="258" y="115"/>
                    <a:pt x="262" y="120"/>
                    <a:pt x="268" y="121"/>
                  </a:cubicBezTo>
                  <a:cubicBezTo>
                    <a:pt x="268" y="121"/>
                    <a:pt x="267" y="122"/>
                    <a:pt x="267" y="122"/>
                  </a:cubicBezTo>
                  <a:cubicBezTo>
                    <a:pt x="265" y="148"/>
                    <a:pt x="256" y="174"/>
                    <a:pt x="238" y="193"/>
                  </a:cubicBezTo>
                  <a:cubicBezTo>
                    <a:pt x="226" y="205"/>
                    <a:pt x="206" y="223"/>
                    <a:pt x="187" y="231"/>
                  </a:cubicBezTo>
                  <a:cubicBezTo>
                    <a:pt x="208" y="212"/>
                    <a:pt x="227" y="187"/>
                    <a:pt x="236" y="160"/>
                  </a:cubicBezTo>
                  <a:cubicBezTo>
                    <a:pt x="250" y="121"/>
                    <a:pt x="262" y="78"/>
                    <a:pt x="261" y="36"/>
                  </a:cubicBezTo>
                  <a:cubicBezTo>
                    <a:pt x="261" y="35"/>
                    <a:pt x="261" y="35"/>
                    <a:pt x="261" y="34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7" y="32"/>
                    <a:pt x="270" y="26"/>
                    <a:pt x="269" y="20"/>
                  </a:cubicBezTo>
                  <a:cubicBezTo>
                    <a:pt x="268" y="13"/>
                    <a:pt x="262" y="10"/>
                    <a:pt x="255" y="10"/>
                  </a:cubicBezTo>
                  <a:cubicBezTo>
                    <a:pt x="255" y="10"/>
                    <a:pt x="255" y="10"/>
                    <a:pt x="255" y="10"/>
                  </a:cubicBezTo>
                  <a:cubicBezTo>
                    <a:pt x="255" y="10"/>
                    <a:pt x="255" y="10"/>
                    <a:pt x="254" y="10"/>
                  </a:cubicBezTo>
                  <a:cubicBezTo>
                    <a:pt x="247" y="12"/>
                    <a:pt x="241" y="18"/>
                    <a:pt x="243" y="26"/>
                  </a:cubicBezTo>
                  <a:cubicBezTo>
                    <a:pt x="245" y="31"/>
                    <a:pt x="250" y="34"/>
                    <a:pt x="255" y="35"/>
                  </a:cubicBezTo>
                  <a:cubicBezTo>
                    <a:pt x="255" y="35"/>
                    <a:pt x="255" y="35"/>
                    <a:pt x="255" y="36"/>
                  </a:cubicBezTo>
                  <a:cubicBezTo>
                    <a:pt x="255" y="73"/>
                    <a:pt x="246" y="110"/>
                    <a:pt x="234" y="145"/>
                  </a:cubicBezTo>
                  <a:cubicBezTo>
                    <a:pt x="224" y="175"/>
                    <a:pt x="209" y="201"/>
                    <a:pt x="186" y="223"/>
                  </a:cubicBezTo>
                  <a:cubicBezTo>
                    <a:pt x="195" y="208"/>
                    <a:pt x="200" y="191"/>
                    <a:pt x="206" y="175"/>
                  </a:cubicBezTo>
                  <a:cubicBezTo>
                    <a:pt x="218" y="146"/>
                    <a:pt x="225" y="118"/>
                    <a:pt x="228" y="87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32" y="85"/>
                    <a:pt x="236" y="81"/>
                    <a:pt x="237" y="77"/>
                  </a:cubicBezTo>
                  <a:cubicBezTo>
                    <a:pt x="238" y="70"/>
                    <a:pt x="233" y="65"/>
                    <a:pt x="227" y="64"/>
                  </a:cubicBezTo>
                  <a:cubicBezTo>
                    <a:pt x="227" y="64"/>
                    <a:pt x="227" y="63"/>
                    <a:pt x="227" y="63"/>
                  </a:cubicBezTo>
                  <a:cubicBezTo>
                    <a:pt x="227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63"/>
                    <a:pt x="215" y="66"/>
                    <a:pt x="213" y="72"/>
                  </a:cubicBezTo>
                  <a:cubicBezTo>
                    <a:pt x="212" y="78"/>
                    <a:pt x="216" y="84"/>
                    <a:pt x="222" y="86"/>
                  </a:cubicBezTo>
                  <a:cubicBezTo>
                    <a:pt x="222" y="86"/>
                    <a:pt x="222" y="86"/>
                    <a:pt x="222" y="86"/>
                  </a:cubicBezTo>
                  <a:cubicBezTo>
                    <a:pt x="222" y="86"/>
                    <a:pt x="222" y="87"/>
                    <a:pt x="222" y="87"/>
                  </a:cubicBezTo>
                  <a:cubicBezTo>
                    <a:pt x="219" y="115"/>
                    <a:pt x="213" y="142"/>
                    <a:pt x="202" y="168"/>
                  </a:cubicBezTo>
                  <a:cubicBezTo>
                    <a:pt x="196" y="183"/>
                    <a:pt x="192" y="200"/>
                    <a:pt x="184" y="214"/>
                  </a:cubicBezTo>
                  <a:cubicBezTo>
                    <a:pt x="190" y="190"/>
                    <a:pt x="189" y="162"/>
                    <a:pt x="191" y="138"/>
                  </a:cubicBezTo>
                  <a:cubicBezTo>
                    <a:pt x="194" y="102"/>
                    <a:pt x="198" y="67"/>
                    <a:pt x="193" y="31"/>
                  </a:cubicBezTo>
                  <a:cubicBezTo>
                    <a:pt x="197" y="30"/>
                    <a:pt x="200" y="27"/>
                    <a:pt x="201" y="22"/>
                  </a:cubicBezTo>
                  <a:cubicBezTo>
                    <a:pt x="201" y="16"/>
                    <a:pt x="197" y="10"/>
                    <a:pt x="191" y="9"/>
                  </a:cubicBezTo>
                  <a:cubicBezTo>
                    <a:pt x="184" y="8"/>
                    <a:pt x="178" y="11"/>
                    <a:pt x="178" y="18"/>
                  </a:cubicBezTo>
                  <a:cubicBezTo>
                    <a:pt x="177" y="24"/>
                    <a:pt x="181" y="29"/>
                    <a:pt x="186" y="30"/>
                  </a:cubicBezTo>
                  <a:cubicBezTo>
                    <a:pt x="192" y="64"/>
                    <a:pt x="188" y="97"/>
                    <a:pt x="185" y="131"/>
                  </a:cubicBezTo>
                  <a:cubicBezTo>
                    <a:pt x="183" y="160"/>
                    <a:pt x="184" y="195"/>
                    <a:pt x="174" y="224"/>
                  </a:cubicBezTo>
                  <a:cubicBezTo>
                    <a:pt x="169" y="213"/>
                    <a:pt x="167" y="201"/>
                    <a:pt x="165" y="189"/>
                  </a:cubicBezTo>
                  <a:cubicBezTo>
                    <a:pt x="161" y="170"/>
                    <a:pt x="156" y="153"/>
                    <a:pt x="154" y="135"/>
                  </a:cubicBezTo>
                  <a:cubicBezTo>
                    <a:pt x="152" y="108"/>
                    <a:pt x="148" y="82"/>
                    <a:pt x="150" y="55"/>
                  </a:cubicBezTo>
                  <a:cubicBezTo>
                    <a:pt x="154" y="53"/>
                    <a:pt x="158" y="48"/>
                    <a:pt x="158" y="43"/>
                  </a:cubicBezTo>
                  <a:cubicBezTo>
                    <a:pt x="158" y="35"/>
                    <a:pt x="152" y="31"/>
                    <a:pt x="145" y="31"/>
                  </a:cubicBezTo>
                  <a:cubicBezTo>
                    <a:pt x="138" y="32"/>
                    <a:pt x="132" y="37"/>
                    <a:pt x="132" y="44"/>
                  </a:cubicBezTo>
                  <a:cubicBezTo>
                    <a:pt x="132" y="51"/>
                    <a:pt x="137" y="56"/>
                    <a:pt x="143" y="56"/>
                  </a:cubicBezTo>
                  <a:cubicBezTo>
                    <a:pt x="141" y="86"/>
                    <a:pt x="145" y="116"/>
                    <a:pt x="149" y="145"/>
                  </a:cubicBezTo>
                  <a:cubicBezTo>
                    <a:pt x="151" y="162"/>
                    <a:pt x="156" y="177"/>
                    <a:pt x="159" y="194"/>
                  </a:cubicBezTo>
                  <a:cubicBezTo>
                    <a:pt x="162" y="206"/>
                    <a:pt x="164" y="219"/>
                    <a:pt x="170" y="230"/>
                  </a:cubicBezTo>
                  <a:cubicBezTo>
                    <a:pt x="144" y="205"/>
                    <a:pt x="134" y="168"/>
                    <a:pt x="124" y="134"/>
                  </a:cubicBezTo>
                  <a:cubicBezTo>
                    <a:pt x="114" y="101"/>
                    <a:pt x="101" y="60"/>
                    <a:pt x="108" y="25"/>
                  </a:cubicBezTo>
                  <a:cubicBezTo>
                    <a:pt x="120" y="24"/>
                    <a:pt x="123" y="4"/>
                    <a:pt x="110" y="2"/>
                  </a:cubicBezTo>
                  <a:cubicBezTo>
                    <a:pt x="103" y="0"/>
                    <a:pt x="95" y="4"/>
                    <a:pt x="94" y="13"/>
                  </a:cubicBezTo>
                  <a:cubicBezTo>
                    <a:pt x="94" y="18"/>
                    <a:pt x="97" y="22"/>
                    <a:pt x="102" y="24"/>
                  </a:cubicBezTo>
                  <a:cubicBezTo>
                    <a:pt x="94" y="61"/>
                    <a:pt x="107" y="102"/>
                    <a:pt x="118" y="136"/>
                  </a:cubicBezTo>
                  <a:cubicBezTo>
                    <a:pt x="127" y="167"/>
                    <a:pt x="136" y="200"/>
                    <a:pt x="157" y="226"/>
                  </a:cubicBezTo>
                  <a:cubicBezTo>
                    <a:pt x="137" y="214"/>
                    <a:pt x="121" y="194"/>
                    <a:pt x="109" y="174"/>
                  </a:cubicBezTo>
                  <a:cubicBezTo>
                    <a:pt x="95" y="154"/>
                    <a:pt x="82" y="132"/>
                    <a:pt x="80" y="107"/>
                  </a:cubicBezTo>
                  <a:cubicBezTo>
                    <a:pt x="86" y="106"/>
                    <a:pt x="89" y="100"/>
                    <a:pt x="88" y="95"/>
                  </a:cubicBezTo>
                  <a:cubicBezTo>
                    <a:pt x="88" y="88"/>
                    <a:pt x="83" y="84"/>
                    <a:pt x="76" y="84"/>
                  </a:cubicBezTo>
                  <a:cubicBezTo>
                    <a:pt x="70" y="84"/>
                    <a:pt x="64" y="89"/>
                    <a:pt x="64" y="96"/>
                  </a:cubicBezTo>
                  <a:cubicBezTo>
                    <a:pt x="65" y="101"/>
                    <a:pt x="69" y="105"/>
                    <a:pt x="73" y="106"/>
                  </a:cubicBezTo>
                  <a:cubicBezTo>
                    <a:pt x="75" y="135"/>
                    <a:pt x="91" y="160"/>
                    <a:pt x="107" y="183"/>
                  </a:cubicBezTo>
                  <a:cubicBezTo>
                    <a:pt x="119" y="202"/>
                    <a:pt x="134" y="220"/>
                    <a:pt x="153" y="231"/>
                  </a:cubicBezTo>
                  <a:cubicBezTo>
                    <a:pt x="120" y="222"/>
                    <a:pt x="96" y="203"/>
                    <a:pt x="77" y="172"/>
                  </a:cubicBezTo>
                  <a:cubicBezTo>
                    <a:pt x="62" y="147"/>
                    <a:pt x="51" y="116"/>
                    <a:pt x="51" y="86"/>
                  </a:cubicBezTo>
                  <a:cubicBezTo>
                    <a:pt x="55" y="85"/>
                    <a:pt x="58" y="82"/>
                    <a:pt x="59" y="78"/>
                  </a:cubicBezTo>
                  <a:cubicBezTo>
                    <a:pt x="60" y="71"/>
                    <a:pt x="56" y="66"/>
                    <a:pt x="50" y="64"/>
                  </a:cubicBezTo>
                  <a:cubicBezTo>
                    <a:pt x="43" y="63"/>
                    <a:pt x="36" y="66"/>
                    <a:pt x="35" y="74"/>
                  </a:cubicBezTo>
                  <a:cubicBezTo>
                    <a:pt x="35" y="79"/>
                    <a:pt x="39" y="84"/>
                    <a:pt x="44" y="86"/>
                  </a:cubicBezTo>
                  <a:cubicBezTo>
                    <a:pt x="44" y="120"/>
                    <a:pt x="58" y="155"/>
                    <a:pt x="76" y="183"/>
                  </a:cubicBezTo>
                  <a:cubicBezTo>
                    <a:pt x="97" y="215"/>
                    <a:pt x="127" y="235"/>
                    <a:pt x="166" y="240"/>
                  </a:cubicBezTo>
                  <a:cubicBezTo>
                    <a:pt x="156" y="303"/>
                    <a:pt x="142" y="367"/>
                    <a:pt x="110" y="423"/>
                  </a:cubicBezTo>
                  <a:cubicBezTo>
                    <a:pt x="80" y="476"/>
                    <a:pt x="48" y="530"/>
                    <a:pt x="4" y="573"/>
                  </a:cubicBezTo>
                  <a:cubicBezTo>
                    <a:pt x="0" y="577"/>
                    <a:pt x="6" y="583"/>
                    <a:pt x="10" y="579"/>
                  </a:cubicBezTo>
                  <a:cubicBezTo>
                    <a:pt x="55" y="536"/>
                    <a:pt x="87" y="481"/>
                    <a:pt x="118" y="427"/>
                  </a:cubicBezTo>
                  <a:cubicBezTo>
                    <a:pt x="150" y="371"/>
                    <a:pt x="165" y="306"/>
                    <a:pt x="174" y="242"/>
                  </a:cubicBezTo>
                  <a:cubicBezTo>
                    <a:pt x="174" y="242"/>
                    <a:pt x="174" y="242"/>
                    <a:pt x="174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211" y="242"/>
                    <a:pt x="256" y="220"/>
                    <a:pt x="278" y="193"/>
                  </a:cubicBezTo>
                  <a:cubicBezTo>
                    <a:pt x="304" y="164"/>
                    <a:pt x="313" y="119"/>
                    <a:pt x="314" y="82"/>
                  </a:cubicBezTo>
                  <a:cubicBezTo>
                    <a:pt x="320" y="80"/>
                    <a:pt x="323" y="74"/>
                    <a:pt x="323" y="69"/>
                  </a:cubicBezTo>
                  <a:close/>
                  <a:moveTo>
                    <a:pt x="271" y="104"/>
                  </a:moveTo>
                  <a:cubicBezTo>
                    <a:pt x="271" y="104"/>
                    <a:pt x="271" y="104"/>
                    <a:pt x="271" y="104"/>
                  </a:cubicBezTo>
                  <a:cubicBezTo>
                    <a:pt x="271" y="104"/>
                    <a:pt x="271" y="104"/>
                    <a:pt x="272" y="104"/>
                  </a:cubicBezTo>
                  <a:cubicBezTo>
                    <a:pt x="275" y="104"/>
                    <a:pt x="278" y="105"/>
                    <a:pt x="278" y="109"/>
                  </a:cubicBezTo>
                  <a:cubicBezTo>
                    <a:pt x="278" y="112"/>
                    <a:pt x="276" y="115"/>
                    <a:pt x="273" y="115"/>
                  </a:cubicBezTo>
                  <a:cubicBezTo>
                    <a:pt x="269" y="116"/>
                    <a:pt x="265" y="114"/>
                    <a:pt x="264" y="110"/>
                  </a:cubicBezTo>
                  <a:cubicBezTo>
                    <a:pt x="264" y="106"/>
                    <a:pt x="267" y="103"/>
                    <a:pt x="271" y="104"/>
                  </a:cubicBezTo>
                  <a:close/>
                  <a:moveTo>
                    <a:pt x="250" y="25"/>
                  </a:moveTo>
                  <a:cubicBezTo>
                    <a:pt x="248" y="21"/>
                    <a:pt x="252" y="18"/>
                    <a:pt x="256" y="17"/>
                  </a:cubicBezTo>
                  <a:cubicBezTo>
                    <a:pt x="259" y="17"/>
                    <a:pt x="261" y="18"/>
                    <a:pt x="262" y="21"/>
                  </a:cubicBezTo>
                  <a:cubicBezTo>
                    <a:pt x="263" y="23"/>
                    <a:pt x="262" y="26"/>
                    <a:pt x="259" y="28"/>
                  </a:cubicBezTo>
                  <a:cubicBezTo>
                    <a:pt x="256" y="29"/>
                    <a:pt x="251" y="28"/>
                    <a:pt x="250" y="25"/>
                  </a:cubicBezTo>
                  <a:close/>
                  <a:moveTo>
                    <a:pt x="225" y="70"/>
                  </a:moveTo>
                  <a:cubicBezTo>
                    <a:pt x="225" y="70"/>
                    <a:pt x="225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71"/>
                    <a:pt x="231" y="82"/>
                    <a:pt x="223" y="79"/>
                  </a:cubicBezTo>
                  <a:cubicBezTo>
                    <a:pt x="218" y="78"/>
                    <a:pt x="219" y="69"/>
                    <a:pt x="225" y="70"/>
                  </a:cubicBezTo>
                  <a:close/>
                  <a:moveTo>
                    <a:pt x="189" y="16"/>
                  </a:moveTo>
                  <a:cubicBezTo>
                    <a:pt x="192" y="16"/>
                    <a:pt x="194" y="18"/>
                    <a:pt x="194" y="21"/>
                  </a:cubicBezTo>
                  <a:cubicBezTo>
                    <a:pt x="194" y="24"/>
                    <a:pt x="192" y="25"/>
                    <a:pt x="189" y="24"/>
                  </a:cubicBezTo>
                  <a:cubicBezTo>
                    <a:pt x="187" y="24"/>
                    <a:pt x="184" y="22"/>
                    <a:pt x="184" y="19"/>
                  </a:cubicBezTo>
                  <a:cubicBezTo>
                    <a:pt x="184" y="17"/>
                    <a:pt x="186" y="15"/>
                    <a:pt x="189" y="16"/>
                  </a:cubicBezTo>
                  <a:close/>
                  <a:moveTo>
                    <a:pt x="145" y="38"/>
                  </a:moveTo>
                  <a:cubicBezTo>
                    <a:pt x="148" y="38"/>
                    <a:pt x="152" y="39"/>
                    <a:pt x="152" y="43"/>
                  </a:cubicBezTo>
                  <a:cubicBezTo>
                    <a:pt x="151" y="46"/>
                    <a:pt x="148" y="49"/>
                    <a:pt x="145" y="49"/>
                  </a:cubicBezTo>
                  <a:cubicBezTo>
                    <a:pt x="136" y="50"/>
                    <a:pt x="138" y="39"/>
                    <a:pt x="145" y="38"/>
                  </a:cubicBezTo>
                  <a:close/>
                  <a:moveTo>
                    <a:pt x="108" y="8"/>
                  </a:moveTo>
                  <a:cubicBezTo>
                    <a:pt x="114" y="9"/>
                    <a:pt x="113" y="18"/>
                    <a:pt x="107" y="19"/>
                  </a:cubicBezTo>
                  <a:cubicBezTo>
                    <a:pt x="105" y="19"/>
                    <a:pt x="101" y="17"/>
                    <a:pt x="101" y="14"/>
                  </a:cubicBezTo>
                  <a:cubicBezTo>
                    <a:pt x="100" y="10"/>
                    <a:pt x="105" y="7"/>
                    <a:pt x="108" y="8"/>
                  </a:cubicBezTo>
                  <a:close/>
                  <a:moveTo>
                    <a:pt x="76" y="90"/>
                  </a:moveTo>
                  <a:cubicBezTo>
                    <a:pt x="81" y="90"/>
                    <a:pt x="85" y="99"/>
                    <a:pt x="79" y="101"/>
                  </a:cubicBezTo>
                  <a:cubicBezTo>
                    <a:pt x="76" y="101"/>
                    <a:pt x="72" y="99"/>
                    <a:pt x="71" y="96"/>
                  </a:cubicBezTo>
                  <a:cubicBezTo>
                    <a:pt x="70" y="93"/>
                    <a:pt x="73" y="90"/>
                    <a:pt x="76" y="90"/>
                  </a:cubicBezTo>
                  <a:close/>
                  <a:moveTo>
                    <a:pt x="42" y="75"/>
                  </a:moveTo>
                  <a:cubicBezTo>
                    <a:pt x="42" y="71"/>
                    <a:pt x="45" y="70"/>
                    <a:pt x="48" y="71"/>
                  </a:cubicBezTo>
                  <a:cubicBezTo>
                    <a:pt x="50" y="71"/>
                    <a:pt x="53" y="73"/>
                    <a:pt x="52" y="76"/>
                  </a:cubicBezTo>
                  <a:cubicBezTo>
                    <a:pt x="52" y="78"/>
                    <a:pt x="51" y="80"/>
                    <a:pt x="49" y="80"/>
                  </a:cubicBezTo>
                  <a:cubicBezTo>
                    <a:pt x="46" y="80"/>
                    <a:pt x="42" y="78"/>
                    <a:pt x="42" y="75"/>
                  </a:cubicBezTo>
                  <a:close/>
                  <a:moveTo>
                    <a:pt x="313" y="75"/>
                  </a:moveTo>
                  <a:cubicBezTo>
                    <a:pt x="305" y="78"/>
                    <a:pt x="299" y="63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4" y="64"/>
                    <a:pt x="317" y="65"/>
                    <a:pt x="317" y="69"/>
                  </a:cubicBezTo>
                  <a:cubicBezTo>
                    <a:pt x="317" y="71"/>
                    <a:pt x="315" y="74"/>
                    <a:pt x="313" y="7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3197" y="1166"/>
              <a:ext cx="719" cy="1213"/>
            </a:xfrm>
            <a:custGeom>
              <a:avLst/>
              <a:gdLst>
                <a:gd name="T0" fmla="*/ 218 w 304"/>
                <a:gd name="T1" fmla="*/ 431 h 512"/>
                <a:gd name="T2" fmla="*/ 223 w 304"/>
                <a:gd name="T3" fmla="*/ 355 h 512"/>
                <a:gd name="T4" fmla="*/ 227 w 304"/>
                <a:gd name="T5" fmla="*/ 329 h 512"/>
                <a:gd name="T6" fmla="*/ 224 w 304"/>
                <a:gd name="T7" fmla="*/ 328 h 512"/>
                <a:gd name="T8" fmla="*/ 214 w 304"/>
                <a:gd name="T9" fmla="*/ 354 h 512"/>
                <a:gd name="T10" fmla="*/ 212 w 304"/>
                <a:gd name="T11" fmla="*/ 421 h 512"/>
                <a:gd name="T12" fmla="*/ 142 w 304"/>
                <a:gd name="T13" fmla="*/ 281 h 512"/>
                <a:gd name="T14" fmla="*/ 203 w 304"/>
                <a:gd name="T15" fmla="*/ 181 h 512"/>
                <a:gd name="T16" fmla="*/ 207 w 304"/>
                <a:gd name="T17" fmla="*/ 159 h 512"/>
                <a:gd name="T18" fmla="*/ 196 w 304"/>
                <a:gd name="T19" fmla="*/ 179 h 512"/>
                <a:gd name="T20" fmla="*/ 162 w 304"/>
                <a:gd name="T21" fmla="*/ 159 h 512"/>
                <a:gd name="T22" fmla="*/ 157 w 304"/>
                <a:gd name="T23" fmla="*/ 137 h 512"/>
                <a:gd name="T24" fmla="*/ 155 w 304"/>
                <a:gd name="T25" fmla="*/ 160 h 512"/>
                <a:gd name="T26" fmla="*/ 81 w 304"/>
                <a:gd name="T27" fmla="*/ 26 h 512"/>
                <a:gd name="T28" fmla="*/ 78 w 304"/>
                <a:gd name="T29" fmla="*/ 1 h 512"/>
                <a:gd name="T30" fmla="*/ 72 w 304"/>
                <a:gd name="T31" fmla="*/ 25 h 512"/>
                <a:gd name="T32" fmla="*/ 95 w 304"/>
                <a:gd name="T33" fmla="*/ 167 h 512"/>
                <a:gd name="T34" fmla="*/ 52 w 304"/>
                <a:gd name="T35" fmla="*/ 134 h 512"/>
                <a:gd name="T36" fmla="*/ 58 w 304"/>
                <a:gd name="T37" fmla="*/ 88 h 512"/>
                <a:gd name="T38" fmla="*/ 37 w 304"/>
                <a:gd name="T39" fmla="*/ 83 h 512"/>
                <a:gd name="T40" fmla="*/ 44 w 304"/>
                <a:gd name="T41" fmla="*/ 125 h 512"/>
                <a:gd name="T42" fmla="*/ 20 w 304"/>
                <a:gd name="T43" fmla="*/ 76 h 512"/>
                <a:gd name="T44" fmla="*/ 0 w 304"/>
                <a:gd name="T45" fmla="*/ 77 h 512"/>
                <a:gd name="T46" fmla="*/ 51 w 304"/>
                <a:gd name="T47" fmla="*/ 142 h 512"/>
                <a:gd name="T48" fmla="*/ 150 w 304"/>
                <a:gd name="T49" fmla="*/ 322 h 512"/>
                <a:gd name="T50" fmla="*/ 120 w 304"/>
                <a:gd name="T51" fmla="*/ 327 h 512"/>
                <a:gd name="T52" fmla="*/ 90 w 304"/>
                <a:gd name="T53" fmla="*/ 303 h 512"/>
                <a:gd name="T54" fmla="*/ 105 w 304"/>
                <a:gd name="T55" fmla="*/ 253 h 512"/>
                <a:gd name="T56" fmla="*/ 81 w 304"/>
                <a:gd name="T57" fmla="*/ 245 h 512"/>
                <a:gd name="T58" fmla="*/ 84 w 304"/>
                <a:gd name="T59" fmla="*/ 295 h 512"/>
                <a:gd name="T60" fmla="*/ 69 w 304"/>
                <a:gd name="T61" fmla="*/ 250 h 512"/>
                <a:gd name="T62" fmla="*/ 45 w 304"/>
                <a:gd name="T63" fmla="*/ 246 h 512"/>
                <a:gd name="T64" fmla="*/ 101 w 304"/>
                <a:gd name="T65" fmla="*/ 323 h 512"/>
                <a:gd name="T66" fmla="*/ 63 w 304"/>
                <a:gd name="T67" fmla="*/ 314 h 512"/>
                <a:gd name="T68" fmla="*/ 62 w 304"/>
                <a:gd name="T69" fmla="*/ 299 h 512"/>
                <a:gd name="T70" fmla="*/ 44 w 304"/>
                <a:gd name="T71" fmla="*/ 315 h 512"/>
                <a:gd name="T72" fmla="*/ 113 w 304"/>
                <a:gd name="T73" fmla="*/ 330 h 512"/>
                <a:gd name="T74" fmla="*/ 165 w 304"/>
                <a:gd name="T75" fmla="*/ 357 h 512"/>
                <a:gd name="T76" fmla="*/ 294 w 304"/>
                <a:gd name="T77" fmla="*/ 510 h 512"/>
                <a:gd name="T78" fmla="*/ 224 w 304"/>
                <a:gd name="T79" fmla="*/ 335 h 512"/>
                <a:gd name="T80" fmla="*/ 215 w 304"/>
                <a:gd name="T81" fmla="*/ 339 h 512"/>
                <a:gd name="T82" fmla="*/ 202 w 304"/>
                <a:gd name="T83" fmla="*/ 175 h 512"/>
                <a:gd name="T84" fmla="*/ 201 w 304"/>
                <a:gd name="T85" fmla="*/ 174 h 512"/>
                <a:gd name="T86" fmla="*/ 205 w 304"/>
                <a:gd name="T87" fmla="*/ 165 h 512"/>
                <a:gd name="T88" fmla="*/ 157 w 304"/>
                <a:gd name="T89" fmla="*/ 143 h 512"/>
                <a:gd name="T90" fmla="*/ 153 w 304"/>
                <a:gd name="T91" fmla="*/ 149 h 512"/>
                <a:gd name="T92" fmla="*/ 46 w 304"/>
                <a:gd name="T93" fmla="*/ 90 h 512"/>
                <a:gd name="T94" fmla="*/ 46 w 304"/>
                <a:gd name="T95" fmla="*/ 90 h 512"/>
                <a:gd name="T96" fmla="*/ 10 w 304"/>
                <a:gd name="T97" fmla="*/ 81 h 512"/>
                <a:gd name="T98" fmla="*/ 10 w 304"/>
                <a:gd name="T99" fmla="*/ 72 h 512"/>
                <a:gd name="T100" fmla="*/ 78 w 304"/>
                <a:gd name="T101" fmla="*/ 7 h 512"/>
                <a:gd name="T102" fmla="*/ 77 w 304"/>
                <a:gd name="T103" fmla="*/ 20 h 512"/>
                <a:gd name="T104" fmla="*/ 88 w 304"/>
                <a:gd name="T105" fmla="*/ 247 h 512"/>
                <a:gd name="T106" fmla="*/ 99 w 304"/>
                <a:gd name="T107" fmla="*/ 251 h 512"/>
                <a:gd name="T108" fmla="*/ 88 w 304"/>
                <a:gd name="T109" fmla="*/ 247 h 512"/>
                <a:gd name="T110" fmla="*/ 62 w 304"/>
                <a:gd name="T111" fmla="*/ 243 h 512"/>
                <a:gd name="T112" fmla="*/ 56 w 304"/>
                <a:gd name="T113" fmla="*/ 252 h 512"/>
                <a:gd name="T114" fmla="*/ 50 w 304"/>
                <a:gd name="T115" fmla="*/ 305 h 512"/>
                <a:gd name="T116" fmla="*/ 60 w 304"/>
                <a:gd name="T117" fmla="*/ 307 h 512"/>
                <a:gd name="T118" fmla="*/ 49 w 304"/>
                <a:gd name="T119" fmla="*/ 31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" h="512">
                  <a:moveTo>
                    <a:pt x="299" y="502"/>
                  </a:moveTo>
                  <a:cubicBezTo>
                    <a:pt x="266" y="487"/>
                    <a:pt x="240" y="461"/>
                    <a:pt x="218" y="431"/>
                  </a:cubicBezTo>
                  <a:cubicBezTo>
                    <a:pt x="219" y="431"/>
                    <a:pt x="219" y="430"/>
                    <a:pt x="219" y="429"/>
                  </a:cubicBezTo>
                  <a:cubicBezTo>
                    <a:pt x="217" y="404"/>
                    <a:pt x="216" y="381"/>
                    <a:pt x="223" y="355"/>
                  </a:cubicBezTo>
                  <a:cubicBezTo>
                    <a:pt x="228" y="354"/>
                    <a:pt x="232" y="351"/>
                    <a:pt x="234" y="347"/>
                  </a:cubicBezTo>
                  <a:cubicBezTo>
                    <a:pt x="238" y="340"/>
                    <a:pt x="235" y="332"/>
                    <a:pt x="227" y="329"/>
                  </a:cubicBezTo>
                  <a:cubicBezTo>
                    <a:pt x="227" y="329"/>
                    <a:pt x="227" y="328"/>
                    <a:pt x="226" y="328"/>
                  </a:cubicBezTo>
                  <a:cubicBezTo>
                    <a:pt x="225" y="328"/>
                    <a:pt x="225" y="328"/>
                    <a:pt x="224" y="328"/>
                  </a:cubicBezTo>
                  <a:cubicBezTo>
                    <a:pt x="218" y="328"/>
                    <a:pt x="212" y="331"/>
                    <a:pt x="209" y="337"/>
                  </a:cubicBezTo>
                  <a:cubicBezTo>
                    <a:pt x="207" y="343"/>
                    <a:pt x="208" y="351"/>
                    <a:pt x="214" y="354"/>
                  </a:cubicBezTo>
                  <a:cubicBezTo>
                    <a:pt x="215" y="354"/>
                    <a:pt x="216" y="355"/>
                    <a:pt x="216" y="355"/>
                  </a:cubicBezTo>
                  <a:cubicBezTo>
                    <a:pt x="211" y="377"/>
                    <a:pt x="210" y="399"/>
                    <a:pt x="212" y="421"/>
                  </a:cubicBezTo>
                  <a:cubicBezTo>
                    <a:pt x="189" y="388"/>
                    <a:pt x="172" y="351"/>
                    <a:pt x="158" y="318"/>
                  </a:cubicBezTo>
                  <a:cubicBezTo>
                    <a:pt x="152" y="306"/>
                    <a:pt x="147" y="293"/>
                    <a:pt x="142" y="281"/>
                  </a:cubicBezTo>
                  <a:cubicBezTo>
                    <a:pt x="149" y="258"/>
                    <a:pt x="155" y="236"/>
                    <a:pt x="159" y="212"/>
                  </a:cubicBezTo>
                  <a:cubicBezTo>
                    <a:pt x="176" y="207"/>
                    <a:pt x="191" y="195"/>
                    <a:pt x="203" y="181"/>
                  </a:cubicBezTo>
                  <a:cubicBezTo>
                    <a:pt x="207" y="182"/>
                    <a:pt x="212" y="179"/>
                    <a:pt x="214" y="174"/>
                  </a:cubicBezTo>
                  <a:cubicBezTo>
                    <a:pt x="216" y="168"/>
                    <a:pt x="213" y="161"/>
                    <a:pt x="207" y="159"/>
                  </a:cubicBezTo>
                  <a:cubicBezTo>
                    <a:pt x="201" y="156"/>
                    <a:pt x="193" y="159"/>
                    <a:pt x="191" y="166"/>
                  </a:cubicBezTo>
                  <a:cubicBezTo>
                    <a:pt x="190" y="171"/>
                    <a:pt x="192" y="176"/>
                    <a:pt x="196" y="179"/>
                  </a:cubicBezTo>
                  <a:cubicBezTo>
                    <a:pt x="186" y="190"/>
                    <a:pt x="174" y="200"/>
                    <a:pt x="160" y="205"/>
                  </a:cubicBezTo>
                  <a:cubicBezTo>
                    <a:pt x="162" y="190"/>
                    <a:pt x="163" y="175"/>
                    <a:pt x="162" y="159"/>
                  </a:cubicBezTo>
                  <a:cubicBezTo>
                    <a:pt x="166" y="158"/>
                    <a:pt x="169" y="153"/>
                    <a:pt x="169" y="148"/>
                  </a:cubicBezTo>
                  <a:cubicBezTo>
                    <a:pt x="169" y="141"/>
                    <a:pt x="164" y="136"/>
                    <a:pt x="157" y="137"/>
                  </a:cubicBezTo>
                  <a:cubicBezTo>
                    <a:pt x="151" y="137"/>
                    <a:pt x="147" y="143"/>
                    <a:pt x="147" y="149"/>
                  </a:cubicBezTo>
                  <a:cubicBezTo>
                    <a:pt x="147" y="154"/>
                    <a:pt x="150" y="158"/>
                    <a:pt x="155" y="160"/>
                  </a:cubicBezTo>
                  <a:cubicBezTo>
                    <a:pt x="158" y="198"/>
                    <a:pt x="148" y="235"/>
                    <a:pt x="138" y="271"/>
                  </a:cubicBezTo>
                  <a:cubicBezTo>
                    <a:pt x="108" y="193"/>
                    <a:pt x="84" y="109"/>
                    <a:pt x="81" y="26"/>
                  </a:cubicBezTo>
                  <a:cubicBezTo>
                    <a:pt x="86" y="25"/>
                    <a:pt x="90" y="21"/>
                    <a:pt x="90" y="15"/>
                  </a:cubicBezTo>
                  <a:cubicBezTo>
                    <a:pt x="90" y="8"/>
                    <a:pt x="85" y="2"/>
                    <a:pt x="78" y="1"/>
                  </a:cubicBezTo>
                  <a:cubicBezTo>
                    <a:pt x="72" y="0"/>
                    <a:pt x="66" y="4"/>
                    <a:pt x="64" y="11"/>
                  </a:cubicBezTo>
                  <a:cubicBezTo>
                    <a:pt x="62" y="17"/>
                    <a:pt x="66" y="23"/>
                    <a:pt x="72" y="25"/>
                  </a:cubicBezTo>
                  <a:cubicBezTo>
                    <a:pt x="72" y="25"/>
                    <a:pt x="72" y="26"/>
                    <a:pt x="72" y="26"/>
                  </a:cubicBezTo>
                  <a:cubicBezTo>
                    <a:pt x="74" y="73"/>
                    <a:pt x="82" y="121"/>
                    <a:pt x="95" y="167"/>
                  </a:cubicBezTo>
                  <a:cubicBezTo>
                    <a:pt x="80" y="161"/>
                    <a:pt x="67" y="149"/>
                    <a:pt x="56" y="137"/>
                  </a:cubicBezTo>
                  <a:cubicBezTo>
                    <a:pt x="55" y="136"/>
                    <a:pt x="53" y="135"/>
                    <a:pt x="52" y="134"/>
                  </a:cubicBezTo>
                  <a:cubicBezTo>
                    <a:pt x="49" y="122"/>
                    <a:pt x="50" y="109"/>
                    <a:pt x="49" y="97"/>
                  </a:cubicBezTo>
                  <a:cubicBezTo>
                    <a:pt x="54" y="96"/>
                    <a:pt x="57" y="93"/>
                    <a:pt x="58" y="88"/>
                  </a:cubicBezTo>
                  <a:cubicBezTo>
                    <a:pt x="59" y="82"/>
                    <a:pt x="55" y="76"/>
                    <a:pt x="49" y="74"/>
                  </a:cubicBezTo>
                  <a:cubicBezTo>
                    <a:pt x="43" y="73"/>
                    <a:pt x="38" y="78"/>
                    <a:pt x="37" y="83"/>
                  </a:cubicBezTo>
                  <a:cubicBezTo>
                    <a:pt x="36" y="88"/>
                    <a:pt x="38" y="93"/>
                    <a:pt x="43" y="96"/>
                  </a:cubicBezTo>
                  <a:cubicBezTo>
                    <a:pt x="43" y="106"/>
                    <a:pt x="43" y="115"/>
                    <a:pt x="44" y="125"/>
                  </a:cubicBezTo>
                  <a:cubicBezTo>
                    <a:pt x="33" y="113"/>
                    <a:pt x="23" y="100"/>
                    <a:pt x="17" y="85"/>
                  </a:cubicBezTo>
                  <a:cubicBezTo>
                    <a:pt x="19" y="82"/>
                    <a:pt x="20" y="79"/>
                    <a:pt x="20" y="76"/>
                  </a:cubicBezTo>
                  <a:cubicBezTo>
                    <a:pt x="20" y="69"/>
                    <a:pt x="15" y="65"/>
                    <a:pt x="9" y="66"/>
                  </a:cubicBezTo>
                  <a:cubicBezTo>
                    <a:pt x="3" y="66"/>
                    <a:pt x="0" y="71"/>
                    <a:pt x="0" y="77"/>
                  </a:cubicBezTo>
                  <a:cubicBezTo>
                    <a:pt x="0" y="83"/>
                    <a:pt x="5" y="87"/>
                    <a:pt x="11" y="87"/>
                  </a:cubicBezTo>
                  <a:cubicBezTo>
                    <a:pt x="20" y="108"/>
                    <a:pt x="35" y="126"/>
                    <a:pt x="51" y="142"/>
                  </a:cubicBezTo>
                  <a:cubicBezTo>
                    <a:pt x="64" y="155"/>
                    <a:pt x="79" y="169"/>
                    <a:pt x="97" y="175"/>
                  </a:cubicBezTo>
                  <a:cubicBezTo>
                    <a:pt x="111" y="226"/>
                    <a:pt x="130" y="275"/>
                    <a:pt x="150" y="322"/>
                  </a:cubicBezTo>
                  <a:cubicBezTo>
                    <a:pt x="153" y="329"/>
                    <a:pt x="157" y="337"/>
                    <a:pt x="160" y="344"/>
                  </a:cubicBezTo>
                  <a:cubicBezTo>
                    <a:pt x="148" y="337"/>
                    <a:pt x="132" y="333"/>
                    <a:pt x="120" y="327"/>
                  </a:cubicBezTo>
                  <a:cubicBezTo>
                    <a:pt x="109" y="321"/>
                    <a:pt x="99" y="313"/>
                    <a:pt x="90" y="303"/>
                  </a:cubicBezTo>
                  <a:cubicBezTo>
                    <a:pt x="90" y="303"/>
                    <a:pt x="90" y="303"/>
                    <a:pt x="90" y="303"/>
                  </a:cubicBezTo>
                  <a:cubicBezTo>
                    <a:pt x="89" y="288"/>
                    <a:pt x="94" y="275"/>
                    <a:pt x="95" y="261"/>
                  </a:cubicBezTo>
                  <a:cubicBezTo>
                    <a:pt x="100" y="260"/>
                    <a:pt x="104" y="258"/>
                    <a:pt x="105" y="253"/>
                  </a:cubicBezTo>
                  <a:cubicBezTo>
                    <a:pt x="107" y="246"/>
                    <a:pt x="103" y="239"/>
                    <a:pt x="97" y="237"/>
                  </a:cubicBezTo>
                  <a:cubicBezTo>
                    <a:pt x="91" y="235"/>
                    <a:pt x="83" y="239"/>
                    <a:pt x="81" y="245"/>
                  </a:cubicBezTo>
                  <a:cubicBezTo>
                    <a:pt x="79" y="251"/>
                    <a:pt x="83" y="257"/>
                    <a:pt x="88" y="259"/>
                  </a:cubicBezTo>
                  <a:cubicBezTo>
                    <a:pt x="88" y="272"/>
                    <a:pt x="84" y="283"/>
                    <a:pt x="84" y="295"/>
                  </a:cubicBezTo>
                  <a:cubicBezTo>
                    <a:pt x="74" y="284"/>
                    <a:pt x="67" y="270"/>
                    <a:pt x="62" y="257"/>
                  </a:cubicBezTo>
                  <a:cubicBezTo>
                    <a:pt x="66" y="256"/>
                    <a:pt x="68" y="253"/>
                    <a:pt x="69" y="250"/>
                  </a:cubicBezTo>
                  <a:cubicBezTo>
                    <a:pt x="71" y="244"/>
                    <a:pt x="68" y="238"/>
                    <a:pt x="63" y="236"/>
                  </a:cubicBezTo>
                  <a:cubicBezTo>
                    <a:pt x="56" y="234"/>
                    <a:pt x="47" y="238"/>
                    <a:pt x="45" y="246"/>
                  </a:cubicBezTo>
                  <a:cubicBezTo>
                    <a:pt x="44" y="253"/>
                    <a:pt x="49" y="257"/>
                    <a:pt x="55" y="258"/>
                  </a:cubicBezTo>
                  <a:cubicBezTo>
                    <a:pt x="64" y="282"/>
                    <a:pt x="81" y="306"/>
                    <a:pt x="101" y="323"/>
                  </a:cubicBezTo>
                  <a:cubicBezTo>
                    <a:pt x="101" y="323"/>
                    <a:pt x="102" y="323"/>
                    <a:pt x="102" y="323"/>
                  </a:cubicBezTo>
                  <a:cubicBezTo>
                    <a:pt x="88" y="323"/>
                    <a:pt x="72" y="324"/>
                    <a:pt x="63" y="314"/>
                  </a:cubicBezTo>
                  <a:cubicBezTo>
                    <a:pt x="65" y="312"/>
                    <a:pt x="66" y="310"/>
                    <a:pt x="66" y="307"/>
                  </a:cubicBezTo>
                  <a:cubicBezTo>
                    <a:pt x="66" y="304"/>
                    <a:pt x="64" y="301"/>
                    <a:pt x="62" y="299"/>
                  </a:cubicBezTo>
                  <a:cubicBezTo>
                    <a:pt x="57" y="296"/>
                    <a:pt x="50" y="295"/>
                    <a:pt x="46" y="299"/>
                  </a:cubicBezTo>
                  <a:cubicBezTo>
                    <a:pt x="41" y="303"/>
                    <a:pt x="39" y="311"/>
                    <a:pt x="44" y="315"/>
                  </a:cubicBezTo>
                  <a:cubicBezTo>
                    <a:pt x="47" y="319"/>
                    <a:pt x="53" y="319"/>
                    <a:pt x="58" y="317"/>
                  </a:cubicBezTo>
                  <a:cubicBezTo>
                    <a:pt x="70" y="333"/>
                    <a:pt x="95" y="327"/>
                    <a:pt x="113" y="330"/>
                  </a:cubicBezTo>
                  <a:cubicBezTo>
                    <a:pt x="119" y="334"/>
                    <a:pt x="126" y="337"/>
                    <a:pt x="133" y="340"/>
                  </a:cubicBezTo>
                  <a:cubicBezTo>
                    <a:pt x="143" y="345"/>
                    <a:pt x="157" y="348"/>
                    <a:pt x="165" y="357"/>
                  </a:cubicBezTo>
                  <a:cubicBezTo>
                    <a:pt x="165" y="357"/>
                    <a:pt x="166" y="357"/>
                    <a:pt x="166" y="357"/>
                  </a:cubicBezTo>
                  <a:cubicBezTo>
                    <a:pt x="195" y="418"/>
                    <a:pt x="234" y="482"/>
                    <a:pt x="294" y="510"/>
                  </a:cubicBezTo>
                  <a:cubicBezTo>
                    <a:pt x="299" y="512"/>
                    <a:pt x="304" y="504"/>
                    <a:pt x="299" y="502"/>
                  </a:cubicBezTo>
                  <a:close/>
                  <a:moveTo>
                    <a:pt x="224" y="335"/>
                  </a:moveTo>
                  <a:cubicBezTo>
                    <a:pt x="236" y="339"/>
                    <a:pt x="224" y="354"/>
                    <a:pt x="217" y="348"/>
                  </a:cubicBezTo>
                  <a:cubicBezTo>
                    <a:pt x="214" y="346"/>
                    <a:pt x="214" y="342"/>
                    <a:pt x="215" y="339"/>
                  </a:cubicBezTo>
                  <a:cubicBezTo>
                    <a:pt x="217" y="336"/>
                    <a:pt x="220" y="334"/>
                    <a:pt x="224" y="335"/>
                  </a:cubicBezTo>
                  <a:close/>
                  <a:moveTo>
                    <a:pt x="202" y="175"/>
                  </a:moveTo>
                  <a:cubicBezTo>
                    <a:pt x="202" y="175"/>
                    <a:pt x="202" y="175"/>
                    <a:pt x="202" y="175"/>
                  </a:cubicBezTo>
                  <a:cubicBezTo>
                    <a:pt x="202" y="175"/>
                    <a:pt x="202" y="174"/>
                    <a:pt x="201" y="174"/>
                  </a:cubicBezTo>
                  <a:cubicBezTo>
                    <a:pt x="199" y="173"/>
                    <a:pt x="197" y="170"/>
                    <a:pt x="198" y="168"/>
                  </a:cubicBezTo>
                  <a:cubicBezTo>
                    <a:pt x="198" y="164"/>
                    <a:pt x="202" y="164"/>
                    <a:pt x="205" y="165"/>
                  </a:cubicBezTo>
                  <a:cubicBezTo>
                    <a:pt x="210" y="167"/>
                    <a:pt x="208" y="177"/>
                    <a:pt x="202" y="175"/>
                  </a:cubicBezTo>
                  <a:close/>
                  <a:moveTo>
                    <a:pt x="157" y="143"/>
                  </a:moveTo>
                  <a:cubicBezTo>
                    <a:pt x="164" y="142"/>
                    <a:pt x="165" y="154"/>
                    <a:pt x="158" y="153"/>
                  </a:cubicBezTo>
                  <a:cubicBezTo>
                    <a:pt x="155" y="153"/>
                    <a:pt x="153" y="152"/>
                    <a:pt x="153" y="149"/>
                  </a:cubicBezTo>
                  <a:cubicBezTo>
                    <a:pt x="153" y="147"/>
                    <a:pt x="154" y="144"/>
                    <a:pt x="157" y="143"/>
                  </a:cubicBezTo>
                  <a:close/>
                  <a:moveTo>
                    <a:pt x="46" y="90"/>
                  </a:moveTo>
                  <a:cubicBezTo>
                    <a:pt x="42" y="89"/>
                    <a:pt x="43" y="81"/>
                    <a:pt x="47" y="81"/>
                  </a:cubicBezTo>
                  <a:cubicBezTo>
                    <a:pt x="53" y="81"/>
                    <a:pt x="52" y="92"/>
                    <a:pt x="46" y="90"/>
                  </a:cubicBezTo>
                  <a:close/>
                  <a:moveTo>
                    <a:pt x="10" y="72"/>
                  </a:moveTo>
                  <a:cubicBezTo>
                    <a:pt x="15" y="72"/>
                    <a:pt x="15" y="79"/>
                    <a:pt x="10" y="81"/>
                  </a:cubicBezTo>
                  <a:cubicBezTo>
                    <a:pt x="8" y="81"/>
                    <a:pt x="6" y="80"/>
                    <a:pt x="6" y="77"/>
                  </a:cubicBezTo>
                  <a:cubicBezTo>
                    <a:pt x="6" y="75"/>
                    <a:pt x="7" y="73"/>
                    <a:pt x="10" y="72"/>
                  </a:cubicBezTo>
                  <a:close/>
                  <a:moveTo>
                    <a:pt x="71" y="12"/>
                  </a:moveTo>
                  <a:cubicBezTo>
                    <a:pt x="71" y="9"/>
                    <a:pt x="74" y="7"/>
                    <a:pt x="78" y="7"/>
                  </a:cubicBezTo>
                  <a:cubicBezTo>
                    <a:pt x="81" y="8"/>
                    <a:pt x="84" y="11"/>
                    <a:pt x="84" y="15"/>
                  </a:cubicBezTo>
                  <a:cubicBezTo>
                    <a:pt x="83" y="19"/>
                    <a:pt x="80" y="20"/>
                    <a:pt x="77" y="20"/>
                  </a:cubicBezTo>
                  <a:cubicBezTo>
                    <a:pt x="73" y="19"/>
                    <a:pt x="69" y="17"/>
                    <a:pt x="71" y="12"/>
                  </a:cubicBezTo>
                  <a:close/>
                  <a:moveTo>
                    <a:pt x="88" y="247"/>
                  </a:moveTo>
                  <a:cubicBezTo>
                    <a:pt x="89" y="244"/>
                    <a:pt x="92" y="243"/>
                    <a:pt x="95" y="243"/>
                  </a:cubicBezTo>
                  <a:cubicBezTo>
                    <a:pt x="98" y="244"/>
                    <a:pt x="100" y="248"/>
                    <a:pt x="99" y="251"/>
                  </a:cubicBezTo>
                  <a:cubicBezTo>
                    <a:pt x="98" y="254"/>
                    <a:pt x="95" y="255"/>
                    <a:pt x="92" y="254"/>
                  </a:cubicBezTo>
                  <a:cubicBezTo>
                    <a:pt x="89" y="253"/>
                    <a:pt x="86" y="250"/>
                    <a:pt x="88" y="247"/>
                  </a:cubicBezTo>
                  <a:close/>
                  <a:moveTo>
                    <a:pt x="52" y="247"/>
                  </a:moveTo>
                  <a:cubicBezTo>
                    <a:pt x="53" y="243"/>
                    <a:pt x="58" y="240"/>
                    <a:pt x="62" y="243"/>
                  </a:cubicBezTo>
                  <a:cubicBezTo>
                    <a:pt x="63" y="244"/>
                    <a:pt x="64" y="246"/>
                    <a:pt x="63" y="248"/>
                  </a:cubicBezTo>
                  <a:cubicBezTo>
                    <a:pt x="62" y="251"/>
                    <a:pt x="59" y="252"/>
                    <a:pt x="56" y="252"/>
                  </a:cubicBezTo>
                  <a:cubicBezTo>
                    <a:pt x="53" y="252"/>
                    <a:pt x="51" y="250"/>
                    <a:pt x="52" y="247"/>
                  </a:cubicBezTo>
                  <a:close/>
                  <a:moveTo>
                    <a:pt x="50" y="305"/>
                  </a:moveTo>
                  <a:cubicBezTo>
                    <a:pt x="52" y="303"/>
                    <a:pt x="54" y="302"/>
                    <a:pt x="57" y="304"/>
                  </a:cubicBezTo>
                  <a:cubicBezTo>
                    <a:pt x="58" y="304"/>
                    <a:pt x="60" y="306"/>
                    <a:pt x="60" y="307"/>
                  </a:cubicBezTo>
                  <a:cubicBezTo>
                    <a:pt x="60" y="308"/>
                    <a:pt x="58" y="309"/>
                    <a:pt x="58" y="310"/>
                  </a:cubicBezTo>
                  <a:cubicBezTo>
                    <a:pt x="55" y="312"/>
                    <a:pt x="52" y="313"/>
                    <a:pt x="49" y="311"/>
                  </a:cubicBezTo>
                  <a:cubicBezTo>
                    <a:pt x="47" y="310"/>
                    <a:pt x="48" y="306"/>
                    <a:pt x="50" y="30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3360" y="1183"/>
              <a:ext cx="35" cy="31"/>
            </a:xfrm>
            <a:custGeom>
              <a:avLst/>
              <a:gdLst>
                <a:gd name="T0" fmla="*/ 8 w 15"/>
                <a:gd name="T1" fmla="*/ 13 h 13"/>
                <a:gd name="T2" fmla="*/ 15 w 15"/>
                <a:gd name="T3" fmla="*/ 8 h 13"/>
                <a:gd name="T4" fmla="*/ 9 w 15"/>
                <a:gd name="T5" fmla="*/ 0 h 13"/>
                <a:gd name="T6" fmla="*/ 2 w 15"/>
                <a:gd name="T7" fmla="*/ 5 h 13"/>
                <a:gd name="T8" fmla="*/ 8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13"/>
                  </a:moveTo>
                  <a:cubicBezTo>
                    <a:pt x="11" y="13"/>
                    <a:pt x="14" y="12"/>
                    <a:pt x="15" y="8"/>
                  </a:cubicBezTo>
                  <a:cubicBezTo>
                    <a:pt x="15" y="4"/>
                    <a:pt x="12" y="1"/>
                    <a:pt x="9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0" y="10"/>
                    <a:pt x="4" y="12"/>
                    <a:pt x="8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3211" y="1337"/>
              <a:ext cx="21" cy="21"/>
            </a:xfrm>
            <a:custGeom>
              <a:avLst/>
              <a:gdLst>
                <a:gd name="T0" fmla="*/ 4 w 9"/>
                <a:gd name="T1" fmla="*/ 9 h 9"/>
                <a:gd name="T2" fmla="*/ 4 w 9"/>
                <a:gd name="T3" fmla="*/ 0 h 9"/>
                <a:gd name="T4" fmla="*/ 0 w 9"/>
                <a:gd name="T5" fmla="*/ 5 h 9"/>
                <a:gd name="T6" fmla="*/ 4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9" y="7"/>
                    <a:pt x="9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3296" y="1358"/>
              <a:ext cx="26" cy="26"/>
            </a:xfrm>
            <a:custGeom>
              <a:avLst/>
              <a:gdLst>
                <a:gd name="T0" fmla="*/ 5 w 11"/>
                <a:gd name="T1" fmla="*/ 0 h 11"/>
                <a:gd name="T2" fmla="*/ 4 w 11"/>
                <a:gd name="T3" fmla="*/ 9 h 11"/>
                <a:gd name="T4" fmla="*/ 5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1" y="0"/>
                    <a:pt x="0" y="8"/>
                    <a:pt x="4" y="9"/>
                  </a:cubicBezTo>
                  <a:cubicBezTo>
                    <a:pt x="10" y="11"/>
                    <a:pt x="11" y="0"/>
                    <a:pt x="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3559" y="1503"/>
              <a:ext cx="28" cy="28"/>
            </a:xfrm>
            <a:custGeom>
              <a:avLst/>
              <a:gdLst>
                <a:gd name="T0" fmla="*/ 5 w 12"/>
                <a:gd name="T1" fmla="*/ 11 h 12"/>
                <a:gd name="T2" fmla="*/ 4 w 12"/>
                <a:gd name="T3" fmla="*/ 1 h 12"/>
                <a:gd name="T4" fmla="*/ 0 w 12"/>
                <a:gd name="T5" fmla="*/ 7 h 12"/>
                <a:gd name="T6" fmla="*/ 5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12" y="12"/>
                    <a:pt x="11" y="0"/>
                    <a:pt x="4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0" y="10"/>
                    <a:pt x="2" y="11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3663" y="1555"/>
              <a:ext cx="30" cy="31"/>
            </a:xfrm>
            <a:custGeom>
              <a:avLst/>
              <a:gdLst>
                <a:gd name="T0" fmla="*/ 1 w 13"/>
                <a:gd name="T1" fmla="*/ 4 h 13"/>
                <a:gd name="T2" fmla="*/ 4 w 13"/>
                <a:gd name="T3" fmla="*/ 10 h 13"/>
                <a:gd name="T4" fmla="*/ 5 w 13"/>
                <a:gd name="T5" fmla="*/ 11 h 13"/>
                <a:gd name="T6" fmla="*/ 5 w 13"/>
                <a:gd name="T7" fmla="*/ 11 h 13"/>
                <a:gd name="T8" fmla="*/ 8 w 13"/>
                <a:gd name="T9" fmla="*/ 1 h 13"/>
                <a:gd name="T10" fmla="*/ 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0" y="6"/>
                    <a:pt x="2" y="9"/>
                    <a:pt x="4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1" y="13"/>
                    <a:pt x="13" y="3"/>
                    <a:pt x="8" y="1"/>
                  </a:cubicBezTo>
                  <a:cubicBezTo>
                    <a:pt x="5" y="0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3703" y="1957"/>
              <a:ext cx="52" cy="48"/>
            </a:xfrm>
            <a:custGeom>
              <a:avLst/>
              <a:gdLst>
                <a:gd name="T0" fmla="*/ 3 w 22"/>
                <a:gd name="T1" fmla="*/ 14 h 20"/>
                <a:gd name="T2" fmla="*/ 10 w 22"/>
                <a:gd name="T3" fmla="*/ 1 h 20"/>
                <a:gd name="T4" fmla="*/ 1 w 22"/>
                <a:gd name="T5" fmla="*/ 5 h 20"/>
                <a:gd name="T6" fmla="*/ 3 w 2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0">
                  <a:moveTo>
                    <a:pt x="3" y="14"/>
                  </a:moveTo>
                  <a:cubicBezTo>
                    <a:pt x="10" y="20"/>
                    <a:pt x="22" y="5"/>
                    <a:pt x="10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0" y="12"/>
                    <a:pt x="3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3400" y="1742"/>
              <a:ext cx="33" cy="28"/>
            </a:xfrm>
            <a:custGeom>
              <a:avLst/>
              <a:gdLst>
                <a:gd name="T0" fmla="*/ 6 w 14"/>
                <a:gd name="T1" fmla="*/ 11 h 12"/>
                <a:gd name="T2" fmla="*/ 13 w 14"/>
                <a:gd name="T3" fmla="*/ 8 h 12"/>
                <a:gd name="T4" fmla="*/ 9 w 14"/>
                <a:gd name="T5" fmla="*/ 0 h 12"/>
                <a:gd name="T6" fmla="*/ 2 w 14"/>
                <a:gd name="T7" fmla="*/ 4 h 12"/>
                <a:gd name="T8" fmla="*/ 6 w 14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11"/>
                  </a:moveTo>
                  <a:cubicBezTo>
                    <a:pt x="9" y="12"/>
                    <a:pt x="12" y="11"/>
                    <a:pt x="13" y="8"/>
                  </a:cubicBezTo>
                  <a:cubicBezTo>
                    <a:pt x="14" y="5"/>
                    <a:pt x="12" y="1"/>
                    <a:pt x="9" y="0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3" y="10"/>
                    <a:pt x="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3317" y="1735"/>
              <a:ext cx="31" cy="28"/>
            </a:xfrm>
            <a:custGeom>
              <a:avLst/>
              <a:gdLst>
                <a:gd name="T0" fmla="*/ 5 w 13"/>
                <a:gd name="T1" fmla="*/ 12 h 12"/>
                <a:gd name="T2" fmla="*/ 12 w 13"/>
                <a:gd name="T3" fmla="*/ 8 h 12"/>
                <a:gd name="T4" fmla="*/ 11 w 13"/>
                <a:gd name="T5" fmla="*/ 3 h 12"/>
                <a:gd name="T6" fmla="*/ 1 w 13"/>
                <a:gd name="T7" fmla="*/ 7 h 12"/>
                <a:gd name="T8" fmla="*/ 5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8" y="12"/>
                    <a:pt x="11" y="11"/>
                    <a:pt x="12" y="8"/>
                  </a:cubicBezTo>
                  <a:cubicBezTo>
                    <a:pt x="13" y="6"/>
                    <a:pt x="12" y="4"/>
                    <a:pt x="11" y="3"/>
                  </a:cubicBezTo>
                  <a:cubicBezTo>
                    <a:pt x="7" y="0"/>
                    <a:pt x="2" y="3"/>
                    <a:pt x="1" y="7"/>
                  </a:cubicBezTo>
                  <a:cubicBezTo>
                    <a:pt x="0" y="10"/>
                    <a:pt x="2" y="12"/>
                    <a:pt x="5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3308" y="1882"/>
              <a:ext cx="31" cy="26"/>
            </a:xfrm>
            <a:custGeom>
              <a:avLst/>
              <a:gdLst>
                <a:gd name="T0" fmla="*/ 11 w 13"/>
                <a:gd name="T1" fmla="*/ 8 h 11"/>
                <a:gd name="T2" fmla="*/ 13 w 13"/>
                <a:gd name="T3" fmla="*/ 5 h 11"/>
                <a:gd name="T4" fmla="*/ 10 w 13"/>
                <a:gd name="T5" fmla="*/ 2 h 11"/>
                <a:gd name="T6" fmla="*/ 3 w 13"/>
                <a:gd name="T7" fmla="*/ 3 h 11"/>
                <a:gd name="T8" fmla="*/ 2 w 13"/>
                <a:gd name="T9" fmla="*/ 9 h 11"/>
                <a:gd name="T10" fmla="*/ 11 w 13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1" y="8"/>
                  </a:moveTo>
                  <a:cubicBezTo>
                    <a:pt x="11" y="7"/>
                    <a:pt x="13" y="6"/>
                    <a:pt x="13" y="5"/>
                  </a:cubicBezTo>
                  <a:cubicBezTo>
                    <a:pt x="13" y="4"/>
                    <a:pt x="11" y="2"/>
                    <a:pt x="10" y="2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8"/>
                    <a:pt x="2" y="9"/>
                  </a:cubicBezTo>
                  <a:cubicBezTo>
                    <a:pt x="5" y="11"/>
                    <a:pt x="8" y="10"/>
                    <a:pt x="11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992" y="1391"/>
              <a:ext cx="139" cy="71"/>
            </a:xfrm>
            <a:custGeom>
              <a:avLst/>
              <a:gdLst>
                <a:gd name="T0" fmla="*/ 59 w 59"/>
                <a:gd name="T1" fmla="*/ 14 h 30"/>
                <a:gd name="T2" fmla="*/ 17 w 59"/>
                <a:gd name="T3" fmla="*/ 3 h 30"/>
                <a:gd name="T4" fmla="*/ 0 w 59"/>
                <a:gd name="T5" fmla="*/ 0 h 30"/>
                <a:gd name="T6" fmla="*/ 18 w 59"/>
                <a:gd name="T7" fmla="*/ 22 h 30"/>
                <a:gd name="T8" fmla="*/ 59 w 59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0">
                  <a:moveTo>
                    <a:pt x="59" y="14"/>
                  </a:moveTo>
                  <a:cubicBezTo>
                    <a:pt x="47" y="1"/>
                    <a:pt x="33" y="3"/>
                    <a:pt x="17" y="3"/>
                  </a:cubicBezTo>
                  <a:cubicBezTo>
                    <a:pt x="11" y="3"/>
                    <a:pt x="5" y="3"/>
                    <a:pt x="0" y="0"/>
                  </a:cubicBezTo>
                  <a:cubicBezTo>
                    <a:pt x="4" y="9"/>
                    <a:pt x="11" y="17"/>
                    <a:pt x="18" y="22"/>
                  </a:cubicBezTo>
                  <a:cubicBezTo>
                    <a:pt x="32" y="30"/>
                    <a:pt x="48" y="24"/>
                    <a:pt x="59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5103" y="1256"/>
              <a:ext cx="104" cy="159"/>
            </a:xfrm>
            <a:custGeom>
              <a:avLst/>
              <a:gdLst>
                <a:gd name="T0" fmla="*/ 31 w 44"/>
                <a:gd name="T1" fmla="*/ 0 h 67"/>
                <a:gd name="T2" fmla="*/ 17 w 44"/>
                <a:gd name="T3" fmla="*/ 67 h 67"/>
                <a:gd name="T4" fmla="*/ 44 w 44"/>
                <a:gd name="T5" fmla="*/ 35 h 67"/>
                <a:gd name="T6" fmla="*/ 31 w 4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7">
                  <a:moveTo>
                    <a:pt x="31" y="0"/>
                  </a:moveTo>
                  <a:cubicBezTo>
                    <a:pt x="30" y="24"/>
                    <a:pt x="0" y="44"/>
                    <a:pt x="17" y="67"/>
                  </a:cubicBezTo>
                  <a:cubicBezTo>
                    <a:pt x="33" y="63"/>
                    <a:pt x="43" y="52"/>
                    <a:pt x="44" y="35"/>
                  </a:cubicBezTo>
                  <a:cubicBezTo>
                    <a:pt x="44" y="24"/>
                    <a:pt x="41" y="7"/>
                    <a:pt x="3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982" y="1214"/>
              <a:ext cx="168" cy="180"/>
            </a:xfrm>
            <a:custGeom>
              <a:avLst/>
              <a:gdLst>
                <a:gd name="T0" fmla="*/ 15 w 71"/>
                <a:gd name="T1" fmla="*/ 19 h 76"/>
                <a:gd name="T2" fmla="*/ 20 w 71"/>
                <a:gd name="T3" fmla="*/ 71 h 76"/>
                <a:gd name="T4" fmla="*/ 21 w 71"/>
                <a:gd name="T5" fmla="*/ 71 h 76"/>
                <a:gd name="T6" fmla="*/ 40 w 71"/>
                <a:gd name="T7" fmla="*/ 71 h 76"/>
                <a:gd name="T8" fmla="*/ 57 w 71"/>
                <a:gd name="T9" fmla="*/ 76 h 76"/>
                <a:gd name="T10" fmla="*/ 58 w 71"/>
                <a:gd name="T11" fmla="*/ 58 h 76"/>
                <a:gd name="T12" fmla="*/ 71 w 71"/>
                <a:gd name="T13" fmla="*/ 34 h 76"/>
                <a:gd name="T14" fmla="*/ 71 w 71"/>
                <a:gd name="T15" fmla="*/ 33 h 76"/>
                <a:gd name="T16" fmla="*/ 15 w 71"/>
                <a:gd name="T17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15" y="19"/>
                  </a:moveTo>
                  <a:cubicBezTo>
                    <a:pt x="0" y="35"/>
                    <a:pt x="5" y="59"/>
                    <a:pt x="20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7" y="71"/>
                    <a:pt x="35" y="70"/>
                    <a:pt x="40" y="71"/>
                  </a:cubicBezTo>
                  <a:cubicBezTo>
                    <a:pt x="46" y="71"/>
                    <a:pt x="52" y="73"/>
                    <a:pt x="57" y="76"/>
                  </a:cubicBezTo>
                  <a:cubicBezTo>
                    <a:pt x="56" y="70"/>
                    <a:pt x="56" y="65"/>
                    <a:pt x="58" y="58"/>
                  </a:cubicBezTo>
                  <a:cubicBezTo>
                    <a:pt x="61" y="50"/>
                    <a:pt x="67" y="42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4" y="9"/>
                    <a:pt x="33" y="0"/>
                    <a:pt x="15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5247" y="1512"/>
              <a:ext cx="163" cy="206"/>
            </a:xfrm>
            <a:custGeom>
              <a:avLst/>
              <a:gdLst>
                <a:gd name="T0" fmla="*/ 54 w 69"/>
                <a:gd name="T1" fmla="*/ 0 h 87"/>
                <a:gd name="T2" fmla="*/ 9 w 69"/>
                <a:gd name="T3" fmla="*/ 87 h 87"/>
                <a:gd name="T4" fmla="*/ 56 w 69"/>
                <a:gd name="T5" fmla="*/ 52 h 87"/>
                <a:gd name="T6" fmla="*/ 54 w 69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7">
                  <a:moveTo>
                    <a:pt x="54" y="0"/>
                  </a:moveTo>
                  <a:cubicBezTo>
                    <a:pt x="38" y="29"/>
                    <a:pt x="0" y="49"/>
                    <a:pt x="9" y="87"/>
                  </a:cubicBezTo>
                  <a:cubicBezTo>
                    <a:pt x="29" y="85"/>
                    <a:pt x="46" y="68"/>
                    <a:pt x="56" y="52"/>
                  </a:cubicBezTo>
                  <a:cubicBezTo>
                    <a:pt x="69" y="32"/>
                    <a:pt x="65" y="17"/>
                    <a:pt x="5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5060" y="1846"/>
              <a:ext cx="215" cy="197"/>
            </a:xfrm>
            <a:custGeom>
              <a:avLst/>
              <a:gdLst>
                <a:gd name="T0" fmla="*/ 91 w 91"/>
                <a:gd name="T1" fmla="*/ 66 h 83"/>
                <a:gd name="T2" fmla="*/ 91 w 91"/>
                <a:gd name="T3" fmla="*/ 62 h 83"/>
                <a:gd name="T4" fmla="*/ 0 w 91"/>
                <a:gd name="T5" fmla="*/ 17 h 83"/>
                <a:gd name="T6" fmla="*/ 91 w 91"/>
                <a:gd name="T7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3">
                  <a:moveTo>
                    <a:pt x="91" y="66"/>
                  </a:moveTo>
                  <a:cubicBezTo>
                    <a:pt x="91" y="65"/>
                    <a:pt x="91" y="63"/>
                    <a:pt x="91" y="62"/>
                  </a:cubicBezTo>
                  <a:cubicBezTo>
                    <a:pt x="78" y="28"/>
                    <a:pt x="35" y="0"/>
                    <a:pt x="0" y="17"/>
                  </a:cubicBezTo>
                  <a:cubicBezTo>
                    <a:pt x="29" y="34"/>
                    <a:pt x="52" y="83"/>
                    <a:pt x="91" y="6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70" y="1202"/>
              <a:ext cx="459" cy="1151"/>
            </a:xfrm>
            <a:custGeom>
              <a:avLst/>
              <a:gdLst>
                <a:gd name="T0" fmla="*/ 173 w 194"/>
                <a:gd name="T1" fmla="*/ 123 h 486"/>
                <a:gd name="T2" fmla="*/ 167 w 194"/>
                <a:gd name="T3" fmla="*/ 124 h 486"/>
                <a:gd name="T4" fmla="*/ 128 w 194"/>
                <a:gd name="T5" fmla="*/ 175 h 486"/>
                <a:gd name="T6" fmla="*/ 119 w 194"/>
                <a:gd name="T7" fmla="*/ 199 h 486"/>
                <a:gd name="T8" fmla="*/ 78 w 194"/>
                <a:gd name="T9" fmla="*/ 96 h 486"/>
                <a:gd name="T10" fmla="*/ 106 w 194"/>
                <a:gd name="T11" fmla="*/ 58 h 486"/>
                <a:gd name="T12" fmla="*/ 84 w 194"/>
                <a:gd name="T13" fmla="*/ 14 h 486"/>
                <a:gd name="T14" fmla="*/ 80 w 194"/>
                <a:gd name="T15" fmla="*/ 18 h 486"/>
                <a:gd name="T16" fmla="*/ 80 w 194"/>
                <a:gd name="T17" fmla="*/ 30 h 486"/>
                <a:gd name="T18" fmla="*/ 20 w 194"/>
                <a:gd name="T19" fmla="*/ 16 h 486"/>
                <a:gd name="T20" fmla="*/ 15 w 194"/>
                <a:gd name="T21" fmla="*/ 76 h 486"/>
                <a:gd name="T22" fmla="*/ 6 w 194"/>
                <a:gd name="T23" fmla="*/ 70 h 486"/>
                <a:gd name="T24" fmla="*/ 0 w 194"/>
                <a:gd name="T25" fmla="*/ 73 h 486"/>
                <a:gd name="T26" fmla="*/ 28 w 194"/>
                <a:gd name="T27" fmla="*/ 110 h 486"/>
                <a:gd name="T28" fmla="*/ 70 w 194"/>
                <a:gd name="T29" fmla="*/ 100 h 486"/>
                <a:gd name="T30" fmla="*/ 124 w 194"/>
                <a:gd name="T31" fmla="*/ 274 h 486"/>
                <a:gd name="T32" fmla="*/ 128 w 194"/>
                <a:gd name="T33" fmla="*/ 318 h 486"/>
                <a:gd name="T34" fmla="*/ 30 w 194"/>
                <a:gd name="T35" fmla="*/ 286 h 486"/>
                <a:gd name="T36" fmla="*/ 30 w 194"/>
                <a:gd name="T37" fmla="*/ 291 h 486"/>
                <a:gd name="T38" fmla="*/ 129 w 194"/>
                <a:gd name="T39" fmla="*/ 345 h 486"/>
                <a:gd name="T40" fmla="*/ 103 w 194"/>
                <a:gd name="T41" fmla="*/ 479 h 486"/>
                <a:gd name="T42" fmla="*/ 111 w 194"/>
                <a:gd name="T43" fmla="*/ 481 h 486"/>
                <a:gd name="T44" fmla="*/ 134 w 194"/>
                <a:gd name="T45" fmla="*/ 279 h 486"/>
                <a:gd name="T46" fmla="*/ 125 w 194"/>
                <a:gd name="T47" fmla="*/ 225 h 486"/>
                <a:gd name="T48" fmla="*/ 179 w 194"/>
                <a:gd name="T49" fmla="*/ 186 h 486"/>
                <a:gd name="T50" fmla="*/ 173 w 194"/>
                <a:gd name="T51" fmla="*/ 123 h 486"/>
                <a:gd name="T52" fmla="*/ 126 w 194"/>
                <a:gd name="T53" fmla="*/ 218 h 486"/>
                <a:gd name="T54" fmla="*/ 171 w 194"/>
                <a:gd name="T55" fmla="*/ 131 h 486"/>
                <a:gd name="T56" fmla="*/ 173 w 194"/>
                <a:gd name="T57" fmla="*/ 183 h 486"/>
                <a:gd name="T58" fmla="*/ 126 w 194"/>
                <a:gd name="T59" fmla="*/ 218 h 486"/>
                <a:gd name="T60" fmla="*/ 9 w 194"/>
                <a:gd name="T61" fmla="*/ 80 h 486"/>
                <a:gd name="T62" fmla="*/ 26 w 194"/>
                <a:gd name="T63" fmla="*/ 83 h 486"/>
                <a:gd name="T64" fmla="*/ 68 w 194"/>
                <a:gd name="T65" fmla="*/ 94 h 486"/>
                <a:gd name="T66" fmla="*/ 27 w 194"/>
                <a:gd name="T67" fmla="*/ 102 h 486"/>
                <a:gd name="T68" fmla="*/ 9 w 194"/>
                <a:gd name="T69" fmla="*/ 80 h 486"/>
                <a:gd name="T70" fmla="*/ 100 w 194"/>
                <a:gd name="T71" fmla="*/ 58 h 486"/>
                <a:gd name="T72" fmla="*/ 73 w 194"/>
                <a:gd name="T73" fmla="*/ 90 h 486"/>
                <a:gd name="T74" fmla="*/ 87 w 194"/>
                <a:gd name="T75" fmla="*/ 23 h 486"/>
                <a:gd name="T76" fmla="*/ 100 w 194"/>
                <a:gd name="T77" fmla="*/ 58 h 486"/>
                <a:gd name="T78" fmla="*/ 63 w 194"/>
                <a:gd name="T79" fmla="*/ 63 h 486"/>
                <a:gd name="T80" fmla="*/ 62 w 194"/>
                <a:gd name="T81" fmla="*/ 81 h 486"/>
                <a:gd name="T82" fmla="*/ 45 w 194"/>
                <a:gd name="T83" fmla="*/ 76 h 486"/>
                <a:gd name="T84" fmla="*/ 26 w 194"/>
                <a:gd name="T85" fmla="*/ 76 h 486"/>
                <a:gd name="T86" fmla="*/ 25 w 194"/>
                <a:gd name="T87" fmla="*/ 76 h 486"/>
                <a:gd name="T88" fmla="*/ 20 w 194"/>
                <a:gd name="T89" fmla="*/ 24 h 486"/>
                <a:gd name="T90" fmla="*/ 76 w 194"/>
                <a:gd name="T91" fmla="*/ 38 h 486"/>
                <a:gd name="T92" fmla="*/ 76 w 194"/>
                <a:gd name="T93" fmla="*/ 39 h 486"/>
                <a:gd name="T94" fmla="*/ 63 w 194"/>
                <a:gd name="T95" fmla="*/ 63 h 486"/>
                <a:gd name="T96" fmla="*/ 38 w 194"/>
                <a:gd name="T97" fmla="*/ 289 h 486"/>
                <a:gd name="T98" fmla="*/ 129 w 194"/>
                <a:gd name="T99" fmla="*/ 334 h 486"/>
                <a:gd name="T100" fmla="*/ 129 w 194"/>
                <a:gd name="T101" fmla="*/ 338 h 486"/>
                <a:gd name="T102" fmla="*/ 38 w 194"/>
                <a:gd name="T103" fmla="*/ 2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" h="486">
                  <a:moveTo>
                    <a:pt x="173" y="123"/>
                  </a:moveTo>
                  <a:cubicBezTo>
                    <a:pt x="171" y="121"/>
                    <a:pt x="168" y="121"/>
                    <a:pt x="167" y="124"/>
                  </a:cubicBezTo>
                  <a:cubicBezTo>
                    <a:pt x="159" y="143"/>
                    <a:pt x="139" y="156"/>
                    <a:pt x="128" y="175"/>
                  </a:cubicBezTo>
                  <a:cubicBezTo>
                    <a:pt x="124" y="182"/>
                    <a:pt x="121" y="190"/>
                    <a:pt x="119" y="199"/>
                  </a:cubicBezTo>
                  <a:cubicBezTo>
                    <a:pt x="111" y="163"/>
                    <a:pt x="98" y="128"/>
                    <a:pt x="78" y="96"/>
                  </a:cubicBezTo>
                  <a:cubicBezTo>
                    <a:pt x="95" y="90"/>
                    <a:pt x="106" y="77"/>
                    <a:pt x="106" y="58"/>
                  </a:cubicBezTo>
                  <a:cubicBezTo>
                    <a:pt x="107" y="42"/>
                    <a:pt x="101" y="20"/>
                    <a:pt x="84" y="14"/>
                  </a:cubicBezTo>
                  <a:cubicBezTo>
                    <a:pt x="82" y="14"/>
                    <a:pt x="80" y="16"/>
                    <a:pt x="80" y="18"/>
                  </a:cubicBezTo>
                  <a:cubicBezTo>
                    <a:pt x="81" y="22"/>
                    <a:pt x="81" y="26"/>
                    <a:pt x="80" y="30"/>
                  </a:cubicBezTo>
                  <a:cubicBezTo>
                    <a:pt x="69" y="8"/>
                    <a:pt x="40" y="0"/>
                    <a:pt x="20" y="16"/>
                  </a:cubicBezTo>
                  <a:cubicBezTo>
                    <a:pt x="1" y="31"/>
                    <a:pt x="0" y="58"/>
                    <a:pt x="15" y="76"/>
                  </a:cubicBezTo>
                  <a:cubicBezTo>
                    <a:pt x="12" y="75"/>
                    <a:pt x="8" y="73"/>
                    <a:pt x="6" y="70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3" y="87"/>
                    <a:pt x="14" y="104"/>
                    <a:pt x="28" y="110"/>
                  </a:cubicBezTo>
                  <a:cubicBezTo>
                    <a:pt x="43" y="116"/>
                    <a:pt x="59" y="110"/>
                    <a:pt x="70" y="100"/>
                  </a:cubicBezTo>
                  <a:cubicBezTo>
                    <a:pt x="103" y="153"/>
                    <a:pt x="115" y="212"/>
                    <a:pt x="124" y="274"/>
                  </a:cubicBezTo>
                  <a:cubicBezTo>
                    <a:pt x="126" y="288"/>
                    <a:pt x="128" y="303"/>
                    <a:pt x="128" y="318"/>
                  </a:cubicBezTo>
                  <a:cubicBezTo>
                    <a:pt x="109" y="286"/>
                    <a:pt x="64" y="264"/>
                    <a:pt x="30" y="286"/>
                  </a:cubicBezTo>
                  <a:cubicBezTo>
                    <a:pt x="28" y="287"/>
                    <a:pt x="27" y="290"/>
                    <a:pt x="30" y="291"/>
                  </a:cubicBezTo>
                  <a:cubicBezTo>
                    <a:pt x="63" y="306"/>
                    <a:pt x="86" y="361"/>
                    <a:pt x="129" y="345"/>
                  </a:cubicBezTo>
                  <a:cubicBezTo>
                    <a:pt x="127" y="390"/>
                    <a:pt x="119" y="435"/>
                    <a:pt x="103" y="479"/>
                  </a:cubicBezTo>
                  <a:cubicBezTo>
                    <a:pt x="101" y="484"/>
                    <a:pt x="109" y="486"/>
                    <a:pt x="111" y="481"/>
                  </a:cubicBezTo>
                  <a:cubicBezTo>
                    <a:pt x="135" y="416"/>
                    <a:pt x="143" y="347"/>
                    <a:pt x="134" y="279"/>
                  </a:cubicBezTo>
                  <a:cubicBezTo>
                    <a:pt x="131" y="261"/>
                    <a:pt x="128" y="243"/>
                    <a:pt x="125" y="225"/>
                  </a:cubicBezTo>
                  <a:cubicBezTo>
                    <a:pt x="148" y="223"/>
                    <a:pt x="167" y="205"/>
                    <a:pt x="179" y="186"/>
                  </a:cubicBezTo>
                  <a:cubicBezTo>
                    <a:pt x="194" y="162"/>
                    <a:pt x="189" y="144"/>
                    <a:pt x="173" y="123"/>
                  </a:cubicBezTo>
                  <a:close/>
                  <a:moveTo>
                    <a:pt x="126" y="218"/>
                  </a:moveTo>
                  <a:cubicBezTo>
                    <a:pt x="117" y="180"/>
                    <a:pt x="155" y="160"/>
                    <a:pt x="171" y="131"/>
                  </a:cubicBezTo>
                  <a:cubicBezTo>
                    <a:pt x="182" y="148"/>
                    <a:pt x="186" y="163"/>
                    <a:pt x="173" y="183"/>
                  </a:cubicBezTo>
                  <a:cubicBezTo>
                    <a:pt x="163" y="199"/>
                    <a:pt x="146" y="216"/>
                    <a:pt x="126" y="218"/>
                  </a:cubicBezTo>
                  <a:close/>
                  <a:moveTo>
                    <a:pt x="9" y="80"/>
                  </a:moveTo>
                  <a:cubicBezTo>
                    <a:pt x="14" y="83"/>
                    <a:pt x="20" y="83"/>
                    <a:pt x="26" y="83"/>
                  </a:cubicBezTo>
                  <a:cubicBezTo>
                    <a:pt x="42" y="83"/>
                    <a:pt x="56" y="81"/>
                    <a:pt x="68" y="94"/>
                  </a:cubicBezTo>
                  <a:cubicBezTo>
                    <a:pt x="57" y="104"/>
                    <a:pt x="41" y="110"/>
                    <a:pt x="27" y="102"/>
                  </a:cubicBezTo>
                  <a:cubicBezTo>
                    <a:pt x="20" y="97"/>
                    <a:pt x="13" y="89"/>
                    <a:pt x="9" y="80"/>
                  </a:cubicBezTo>
                  <a:close/>
                  <a:moveTo>
                    <a:pt x="100" y="58"/>
                  </a:moveTo>
                  <a:cubicBezTo>
                    <a:pt x="99" y="75"/>
                    <a:pt x="89" y="86"/>
                    <a:pt x="73" y="90"/>
                  </a:cubicBezTo>
                  <a:cubicBezTo>
                    <a:pt x="56" y="67"/>
                    <a:pt x="86" y="47"/>
                    <a:pt x="87" y="23"/>
                  </a:cubicBezTo>
                  <a:cubicBezTo>
                    <a:pt x="97" y="30"/>
                    <a:pt x="100" y="47"/>
                    <a:pt x="100" y="58"/>
                  </a:cubicBezTo>
                  <a:close/>
                  <a:moveTo>
                    <a:pt x="63" y="63"/>
                  </a:moveTo>
                  <a:cubicBezTo>
                    <a:pt x="61" y="70"/>
                    <a:pt x="61" y="75"/>
                    <a:pt x="62" y="81"/>
                  </a:cubicBezTo>
                  <a:cubicBezTo>
                    <a:pt x="57" y="78"/>
                    <a:pt x="51" y="76"/>
                    <a:pt x="45" y="76"/>
                  </a:cubicBezTo>
                  <a:cubicBezTo>
                    <a:pt x="40" y="75"/>
                    <a:pt x="32" y="76"/>
                    <a:pt x="26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0" y="64"/>
                    <a:pt x="5" y="40"/>
                    <a:pt x="20" y="24"/>
                  </a:cubicBezTo>
                  <a:cubicBezTo>
                    <a:pt x="38" y="5"/>
                    <a:pt x="69" y="14"/>
                    <a:pt x="76" y="38"/>
                  </a:cubicBezTo>
                  <a:cubicBezTo>
                    <a:pt x="76" y="38"/>
                    <a:pt x="76" y="38"/>
                    <a:pt x="76" y="39"/>
                  </a:cubicBezTo>
                  <a:cubicBezTo>
                    <a:pt x="72" y="47"/>
                    <a:pt x="66" y="55"/>
                    <a:pt x="63" y="63"/>
                  </a:cubicBezTo>
                  <a:close/>
                  <a:moveTo>
                    <a:pt x="38" y="289"/>
                  </a:moveTo>
                  <a:cubicBezTo>
                    <a:pt x="73" y="272"/>
                    <a:pt x="116" y="300"/>
                    <a:pt x="129" y="334"/>
                  </a:cubicBezTo>
                  <a:cubicBezTo>
                    <a:pt x="129" y="335"/>
                    <a:pt x="129" y="337"/>
                    <a:pt x="129" y="338"/>
                  </a:cubicBezTo>
                  <a:cubicBezTo>
                    <a:pt x="90" y="355"/>
                    <a:pt x="67" y="306"/>
                    <a:pt x="38" y="28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4987" y="1171"/>
              <a:ext cx="24" cy="21"/>
            </a:xfrm>
            <a:custGeom>
              <a:avLst/>
              <a:gdLst>
                <a:gd name="T0" fmla="*/ 1 w 10"/>
                <a:gd name="T1" fmla="*/ 6 h 9"/>
                <a:gd name="T2" fmla="*/ 6 w 10"/>
                <a:gd name="T3" fmla="*/ 9 h 9"/>
                <a:gd name="T4" fmla="*/ 8 w 10"/>
                <a:gd name="T5" fmla="*/ 3 h 9"/>
                <a:gd name="T6" fmla="*/ 2 w 10"/>
                <a:gd name="T7" fmla="*/ 2 h 9"/>
                <a:gd name="T8" fmla="*/ 1 w 10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6"/>
                  </a:moveTo>
                  <a:cubicBezTo>
                    <a:pt x="2" y="8"/>
                    <a:pt x="5" y="9"/>
                    <a:pt x="6" y="9"/>
                  </a:cubicBezTo>
                  <a:cubicBezTo>
                    <a:pt x="9" y="8"/>
                    <a:pt x="10" y="5"/>
                    <a:pt x="8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4"/>
                    <a:pt x="1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4968" y="1152"/>
              <a:ext cx="59" cy="59"/>
            </a:xfrm>
            <a:custGeom>
              <a:avLst/>
              <a:gdLst>
                <a:gd name="T0" fmla="*/ 17 w 25"/>
                <a:gd name="T1" fmla="*/ 23 h 25"/>
                <a:gd name="T2" fmla="*/ 22 w 25"/>
                <a:gd name="T3" fmla="*/ 7 h 25"/>
                <a:gd name="T4" fmla="*/ 6 w 25"/>
                <a:gd name="T5" fmla="*/ 4 h 25"/>
                <a:gd name="T6" fmla="*/ 4 w 25"/>
                <a:gd name="T7" fmla="*/ 18 h 25"/>
                <a:gd name="T8" fmla="*/ 17 w 25"/>
                <a:gd name="T9" fmla="*/ 23 h 25"/>
                <a:gd name="T10" fmla="*/ 16 w 25"/>
                <a:gd name="T11" fmla="*/ 11 h 25"/>
                <a:gd name="T12" fmla="*/ 14 w 25"/>
                <a:gd name="T13" fmla="*/ 17 h 25"/>
                <a:gd name="T14" fmla="*/ 9 w 25"/>
                <a:gd name="T15" fmla="*/ 14 h 25"/>
                <a:gd name="T16" fmla="*/ 10 w 25"/>
                <a:gd name="T17" fmla="*/ 10 h 25"/>
                <a:gd name="T18" fmla="*/ 16 w 25"/>
                <a:gd name="T1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7" y="23"/>
                  </a:moveTo>
                  <a:cubicBezTo>
                    <a:pt x="23" y="20"/>
                    <a:pt x="25" y="13"/>
                    <a:pt x="22" y="7"/>
                  </a:cubicBezTo>
                  <a:cubicBezTo>
                    <a:pt x="19" y="2"/>
                    <a:pt x="12" y="0"/>
                    <a:pt x="6" y="4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6" y="22"/>
                    <a:pt x="12" y="25"/>
                    <a:pt x="17" y="23"/>
                  </a:cubicBezTo>
                  <a:close/>
                  <a:moveTo>
                    <a:pt x="16" y="11"/>
                  </a:moveTo>
                  <a:cubicBezTo>
                    <a:pt x="18" y="13"/>
                    <a:pt x="17" y="16"/>
                    <a:pt x="14" y="17"/>
                  </a:cubicBezTo>
                  <a:cubicBezTo>
                    <a:pt x="13" y="17"/>
                    <a:pt x="10" y="16"/>
                    <a:pt x="9" y="14"/>
                  </a:cubicBezTo>
                  <a:cubicBezTo>
                    <a:pt x="8" y="12"/>
                    <a:pt x="8" y="11"/>
                    <a:pt x="10" y="10"/>
                  </a:cubicBezTo>
                  <a:cubicBezTo>
                    <a:pt x="12" y="8"/>
                    <a:pt x="15" y="8"/>
                    <a:pt x="16" y="1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5112" y="1162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0 w 8"/>
                <a:gd name="T3" fmla="*/ 5 h 8"/>
                <a:gd name="T4" fmla="*/ 0 w 8"/>
                <a:gd name="T5" fmla="*/ 5 h 8"/>
                <a:gd name="T6" fmla="*/ 1 w 8"/>
                <a:gd name="T7" fmla="*/ 6 h 8"/>
                <a:gd name="T8" fmla="*/ 7 w 8"/>
                <a:gd name="T9" fmla="*/ 7 h 8"/>
                <a:gd name="T10" fmla="*/ 7 w 8"/>
                <a:gd name="T11" fmla="*/ 6 h 8"/>
                <a:gd name="T12" fmla="*/ 8 w 8"/>
                <a:gd name="T13" fmla="*/ 5 h 8"/>
                <a:gd name="T14" fmla="*/ 7 w 8"/>
                <a:gd name="T15" fmla="*/ 2 h 8"/>
                <a:gd name="T16" fmla="*/ 5 w 8"/>
                <a:gd name="T17" fmla="*/ 1 h 8"/>
                <a:gd name="T18" fmla="*/ 1 w 8"/>
                <a:gd name="T19" fmla="*/ 2 h 8"/>
                <a:gd name="T20" fmla="*/ 0 w 8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8"/>
                    <a:pt x="5" y="8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3"/>
            <p:cNvSpPr>
              <a:spLocks noEditPoints="1"/>
            </p:cNvSpPr>
            <p:nvPr/>
          </p:nvSpPr>
          <p:spPr bwMode="auto">
            <a:xfrm>
              <a:off x="5093" y="1145"/>
              <a:ext cx="55" cy="50"/>
            </a:xfrm>
            <a:custGeom>
              <a:avLst/>
              <a:gdLst>
                <a:gd name="T0" fmla="*/ 12 w 23"/>
                <a:gd name="T1" fmla="*/ 21 h 21"/>
                <a:gd name="T2" fmla="*/ 22 w 23"/>
                <a:gd name="T3" fmla="*/ 15 h 21"/>
                <a:gd name="T4" fmla="*/ 19 w 23"/>
                <a:gd name="T5" fmla="*/ 4 h 21"/>
                <a:gd name="T6" fmla="*/ 5 w 23"/>
                <a:gd name="T7" fmla="*/ 3 h 21"/>
                <a:gd name="T8" fmla="*/ 5 w 23"/>
                <a:gd name="T9" fmla="*/ 4 h 21"/>
                <a:gd name="T10" fmla="*/ 5 w 23"/>
                <a:gd name="T11" fmla="*/ 4 h 21"/>
                <a:gd name="T12" fmla="*/ 2 w 23"/>
                <a:gd name="T13" fmla="*/ 15 h 21"/>
                <a:gd name="T14" fmla="*/ 12 w 23"/>
                <a:gd name="T15" fmla="*/ 21 h 21"/>
                <a:gd name="T16" fmla="*/ 15 w 23"/>
                <a:gd name="T17" fmla="*/ 9 h 21"/>
                <a:gd name="T18" fmla="*/ 16 w 23"/>
                <a:gd name="T19" fmla="*/ 12 h 21"/>
                <a:gd name="T20" fmla="*/ 15 w 23"/>
                <a:gd name="T21" fmla="*/ 13 h 21"/>
                <a:gd name="T22" fmla="*/ 15 w 23"/>
                <a:gd name="T23" fmla="*/ 14 h 21"/>
                <a:gd name="T24" fmla="*/ 9 w 23"/>
                <a:gd name="T25" fmla="*/ 13 h 21"/>
                <a:gd name="T26" fmla="*/ 8 w 23"/>
                <a:gd name="T27" fmla="*/ 12 h 21"/>
                <a:gd name="T28" fmla="*/ 8 w 23"/>
                <a:gd name="T29" fmla="*/ 12 h 21"/>
                <a:gd name="T30" fmla="*/ 8 w 23"/>
                <a:gd name="T31" fmla="*/ 11 h 21"/>
                <a:gd name="T32" fmla="*/ 9 w 23"/>
                <a:gd name="T33" fmla="*/ 9 h 21"/>
                <a:gd name="T34" fmla="*/ 13 w 23"/>
                <a:gd name="T35" fmla="*/ 8 h 21"/>
                <a:gd name="T36" fmla="*/ 15 w 23"/>
                <a:gd name="T3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1">
                  <a:moveTo>
                    <a:pt x="12" y="21"/>
                  </a:moveTo>
                  <a:cubicBezTo>
                    <a:pt x="16" y="21"/>
                    <a:pt x="20" y="19"/>
                    <a:pt x="22" y="15"/>
                  </a:cubicBezTo>
                  <a:cubicBezTo>
                    <a:pt x="23" y="11"/>
                    <a:pt x="22" y="7"/>
                    <a:pt x="19" y="4"/>
                  </a:cubicBezTo>
                  <a:cubicBezTo>
                    <a:pt x="15" y="0"/>
                    <a:pt x="10" y="0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7"/>
                    <a:pt x="0" y="11"/>
                    <a:pt x="2" y="15"/>
                  </a:cubicBezTo>
                  <a:cubicBezTo>
                    <a:pt x="4" y="19"/>
                    <a:pt x="8" y="21"/>
                    <a:pt x="12" y="21"/>
                  </a:cubicBezTo>
                  <a:close/>
                  <a:moveTo>
                    <a:pt x="15" y="9"/>
                  </a:moveTo>
                  <a:cubicBezTo>
                    <a:pt x="15" y="10"/>
                    <a:pt x="16" y="11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3" y="15"/>
                    <a:pt x="10" y="15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0" y="8"/>
                    <a:pt x="11" y="7"/>
                    <a:pt x="13" y="8"/>
                  </a:cubicBezTo>
                  <a:cubicBezTo>
                    <a:pt x="13" y="8"/>
                    <a:pt x="14" y="8"/>
                    <a:pt x="15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925" y="1268"/>
              <a:ext cx="19" cy="21"/>
            </a:xfrm>
            <a:custGeom>
              <a:avLst/>
              <a:gdLst>
                <a:gd name="T0" fmla="*/ 1 w 8"/>
                <a:gd name="T1" fmla="*/ 2 h 9"/>
                <a:gd name="T2" fmla="*/ 0 w 8"/>
                <a:gd name="T3" fmla="*/ 7 h 9"/>
                <a:gd name="T4" fmla="*/ 3 w 8"/>
                <a:gd name="T5" fmla="*/ 9 h 9"/>
                <a:gd name="T6" fmla="*/ 7 w 8"/>
                <a:gd name="T7" fmla="*/ 4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6" y="9"/>
                    <a:pt x="8" y="6"/>
                    <a:pt x="7" y="4"/>
                  </a:cubicBezTo>
                  <a:cubicBezTo>
                    <a:pt x="6" y="1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4899" y="1252"/>
              <a:ext cx="64" cy="61"/>
            </a:xfrm>
            <a:custGeom>
              <a:avLst/>
              <a:gdLst>
                <a:gd name="T0" fmla="*/ 9 w 27"/>
                <a:gd name="T1" fmla="*/ 3 h 26"/>
                <a:gd name="T2" fmla="*/ 17 w 27"/>
                <a:gd name="T3" fmla="*/ 22 h 26"/>
                <a:gd name="T4" fmla="*/ 24 w 27"/>
                <a:gd name="T5" fmla="*/ 8 h 26"/>
                <a:gd name="T6" fmla="*/ 9 w 27"/>
                <a:gd name="T7" fmla="*/ 3 h 26"/>
                <a:gd name="T8" fmla="*/ 14 w 27"/>
                <a:gd name="T9" fmla="*/ 16 h 26"/>
                <a:gd name="T10" fmla="*/ 11 w 27"/>
                <a:gd name="T11" fmla="*/ 14 h 26"/>
                <a:gd name="T12" fmla="*/ 12 w 27"/>
                <a:gd name="T13" fmla="*/ 9 h 26"/>
                <a:gd name="T14" fmla="*/ 18 w 27"/>
                <a:gd name="T15" fmla="*/ 11 h 26"/>
                <a:gd name="T16" fmla="*/ 14 w 27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9" y="3"/>
                  </a:moveTo>
                  <a:cubicBezTo>
                    <a:pt x="0" y="9"/>
                    <a:pt x="6" y="26"/>
                    <a:pt x="17" y="22"/>
                  </a:cubicBezTo>
                  <a:cubicBezTo>
                    <a:pt x="23" y="20"/>
                    <a:pt x="27" y="14"/>
                    <a:pt x="24" y="8"/>
                  </a:cubicBezTo>
                  <a:cubicBezTo>
                    <a:pt x="21" y="2"/>
                    <a:pt x="14" y="0"/>
                    <a:pt x="9" y="3"/>
                  </a:cubicBezTo>
                  <a:close/>
                  <a:moveTo>
                    <a:pt x="14" y="16"/>
                  </a:moveTo>
                  <a:cubicBezTo>
                    <a:pt x="13" y="16"/>
                    <a:pt x="12" y="15"/>
                    <a:pt x="11" y="14"/>
                  </a:cubicBezTo>
                  <a:cubicBezTo>
                    <a:pt x="11" y="12"/>
                    <a:pt x="11" y="10"/>
                    <a:pt x="12" y="9"/>
                  </a:cubicBezTo>
                  <a:cubicBezTo>
                    <a:pt x="14" y="7"/>
                    <a:pt x="17" y="8"/>
                    <a:pt x="18" y="11"/>
                  </a:cubicBezTo>
                  <a:cubicBezTo>
                    <a:pt x="19" y="13"/>
                    <a:pt x="17" y="16"/>
                    <a:pt x="14" y="16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6356" y="982"/>
              <a:ext cx="38" cy="40"/>
            </a:xfrm>
            <a:custGeom>
              <a:avLst/>
              <a:gdLst>
                <a:gd name="T0" fmla="*/ 7 w 16"/>
                <a:gd name="T1" fmla="*/ 16 h 17"/>
                <a:gd name="T2" fmla="*/ 15 w 16"/>
                <a:gd name="T3" fmla="*/ 7 h 17"/>
                <a:gd name="T4" fmla="*/ 6 w 16"/>
                <a:gd name="T5" fmla="*/ 1 h 17"/>
                <a:gd name="T6" fmla="*/ 1 w 16"/>
                <a:gd name="T7" fmla="*/ 9 h 17"/>
                <a:gd name="T8" fmla="*/ 7 w 16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7" y="16"/>
                  </a:moveTo>
                  <a:cubicBezTo>
                    <a:pt x="11" y="17"/>
                    <a:pt x="16" y="12"/>
                    <a:pt x="15" y="7"/>
                  </a:cubicBezTo>
                  <a:cubicBezTo>
                    <a:pt x="14" y="3"/>
                    <a:pt x="10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1" y="13"/>
                    <a:pt x="3" y="15"/>
                    <a:pt x="7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6422" y="1136"/>
              <a:ext cx="43" cy="37"/>
            </a:xfrm>
            <a:custGeom>
              <a:avLst/>
              <a:gdLst>
                <a:gd name="T0" fmla="*/ 7 w 18"/>
                <a:gd name="T1" fmla="*/ 1 h 16"/>
                <a:gd name="T2" fmla="*/ 3 w 18"/>
                <a:gd name="T3" fmla="*/ 11 h 16"/>
                <a:gd name="T4" fmla="*/ 17 w 18"/>
                <a:gd name="T5" fmla="*/ 7 h 16"/>
                <a:gd name="T6" fmla="*/ 7 w 18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7" y="1"/>
                  </a:moveTo>
                  <a:cubicBezTo>
                    <a:pt x="3" y="2"/>
                    <a:pt x="0" y="7"/>
                    <a:pt x="3" y="11"/>
                  </a:cubicBezTo>
                  <a:cubicBezTo>
                    <a:pt x="6" y="16"/>
                    <a:pt x="18" y="14"/>
                    <a:pt x="17" y="7"/>
                  </a:cubicBezTo>
                  <a:cubicBezTo>
                    <a:pt x="16" y="2"/>
                    <a:pt x="11" y="0"/>
                    <a:pt x="7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5256" y="965"/>
              <a:ext cx="1225" cy="1364"/>
            </a:xfrm>
            <a:custGeom>
              <a:avLst/>
              <a:gdLst>
                <a:gd name="T0" fmla="*/ 473 w 518"/>
                <a:gd name="T1" fmla="*/ 30 h 576"/>
                <a:gd name="T2" fmla="*/ 464 w 518"/>
                <a:gd name="T3" fmla="*/ 27 h 576"/>
                <a:gd name="T4" fmla="*/ 404 w 518"/>
                <a:gd name="T5" fmla="*/ 51 h 576"/>
                <a:gd name="T6" fmla="*/ 390 w 518"/>
                <a:gd name="T7" fmla="*/ 109 h 576"/>
                <a:gd name="T8" fmla="*/ 290 w 518"/>
                <a:gd name="T9" fmla="*/ 347 h 576"/>
                <a:gd name="T10" fmla="*/ 299 w 518"/>
                <a:gd name="T11" fmla="*/ 208 h 576"/>
                <a:gd name="T12" fmla="*/ 260 w 518"/>
                <a:gd name="T13" fmla="*/ 173 h 576"/>
                <a:gd name="T14" fmla="*/ 247 w 518"/>
                <a:gd name="T15" fmla="*/ 205 h 576"/>
                <a:gd name="T16" fmla="*/ 280 w 518"/>
                <a:gd name="T17" fmla="*/ 361 h 576"/>
                <a:gd name="T18" fmla="*/ 188 w 518"/>
                <a:gd name="T19" fmla="*/ 395 h 576"/>
                <a:gd name="T20" fmla="*/ 141 w 518"/>
                <a:gd name="T21" fmla="*/ 363 h 576"/>
                <a:gd name="T22" fmla="*/ 141 w 518"/>
                <a:gd name="T23" fmla="*/ 352 h 576"/>
                <a:gd name="T24" fmla="*/ 131 w 518"/>
                <a:gd name="T25" fmla="*/ 309 h 576"/>
                <a:gd name="T26" fmla="*/ 104 w 518"/>
                <a:gd name="T27" fmla="*/ 335 h 576"/>
                <a:gd name="T28" fmla="*/ 105 w 518"/>
                <a:gd name="T29" fmla="*/ 376 h 576"/>
                <a:gd name="T30" fmla="*/ 121 w 518"/>
                <a:gd name="T31" fmla="*/ 507 h 576"/>
                <a:gd name="T32" fmla="*/ 289 w 518"/>
                <a:gd name="T33" fmla="*/ 434 h 576"/>
                <a:gd name="T34" fmla="*/ 364 w 518"/>
                <a:gd name="T35" fmla="*/ 471 h 576"/>
                <a:gd name="T36" fmla="*/ 365 w 518"/>
                <a:gd name="T37" fmla="*/ 428 h 576"/>
                <a:gd name="T38" fmla="*/ 398 w 518"/>
                <a:gd name="T39" fmla="*/ 449 h 576"/>
                <a:gd name="T40" fmla="*/ 436 w 518"/>
                <a:gd name="T41" fmla="*/ 398 h 576"/>
                <a:gd name="T42" fmla="*/ 397 w 518"/>
                <a:gd name="T43" fmla="*/ 388 h 576"/>
                <a:gd name="T44" fmla="*/ 361 w 518"/>
                <a:gd name="T45" fmla="*/ 422 h 576"/>
                <a:gd name="T46" fmla="*/ 328 w 518"/>
                <a:gd name="T47" fmla="*/ 371 h 576"/>
                <a:gd name="T48" fmla="*/ 221 w 518"/>
                <a:gd name="T49" fmla="*/ 440 h 576"/>
                <a:gd name="T50" fmla="*/ 414 w 518"/>
                <a:gd name="T51" fmla="*/ 277 h 576"/>
                <a:gd name="T52" fmla="*/ 476 w 518"/>
                <a:gd name="T53" fmla="*/ 293 h 576"/>
                <a:gd name="T54" fmla="*/ 484 w 518"/>
                <a:gd name="T55" fmla="*/ 223 h 576"/>
                <a:gd name="T56" fmla="*/ 448 w 518"/>
                <a:gd name="T57" fmla="*/ 228 h 576"/>
                <a:gd name="T58" fmla="*/ 409 w 518"/>
                <a:gd name="T59" fmla="*/ 272 h 576"/>
                <a:gd name="T60" fmla="*/ 475 w 518"/>
                <a:gd name="T61" fmla="*/ 174 h 576"/>
                <a:gd name="T62" fmla="*/ 436 w 518"/>
                <a:gd name="T63" fmla="*/ 118 h 576"/>
                <a:gd name="T64" fmla="*/ 480 w 518"/>
                <a:gd name="T65" fmla="*/ 14 h 576"/>
                <a:gd name="T66" fmla="*/ 421 w 518"/>
                <a:gd name="T67" fmla="*/ 53 h 576"/>
                <a:gd name="T68" fmla="*/ 377 w 518"/>
                <a:gd name="T69" fmla="*/ 121 h 576"/>
                <a:gd name="T70" fmla="*/ 305 w 518"/>
                <a:gd name="T71" fmla="*/ 205 h 576"/>
                <a:gd name="T72" fmla="*/ 237 w 518"/>
                <a:gd name="T73" fmla="*/ 218 h 576"/>
                <a:gd name="T74" fmla="*/ 268 w 518"/>
                <a:gd name="T75" fmla="*/ 166 h 576"/>
                <a:gd name="T76" fmla="*/ 174 w 518"/>
                <a:gd name="T77" fmla="*/ 378 h 576"/>
                <a:gd name="T78" fmla="*/ 88 w 518"/>
                <a:gd name="T79" fmla="*/ 322 h 576"/>
                <a:gd name="T80" fmla="*/ 91 w 518"/>
                <a:gd name="T81" fmla="*/ 380 h 576"/>
                <a:gd name="T82" fmla="*/ 138 w 518"/>
                <a:gd name="T83" fmla="*/ 297 h 576"/>
                <a:gd name="T84" fmla="*/ 350 w 518"/>
                <a:gd name="T85" fmla="*/ 456 h 576"/>
                <a:gd name="T86" fmla="*/ 403 w 518"/>
                <a:gd name="T87" fmla="*/ 455 h 576"/>
                <a:gd name="T88" fmla="*/ 422 w 518"/>
                <a:gd name="T89" fmla="*/ 409 h 576"/>
                <a:gd name="T90" fmla="*/ 383 w 518"/>
                <a:gd name="T91" fmla="*/ 391 h 576"/>
                <a:gd name="T92" fmla="*/ 337 w 518"/>
                <a:gd name="T93" fmla="*/ 382 h 576"/>
                <a:gd name="T94" fmla="*/ 466 w 518"/>
                <a:gd name="T95" fmla="*/ 303 h 576"/>
                <a:gd name="T96" fmla="*/ 431 w 518"/>
                <a:gd name="T97" fmla="*/ 218 h 576"/>
                <a:gd name="T98" fmla="*/ 485 w 518"/>
                <a:gd name="T99" fmla="*/ 242 h 576"/>
                <a:gd name="T100" fmla="*/ 472 w 518"/>
                <a:gd name="T101" fmla="*/ 158 h 576"/>
                <a:gd name="T102" fmla="*/ 496 w 518"/>
                <a:gd name="T103" fmla="*/ 8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8" h="576">
                  <a:moveTo>
                    <a:pt x="515" y="75"/>
                  </a:moveTo>
                  <a:cubicBezTo>
                    <a:pt x="513" y="68"/>
                    <a:pt x="503" y="64"/>
                    <a:pt x="496" y="67"/>
                  </a:cubicBezTo>
                  <a:cubicBezTo>
                    <a:pt x="490" y="70"/>
                    <a:pt x="487" y="77"/>
                    <a:pt x="489" y="84"/>
                  </a:cubicBezTo>
                  <a:cubicBezTo>
                    <a:pt x="474" y="91"/>
                    <a:pt x="456" y="96"/>
                    <a:pt x="442" y="105"/>
                  </a:cubicBezTo>
                  <a:cubicBezTo>
                    <a:pt x="453" y="80"/>
                    <a:pt x="463" y="55"/>
                    <a:pt x="473" y="30"/>
                  </a:cubicBezTo>
                  <a:cubicBezTo>
                    <a:pt x="473" y="30"/>
                    <a:pt x="473" y="30"/>
                    <a:pt x="473" y="30"/>
                  </a:cubicBezTo>
                  <a:cubicBezTo>
                    <a:pt x="480" y="29"/>
                    <a:pt x="486" y="24"/>
                    <a:pt x="487" y="17"/>
                  </a:cubicBezTo>
                  <a:cubicBezTo>
                    <a:pt x="488" y="9"/>
                    <a:pt x="482" y="2"/>
                    <a:pt x="474" y="2"/>
                  </a:cubicBezTo>
                  <a:cubicBezTo>
                    <a:pt x="459" y="0"/>
                    <a:pt x="454" y="20"/>
                    <a:pt x="464" y="27"/>
                  </a:cubicBezTo>
                  <a:cubicBezTo>
                    <a:pt x="464" y="27"/>
                    <a:pt x="464" y="27"/>
                    <a:pt x="464" y="27"/>
                  </a:cubicBezTo>
                  <a:cubicBezTo>
                    <a:pt x="455" y="53"/>
                    <a:pt x="444" y="78"/>
                    <a:pt x="433" y="103"/>
                  </a:cubicBezTo>
                  <a:cubicBezTo>
                    <a:pt x="431" y="88"/>
                    <a:pt x="427" y="74"/>
                    <a:pt x="425" y="58"/>
                  </a:cubicBezTo>
                  <a:cubicBezTo>
                    <a:pt x="431" y="56"/>
                    <a:pt x="435" y="48"/>
                    <a:pt x="432" y="42"/>
                  </a:cubicBezTo>
                  <a:cubicBezTo>
                    <a:pt x="430" y="35"/>
                    <a:pt x="421" y="30"/>
                    <a:pt x="414" y="32"/>
                  </a:cubicBezTo>
                  <a:cubicBezTo>
                    <a:pt x="407" y="35"/>
                    <a:pt x="402" y="43"/>
                    <a:pt x="404" y="51"/>
                  </a:cubicBezTo>
                  <a:cubicBezTo>
                    <a:pt x="406" y="57"/>
                    <a:pt x="413" y="60"/>
                    <a:pt x="419" y="60"/>
                  </a:cubicBezTo>
                  <a:cubicBezTo>
                    <a:pt x="421" y="79"/>
                    <a:pt x="427" y="97"/>
                    <a:pt x="427" y="117"/>
                  </a:cubicBezTo>
                  <a:cubicBezTo>
                    <a:pt x="417" y="139"/>
                    <a:pt x="405" y="162"/>
                    <a:pt x="394" y="184"/>
                  </a:cubicBezTo>
                  <a:cubicBezTo>
                    <a:pt x="392" y="164"/>
                    <a:pt x="389" y="145"/>
                    <a:pt x="383" y="126"/>
                  </a:cubicBezTo>
                  <a:cubicBezTo>
                    <a:pt x="389" y="123"/>
                    <a:pt x="392" y="116"/>
                    <a:pt x="390" y="109"/>
                  </a:cubicBezTo>
                  <a:cubicBezTo>
                    <a:pt x="387" y="102"/>
                    <a:pt x="377" y="99"/>
                    <a:pt x="371" y="101"/>
                  </a:cubicBezTo>
                  <a:cubicBezTo>
                    <a:pt x="363" y="103"/>
                    <a:pt x="358" y="113"/>
                    <a:pt x="361" y="120"/>
                  </a:cubicBezTo>
                  <a:cubicBezTo>
                    <a:pt x="364" y="126"/>
                    <a:pt x="370" y="128"/>
                    <a:pt x="377" y="128"/>
                  </a:cubicBezTo>
                  <a:cubicBezTo>
                    <a:pt x="384" y="150"/>
                    <a:pt x="386" y="172"/>
                    <a:pt x="388" y="194"/>
                  </a:cubicBezTo>
                  <a:cubicBezTo>
                    <a:pt x="359" y="248"/>
                    <a:pt x="326" y="299"/>
                    <a:pt x="290" y="347"/>
                  </a:cubicBezTo>
                  <a:cubicBezTo>
                    <a:pt x="293" y="315"/>
                    <a:pt x="288" y="282"/>
                    <a:pt x="284" y="250"/>
                  </a:cubicBezTo>
                  <a:cubicBezTo>
                    <a:pt x="284" y="236"/>
                    <a:pt x="297" y="223"/>
                    <a:pt x="304" y="211"/>
                  </a:cubicBezTo>
                  <a:cubicBezTo>
                    <a:pt x="313" y="214"/>
                    <a:pt x="321" y="208"/>
                    <a:pt x="322" y="200"/>
                  </a:cubicBezTo>
                  <a:cubicBezTo>
                    <a:pt x="323" y="190"/>
                    <a:pt x="315" y="184"/>
                    <a:pt x="306" y="185"/>
                  </a:cubicBezTo>
                  <a:cubicBezTo>
                    <a:pt x="295" y="187"/>
                    <a:pt x="293" y="201"/>
                    <a:pt x="299" y="208"/>
                  </a:cubicBezTo>
                  <a:cubicBezTo>
                    <a:pt x="294" y="216"/>
                    <a:pt x="286" y="225"/>
                    <a:pt x="282" y="235"/>
                  </a:cubicBezTo>
                  <a:cubicBezTo>
                    <a:pt x="279" y="218"/>
                    <a:pt x="278" y="201"/>
                    <a:pt x="278" y="184"/>
                  </a:cubicBezTo>
                  <a:cubicBezTo>
                    <a:pt x="284" y="183"/>
                    <a:pt x="289" y="177"/>
                    <a:pt x="288" y="170"/>
                  </a:cubicBezTo>
                  <a:cubicBezTo>
                    <a:pt x="286" y="161"/>
                    <a:pt x="276" y="156"/>
                    <a:pt x="268" y="159"/>
                  </a:cubicBezTo>
                  <a:cubicBezTo>
                    <a:pt x="262" y="161"/>
                    <a:pt x="259" y="167"/>
                    <a:pt x="260" y="173"/>
                  </a:cubicBezTo>
                  <a:cubicBezTo>
                    <a:pt x="261" y="179"/>
                    <a:pt x="266" y="183"/>
                    <a:pt x="271" y="184"/>
                  </a:cubicBezTo>
                  <a:cubicBezTo>
                    <a:pt x="271" y="204"/>
                    <a:pt x="273" y="223"/>
                    <a:pt x="276" y="243"/>
                  </a:cubicBezTo>
                  <a:cubicBezTo>
                    <a:pt x="270" y="236"/>
                    <a:pt x="262" y="230"/>
                    <a:pt x="254" y="224"/>
                  </a:cubicBezTo>
                  <a:cubicBezTo>
                    <a:pt x="256" y="221"/>
                    <a:pt x="256" y="217"/>
                    <a:pt x="255" y="214"/>
                  </a:cubicBezTo>
                  <a:cubicBezTo>
                    <a:pt x="254" y="210"/>
                    <a:pt x="251" y="206"/>
                    <a:pt x="247" y="205"/>
                  </a:cubicBezTo>
                  <a:cubicBezTo>
                    <a:pt x="240" y="203"/>
                    <a:pt x="232" y="208"/>
                    <a:pt x="231" y="215"/>
                  </a:cubicBezTo>
                  <a:cubicBezTo>
                    <a:pt x="228" y="226"/>
                    <a:pt x="242" y="237"/>
                    <a:pt x="250" y="230"/>
                  </a:cubicBezTo>
                  <a:cubicBezTo>
                    <a:pt x="261" y="237"/>
                    <a:pt x="270" y="245"/>
                    <a:pt x="278" y="255"/>
                  </a:cubicBezTo>
                  <a:cubicBezTo>
                    <a:pt x="283" y="289"/>
                    <a:pt x="288" y="323"/>
                    <a:pt x="282" y="358"/>
                  </a:cubicBezTo>
                  <a:cubicBezTo>
                    <a:pt x="281" y="359"/>
                    <a:pt x="280" y="360"/>
                    <a:pt x="280" y="361"/>
                  </a:cubicBezTo>
                  <a:cubicBezTo>
                    <a:pt x="243" y="408"/>
                    <a:pt x="202" y="451"/>
                    <a:pt x="153" y="485"/>
                  </a:cubicBezTo>
                  <a:cubicBezTo>
                    <a:pt x="145" y="491"/>
                    <a:pt x="137" y="496"/>
                    <a:pt x="129" y="501"/>
                  </a:cubicBezTo>
                  <a:cubicBezTo>
                    <a:pt x="136" y="476"/>
                    <a:pt x="138" y="451"/>
                    <a:pt x="139" y="424"/>
                  </a:cubicBezTo>
                  <a:cubicBezTo>
                    <a:pt x="144" y="411"/>
                    <a:pt x="161" y="404"/>
                    <a:pt x="171" y="394"/>
                  </a:cubicBezTo>
                  <a:cubicBezTo>
                    <a:pt x="176" y="398"/>
                    <a:pt x="183" y="398"/>
                    <a:pt x="188" y="395"/>
                  </a:cubicBezTo>
                  <a:cubicBezTo>
                    <a:pt x="195" y="390"/>
                    <a:pt x="195" y="381"/>
                    <a:pt x="190" y="375"/>
                  </a:cubicBezTo>
                  <a:cubicBezTo>
                    <a:pt x="185" y="370"/>
                    <a:pt x="176" y="368"/>
                    <a:pt x="170" y="373"/>
                  </a:cubicBezTo>
                  <a:cubicBezTo>
                    <a:pt x="165" y="377"/>
                    <a:pt x="164" y="384"/>
                    <a:pt x="167" y="389"/>
                  </a:cubicBezTo>
                  <a:cubicBezTo>
                    <a:pt x="159" y="398"/>
                    <a:pt x="148" y="403"/>
                    <a:pt x="140" y="412"/>
                  </a:cubicBezTo>
                  <a:cubicBezTo>
                    <a:pt x="140" y="395"/>
                    <a:pt x="141" y="379"/>
                    <a:pt x="141" y="363"/>
                  </a:cubicBezTo>
                  <a:cubicBezTo>
                    <a:pt x="149" y="351"/>
                    <a:pt x="159" y="342"/>
                    <a:pt x="171" y="334"/>
                  </a:cubicBezTo>
                  <a:cubicBezTo>
                    <a:pt x="176" y="337"/>
                    <a:pt x="184" y="337"/>
                    <a:pt x="188" y="331"/>
                  </a:cubicBezTo>
                  <a:cubicBezTo>
                    <a:pt x="193" y="325"/>
                    <a:pt x="190" y="315"/>
                    <a:pt x="184" y="311"/>
                  </a:cubicBezTo>
                  <a:cubicBezTo>
                    <a:pt x="172" y="302"/>
                    <a:pt x="159" y="318"/>
                    <a:pt x="166" y="329"/>
                  </a:cubicBezTo>
                  <a:cubicBezTo>
                    <a:pt x="156" y="336"/>
                    <a:pt x="148" y="343"/>
                    <a:pt x="141" y="352"/>
                  </a:cubicBezTo>
                  <a:cubicBezTo>
                    <a:pt x="141" y="337"/>
                    <a:pt x="140" y="323"/>
                    <a:pt x="137" y="308"/>
                  </a:cubicBezTo>
                  <a:cubicBezTo>
                    <a:pt x="143" y="306"/>
                    <a:pt x="146" y="302"/>
                    <a:pt x="145" y="295"/>
                  </a:cubicBezTo>
                  <a:cubicBezTo>
                    <a:pt x="144" y="288"/>
                    <a:pt x="138" y="283"/>
                    <a:pt x="130" y="284"/>
                  </a:cubicBezTo>
                  <a:cubicBezTo>
                    <a:pt x="123" y="285"/>
                    <a:pt x="118" y="291"/>
                    <a:pt x="119" y="299"/>
                  </a:cubicBezTo>
                  <a:cubicBezTo>
                    <a:pt x="120" y="305"/>
                    <a:pt x="125" y="309"/>
                    <a:pt x="131" y="309"/>
                  </a:cubicBezTo>
                  <a:cubicBezTo>
                    <a:pt x="133" y="324"/>
                    <a:pt x="134" y="338"/>
                    <a:pt x="134" y="352"/>
                  </a:cubicBezTo>
                  <a:cubicBezTo>
                    <a:pt x="128" y="343"/>
                    <a:pt x="119" y="336"/>
                    <a:pt x="109" y="330"/>
                  </a:cubicBezTo>
                  <a:cubicBezTo>
                    <a:pt x="115" y="317"/>
                    <a:pt x="94" y="307"/>
                    <a:pt x="83" y="317"/>
                  </a:cubicBezTo>
                  <a:cubicBezTo>
                    <a:pt x="78" y="323"/>
                    <a:pt x="79" y="331"/>
                    <a:pt x="85" y="336"/>
                  </a:cubicBezTo>
                  <a:cubicBezTo>
                    <a:pt x="91" y="339"/>
                    <a:pt x="99" y="340"/>
                    <a:pt x="104" y="335"/>
                  </a:cubicBezTo>
                  <a:cubicBezTo>
                    <a:pt x="117" y="342"/>
                    <a:pt x="128" y="352"/>
                    <a:pt x="135" y="364"/>
                  </a:cubicBezTo>
                  <a:cubicBezTo>
                    <a:pt x="135" y="364"/>
                    <a:pt x="135" y="364"/>
                    <a:pt x="135" y="364"/>
                  </a:cubicBezTo>
                  <a:cubicBezTo>
                    <a:pt x="135" y="380"/>
                    <a:pt x="134" y="397"/>
                    <a:pt x="133" y="413"/>
                  </a:cubicBezTo>
                  <a:cubicBezTo>
                    <a:pt x="126" y="404"/>
                    <a:pt x="116" y="398"/>
                    <a:pt x="107" y="391"/>
                  </a:cubicBezTo>
                  <a:cubicBezTo>
                    <a:pt x="110" y="386"/>
                    <a:pt x="110" y="380"/>
                    <a:pt x="105" y="376"/>
                  </a:cubicBezTo>
                  <a:cubicBezTo>
                    <a:pt x="100" y="372"/>
                    <a:pt x="92" y="371"/>
                    <a:pt x="87" y="375"/>
                  </a:cubicBezTo>
                  <a:cubicBezTo>
                    <a:pt x="81" y="379"/>
                    <a:pt x="79" y="389"/>
                    <a:pt x="84" y="395"/>
                  </a:cubicBezTo>
                  <a:cubicBezTo>
                    <a:pt x="89" y="400"/>
                    <a:pt x="97" y="400"/>
                    <a:pt x="102" y="396"/>
                  </a:cubicBezTo>
                  <a:cubicBezTo>
                    <a:pt x="114" y="404"/>
                    <a:pt x="126" y="412"/>
                    <a:pt x="133" y="424"/>
                  </a:cubicBezTo>
                  <a:cubicBezTo>
                    <a:pt x="131" y="452"/>
                    <a:pt x="129" y="480"/>
                    <a:pt x="121" y="507"/>
                  </a:cubicBezTo>
                  <a:cubicBezTo>
                    <a:pt x="84" y="530"/>
                    <a:pt x="45" y="549"/>
                    <a:pt x="5" y="566"/>
                  </a:cubicBezTo>
                  <a:cubicBezTo>
                    <a:pt x="0" y="569"/>
                    <a:pt x="4" y="576"/>
                    <a:pt x="9" y="574"/>
                  </a:cubicBezTo>
                  <a:cubicBezTo>
                    <a:pt x="63" y="550"/>
                    <a:pt x="115" y="524"/>
                    <a:pt x="163" y="489"/>
                  </a:cubicBezTo>
                  <a:cubicBezTo>
                    <a:pt x="179" y="478"/>
                    <a:pt x="194" y="465"/>
                    <a:pt x="208" y="452"/>
                  </a:cubicBezTo>
                  <a:cubicBezTo>
                    <a:pt x="232" y="439"/>
                    <a:pt x="264" y="437"/>
                    <a:pt x="289" y="434"/>
                  </a:cubicBezTo>
                  <a:cubicBezTo>
                    <a:pt x="298" y="432"/>
                    <a:pt x="308" y="431"/>
                    <a:pt x="318" y="431"/>
                  </a:cubicBezTo>
                  <a:cubicBezTo>
                    <a:pt x="323" y="433"/>
                    <a:pt x="326" y="439"/>
                    <a:pt x="329" y="443"/>
                  </a:cubicBezTo>
                  <a:cubicBezTo>
                    <a:pt x="333" y="448"/>
                    <a:pt x="338" y="452"/>
                    <a:pt x="343" y="456"/>
                  </a:cubicBezTo>
                  <a:cubicBezTo>
                    <a:pt x="340" y="462"/>
                    <a:pt x="341" y="468"/>
                    <a:pt x="346" y="472"/>
                  </a:cubicBezTo>
                  <a:cubicBezTo>
                    <a:pt x="351" y="477"/>
                    <a:pt x="360" y="477"/>
                    <a:pt x="364" y="471"/>
                  </a:cubicBezTo>
                  <a:cubicBezTo>
                    <a:pt x="368" y="465"/>
                    <a:pt x="370" y="456"/>
                    <a:pt x="364" y="452"/>
                  </a:cubicBezTo>
                  <a:cubicBezTo>
                    <a:pt x="359" y="448"/>
                    <a:pt x="351" y="447"/>
                    <a:pt x="347" y="451"/>
                  </a:cubicBezTo>
                  <a:cubicBezTo>
                    <a:pt x="342" y="446"/>
                    <a:pt x="336" y="442"/>
                    <a:pt x="332" y="436"/>
                  </a:cubicBezTo>
                  <a:cubicBezTo>
                    <a:pt x="330" y="434"/>
                    <a:pt x="329" y="432"/>
                    <a:pt x="327" y="430"/>
                  </a:cubicBezTo>
                  <a:cubicBezTo>
                    <a:pt x="340" y="430"/>
                    <a:pt x="352" y="429"/>
                    <a:pt x="365" y="428"/>
                  </a:cubicBezTo>
                  <a:cubicBezTo>
                    <a:pt x="371" y="430"/>
                    <a:pt x="376" y="437"/>
                    <a:pt x="381" y="442"/>
                  </a:cubicBezTo>
                  <a:cubicBezTo>
                    <a:pt x="386" y="447"/>
                    <a:pt x="391" y="451"/>
                    <a:pt x="396" y="455"/>
                  </a:cubicBezTo>
                  <a:cubicBezTo>
                    <a:pt x="394" y="470"/>
                    <a:pt x="418" y="476"/>
                    <a:pt x="423" y="461"/>
                  </a:cubicBezTo>
                  <a:cubicBezTo>
                    <a:pt x="425" y="455"/>
                    <a:pt x="421" y="447"/>
                    <a:pt x="415" y="444"/>
                  </a:cubicBezTo>
                  <a:cubicBezTo>
                    <a:pt x="408" y="441"/>
                    <a:pt x="402" y="444"/>
                    <a:pt x="398" y="449"/>
                  </a:cubicBezTo>
                  <a:cubicBezTo>
                    <a:pt x="392" y="444"/>
                    <a:pt x="387" y="439"/>
                    <a:pt x="381" y="433"/>
                  </a:cubicBezTo>
                  <a:cubicBezTo>
                    <a:pt x="379" y="431"/>
                    <a:pt x="377" y="428"/>
                    <a:pt x="374" y="426"/>
                  </a:cubicBezTo>
                  <a:cubicBezTo>
                    <a:pt x="389" y="424"/>
                    <a:pt x="404" y="421"/>
                    <a:pt x="418" y="415"/>
                  </a:cubicBezTo>
                  <a:cubicBezTo>
                    <a:pt x="424" y="420"/>
                    <a:pt x="434" y="422"/>
                    <a:pt x="438" y="415"/>
                  </a:cubicBezTo>
                  <a:cubicBezTo>
                    <a:pt x="441" y="410"/>
                    <a:pt x="440" y="402"/>
                    <a:pt x="436" y="398"/>
                  </a:cubicBezTo>
                  <a:cubicBezTo>
                    <a:pt x="432" y="394"/>
                    <a:pt x="426" y="393"/>
                    <a:pt x="421" y="396"/>
                  </a:cubicBezTo>
                  <a:cubicBezTo>
                    <a:pt x="416" y="399"/>
                    <a:pt x="414" y="404"/>
                    <a:pt x="415" y="409"/>
                  </a:cubicBezTo>
                  <a:cubicBezTo>
                    <a:pt x="401" y="415"/>
                    <a:pt x="386" y="419"/>
                    <a:pt x="371" y="421"/>
                  </a:cubicBezTo>
                  <a:cubicBezTo>
                    <a:pt x="376" y="414"/>
                    <a:pt x="380" y="406"/>
                    <a:pt x="384" y="398"/>
                  </a:cubicBezTo>
                  <a:cubicBezTo>
                    <a:pt x="390" y="398"/>
                    <a:pt x="395" y="394"/>
                    <a:pt x="397" y="388"/>
                  </a:cubicBezTo>
                  <a:cubicBezTo>
                    <a:pt x="398" y="382"/>
                    <a:pt x="397" y="374"/>
                    <a:pt x="391" y="371"/>
                  </a:cubicBezTo>
                  <a:cubicBezTo>
                    <a:pt x="384" y="368"/>
                    <a:pt x="375" y="372"/>
                    <a:pt x="373" y="379"/>
                  </a:cubicBezTo>
                  <a:cubicBezTo>
                    <a:pt x="370" y="386"/>
                    <a:pt x="372" y="392"/>
                    <a:pt x="378" y="395"/>
                  </a:cubicBezTo>
                  <a:cubicBezTo>
                    <a:pt x="373" y="405"/>
                    <a:pt x="369" y="414"/>
                    <a:pt x="361" y="422"/>
                  </a:cubicBezTo>
                  <a:cubicBezTo>
                    <a:pt x="361" y="422"/>
                    <a:pt x="361" y="422"/>
                    <a:pt x="361" y="422"/>
                  </a:cubicBezTo>
                  <a:cubicBezTo>
                    <a:pt x="348" y="423"/>
                    <a:pt x="335" y="424"/>
                    <a:pt x="322" y="425"/>
                  </a:cubicBezTo>
                  <a:cubicBezTo>
                    <a:pt x="329" y="414"/>
                    <a:pt x="334" y="401"/>
                    <a:pt x="338" y="389"/>
                  </a:cubicBezTo>
                  <a:cubicBezTo>
                    <a:pt x="344" y="390"/>
                    <a:pt x="351" y="387"/>
                    <a:pt x="353" y="380"/>
                  </a:cubicBezTo>
                  <a:cubicBezTo>
                    <a:pt x="354" y="373"/>
                    <a:pt x="349" y="364"/>
                    <a:pt x="342" y="363"/>
                  </a:cubicBezTo>
                  <a:cubicBezTo>
                    <a:pt x="336" y="362"/>
                    <a:pt x="330" y="366"/>
                    <a:pt x="328" y="371"/>
                  </a:cubicBezTo>
                  <a:cubicBezTo>
                    <a:pt x="326" y="377"/>
                    <a:pt x="328" y="382"/>
                    <a:pt x="332" y="386"/>
                  </a:cubicBezTo>
                  <a:cubicBezTo>
                    <a:pt x="328" y="400"/>
                    <a:pt x="322" y="413"/>
                    <a:pt x="314" y="425"/>
                  </a:cubicBezTo>
                  <a:cubicBezTo>
                    <a:pt x="314" y="425"/>
                    <a:pt x="314" y="425"/>
                    <a:pt x="314" y="425"/>
                  </a:cubicBezTo>
                  <a:cubicBezTo>
                    <a:pt x="300" y="426"/>
                    <a:pt x="287" y="427"/>
                    <a:pt x="274" y="429"/>
                  </a:cubicBezTo>
                  <a:cubicBezTo>
                    <a:pt x="257" y="431"/>
                    <a:pt x="239" y="434"/>
                    <a:pt x="221" y="440"/>
                  </a:cubicBezTo>
                  <a:cubicBezTo>
                    <a:pt x="245" y="417"/>
                    <a:pt x="266" y="392"/>
                    <a:pt x="286" y="366"/>
                  </a:cubicBezTo>
                  <a:cubicBezTo>
                    <a:pt x="304" y="343"/>
                    <a:pt x="322" y="319"/>
                    <a:pt x="338" y="294"/>
                  </a:cubicBezTo>
                  <a:cubicBezTo>
                    <a:pt x="338" y="294"/>
                    <a:pt x="338" y="294"/>
                    <a:pt x="338" y="294"/>
                  </a:cubicBezTo>
                  <a:cubicBezTo>
                    <a:pt x="362" y="295"/>
                    <a:pt x="388" y="283"/>
                    <a:pt x="411" y="278"/>
                  </a:cubicBezTo>
                  <a:cubicBezTo>
                    <a:pt x="412" y="278"/>
                    <a:pt x="413" y="278"/>
                    <a:pt x="414" y="277"/>
                  </a:cubicBezTo>
                  <a:cubicBezTo>
                    <a:pt x="414" y="277"/>
                    <a:pt x="414" y="277"/>
                    <a:pt x="414" y="277"/>
                  </a:cubicBezTo>
                  <a:cubicBezTo>
                    <a:pt x="430" y="284"/>
                    <a:pt x="446" y="291"/>
                    <a:pt x="459" y="302"/>
                  </a:cubicBezTo>
                  <a:cubicBezTo>
                    <a:pt x="459" y="302"/>
                    <a:pt x="459" y="302"/>
                    <a:pt x="459" y="302"/>
                  </a:cubicBezTo>
                  <a:cubicBezTo>
                    <a:pt x="456" y="314"/>
                    <a:pt x="475" y="322"/>
                    <a:pt x="482" y="312"/>
                  </a:cubicBezTo>
                  <a:cubicBezTo>
                    <a:pt x="486" y="306"/>
                    <a:pt x="483" y="296"/>
                    <a:pt x="476" y="293"/>
                  </a:cubicBezTo>
                  <a:cubicBezTo>
                    <a:pt x="471" y="290"/>
                    <a:pt x="466" y="293"/>
                    <a:pt x="463" y="296"/>
                  </a:cubicBezTo>
                  <a:cubicBezTo>
                    <a:pt x="451" y="287"/>
                    <a:pt x="438" y="281"/>
                    <a:pt x="424" y="275"/>
                  </a:cubicBezTo>
                  <a:cubicBezTo>
                    <a:pt x="443" y="269"/>
                    <a:pt x="461" y="261"/>
                    <a:pt x="478" y="248"/>
                  </a:cubicBezTo>
                  <a:cubicBezTo>
                    <a:pt x="484" y="251"/>
                    <a:pt x="492" y="249"/>
                    <a:pt x="493" y="241"/>
                  </a:cubicBezTo>
                  <a:cubicBezTo>
                    <a:pt x="495" y="234"/>
                    <a:pt x="491" y="225"/>
                    <a:pt x="484" y="223"/>
                  </a:cubicBezTo>
                  <a:cubicBezTo>
                    <a:pt x="478" y="222"/>
                    <a:pt x="473" y="226"/>
                    <a:pt x="470" y="231"/>
                  </a:cubicBezTo>
                  <a:cubicBezTo>
                    <a:pt x="469" y="236"/>
                    <a:pt x="469" y="241"/>
                    <a:pt x="472" y="244"/>
                  </a:cubicBezTo>
                  <a:cubicBezTo>
                    <a:pt x="457" y="255"/>
                    <a:pt x="440" y="263"/>
                    <a:pt x="422" y="268"/>
                  </a:cubicBezTo>
                  <a:cubicBezTo>
                    <a:pt x="428" y="258"/>
                    <a:pt x="429" y="245"/>
                    <a:pt x="434" y="234"/>
                  </a:cubicBezTo>
                  <a:cubicBezTo>
                    <a:pt x="440" y="235"/>
                    <a:pt x="445" y="233"/>
                    <a:pt x="448" y="228"/>
                  </a:cubicBezTo>
                  <a:cubicBezTo>
                    <a:pt x="452" y="223"/>
                    <a:pt x="452" y="216"/>
                    <a:pt x="446" y="212"/>
                  </a:cubicBezTo>
                  <a:cubicBezTo>
                    <a:pt x="440" y="207"/>
                    <a:pt x="430" y="208"/>
                    <a:pt x="426" y="214"/>
                  </a:cubicBezTo>
                  <a:cubicBezTo>
                    <a:pt x="422" y="220"/>
                    <a:pt x="424" y="227"/>
                    <a:pt x="429" y="231"/>
                  </a:cubicBezTo>
                  <a:cubicBezTo>
                    <a:pt x="422" y="244"/>
                    <a:pt x="422" y="261"/>
                    <a:pt x="412" y="271"/>
                  </a:cubicBezTo>
                  <a:cubicBezTo>
                    <a:pt x="411" y="271"/>
                    <a:pt x="410" y="272"/>
                    <a:pt x="409" y="272"/>
                  </a:cubicBezTo>
                  <a:cubicBezTo>
                    <a:pt x="388" y="277"/>
                    <a:pt x="364" y="287"/>
                    <a:pt x="342" y="288"/>
                  </a:cubicBezTo>
                  <a:cubicBezTo>
                    <a:pt x="361" y="259"/>
                    <a:pt x="379" y="229"/>
                    <a:pt x="395" y="199"/>
                  </a:cubicBezTo>
                  <a:cubicBezTo>
                    <a:pt x="403" y="193"/>
                    <a:pt x="412" y="190"/>
                    <a:pt x="421" y="186"/>
                  </a:cubicBezTo>
                  <a:cubicBezTo>
                    <a:pt x="433" y="181"/>
                    <a:pt x="445" y="174"/>
                    <a:pt x="458" y="171"/>
                  </a:cubicBezTo>
                  <a:cubicBezTo>
                    <a:pt x="462" y="176"/>
                    <a:pt x="470" y="179"/>
                    <a:pt x="475" y="174"/>
                  </a:cubicBezTo>
                  <a:cubicBezTo>
                    <a:pt x="481" y="170"/>
                    <a:pt x="482" y="160"/>
                    <a:pt x="478" y="154"/>
                  </a:cubicBezTo>
                  <a:cubicBezTo>
                    <a:pt x="470" y="146"/>
                    <a:pt x="455" y="154"/>
                    <a:pt x="456" y="164"/>
                  </a:cubicBezTo>
                  <a:cubicBezTo>
                    <a:pt x="443" y="168"/>
                    <a:pt x="433" y="174"/>
                    <a:pt x="421" y="179"/>
                  </a:cubicBezTo>
                  <a:cubicBezTo>
                    <a:pt x="414" y="182"/>
                    <a:pt x="408" y="184"/>
                    <a:pt x="401" y="188"/>
                  </a:cubicBezTo>
                  <a:cubicBezTo>
                    <a:pt x="414" y="165"/>
                    <a:pt x="425" y="142"/>
                    <a:pt x="436" y="118"/>
                  </a:cubicBezTo>
                  <a:cubicBezTo>
                    <a:pt x="450" y="104"/>
                    <a:pt x="475" y="98"/>
                    <a:pt x="492" y="89"/>
                  </a:cubicBezTo>
                  <a:cubicBezTo>
                    <a:pt x="497" y="92"/>
                    <a:pt x="502" y="94"/>
                    <a:pt x="507" y="92"/>
                  </a:cubicBezTo>
                  <a:cubicBezTo>
                    <a:pt x="514" y="89"/>
                    <a:pt x="518" y="82"/>
                    <a:pt x="515" y="75"/>
                  </a:cubicBezTo>
                  <a:close/>
                  <a:moveTo>
                    <a:pt x="471" y="8"/>
                  </a:moveTo>
                  <a:cubicBezTo>
                    <a:pt x="475" y="7"/>
                    <a:pt x="479" y="10"/>
                    <a:pt x="480" y="14"/>
                  </a:cubicBezTo>
                  <a:cubicBezTo>
                    <a:pt x="481" y="19"/>
                    <a:pt x="476" y="24"/>
                    <a:pt x="472" y="23"/>
                  </a:cubicBezTo>
                  <a:cubicBezTo>
                    <a:pt x="468" y="22"/>
                    <a:pt x="466" y="20"/>
                    <a:pt x="466" y="16"/>
                  </a:cubicBezTo>
                  <a:cubicBezTo>
                    <a:pt x="465" y="13"/>
                    <a:pt x="467" y="9"/>
                    <a:pt x="471" y="8"/>
                  </a:cubicBezTo>
                  <a:close/>
                  <a:moveTo>
                    <a:pt x="416" y="39"/>
                  </a:moveTo>
                  <a:cubicBezTo>
                    <a:pt x="426" y="36"/>
                    <a:pt x="431" y="51"/>
                    <a:pt x="421" y="53"/>
                  </a:cubicBezTo>
                  <a:cubicBezTo>
                    <a:pt x="417" y="53"/>
                    <a:pt x="412" y="53"/>
                    <a:pt x="411" y="49"/>
                  </a:cubicBezTo>
                  <a:cubicBezTo>
                    <a:pt x="409" y="45"/>
                    <a:pt x="412" y="40"/>
                    <a:pt x="416" y="39"/>
                  </a:cubicBezTo>
                  <a:close/>
                  <a:moveTo>
                    <a:pt x="372" y="107"/>
                  </a:moveTo>
                  <a:cubicBezTo>
                    <a:pt x="376" y="106"/>
                    <a:pt x="382" y="107"/>
                    <a:pt x="383" y="111"/>
                  </a:cubicBezTo>
                  <a:cubicBezTo>
                    <a:pt x="386" y="116"/>
                    <a:pt x="382" y="121"/>
                    <a:pt x="377" y="121"/>
                  </a:cubicBezTo>
                  <a:cubicBezTo>
                    <a:pt x="374" y="122"/>
                    <a:pt x="369" y="121"/>
                    <a:pt x="368" y="118"/>
                  </a:cubicBezTo>
                  <a:cubicBezTo>
                    <a:pt x="365" y="115"/>
                    <a:pt x="368" y="108"/>
                    <a:pt x="372" y="107"/>
                  </a:cubicBezTo>
                  <a:close/>
                  <a:moveTo>
                    <a:pt x="305" y="192"/>
                  </a:moveTo>
                  <a:cubicBezTo>
                    <a:pt x="310" y="190"/>
                    <a:pt x="314" y="192"/>
                    <a:pt x="315" y="197"/>
                  </a:cubicBezTo>
                  <a:cubicBezTo>
                    <a:pt x="316" y="203"/>
                    <a:pt x="311" y="207"/>
                    <a:pt x="305" y="205"/>
                  </a:cubicBezTo>
                  <a:cubicBezTo>
                    <a:pt x="301" y="203"/>
                    <a:pt x="301" y="194"/>
                    <a:pt x="305" y="192"/>
                  </a:cubicBezTo>
                  <a:close/>
                  <a:moveTo>
                    <a:pt x="244" y="211"/>
                  </a:moveTo>
                  <a:cubicBezTo>
                    <a:pt x="247" y="211"/>
                    <a:pt x="248" y="213"/>
                    <a:pt x="249" y="215"/>
                  </a:cubicBezTo>
                  <a:cubicBezTo>
                    <a:pt x="250" y="218"/>
                    <a:pt x="248" y="221"/>
                    <a:pt x="247" y="224"/>
                  </a:cubicBezTo>
                  <a:cubicBezTo>
                    <a:pt x="244" y="229"/>
                    <a:pt x="237" y="222"/>
                    <a:pt x="237" y="218"/>
                  </a:cubicBezTo>
                  <a:cubicBezTo>
                    <a:pt x="237" y="214"/>
                    <a:pt x="240" y="211"/>
                    <a:pt x="244" y="211"/>
                  </a:cubicBezTo>
                  <a:close/>
                  <a:moveTo>
                    <a:pt x="268" y="166"/>
                  </a:moveTo>
                  <a:cubicBezTo>
                    <a:pt x="272" y="163"/>
                    <a:pt x="278" y="165"/>
                    <a:pt x="280" y="169"/>
                  </a:cubicBezTo>
                  <a:cubicBezTo>
                    <a:pt x="284" y="174"/>
                    <a:pt x="280" y="178"/>
                    <a:pt x="274" y="178"/>
                  </a:cubicBezTo>
                  <a:cubicBezTo>
                    <a:pt x="269" y="178"/>
                    <a:pt x="263" y="170"/>
                    <a:pt x="268" y="166"/>
                  </a:cubicBezTo>
                  <a:close/>
                  <a:moveTo>
                    <a:pt x="174" y="378"/>
                  </a:moveTo>
                  <a:cubicBezTo>
                    <a:pt x="177" y="375"/>
                    <a:pt x="183" y="377"/>
                    <a:pt x="185" y="380"/>
                  </a:cubicBezTo>
                  <a:cubicBezTo>
                    <a:pt x="187" y="383"/>
                    <a:pt x="188" y="388"/>
                    <a:pt x="184" y="390"/>
                  </a:cubicBezTo>
                  <a:cubicBezTo>
                    <a:pt x="181" y="391"/>
                    <a:pt x="176" y="391"/>
                    <a:pt x="174" y="388"/>
                  </a:cubicBezTo>
                  <a:cubicBezTo>
                    <a:pt x="171" y="385"/>
                    <a:pt x="171" y="380"/>
                    <a:pt x="174" y="378"/>
                  </a:cubicBezTo>
                  <a:close/>
                  <a:moveTo>
                    <a:pt x="179" y="316"/>
                  </a:moveTo>
                  <a:cubicBezTo>
                    <a:pt x="183" y="318"/>
                    <a:pt x="185" y="323"/>
                    <a:pt x="183" y="327"/>
                  </a:cubicBezTo>
                  <a:cubicBezTo>
                    <a:pt x="181" y="331"/>
                    <a:pt x="175" y="329"/>
                    <a:pt x="172" y="327"/>
                  </a:cubicBezTo>
                  <a:cubicBezTo>
                    <a:pt x="168" y="323"/>
                    <a:pt x="173" y="312"/>
                    <a:pt x="179" y="316"/>
                  </a:cubicBezTo>
                  <a:close/>
                  <a:moveTo>
                    <a:pt x="88" y="322"/>
                  </a:moveTo>
                  <a:cubicBezTo>
                    <a:pt x="93" y="316"/>
                    <a:pt x="108" y="321"/>
                    <a:pt x="102" y="329"/>
                  </a:cubicBezTo>
                  <a:cubicBezTo>
                    <a:pt x="99" y="332"/>
                    <a:pt x="94" y="333"/>
                    <a:pt x="90" y="331"/>
                  </a:cubicBezTo>
                  <a:cubicBezTo>
                    <a:pt x="86" y="329"/>
                    <a:pt x="85" y="325"/>
                    <a:pt x="88" y="322"/>
                  </a:cubicBezTo>
                  <a:close/>
                  <a:moveTo>
                    <a:pt x="89" y="390"/>
                  </a:moveTo>
                  <a:cubicBezTo>
                    <a:pt x="87" y="387"/>
                    <a:pt x="88" y="381"/>
                    <a:pt x="91" y="380"/>
                  </a:cubicBezTo>
                  <a:cubicBezTo>
                    <a:pt x="94" y="378"/>
                    <a:pt x="98" y="379"/>
                    <a:pt x="100" y="381"/>
                  </a:cubicBezTo>
                  <a:cubicBezTo>
                    <a:pt x="103" y="383"/>
                    <a:pt x="103" y="386"/>
                    <a:pt x="100" y="389"/>
                  </a:cubicBezTo>
                  <a:cubicBezTo>
                    <a:pt x="98" y="393"/>
                    <a:pt x="92" y="394"/>
                    <a:pt x="89" y="390"/>
                  </a:cubicBezTo>
                  <a:close/>
                  <a:moveTo>
                    <a:pt x="132" y="290"/>
                  </a:moveTo>
                  <a:cubicBezTo>
                    <a:pt x="136" y="291"/>
                    <a:pt x="138" y="293"/>
                    <a:pt x="138" y="297"/>
                  </a:cubicBezTo>
                  <a:cubicBezTo>
                    <a:pt x="139" y="300"/>
                    <a:pt x="137" y="302"/>
                    <a:pt x="133" y="303"/>
                  </a:cubicBezTo>
                  <a:cubicBezTo>
                    <a:pt x="124" y="305"/>
                    <a:pt x="123" y="290"/>
                    <a:pt x="132" y="290"/>
                  </a:cubicBezTo>
                  <a:close/>
                  <a:moveTo>
                    <a:pt x="359" y="467"/>
                  </a:moveTo>
                  <a:cubicBezTo>
                    <a:pt x="357" y="470"/>
                    <a:pt x="351" y="469"/>
                    <a:pt x="349" y="466"/>
                  </a:cubicBezTo>
                  <a:cubicBezTo>
                    <a:pt x="347" y="463"/>
                    <a:pt x="348" y="459"/>
                    <a:pt x="350" y="456"/>
                  </a:cubicBezTo>
                  <a:cubicBezTo>
                    <a:pt x="353" y="454"/>
                    <a:pt x="357" y="455"/>
                    <a:pt x="360" y="457"/>
                  </a:cubicBezTo>
                  <a:cubicBezTo>
                    <a:pt x="363" y="459"/>
                    <a:pt x="361" y="464"/>
                    <a:pt x="359" y="467"/>
                  </a:cubicBezTo>
                  <a:close/>
                  <a:moveTo>
                    <a:pt x="412" y="450"/>
                  </a:moveTo>
                  <a:cubicBezTo>
                    <a:pt x="415" y="451"/>
                    <a:pt x="417" y="455"/>
                    <a:pt x="416" y="459"/>
                  </a:cubicBezTo>
                  <a:cubicBezTo>
                    <a:pt x="414" y="467"/>
                    <a:pt x="400" y="463"/>
                    <a:pt x="403" y="455"/>
                  </a:cubicBezTo>
                  <a:cubicBezTo>
                    <a:pt x="404" y="451"/>
                    <a:pt x="408" y="448"/>
                    <a:pt x="412" y="450"/>
                  </a:cubicBezTo>
                  <a:close/>
                  <a:moveTo>
                    <a:pt x="433" y="408"/>
                  </a:moveTo>
                  <a:cubicBezTo>
                    <a:pt x="433" y="411"/>
                    <a:pt x="432" y="413"/>
                    <a:pt x="429" y="413"/>
                  </a:cubicBezTo>
                  <a:cubicBezTo>
                    <a:pt x="426" y="413"/>
                    <a:pt x="423" y="411"/>
                    <a:pt x="422" y="409"/>
                  </a:cubicBezTo>
                  <a:cubicBezTo>
                    <a:pt x="422" y="409"/>
                    <a:pt x="422" y="409"/>
                    <a:pt x="422" y="409"/>
                  </a:cubicBezTo>
                  <a:cubicBezTo>
                    <a:pt x="422" y="408"/>
                    <a:pt x="422" y="408"/>
                    <a:pt x="422" y="408"/>
                  </a:cubicBezTo>
                  <a:cubicBezTo>
                    <a:pt x="420" y="405"/>
                    <a:pt x="423" y="402"/>
                    <a:pt x="426" y="401"/>
                  </a:cubicBezTo>
                  <a:cubicBezTo>
                    <a:pt x="431" y="400"/>
                    <a:pt x="433" y="404"/>
                    <a:pt x="433" y="408"/>
                  </a:cubicBezTo>
                  <a:close/>
                  <a:moveTo>
                    <a:pt x="389" y="378"/>
                  </a:moveTo>
                  <a:cubicBezTo>
                    <a:pt x="394" y="382"/>
                    <a:pt x="390" y="392"/>
                    <a:pt x="383" y="391"/>
                  </a:cubicBezTo>
                  <a:cubicBezTo>
                    <a:pt x="372" y="388"/>
                    <a:pt x="382" y="372"/>
                    <a:pt x="389" y="378"/>
                  </a:cubicBezTo>
                  <a:close/>
                  <a:moveTo>
                    <a:pt x="334" y="374"/>
                  </a:moveTo>
                  <a:cubicBezTo>
                    <a:pt x="335" y="372"/>
                    <a:pt x="337" y="369"/>
                    <a:pt x="339" y="369"/>
                  </a:cubicBezTo>
                  <a:cubicBezTo>
                    <a:pt x="343" y="369"/>
                    <a:pt x="346" y="373"/>
                    <a:pt x="346" y="377"/>
                  </a:cubicBezTo>
                  <a:cubicBezTo>
                    <a:pt x="347" y="382"/>
                    <a:pt x="341" y="384"/>
                    <a:pt x="337" y="382"/>
                  </a:cubicBezTo>
                  <a:cubicBezTo>
                    <a:pt x="335" y="380"/>
                    <a:pt x="333" y="377"/>
                    <a:pt x="334" y="374"/>
                  </a:cubicBezTo>
                  <a:close/>
                  <a:moveTo>
                    <a:pt x="476" y="309"/>
                  </a:moveTo>
                  <a:cubicBezTo>
                    <a:pt x="473" y="312"/>
                    <a:pt x="463" y="308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7" y="300"/>
                    <a:pt x="471" y="297"/>
                    <a:pt x="474" y="299"/>
                  </a:cubicBezTo>
                  <a:cubicBezTo>
                    <a:pt x="477" y="301"/>
                    <a:pt x="478" y="306"/>
                    <a:pt x="476" y="309"/>
                  </a:cubicBezTo>
                  <a:close/>
                  <a:moveTo>
                    <a:pt x="442" y="225"/>
                  </a:moveTo>
                  <a:cubicBezTo>
                    <a:pt x="440" y="228"/>
                    <a:pt x="437" y="229"/>
                    <a:pt x="434" y="227"/>
                  </a:cubicBezTo>
                  <a:cubicBezTo>
                    <a:pt x="431" y="225"/>
                    <a:pt x="429" y="221"/>
                    <a:pt x="431" y="218"/>
                  </a:cubicBezTo>
                  <a:cubicBezTo>
                    <a:pt x="434" y="215"/>
                    <a:pt x="440" y="215"/>
                    <a:pt x="443" y="217"/>
                  </a:cubicBezTo>
                  <a:cubicBezTo>
                    <a:pt x="445" y="219"/>
                    <a:pt x="444" y="223"/>
                    <a:pt x="442" y="225"/>
                  </a:cubicBezTo>
                  <a:close/>
                  <a:moveTo>
                    <a:pt x="481" y="230"/>
                  </a:moveTo>
                  <a:cubicBezTo>
                    <a:pt x="485" y="230"/>
                    <a:pt x="488" y="235"/>
                    <a:pt x="487" y="238"/>
                  </a:cubicBezTo>
                  <a:cubicBezTo>
                    <a:pt x="487" y="240"/>
                    <a:pt x="487" y="242"/>
                    <a:pt x="485" y="242"/>
                  </a:cubicBezTo>
                  <a:cubicBezTo>
                    <a:pt x="483" y="243"/>
                    <a:pt x="480" y="242"/>
                    <a:pt x="479" y="241"/>
                  </a:cubicBezTo>
                  <a:cubicBezTo>
                    <a:pt x="474" y="239"/>
                    <a:pt x="476" y="230"/>
                    <a:pt x="481" y="230"/>
                  </a:cubicBezTo>
                  <a:close/>
                  <a:moveTo>
                    <a:pt x="473" y="168"/>
                  </a:moveTo>
                  <a:cubicBezTo>
                    <a:pt x="470" y="172"/>
                    <a:pt x="464" y="169"/>
                    <a:pt x="462" y="165"/>
                  </a:cubicBezTo>
                  <a:cubicBezTo>
                    <a:pt x="461" y="160"/>
                    <a:pt x="468" y="155"/>
                    <a:pt x="472" y="158"/>
                  </a:cubicBezTo>
                  <a:cubicBezTo>
                    <a:pt x="475" y="160"/>
                    <a:pt x="474" y="165"/>
                    <a:pt x="473" y="168"/>
                  </a:cubicBezTo>
                  <a:close/>
                  <a:moveTo>
                    <a:pt x="496" y="83"/>
                  </a:moveTo>
                  <a:cubicBezTo>
                    <a:pt x="493" y="79"/>
                    <a:pt x="496" y="74"/>
                    <a:pt x="500" y="73"/>
                  </a:cubicBezTo>
                  <a:cubicBezTo>
                    <a:pt x="504" y="72"/>
                    <a:pt x="509" y="74"/>
                    <a:pt x="510" y="79"/>
                  </a:cubicBezTo>
                  <a:cubicBezTo>
                    <a:pt x="511" y="86"/>
                    <a:pt x="499" y="88"/>
                    <a:pt x="496" y="83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6224" y="1050"/>
              <a:ext cx="52" cy="41"/>
            </a:xfrm>
            <a:custGeom>
              <a:avLst/>
              <a:gdLst>
                <a:gd name="T0" fmla="*/ 2 w 22"/>
                <a:gd name="T1" fmla="*/ 13 h 17"/>
                <a:gd name="T2" fmla="*/ 12 w 22"/>
                <a:gd name="T3" fmla="*/ 17 h 17"/>
                <a:gd name="T4" fmla="*/ 7 w 22"/>
                <a:gd name="T5" fmla="*/ 3 h 17"/>
                <a:gd name="T6" fmla="*/ 2 w 22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7">
                  <a:moveTo>
                    <a:pt x="2" y="13"/>
                  </a:moveTo>
                  <a:cubicBezTo>
                    <a:pt x="3" y="17"/>
                    <a:pt x="8" y="17"/>
                    <a:pt x="12" y="17"/>
                  </a:cubicBezTo>
                  <a:cubicBezTo>
                    <a:pt x="22" y="15"/>
                    <a:pt x="17" y="0"/>
                    <a:pt x="7" y="3"/>
                  </a:cubicBezTo>
                  <a:cubicBezTo>
                    <a:pt x="3" y="4"/>
                    <a:pt x="0" y="9"/>
                    <a:pt x="2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6347" y="1332"/>
              <a:ext cx="33" cy="40"/>
            </a:xfrm>
            <a:custGeom>
              <a:avLst/>
              <a:gdLst>
                <a:gd name="T0" fmla="*/ 1 w 14"/>
                <a:gd name="T1" fmla="*/ 10 h 17"/>
                <a:gd name="T2" fmla="*/ 12 w 14"/>
                <a:gd name="T3" fmla="*/ 13 h 17"/>
                <a:gd name="T4" fmla="*/ 11 w 14"/>
                <a:gd name="T5" fmla="*/ 3 h 17"/>
                <a:gd name="T6" fmla="*/ 1 w 14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" y="10"/>
                  </a:moveTo>
                  <a:cubicBezTo>
                    <a:pt x="3" y="14"/>
                    <a:pt x="9" y="17"/>
                    <a:pt x="12" y="13"/>
                  </a:cubicBezTo>
                  <a:cubicBezTo>
                    <a:pt x="13" y="10"/>
                    <a:pt x="14" y="5"/>
                    <a:pt x="11" y="3"/>
                  </a:cubicBezTo>
                  <a:cubicBezTo>
                    <a:pt x="7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120" y="1216"/>
              <a:ext cx="49" cy="38"/>
            </a:xfrm>
            <a:custGeom>
              <a:avLst/>
              <a:gdLst>
                <a:gd name="T0" fmla="*/ 3 w 21"/>
                <a:gd name="T1" fmla="*/ 12 h 16"/>
                <a:gd name="T2" fmla="*/ 12 w 21"/>
                <a:gd name="T3" fmla="*/ 15 h 16"/>
                <a:gd name="T4" fmla="*/ 18 w 21"/>
                <a:gd name="T5" fmla="*/ 5 h 16"/>
                <a:gd name="T6" fmla="*/ 7 w 21"/>
                <a:gd name="T7" fmla="*/ 1 h 16"/>
                <a:gd name="T8" fmla="*/ 3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3" y="12"/>
                  </a:moveTo>
                  <a:cubicBezTo>
                    <a:pt x="4" y="15"/>
                    <a:pt x="9" y="16"/>
                    <a:pt x="12" y="15"/>
                  </a:cubicBezTo>
                  <a:cubicBezTo>
                    <a:pt x="17" y="15"/>
                    <a:pt x="21" y="10"/>
                    <a:pt x="18" y="5"/>
                  </a:cubicBezTo>
                  <a:cubicBezTo>
                    <a:pt x="17" y="1"/>
                    <a:pt x="11" y="0"/>
                    <a:pt x="7" y="1"/>
                  </a:cubicBezTo>
                  <a:cubicBezTo>
                    <a:pt x="3" y="2"/>
                    <a:pt x="0" y="9"/>
                    <a:pt x="3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6271" y="1474"/>
              <a:ext cx="38" cy="33"/>
            </a:xfrm>
            <a:custGeom>
              <a:avLst/>
              <a:gdLst>
                <a:gd name="T0" fmla="*/ 2 w 16"/>
                <a:gd name="T1" fmla="*/ 3 h 14"/>
                <a:gd name="T2" fmla="*/ 5 w 16"/>
                <a:gd name="T3" fmla="*/ 12 h 14"/>
                <a:gd name="T4" fmla="*/ 13 w 16"/>
                <a:gd name="T5" fmla="*/ 10 h 14"/>
                <a:gd name="T6" fmla="*/ 14 w 16"/>
                <a:gd name="T7" fmla="*/ 2 h 14"/>
                <a:gd name="T8" fmla="*/ 2 w 16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2" y="3"/>
                  </a:moveTo>
                  <a:cubicBezTo>
                    <a:pt x="0" y="6"/>
                    <a:pt x="2" y="10"/>
                    <a:pt x="5" y="12"/>
                  </a:cubicBezTo>
                  <a:cubicBezTo>
                    <a:pt x="8" y="14"/>
                    <a:pt x="11" y="13"/>
                    <a:pt x="13" y="10"/>
                  </a:cubicBezTo>
                  <a:cubicBezTo>
                    <a:pt x="15" y="8"/>
                    <a:pt x="16" y="4"/>
                    <a:pt x="14" y="2"/>
                  </a:cubicBezTo>
                  <a:cubicBezTo>
                    <a:pt x="11" y="0"/>
                    <a:pt x="5" y="0"/>
                    <a:pt x="2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377" y="1510"/>
              <a:ext cx="33" cy="31"/>
            </a:xfrm>
            <a:custGeom>
              <a:avLst/>
              <a:gdLst>
                <a:gd name="T0" fmla="*/ 5 w 14"/>
                <a:gd name="T1" fmla="*/ 11 h 13"/>
                <a:gd name="T2" fmla="*/ 11 w 14"/>
                <a:gd name="T3" fmla="*/ 12 h 13"/>
                <a:gd name="T4" fmla="*/ 13 w 14"/>
                <a:gd name="T5" fmla="*/ 8 h 13"/>
                <a:gd name="T6" fmla="*/ 7 w 14"/>
                <a:gd name="T7" fmla="*/ 0 h 13"/>
                <a:gd name="T8" fmla="*/ 5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11"/>
                  </a:moveTo>
                  <a:cubicBezTo>
                    <a:pt x="6" y="12"/>
                    <a:pt x="9" y="13"/>
                    <a:pt x="11" y="12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2" y="0"/>
                    <a:pt x="0" y="9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351" y="1668"/>
              <a:ext cx="36" cy="36"/>
            </a:xfrm>
            <a:custGeom>
              <a:avLst/>
              <a:gdLst>
                <a:gd name="T0" fmla="*/ 3 w 15"/>
                <a:gd name="T1" fmla="*/ 6 h 15"/>
                <a:gd name="T2" fmla="*/ 3 w 15"/>
                <a:gd name="T3" fmla="*/ 6 h 15"/>
                <a:gd name="T4" fmla="*/ 3 w 15"/>
                <a:gd name="T5" fmla="*/ 6 h 15"/>
                <a:gd name="T6" fmla="*/ 13 w 15"/>
                <a:gd name="T7" fmla="*/ 12 h 15"/>
                <a:gd name="T8" fmla="*/ 11 w 15"/>
                <a:gd name="T9" fmla="*/ 2 h 15"/>
                <a:gd name="T10" fmla="*/ 3 w 15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11"/>
                    <a:pt x="10" y="15"/>
                    <a:pt x="13" y="12"/>
                  </a:cubicBezTo>
                  <a:cubicBezTo>
                    <a:pt x="15" y="9"/>
                    <a:pt x="14" y="4"/>
                    <a:pt x="11" y="2"/>
                  </a:cubicBezTo>
                  <a:cubicBezTo>
                    <a:pt x="8" y="0"/>
                    <a:pt x="4" y="3"/>
                    <a:pt x="3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968" y="1415"/>
              <a:ext cx="36" cy="40"/>
            </a:xfrm>
            <a:custGeom>
              <a:avLst/>
              <a:gdLst>
                <a:gd name="T0" fmla="*/ 4 w 15"/>
                <a:gd name="T1" fmla="*/ 15 h 17"/>
                <a:gd name="T2" fmla="*/ 14 w 15"/>
                <a:gd name="T3" fmla="*/ 7 h 17"/>
                <a:gd name="T4" fmla="*/ 4 w 15"/>
                <a:gd name="T5" fmla="*/ 2 h 17"/>
                <a:gd name="T6" fmla="*/ 4 w 15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7">
                  <a:moveTo>
                    <a:pt x="4" y="15"/>
                  </a:moveTo>
                  <a:cubicBezTo>
                    <a:pt x="10" y="17"/>
                    <a:pt x="15" y="13"/>
                    <a:pt x="14" y="7"/>
                  </a:cubicBezTo>
                  <a:cubicBezTo>
                    <a:pt x="13" y="2"/>
                    <a:pt x="9" y="0"/>
                    <a:pt x="4" y="2"/>
                  </a:cubicBezTo>
                  <a:cubicBezTo>
                    <a:pt x="0" y="4"/>
                    <a:pt x="0" y="13"/>
                    <a:pt x="4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5878" y="1351"/>
              <a:ext cx="50" cy="36"/>
            </a:xfrm>
            <a:custGeom>
              <a:avLst/>
              <a:gdLst>
                <a:gd name="T0" fmla="*/ 11 w 21"/>
                <a:gd name="T1" fmla="*/ 15 h 15"/>
                <a:gd name="T2" fmla="*/ 17 w 21"/>
                <a:gd name="T3" fmla="*/ 6 h 15"/>
                <a:gd name="T4" fmla="*/ 5 w 21"/>
                <a:gd name="T5" fmla="*/ 3 h 15"/>
                <a:gd name="T6" fmla="*/ 1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11" y="15"/>
                  </a:moveTo>
                  <a:cubicBezTo>
                    <a:pt x="17" y="15"/>
                    <a:pt x="21" y="11"/>
                    <a:pt x="17" y="6"/>
                  </a:cubicBezTo>
                  <a:cubicBezTo>
                    <a:pt x="15" y="2"/>
                    <a:pt x="9" y="0"/>
                    <a:pt x="5" y="3"/>
                  </a:cubicBezTo>
                  <a:cubicBezTo>
                    <a:pt x="0" y="7"/>
                    <a:pt x="6" y="15"/>
                    <a:pt x="11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5817" y="1465"/>
              <a:ext cx="31" cy="42"/>
            </a:xfrm>
            <a:custGeom>
              <a:avLst/>
              <a:gdLst>
                <a:gd name="T0" fmla="*/ 10 w 13"/>
                <a:gd name="T1" fmla="*/ 13 h 18"/>
                <a:gd name="T2" fmla="*/ 12 w 13"/>
                <a:gd name="T3" fmla="*/ 4 h 18"/>
                <a:gd name="T4" fmla="*/ 7 w 13"/>
                <a:gd name="T5" fmla="*/ 0 h 18"/>
                <a:gd name="T6" fmla="*/ 0 w 13"/>
                <a:gd name="T7" fmla="*/ 7 h 18"/>
                <a:gd name="T8" fmla="*/ 10 w 1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10" y="13"/>
                  </a:moveTo>
                  <a:cubicBezTo>
                    <a:pt x="11" y="10"/>
                    <a:pt x="13" y="7"/>
                    <a:pt x="12" y="4"/>
                  </a:cubicBezTo>
                  <a:cubicBezTo>
                    <a:pt x="11" y="2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7" y="18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6044" y="1839"/>
              <a:ext cx="33" cy="36"/>
            </a:xfrm>
            <a:custGeom>
              <a:avLst/>
              <a:gdLst>
                <a:gd name="T0" fmla="*/ 4 w 14"/>
                <a:gd name="T1" fmla="*/ 13 h 15"/>
                <a:gd name="T2" fmla="*/ 13 w 14"/>
                <a:gd name="T3" fmla="*/ 8 h 15"/>
                <a:gd name="T4" fmla="*/ 6 w 14"/>
                <a:gd name="T5" fmla="*/ 0 h 15"/>
                <a:gd name="T6" fmla="*/ 1 w 14"/>
                <a:gd name="T7" fmla="*/ 5 h 15"/>
                <a:gd name="T8" fmla="*/ 4 w 1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4" y="13"/>
                  </a:moveTo>
                  <a:cubicBezTo>
                    <a:pt x="8" y="15"/>
                    <a:pt x="14" y="13"/>
                    <a:pt x="13" y="8"/>
                  </a:cubicBezTo>
                  <a:cubicBezTo>
                    <a:pt x="13" y="4"/>
                    <a:pt x="10" y="0"/>
                    <a:pt x="6" y="0"/>
                  </a:cubicBezTo>
                  <a:cubicBezTo>
                    <a:pt x="4" y="0"/>
                    <a:pt x="2" y="3"/>
                    <a:pt x="1" y="5"/>
                  </a:cubicBezTo>
                  <a:cubicBezTo>
                    <a:pt x="0" y="8"/>
                    <a:pt x="2" y="11"/>
                    <a:pt x="4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6136" y="1846"/>
              <a:ext cx="52" cy="48"/>
            </a:xfrm>
            <a:custGeom>
              <a:avLst/>
              <a:gdLst>
                <a:gd name="T0" fmla="*/ 11 w 22"/>
                <a:gd name="T1" fmla="*/ 19 h 20"/>
                <a:gd name="T2" fmla="*/ 17 w 22"/>
                <a:gd name="T3" fmla="*/ 6 h 20"/>
                <a:gd name="T4" fmla="*/ 11 w 22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0">
                  <a:moveTo>
                    <a:pt x="11" y="19"/>
                  </a:moveTo>
                  <a:cubicBezTo>
                    <a:pt x="18" y="20"/>
                    <a:pt x="22" y="10"/>
                    <a:pt x="17" y="6"/>
                  </a:cubicBezTo>
                  <a:cubicBezTo>
                    <a:pt x="10" y="0"/>
                    <a:pt x="0" y="16"/>
                    <a:pt x="11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6250" y="1912"/>
              <a:ext cx="30" cy="31"/>
            </a:xfrm>
            <a:custGeom>
              <a:avLst/>
              <a:gdLst>
                <a:gd name="T0" fmla="*/ 2 w 13"/>
                <a:gd name="T1" fmla="*/ 8 h 13"/>
                <a:gd name="T2" fmla="*/ 2 w 13"/>
                <a:gd name="T3" fmla="*/ 9 h 13"/>
                <a:gd name="T4" fmla="*/ 2 w 13"/>
                <a:gd name="T5" fmla="*/ 9 h 13"/>
                <a:gd name="T6" fmla="*/ 9 w 13"/>
                <a:gd name="T7" fmla="*/ 13 h 13"/>
                <a:gd name="T8" fmla="*/ 13 w 13"/>
                <a:gd name="T9" fmla="*/ 8 h 13"/>
                <a:gd name="T10" fmla="*/ 6 w 13"/>
                <a:gd name="T11" fmla="*/ 1 h 13"/>
                <a:gd name="T12" fmla="*/ 2 w 13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2" y="8"/>
                  </a:move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1"/>
                    <a:pt x="6" y="13"/>
                    <a:pt x="9" y="13"/>
                  </a:cubicBezTo>
                  <a:cubicBezTo>
                    <a:pt x="12" y="13"/>
                    <a:pt x="13" y="11"/>
                    <a:pt x="13" y="8"/>
                  </a:cubicBezTo>
                  <a:cubicBezTo>
                    <a:pt x="13" y="4"/>
                    <a:pt x="11" y="0"/>
                    <a:pt x="6" y="1"/>
                  </a:cubicBezTo>
                  <a:cubicBezTo>
                    <a:pt x="3" y="2"/>
                    <a:pt x="0" y="5"/>
                    <a:pt x="2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6202" y="2026"/>
              <a:ext cx="41" cy="45"/>
            </a:xfrm>
            <a:custGeom>
              <a:avLst/>
              <a:gdLst>
                <a:gd name="T0" fmla="*/ 16 w 17"/>
                <a:gd name="T1" fmla="*/ 11 h 19"/>
                <a:gd name="T2" fmla="*/ 12 w 17"/>
                <a:gd name="T3" fmla="*/ 2 h 19"/>
                <a:gd name="T4" fmla="*/ 3 w 17"/>
                <a:gd name="T5" fmla="*/ 7 h 19"/>
                <a:gd name="T6" fmla="*/ 16 w 17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6" y="11"/>
                  </a:moveTo>
                  <a:cubicBezTo>
                    <a:pt x="17" y="7"/>
                    <a:pt x="15" y="3"/>
                    <a:pt x="12" y="2"/>
                  </a:cubicBezTo>
                  <a:cubicBezTo>
                    <a:pt x="8" y="0"/>
                    <a:pt x="4" y="3"/>
                    <a:pt x="3" y="7"/>
                  </a:cubicBezTo>
                  <a:cubicBezTo>
                    <a:pt x="0" y="15"/>
                    <a:pt x="14" y="19"/>
                    <a:pt x="1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6077" y="2040"/>
              <a:ext cx="38" cy="38"/>
            </a:xfrm>
            <a:custGeom>
              <a:avLst/>
              <a:gdLst>
                <a:gd name="T0" fmla="*/ 3 w 16"/>
                <a:gd name="T1" fmla="*/ 2 h 16"/>
                <a:gd name="T2" fmla="*/ 2 w 16"/>
                <a:gd name="T3" fmla="*/ 12 h 16"/>
                <a:gd name="T4" fmla="*/ 12 w 16"/>
                <a:gd name="T5" fmla="*/ 13 h 16"/>
                <a:gd name="T6" fmla="*/ 13 w 16"/>
                <a:gd name="T7" fmla="*/ 3 h 16"/>
                <a:gd name="T8" fmla="*/ 3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2"/>
                  </a:moveTo>
                  <a:cubicBezTo>
                    <a:pt x="1" y="5"/>
                    <a:pt x="0" y="9"/>
                    <a:pt x="2" y="12"/>
                  </a:cubicBezTo>
                  <a:cubicBezTo>
                    <a:pt x="4" y="15"/>
                    <a:pt x="10" y="16"/>
                    <a:pt x="12" y="13"/>
                  </a:cubicBezTo>
                  <a:cubicBezTo>
                    <a:pt x="14" y="10"/>
                    <a:pt x="16" y="5"/>
                    <a:pt x="13" y="3"/>
                  </a:cubicBezTo>
                  <a:cubicBezTo>
                    <a:pt x="10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5661" y="1853"/>
              <a:ext cx="40" cy="38"/>
            </a:xfrm>
            <a:custGeom>
              <a:avLst/>
              <a:gdLst>
                <a:gd name="T0" fmla="*/ 13 w 17"/>
                <a:gd name="T1" fmla="*/ 15 h 16"/>
                <a:gd name="T2" fmla="*/ 14 w 17"/>
                <a:gd name="T3" fmla="*/ 5 h 16"/>
                <a:gd name="T4" fmla="*/ 3 w 17"/>
                <a:gd name="T5" fmla="*/ 3 h 16"/>
                <a:gd name="T6" fmla="*/ 3 w 17"/>
                <a:gd name="T7" fmla="*/ 13 h 16"/>
                <a:gd name="T8" fmla="*/ 13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15"/>
                  </a:moveTo>
                  <a:cubicBezTo>
                    <a:pt x="17" y="13"/>
                    <a:pt x="16" y="8"/>
                    <a:pt x="14" y="5"/>
                  </a:cubicBezTo>
                  <a:cubicBezTo>
                    <a:pt x="12" y="2"/>
                    <a:pt x="6" y="0"/>
                    <a:pt x="3" y="3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5" y="16"/>
                    <a:pt x="10" y="16"/>
                    <a:pt x="13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654" y="1704"/>
              <a:ext cx="40" cy="45"/>
            </a:xfrm>
            <a:custGeom>
              <a:avLst/>
              <a:gdLst>
                <a:gd name="T0" fmla="*/ 15 w 17"/>
                <a:gd name="T1" fmla="*/ 15 h 19"/>
                <a:gd name="T2" fmla="*/ 11 w 17"/>
                <a:gd name="T3" fmla="*/ 4 h 19"/>
                <a:gd name="T4" fmla="*/ 4 w 17"/>
                <a:gd name="T5" fmla="*/ 15 h 19"/>
                <a:gd name="T6" fmla="*/ 15 w 17"/>
                <a:gd name="T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5" y="15"/>
                  </a:moveTo>
                  <a:cubicBezTo>
                    <a:pt x="17" y="11"/>
                    <a:pt x="15" y="6"/>
                    <a:pt x="11" y="4"/>
                  </a:cubicBezTo>
                  <a:cubicBezTo>
                    <a:pt x="5" y="0"/>
                    <a:pt x="0" y="11"/>
                    <a:pt x="4" y="15"/>
                  </a:cubicBezTo>
                  <a:cubicBezTo>
                    <a:pt x="7" y="17"/>
                    <a:pt x="13" y="19"/>
                    <a:pt x="15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5547" y="1652"/>
              <a:ext cx="38" cy="35"/>
            </a:xfrm>
            <a:custGeom>
              <a:avLst/>
              <a:gdLst>
                <a:gd name="T0" fmla="*/ 10 w 16"/>
                <a:gd name="T1" fmla="*/ 13 h 15"/>
                <a:gd name="T2" fmla="*/ 15 w 16"/>
                <a:gd name="T3" fmla="*/ 7 h 15"/>
                <a:gd name="T4" fmla="*/ 9 w 16"/>
                <a:gd name="T5" fmla="*/ 0 h 15"/>
                <a:gd name="T6" fmla="*/ 10 w 16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0" y="13"/>
                  </a:moveTo>
                  <a:cubicBezTo>
                    <a:pt x="14" y="12"/>
                    <a:pt x="16" y="10"/>
                    <a:pt x="15" y="7"/>
                  </a:cubicBezTo>
                  <a:cubicBezTo>
                    <a:pt x="15" y="3"/>
                    <a:pt x="13" y="1"/>
                    <a:pt x="9" y="0"/>
                  </a:cubicBezTo>
                  <a:cubicBezTo>
                    <a:pt x="0" y="0"/>
                    <a:pt x="1" y="15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5457" y="1713"/>
              <a:ext cx="55" cy="41"/>
            </a:xfrm>
            <a:custGeom>
              <a:avLst/>
              <a:gdLst>
                <a:gd name="T0" fmla="*/ 17 w 23"/>
                <a:gd name="T1" fmla="*/ 13 h 17"/>
                <a:gd name="T2" fmla="*/ 3 w 23"/>
                <a:gd name="T3" fmla="*/ 6 h 17"/>
                <a:gd name="T4" fmla="*/ 5 w 23"/>
                <a:gd name="T5" fmla="*/ 15 h 17"/>
                <a:gd name="T6" fmla="*/ 17 w 23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7" y="13"/>
                  </a:moveTo>
                  <a:cubicBezTo>
                    <a:pt x="23" y="5"/>
                    <a:pt x="8" y="0"/>
                    <a:pt x="3" y="6"/>
                  </a:cubicBezTo>
                  <a:cubicBezTo>
                    <a:pt x="0" y="9"/>
                    <a:pt x="1" y="13"/>
                    <a:pt x="5" y="15"/>
                  </a:cubicBezTo>
                  <a:cubicBezTo>
                    <a:pt x="9" y="17"/>
                    <a:pt x="14" y="16"/>
                    <a:pt x="17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462" y="1860"/>
              <a:ext cx="38" cy="38"/>
            </a:xfrm>
            <a:custGeom>
              <a:avLst/>
              <a:gdLst>
                <a:gd name="T0" fmla="*/ 13 w 16"/>
                <a:gd name="T1" fmla="*/ 11 h 16"/>
                <a:gd name="T2" fmla="*/ 13 w 16"/>
                <a:gd name="T3" fmla="*/ 3 h 16"/>
                <a:gd name="T4" fmla="*/ 4 w 16"/>
                <a:gd name="T5" fmla="*/ 2 h 16"/>
                <a:gd name="T6" fmla="*/ 2 w 16"/>
                <a:gd name="T7" fmla="*/ 12 h 16"/>
                <a:gd name="T8" fmla="*/ 13 w 16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1"/>
                  </a:moveTo>
                  <a:cubicBezTo>
                    <a:pt x="16" y="8"/>
                    <a:pt x="16" y="5"/>
                    <a:pt x="13" y="3"/>
                  </a:cubicBezTo>
                  <a:cubicBezTo>
                    <a:pt x="11" y="1"/>
                    <a:pt x="7" y="0"/>
                    <a:pt x="4" y="2"/>
                  </a:cubicBezTo>
                  <a:cubicBezTo>
                    <a:pt x="1" y="3"/>
                    <a:pt x="0" y="9"/>
                    <a:pt x="2" y="12"/>
                  </a:cubicBezTo>
                  <a:cubicBezTo>
                    <a:pt x="5" y="16"/>
                    <a:pt x="11" y="15"/>
                    <a:pt x="13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986" y="918"/>
              <a:ext cx="1314" cy="1395"/>
            </a:xfrm>
            <a:custGeom>
              <a:avLst/>
              <a:gdLst>
                <a:gd name="T0" fmla="*/ 451 w 556"/>
                <a:gd name="T1" fmla="*/ 410 h 589"/>
                <a:gd name="T2" fmla="*/ 420 w 556"/>
                <a:gd name="T3" fmla="*/ 429 h 589"/>
                <a:gd name="T4" fmla="*/ 476 w 556"/>
                <a:gd name="T5" fmla="*/ 346 h 589"/>
                <a:gd name="T6" fmla="*/ 445 w 556"/>
                <a:gd name="T7" fmla="*/ 343 h 589"/>
                <a:gd name="T8" fmla="*/ 403 w 556"/>
                <a:gd name="T9" fmla="*/ 292 h 589"/>
                <a:gd name="T10" fmla="*/ 378 w 556"/>
                <a:gd name="T11" fmla="*/ 323 h 589"/>
                <a:gd name="T12" fmla="*/ 413 w 556"/>
                <a:gd name="T13" fmla="*/ 428 h 589"/>
                <a:gd name="T14" fmla="*/ 354 w 556"/>
                <a:gd name="T15" fmla="*/ 397 h 589"/>
                <a:gd name="T16" fmla="*/ 426 w 556"/>
                <a:gd name="T17" fmla="*/ 517 h 589"/>
                <a:gd name="T18" fmla="*/ 271 w 556"/>
                <a:gd name="T19" fmla="*/ 275 h 589"/>
                <a:gd name="T20" fmla="*/ 303 w 556"/>
                <a:gd name="T21" fmla="*/ 219 h 589"/>
                <a:gd name="T22" fmla="*/ 280 w 556"/>
                <a:gd name="T23" fmla="*/ 151 h 589"/>
                <a:gd name="T24" fmla="*/ 249 w 556"/>
                <a:gd name="T25" fmla="*/ 230 h 589"/>
                <a:gd name="T26" fmla="*/ 244 w 556"/>
                <a:gd name="T27" fmla="*/ 234 h 589"/>
                <a:gd name="T28" fmla="*/ 168 w 556"/>
                <a:gd name="T29" fmla="*/ 153 h 589"/>
                <a:gd name="T30" fmla="*/ 161 w 556"/>
                <a:gd name="T31" fmla="*/ 151 h 589"/>
                <a:gd name="T32" fmla="*/ 138 w 556"/>
                <a:gd name="T33" fmla="*/ 31 h 589"/>
                <a:gd name="T34" fmla="*/ 78 w 556"/>
                <a:gd name="T35" fmla="*/ 53 h 589"/>
                <a:gd name="T36" fmla="*/ 45 w 556"/>
                <a:gd name="T37" fmla="*/ 40 h 589"/>
                <a:gd name="T38" fmla="*/ 4 w 556"/>
                <a:gd name="T39" fmla="*/ 85 h 589"/>
                <a:gd name="T40" fmla="*/ 146 w 556"/>
                <a:gd name="T41" fmla="*/ 212 h 589"/>
                <a:gd name="T42" fmla="*/ 41 w 556"/>
                <a:gd name="T43" fmla="*/ 171 h 589"/>
                <a:gd name="T44" fmla="*/ 152 w 556"/>
                <a:gd name="T45" fmla="*/ 223 h 589"/>
                <a:gd name="T46" fmla="*/ 119 w 556"/>
                <a:gd name="T47" fmla="*/ 255 h 589"/>
                <a:gd name="T48" fmla="*/ 113 w 556"/>
                <a:gd name="T49" fmla="*/ 257 h 589"/>
                <a:gd name="T50" fmla="*/ 38 w 556"/>
                <a:gd name="T51" fmla="*/ 241 h 589"/>
                <a:gd name="T52" fmla="*/ 88 w 556"/>
                <a:gd name="T53" fmla="*/ 321 h 589"/>
                <a:gd name="T54" fmla="*/ 93 w 556"/>
                <a:gd name="T55" fmla="*/ 325 h 589"/>
                <a:gd name="T56" fmla="*/ 212 w 556"/>
                <a:gd name="T57" fmla="*/ 316 h 589"/>
                <a:gd name="T58" fmla="*/ 220 w 556"/>
                <a:gd name="T59" fmla="*/ 407 h 589"/>
                <a:gd name="T60" fmla="*/ 231 w 556"/>
                <a:gd name="T61" fmla="*/ 446 h 589"/>
                <a:gd name="T62" fmla="*/ 174 w 556"/>
                <a:gd name="T63" fmla="*/ 389 h 589"/>
                <a:gd name="T64" fmla="*/ 168 w 556"/>
                <a:gd name="T65" fmla="*/ 419 h 589"/>
                <a:gd name="T66" fmla="*/ 89 w 556"/>
                <a:gd name="T67" fmla="*/ 412 h 589"/>
                <a:gd name="T68" fmla="*/ 153 w 556"/>
                <a:gd name="T69" fmla="*/ 475 h 589"/>
                <a:gd name="T70" fmla="*/ 153 w 556"/>
                <a:gd name="T71" fmla="*/ 500 h 589"/>
                <a:gd name="T72" fmla="*/ 222 w 556"/>
                <a:gd name="T73" fmla="*/ 457 h 589"/>
                <a:gd name="T74" fmla="*/ 208 w 556"/>
                <a:gd name="T75" fmla="*/ 503 h 589"/>
                <a:gd name="T76" fmla="*/ 346 w 556"/>
                <a:gd name="T77" fmla="*/ 470 h 589"/>
                <a:gd name="T78" fmla="*/ 482 w 556"/>
                <a:gd name="T79" fmla="*/ 386 h 589"/>
                <a:gd name="T80" fmla="*/ 472 w 556"/>
                <a:gd name="T81" fmla="*/ 340 h 589"/>
                <a:gd name="T82" fmla="*/ 351 w 556"/>
                <a:gd name="T83" fmla="*/ 316 h 589"/>
                <a:gd name="T84" fmla="*/ 378 w 556"/>
                <a:gd name="T85" fmla="*/ 404 h 589"/>
                <a:gd name="T86" fmla="*/ 408 w 556"/>
                <a:gd name="T87" fmla="*/ 297 h 589"/>
                <a:gd name="T88" fmla="*/ 308 w 556"/>
                <a:gd name="T89" fmla="*/ 224 h 589"/>
                <a:gd name="T90" fmla="*/ 243 w 556"/>
                <a:gd name="T91" fmla="*/ 228 h 589"/>
                <a:gd name="T92" fmla="*/ 168 w 556"/>
                <a:gd name="T93" fmla="*/ 119 h 589"/>
                <a:gd name="T94" fmla="*/ 133 w 556"/>
                <a:gd name="T95" fmla="*/ 38 h 589"/>
                <a:gd name="T96" fmla="*/ 54 w 556"/>
                <a:gd name="T97" fmla="*/ 43 h 589"/>
                <a:gd name="T98" fmla="*/ 20 w 556"/>
                <a:gd name="T99" fmla="*/ 110 h 589"/>
                <a:gd name="T100" fmla="*/ 60 w 556"/>
                <a:gd name="T101" fmla="*/ 195 h 589"/>
                <a:gd name="T102" fmla="*/ 106 w 556"/>
                <a:gd name="T103" fmla="*/ 244 h 589"/>
                <a:gd name="T104" fmla="*/ 56 w 556"/>
                <a:gd name="T105" fmla="*/ 268 h 589"/>
                <a:gd name="T106" fmla="*/ 79 w 556"/>
                <a:gd name="T107" fmla="*/ 341 h 589"/>
                <a:gd name="T108" fmla="*/ 214 w 556"/>
                <a:gd name="T109" fmla="*/ 402 h 589"/>
                <a:gd name="T110" fmla="*/ 153 w 556"/>
                <a:gd name="T111" fmla="*/ 396 h 589"/>
                <a:gd name="T112" fmla="*/ 96 w 556"/>
                <a:gd name="T113" fmla="*/ 415 h 589"/>
                <a:gd name="T114" fmla="*/ 129 w 556"/>
                <a:gd name="T115" fmla="*/ 503 h 589"/>
                <a:gd name="T116" fmla="*/ 184 w 556"/>
                <a:gd name="T117" fmla="*/ 5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6" h="589">
                  <a:moveTo>
                    <a:pt x="551" y="578"/>
                  </a:moveTo>
                  <a:cubicBezTo>
                    <a:pt x="512" y="562"/>
                    <a:pt x="472" y="544"/>
                    <a:pt x="435" y="522"/>
                  </a:cubicBezTo>
                  <a:cubicBezTo>
                    <a:pt x="425" y="495"/>
                    <a:pt x="423" y="468"/>
                    <a:pt x="421" y="440"/>
                  </a:cubicBezTo>
                  <a:cubicBezTo>
                    <a:pt x="421" y="440"/>
                    <a:pt x="421" y="440"/>
                    <a:pt x="421" y="440"/>
                  </a:cubicBezTo>
                  <a:cubicBezTo>
                    <a:pt x="427" y="426"/>
                    <a:pt x="439" y="418"/>
                    <a:pt x="451" y="410"/>
                  </a:cubicBezTo>
                  <a:cubicBezTo>
                    <a:pt x="471" y="423"/>
                    <a:pt x="482" y="396"/>
                    <a:pt x="491" y="384"/>
                  </a:cubicBezTo>
                  <a:cubicBezTo>
                    <a:pt x="492" y="382"/>
                    <a:pt x="490" y="380"/>
                    <a:pt x="488" y="379"/>
                  </a:cubicBezTo>
                  <a:cubicBezTo>
                    <a:pt x="479" y="378"/>
                    <a:pt x="466" y="379"/>
                    <a:pt x="458" y="384"/>
                  </a:cubicBezTo>
                  <a:cubicBezTo>
                    <a:pt x="452" y="388"/>
                    <a:pt x="448" y="397"/>
                    <a:pt x="449" y="404"/>
                  </a:cubicBezTo>
                  <a:cubicBezTo>
                    <a:pt x="438" y="411"/>
                    <a:pt x="427" y="419"/>
                    <a:pt x="420" y="429"/>
                  </a:cubicBezTo>
                  <a:cubicBezTo>
                    <a:pt x="419" y="413"/>
                    <a:pt x="417" y="396"/>
                    <a:pt x="417" y="380"/>
                  </a:cubicBezTo>
                  <a:cubicBezTo>
                    <a:pt x="417" y="380"/>
                    <a:pt x="417" y="380"/>
                    <a:pt x="417" y="380"/>
                  </a:cubicBezTo>
                  <a:cubicBezTo>
                    <a:pt x="424" y="367"/>
                    <a:pt x="435" y="356"/>
                    <a:pt x="449" y="349"/>
                  </a:cubicBezTo>
                  <a:cubicBezTo>
                    <a:pt x="449" y="349"/>
                    <a:pt x="449" y="349"/>
                    <a:pt x="449" y="349"/>
                  </a:cubicBezTo>
                  <a:cubicBezTo>
                    <a:pt x="458" y="351"/>
                    <a:pt x="468" y="353"/>
                    <a:pt x="476" y="346"/>
                  </a:cubicBezTo>
                  <a:cubicBezTo>
                    <a:pt x="482" y="341"/>
                    <a:pt x="489" y="330"/>
                    <a:pt x="488" y="322"/>
                  </a:cubicBezTo>
                  <a:cubicBezTo>
                    <a:pt x="488" y="320"/>
                    <a:pt x="487" y="319"/>
                    <a:pt x="485" y="319"/>
                  </a:cubicBezTo>
                  <a:cubicBezTo>
                    <a:pt x="475" y="318"/>
                    <a:pt x="464" y="318"/>
                    <a:pt x="456" y="324"/>
                  </a:cubicBezTo>
                  <a:cubicBezTo>
                    <a:pt x="450" y="329"/>
                    <a:pt x="447" y="336"/>
                    <a:pt x="446" y="343"/>
                  </a:cubicBezTo>
                  <a:cubicBezTo>
                    <a:pt x="446" y="343"/>
                    <a:pt x="445" y="343"/>
                    <a:pt x="445" y="343"/>
                  </a:cubicBezTo>
                  <a:cubicBezTo>
                    <a:pt x="434" y="349"/>
                    <a:pt x="424" y="358"/>
                    <a:pt x="417" y="368"/>
                  </a:cubicBezTo>
                  <a:cubicBezTo>
                    <a:pt x="417" y="353"/>
                    <a:pt x="417" y="338"/>
                    <a:pt x="419" y="324"/>
                  </a:cubicBezTo>
                  <a:cubicBezTo>
                    <a:pt x="439" y="318"/>
                    <a:pt x="436" y="290"/>
                    <a:pt x="426" y="275"/>
                  </a:cubicBezTo>
                  <a:cubicBezTo>
                    <a:pt x="425" y="274"/>
                    <a:pt x="424" y="273"/>
                    <a:pt x="422" y="274"/>
                  </a:cubicBezTo>
                  <a:cubicBezTo>
                    <a:pt x="413" y="276"/>
                    <a:pt x="406" y="283"/>
                    <a:pt x="403" y="292"/>
                  </a:cubicBezTo>
                  <a:cubicBezTo>
                    <a:pt x="399" y="304"/>
                    <a:pt x="405" y="314"/>
                    <a:pt x="412" y="323"/>
                  </a:cubicBezTo>
                  <a:cubicBezTo>
                    <a:pt x="412" y="323"/>
                    <a:pt x="413" y="324"/>
                    <a:pt x="413" y="324"/>
                  </a:cubicBezTo>
                  <a:cubicBezTo>
                    <a:pt x="411" y="339"/>
                    <a:pt x="410" y="353"/>
                    <a:pt x="410" y="368"/>
                  </a:cubicBezTo>
                  <a:cubicBezTo>
                    <a:pt x="403" y="359"/>
                    <a:pt x="394" y="352"/>
                    <a:pt x="385" y="346"/>
                  </a:cubicBezTo>
                  <a:cubicBezTo>
                    <a:pt x="386" y="338"/>
                    <a:pt x="383" y="329"/>
                    <a:pt x="378" y="323"/>
                  </a:cubicBezTo>
                  <a:cubicBezTo>
                    <a:pt x="371" y="315"/>
                    <a:pt x="359" y="312"/>
                    <a:pt x="349" y="309"/>
                  </a:cubicBezTo>
                  <a:cubicBezTo>
                    <a:pt x="348" y="309"/>
                    <a:pt x="346" y="310"/>
                    <a:pt x="345" y="311"/>
                  </a:cubicBezTo>
                  <a:cubicBezTo>
                    <a:pt x="338" y="332"/>
                    <a:pt x="358" y="361"/>
                    <a:pt x="381" y="351"/>
                  </a:cubicBezTo>
                  <a:cubicBezTo>
                    <a:pt x="392" y="359"/>
                    <a:pt x="403" y="367"/>
                    <a:pt x="410" y="379"/>
                  </a:cubicBezTo>
                  <a:cubicBezTo>
                    <a:pt x="411" y="395"/>
                    <a:pt x="412" y="411"/>
                    <a:pt x="413" y="428"/>
                  </a:cubicBezTo>
                  <a:cubicBezTo>
                    <a:pt x="405" y="419"/>
                    <a:pt x="393" y="414"/>
                    <a:pt x="385" y="406"/>
                  </a:cubicBezTo>
                  <a:cubicBezTo>
                    <a:pt x="384" y="397"/>
                    <a:pt x="382" y="388"/>
                    <a:pt x="376" y="381"/>
                  </a:cubicBezTo>
                  <a:cubicBezTo>
                    <a:pt x="370" y="374"/>
                    <a:pt x="361" y="369"/>
                    <a:pt x="351" y="368"/>
                  </a:cubicBezTo>
                  <a:cubicBezTo>
                    <a:pt x="349" y="367"/>
                    <a:pt x="347" y="369"/>
                    <a:pt x="347" y="371"/>
                  </a:cubicBezTo>
                  <a:cubicBezTo>
                    <a:pt x="347" y="380"/>
                    <a:pt x="348" y="389"/>
                    <a:pt x="354" y="397"/>
                  </a:cubicBezTo>
                  <a:cubicBezTo>
                    <a:pt x="361" y="405"/>
                    <a:pt x="370" y="410"/>
                    <a:pt x="381" y="411"/>
                  </a:cubicBezTo>
                  <a:cubicBezTo>
                    <a:pt x="381" y="411"/>
                    <a:pt x="381" y="411"/>
                    <a:pt x="381" y="411"/>
                  </a:cubicBezTo>
                  <a:cubicBezTo>
                    <a:pt x="386" y="415"/>
                    <a:pt x="391" y="419"/>
                    <a:pt x="396" y="423"/>
                  </a:cubicBezTo>
                  <a:cubicBezTo>
                    <a:pt x="403" y="427"/>
                    <a:pt x="411" y="432"/>
                    <a:pt x="414" y="440"/>
                  </a:cubicBezTo>
                  <a:cubicBezTo>
                    <a:pt x="416" y="466"/>
                    <a:pt x="418" y="492"/>
                    <a:pt x="426" y="517"/>
                  </a:cubicBezTo>
                  <a:cubicBezTo>
                    <a:pt x="416" y="511"/>
                    <a:pt x="406" y="505"/>
                    <a:pt x="397" y="498"/>
                  </a:cubicBezTo>
                  <a:cubicBezTo>
                    <a:pt x="348" y="465"/>
                    <a:pt x="308" y="425"/>
                    <a:pt x="272" y="380"/>
                  </a:cubicBezTo>
                  <a:cubicBezTo>
                    <a:pt x="271" y="379"/>
                    <a:pt x="270" y="379"/>
                    <a:pt x="270" y="378"/>
                  </a:cubicBezTo>
                  <a:cubicBezTo>
                    <a:pt x="263" y="344"/>
                    <a:pt x="267" y="310"/>
                    <a:pt x="271" y="276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8" y="265"/>
                    <a:pt x="287" y="256"/>
                    <a:pt x="298" y="249"/>
                  </a:cubicBezTo>
                  <a:cubicBezTo>
                    <a:pt x="305" y="252"/>
                    <a:pt x="315" y="250"/>
                    <a:pt x="321" y="246"/>
                  </a:cubicBezTo>
                  <a:cubicBezTo>
                    <a:pt x="330" y="241"/>
                    <a:pt x="333" y="230"/>
                    <a:pt x="338" y="221"/>
                  </a:cubicBezTo>
                  <a:cubicBezTo>
                    <a:pt x="339" y="219"/>
                    <a:pt x="338" y="217"/>
                    <a:pt x="336" y="216"/>
                  </a:cubicBezTo>
                  <a:cubicBezTo>
                    <a:pt x="326" y="214"/>
                    <a:pt x="313" y="214"/>
                    <a:pt x="303" y="219"/>
                  </a:cubicBezTo>
                  <a:cubicBezTo>
                    <a:pt x="295" y="225"/>
                    <a:pt x="294" y="234"/>
                    <a:pt x="294" y="243"/>
                  </a:cubicBezTo>
                  <a:cubicBezTo>
                    <a:pt x="286" y="249"/>
                    <a:pt x="279" y="256"/>
                    <a:pt x="272" y="263"/>
                  </a:cubicBezTo>
                  <a:cubicBezTo>
                    <a:pt x="274" y="244"/>
                    <a:pt x="276" y="224"/>
                    <a:pt x="275" y="205"/>
                  </a:cubicBezTo>
                  <a:cubicBezTo>
                    <a:pt x="283" y="200"/>
                    <a:pt x="288" y="192"/>
                    <a:pt x="289" y="183"/>
                  </a:cubicBezTo>
                  <a:cubicBezTo>
                    <a:pt x="291" y="171"/>
                    <a:pt x="285" y="161"/>
                    <a:pt x="280" y="151"/>
                  </a:cubicBezTo>
                  <a:cubicBezTo>
                    <a:pt x="279" y="150"/>
                    <a:pt x="277" y="149"/>
                    <a:pt x="275" y="150"/>
                  </a:cubicBezTo>
                  <a:cubicBezTo>
                    <a:pt x="266" y="156"/>
                    <a:pt x="257" y="166"/>
                    <a:pt x="257" y="178"/>
                  </a:cubicBezTo>
                  <a:cubicBezTo>
                    <a:pt x="257" y="187"/>
                    <a:pt x="262" y="199"/>
                    <a:pt x="269" y="205"/>
                  </a:cubicBezTo>
                  <a:cubicBezTo>
                    <a:pt x="269" y="222"/>
                    <a:pt x="268" y="239"/>
                    <a:pt x="266" y="255"/>
                  </a:cubicBezTo>
                  <a:cubicBezTo>
                    <a:pt x="262" y="246"/>
                    <a:pt x="255" y="238"/>
                    <a:pt x="249" y="230"/>
                  </a:cubicBezTo>
                  <a:cubicBezTo>
                    <a:pt x="252" y="221"/>
                    <a:pt x="253" y="211"/>
                    <a:pt x="247" y="203"/>
                  </a:cubicBezTo>
                  <a:cubicBezTo>
                    <a:pt x="242" y="197"/>
                    <a:pt x="231" y="190"/>
                    <a:pt x="223" y="188"/>
                  </a:cubicBezTo>
                  <a:cubicBezTo>
                    <a:pt x="221" y="188"/>
                    <a:pt x="219" y="189"/>
                    <a:pt x="219" y="191"/>
                  </a:cubicBezTo>
                  <a:cubicBezTo>
                    <a:pt x="216" y="200"/>
                    <a:pt x="216" y="212"/>
                    <a:pt x="221" y="221"/>
                  </a:cubicBezTo>
                  <a:cubicBezTo>
                    <a:pt x="226" y="230"/>
                    <a:pt x="235" y="233"/>
                    <a:pt x="244" y="234"/>
                  </a:cubicBezTo>
                  <a:cubicBezTo>
                    <a:pt x="248" y="240"/>
                    <a:pt x="251" y="245"/>
                    <a:pt x="255" y="250"/>
                  </a:cubicBezTo>
                  <a:cubicBezTo>
                    <a:pt x="259" y="256"/>
                    <a:pt x="264" y="263"/>
                    <a:pt x="265" y="270"/>
                  </a:cubicBezTo>
                  <a:cubicBezTo>
                    <a:pt x="261" y="303"/>
                    <a:pt x="257" y="335"/>
                    <a:pt x="261" y="367"/>
                  </a:cubicBezTo>
                  <a:cubicBezTo>
                    <a:pt x="224" y="320"/>
                    <a:pt x="190" y="270"/>
                    <a:pt x="159" y="218"/>
                  </a:cubicBezTo>
                  <a:cubicBezTo>
                    <a:pt x="160" y="196"/>
                    <a:pt x="162" y="174"/>
                    <a:pt x="168" y="153"/>
                  </a:cubicBezTo>
                  <a:cubicBezTo>
                    <a:pt x="177" y="150"/>
                    <a:pt x="186" y="143"/>
                    <a:pt x="190" y="133"/>
                  </a:cubicBezTo>
                  <a:cubicBezTo>
                    <a:pt x="195" y="122"/>
                    <a:pt x="191" y="111"/>
                    <a:pt x="186" y="100"/>
                  </a:cubicBezTo>
                  <a:cubicBezTo>
                    <a:pt x="185" y="99"/>
                    <a:pt x="183" y="98"/>
                    <a:pt x="181" y="99"/>
                  </a:cubicBezTo>
                  <a:cubicBezTo>
                    <a:pt x="173" y="105"/>
                    <a:pt x="164" y="110"/>
                    <a:pt x="160" y="120"/>
                  </a:cubicBezTo>
                  <a:cubicBezTo>
                    <a:pt x="155" y="131"/>
                    <a:pt x="157" y="141"/>
                    <a:pt x="161" y="151"/>
                  </a:cubicBezTo>
                  <a:cubicBezTo>
                    <a:pt x="156" y="169"/>
                    <a:pt x="154" y="188"/>
                    <a:pt x="153" y="207"/>
                  </a:cubicBezTo>
                  <a:cubicBezTo>
                    <a:pt x="140" y="185"/>
                    <a:pt x="129" y="163"/>
                    <a:pt x="118" y="141"/>
                  </a:cubicBezTo>
                  <a:cubicBezTo>
                    <a:pt x="117" y="121"/>
                    <a:pt x="123" y="102"/>
                    <a:pt x="124" y="83"/>
                  </a:cubicBezTo>
                  <a:cubicBezTo>
                    <a:pt x="132" y="80"/>
                    <a:pt x="138" y="73"/>
                    <a:pt x="141" y="65"/>
                  </a:cubicBezTo>
                  <a:cubicBezTo>
                    <a:pt x="146" y="53"/>
                    <a:pt x="141" y="42"/>
                    <a:pt x="138" y="31"/>
                  </a:cubicBezTo>
                  <a:cubicBezTo>
                    <a:pt x="137" y="29"/>
                    <a:pt x="134" y="28"/>
                    <a:pt x="132" y="30"/>
                  </a:cubicBezTo>
                  <a:cubicBezTo>
                    <a:pt x="125" y="36"/>
                    <a:pt x="116" y="46"/>
                    <a:pt x="113" y="55"/>
                  </a:cubicBezTo>
                  <a:cubicBezTo>
                    <a:pt x="111" y="65"/>
                    <a:pt x="113" y="74"/>
                    <a:pt x="118" y="82"/>
                  </a:cubicBezTo>
                  <a:cubicBezTo>
                    <a:pt x="117" y="97"/>
                    <a:pt x="113" y="112"/>
                    <a:pt x="111" y="128"/>
                  </a:cubicBezTo>
                  <a:cubicBezTo>
                    <a:pt x="99" y="103"/>
                    <a:pt x="88" y="78"/>
                    <a:pt x="78" y="53"/>
                  </a:cubicBezTo>
                  <a:cubicBezTo>
                    <a:pt x="78" y="53"/>
                    <a:pt x="78" y="52"/>
                    <a:pt x="77" y="52"/>
                  </a:cubicBezTo>
                  <a:cubicBezTo>
                    <a:pt x="82" y="44"/>
                    <a:pt x="81" y="32"/>
                    <a:pt x="78" y="24"/>
                  </a:cubicBezTo>
                  <a:cubicBezTo>
                    <a:pt x="74" y="11"/>
                    <a:pt x="59" y="3"/>
                    <a:pt x="47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39" y="16"/>
                    <a:pt x="38" y="27"/>
                    <a:pt x="45" y="40"/>
                  </a:cubicBezTo>
                  <a:cubicBezTo>
                    <a:pt x="51" y="51"/>
                    <a:pt x="58" y="55"/>
                    <a:pt x="70" y="56"/>
                  </a:cubicBezTo>
                  <a:cubicBezTo>
                    <a:pt x="80" y="81"/>
                    <a:pt x="91" y="106"/>
                    <a:pt x="103" y="130"/>
                  </a:cubicBezTo>
                  <a:cubicBezTo>
                    <a:pt x="88" y="121"/>
                    <a:pt x="70" y="116"/>
                    <a:pt x="55" y="110"/>
                  </a:cubicBezTo>
                  <a:cubicBezTo>
                    <a:pt x="52" y="101"/>
                    <a:pt x="49" y="94"/>
                    <a:pt x="41" y="90"/>
                  </a:cubicBezTo>
                  <a:cubicBezTo>
                    <a:pt x="29" y="84"/>
                    <a:pt x="16" y="85"/>
                    <a:pt x="4" y="85"/>
                  </a:cubicBezTo>
                  <a:cubicBezTo>
                    <a:pt x="2" y="84"/>
                    <a:pt x="0" y="86"/>
                    <a:pt x="0" y="88"/>
                  </a:cubicBezTo>
                  <a:cubicBezTo>
                    <a:pt x="1" y="99"/>
                    <a:pt x="7" y="110"/>
                    <a:pt x="16" y="116"/>
                  </a:cubicBezTo>
                  <a:cubicBezTo>
                    <a:pt x="28" y="123"/>
                    <a:pt x="41" y="123"/>
                    <a:pt x="53" y="116"/>
                  </a:cubicBezTo>
                  <a:cubicBezTo>
                    <a:pt x="71" y="124"/>
                    <a:pt x="94" y="129"/>
                    <a:pt x="109" y="143"/>
                  </a:cubicBezTo>
                  <a:cubicBezTo>
                    <a:pt x="120" y="166"/>
                    <a:pt x="133" y="189"/>
                    <a:pt x="146" y="212"/>
                  </a:cubicBezTo>
                  <a:cubicBezTo>
                    <a:pt x="139" y="209"/>
                    <a:pt x="133" y="206"/>
                    <a:pt x="126" y="203"/>
                  </a:cubicBezTo>
                  <a:cubicBezTo>
                    <a:pt x="114" y="198"/>
                    <a:pt x="103" y="192"/>
                    <a:pt x="90" y="189"/>
                  </a:cubicBezTo>
                  <a:cubicBezTo>
                    <a:pt x="90" y="189"/>
                    <a:pt x="90" y="189"/>
                    <a:pt x="90" y="189"/>
                  </a:cubicBezTo>
                  <a:cubicBezTo>
                    <a:pt x="86" y="181"/>
                    <a:pt x="80" y="175"/>
                    <a:pt x="72" y="172"/>
                  </a:cubicBezTo>
                  <a:cubicBezTo>
                    <a:pt x="62" y="167"/>
                    <a:pt x="52" y="171"/>
                    <a:pt x="41" y="171"/>
                  </a:cubicBezTo>
                  <a:cubicBezTo>
                    <a:pt x="39" y="171"/>
                    <a:pt x="37" y="174"/>
                    <a:pt x="39" y="176"/>
                  </a:cubicBezTo>
                  <a:cubicBezTo>
                    <a:pt x="44" y="188"/>
                    <a:pt x="50" y="200"/>
                    <a:pt x="64" y="204"/>
                  </a:cubicBezTo>
                  <a:cubicBezTo>
                    <a:pt x="73" y="206"/>
                    <a:pt x="82" y="202"/>
                    <a:pt x="87" y="195"/>
                  </a:cubicBezTo>
                  <a:cubicBezTo>
                    <a:pt x="101" y="198"/>
                    <a:pt x="112" y="204"/>
                    <a:pt x="125" y="210"/>
                  </a:cubicBezTo>
                  <a:cubicBezTo>
                    <a:pt x="134" y="214"/>
                    <a:pt x="143" y="217"/>
                    <a:pt x="152" y="223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69" y="253"/>
                    <a:pt x="188" y="281"/>
                    <a:pt x="207" y="309"/>
                  </a:cubicBezTo>
                  <a:cubicBezTo>
                    <a:pt x="185" y="309"/>
                    <a:pt x="161" y="300"/>
                    <a:pt x="140" y="295"/>
                  </a:cubicBezTo>
                  <a:cubicBezTo>
                    <a:pt x="139" y="295"/>
                    <a:pt x="138" y="295"/>
                    <a:pt x="137" y="295"/>
                  </a:cubicBezTo>
                  <a:cubicBezTo>
                    <a:pt x="126" y="285"/>
                    <a:pt x="126" y="268"/>
                    <a:pt x="119" y="255"/>
                  </a:cubicBezTo>
                  <a:cubicBezTo>
                    <a:pt x="122" y="248"/>
                    <a:pt x="124" y="241"/>
                    <a:pt x="121" y="233"/>
                  </a:cubicBezTo>
                  <a:cubicBezTo>
                    <a:pt x="117" y="225"/>
                    <a:pt x="111" y="224"/>
                    <a:pt x="104" y="220"/>
                  </a:cubicBezTo>
                  <a:cubicBezTo>
                    <a:pt x="102" y="219"/>
                    <a:pt x="99" y="220"/>
                    <a:pt x="99" y="222"/>
                  </a:cubicBezTo>
                  <a:cubicBezTo>
                    <a:pt x="97" y="229"/>
                    <a:pt x="94" y="238"/>
                    <a:pt x="98" y="245"/>
                  </a:cubicBezTo>
                  <a:cubicBezTo>
                    <a:pt x="102" y="251"/>
                    <a:pt x="108" y="254"/>
                    <a:pt x="113" y="257"/>
                  </a:cubicBezTo>
                  <a:cubicBezTo>
                    <a:pt x="113" y="257"/>
                    <a:pt x="113" y="258"/>
                    <a:pt x="113" y="258"/>
                  </a:cubicBezTo>
                  <a:cubicBezTo>
                    <a:pt x="119" y="269"/>
                    <a:pt x="120" y="282"/>
                    <a:pt x="126" y="292"/>
                  </a:cubicBezTo>
                  <a:cubicBezTo>
                    <a:pt x="108" y="287"/>
                    <a:pt x="91" y="280"/>
                    <a:pt x="76" y="269"/>
                  </a:cubicBezTo>
                  <a:cubicBezTo>
                    <a:pt x="78" y="262"/>
                    <a:pt x="75" y="253"/>
                    <a:pt x="69" y="248"/>
                  </a:cubicBezTo>
                  <a:cubicBezTo>
                    <a:pt x="60" y="241"/>
                    <a:pt x="48" y="243"/>
                    <a:pt x="38" y="241"/>
                  </a:cubicBezTo>
                  <a:cubicBezTo>
                    <a:pt x="35" y="240"/>
                    <a:pt x="33" y="243"/>
                    <a:pt x="34" y="245"/>
                  </a:cubicBezTo>
                  <a:cubicBezTo>
                    <a:pt x="39" y="253"/>
                    <a:pt x="40" y="263"/>
                    <a:pt x="47" y="270"/>
                  </a:cubicBezTo>
                  <a:cubicBezTo>
                    <a:pt x="55" y="277"/>
                    <a:pt x="62" y="277"/>
                    <a:pt x="71" y="274"/>
                  </a:cubicBezTo>
                  <a:cubicBezTo>
                    <a:pt x="88" y="286"/>
                    <a:pt x="106" y="293"/>
                    <a:pt x="125" y="299"/>
                  </a:cubicBezTo>
                  <a:cubicBezTo>
                    <a:pt x="112" y="305"/>
                    <a:pt x="99" y="312"/>
                    <a:pt x="88" y="321"/>
                  </a:cubicBezTo>
                  <a:cubicBezTo>
                    <a:pt x="82" y="320"/>
                    <a:pt x="75" y="322"/>
                    <a:pt x="70" y="325"/>
                  </a:cubicBezTo>
                  <a:cubicBezTo>
                    <a:pt x="62" y="330"/>
                    <a:pt x="60" y="339"/>
                    <a:pt x="57" y="347"/>
                  </a:cubicBezTo>
                  <a:cubicBezTo>
                    <a:pt x="57" y="348"/>
                    <a:pt x="58" y="350"/>
                    <a:pt x="59" y="351"/>
                  </a:cubicBezTo>
                  <a:cubicBezTo>
                    <a:pt x="67" y="354"/>
                    <a:pt x="76" y="351"/>
                    <a:pt x="82" y="347"/>
                  </a:cubicBezTo>
                  <a:cubicBezTo>
                    <a:pt x="89" y="341"/>
                    <a:pt x="92" y="334"/>
                    <a:pt x="93" y="325"/>
                  </a:cubicBezTo>
                  <a:cubicBezTo>
                    <a:pt x="93" y="325"/>
                    <a:pt x="93" y="325"/>
                    <a:pt x="93" y="325"/>
                  </a:cubicBezTo>
                  <a:cubicBezTo>
                    <a:pt x="105" y="315"/>
                    <a:pt x="120" y="308"/>
                    <a:pt x="135" y="301"/>
                  </a:cubicBezTo>
                  <a:cubicBezTo>
                    <a:pt x="136" y="301"/>
                    <a:pt x="137" y="302"/>
                    <a:pt x="138" y="302"/>
                  </a:cubicBezTo>
                  <a:cubicBezTo>
                    <a:pt x="162" y="306"/>
                    <a:pt x="188" y="317"/>
                    <a:pt x="212" y="316"/>
                  </a:cubicBezTo>
                  <a:cubicBezTo>
                    <a:pt x="212" y="316"/>
                    <a:pt x="212" y="316"/>
                    <a:pt x="212" y="316"/>
                  </a:cubicBezTo>
                  <a:cubicBezTo>
                    <a:pt x="229" y="340"/>
                    <a:pt x="247" y="364"/>
                    <a:pt x="265" y="386"/>
                  </a:cubicBezTo>
                  <a:cubicBezTo>
                    <a:pt x="286" y="412"/>
                    <a:pt x="308" y="436"/>
                    <a:pt x="332" y="458"/>
                  </a:cubicBezTo>
                  <a:cubicBezTo>
                    <a:pt x="316" y="453"/>
                    <a:pt x="297" y="451"/>
                    <a:pt x="281" y="449"/>
                  </a:cubicBezTo>
                  <a:cubicBezTo>
                    <a:pt x="267" y="447"/>
                    <a:pt x="253" y="447"/>
                    <a:pt x="238" y="446"/>
                  </a:cubicBezTo>
                  <a:cubicBezTo>
                    <a:pt x="231" y="434"/>
                    <a:pt x="223" y="421"/>
                    <a:pt x="220" y="407"/>
                  </a:cubicBezTo>
                  <a:cubicBezTo>
                    <a:pt x="223" y="397"/>
                    <a:pt x="226" y="389"/>
                    <a:pt x="221" y="380"/>
                  </a:cubicBezTo>
                  <a:cubicBezTo>
                    <a:pt x="216" y="372"/>
                    <a:pt x="209" y="364"/>
                    <a:pt x="202" y="358"/>
                  </a:cubicBezTo>
                  <a:cubicBezTo>
                    <a:pt x="201" y="358"/>
                    <a:pt x="199" y="358"/>
                    <a:pt x="198" y="359"/>
                  </a:cubicBezTo>
                  <a:cubicBezTo>
                    <a:pt x="184" y="376"/>
                    <a:pt x="194" y="403"/>
                    <a:pt x="214" y="409"/>
                  </a:cubicBezTo>
                  <a:cubicBezTo>
                    <a:pt x="216" y="422"/>
                    <a:pt x="223" y="435"/>
                    <a:pt x="231" y="446"/>
                  </a:cubicBezTo>
                  <a:cubicBezTo>
                    <a:pt x="218" y="446"/>
                    <a:pt x="205" y="445"/>
                    <a:pt x="192" y="444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84" y="436"/>
                    <a:pt x="179" y="427"/>
                    <a:pt x="174" y="417"/>
                  </a:cubicBezTo>
                  <a:cubicBezTo>
                    <a:pt x="174" y="417"/>
                    <a:pt x="174" y="416"/>
                    <a:pt x="174" y="416"/>
                  </a:cubicBezTo>
                  <a:cubicBezTo>
                    <a:pt x="178" y="408"/>
                    <a:pt x="179" y="397"/>
                    <a:pt x="174" y="389"/>
                  </a:cubicBezTo>
                  <a:cubicBezTo>
                    <a:pt x="168" y="381"/>
                    <a:pt x="160" y="373"/>
                    <a:pt x="152" y="367"/>
                  </a:cubicBezTo>
                  <a:cubicBezTo>
                    <a:pt x="150" y="366"/>
                    <a:pt x="147" y="367"/>
                    <a:pt x="147" y="369"/>
                  </a:cubicBezTo>
                  <a:cubicBezTo>
                    <a:pt x="144" y="379"/>
                    <a:pt x="144" y="392"/>
                    <a:pt x="148" y="402"/>
                  </a:cubicBezTo>
                  <a:cubicBezTo>
                    <a:pt x="152" y="410"/>
                    <a:pt x="160" y="415"/>
                    <a:pt x="168" y="418"/>
                  </a:cubicBezTo>
                  <a:cubicBezTo>
                    <a:pt x="168" y="418"/>
                    <a:pt x="168" y="419"/>
                    <a:pt x="168" y="419"/>
                  </a:cubicBezTo>
                  <a:cubicBezTo>
                    <a:pt x="172" y="427"/>
                    <a:pt x="176" y="436"/>
                    <a:pt x="182" y="443"/>
                  </a:cubicBezTo>
                  <a:cubicBezTo>
                    <a:pt x="167" y="441"/>
                    <a:pt x="151" y="438"/>
                    <a:pt x="137" y="432"/>
                  </a:cubicBezTo>
                  <a:cubicBezTo>
                    <a:pt x="134" y="424"/>
                    <a:pt x="130" y="418"/>
                    <a:pt x="122" y="413"/>
                  </a:cubicBezTo>
                  <a:cubicBezTo>
                    <a:pt x="113" y="407"/>
                    <a:pt x="102" y="409"/>
                    <a:pt x="92" y="408"/>
                  </a:cubicBezTo>
                  <a:cubicBezTo>
                    <a:pt x="90" y="408"/>
                    <a:pt x="88" y="410"/>
                    <a:pt x="89" y="412"/>
                  </a:cubicBezTo>
                  <a:cubicBezTo>
                    <a:pt x="91" y="422"/>
                    <a:pt x="91" y="432"/>
                    <a:pt x="101" y="438"/>
                  </a:cubicBezTo>
                  <a:cubicBezTo>
                    <a:pt x="111" y="444"/>
                    <a:pt x="123" y="443"/>
                    <a:pt x="133" y="438"/>
                  </a:cubicBezTo>
                  <a:cubicBezTo>
                    <a:pt x="148" y="444"/>
                    <a:pt x="163" y="447"/>
                    <a:pt x="179" y="449"/>
                  </a:cubicBezTo>
                  <a:cubicBezTo>
                    <a:pt x="176" y="451"/>
                    <a:pt x="174" y="454"/>
                    <a:pt x="172" y="456"/>
                  </a:cubicBezTo>
                  <a:cubicBezTo>
                    <a:pt x="166" y="463"/>
                    <a:pt x="160" y="469"/>
                    <a:pt x="153" y="475"/>
                  </a:cubicBezTo>
                  <a:cubicBezTo>
                    <a:pt x="153" y="475"/>
                    <a:pt x="153" y="475"/>
                    <a:pt x="153" y="475"/>
                  </a:cubicBezTo>
                  <a:cubicBezTo>
                    <a:pt x="145" y="475"/>
                    <a:pt x="137" y="478"/>
                    <a:pt x="131" y="483"/>
                  </a:cubicBezTo>
                  <a:cubicBezTo>
                    <a:pt x="124" y="488"/>
                    <a:pt x="124" y="498"/>
                    <a:pt x="122" y="506"/>
                  </a:cubicBezTo>
                  <a:cubicBezTo>
                    <a:pt x="122" y="508"/>
                    <a:pt x="123" y="510"/>
                    <a:pt x="125" y="510"/>
                  </a:cubicBezTo>
                  <a:cubicBezTo>
                    <a:pt x="135" y="510"/>
                    <a:pt x="146" y="507"/>
                    <a:pt x="153" y="500"/>
                  </a:cubicBezTo>
                  <a:cubicBezTo>
                    <a:pt x="159" y="494"/>
                    <a:pt x="158" y="486"/>
                    <a:pt x="159" y="478"/>
                  </a:cubicBezTo>
                  <a:cubicBezTo>
                    <a:pt x="164" y="474"/>
                    <a:pt x="169" y="469"/>
                    <a:pt x="174" y="463"/>
                  </a:cubicBezTo>
                  <a:cubicBezTo>
                    <a:pt x="179" y="459"/>
                    <a:pt x="183" y="453"/>
                    <a:pt x="189" y="450"/>
                  </a:cubicBezTo>
                  <a:cubicBezTo>
                    <a:pt x="201" y="451"/>
                    <a:pt x="214" y="451"/>
                    <a:pt x="227" y="451"/>
                  </a:cubicBezTo>
                  <a:cubicBezTo>
                    <a:pt x="225" y="453"/>
                    <a:pt x="224" y="455"/>
                    <a:pt x="222" y="457"/>
                  </a:cubicBezTo>
                  <a:cubicBezTo>
                    <a:pt x="217" y="464"/>
                    <a:pt x="211" y="469"/>
                    <a:pt x="205" y="475"/>
                  </a:cubicBezTo>
                  <a:cubicBezTo>
                    <a:pt x="198" y="474"/>
                    <a:pt x="192" y="478"/>
                    <a:pt x="187" y="483"/>
                  </a:cubicBezTo>
                  <a:cubicBezTo>
                    <a:pt x="180" y="490"/>
                    <a:pt x="179" y="500"/>
                    <a:pt x="176" y="509"/>
                  </a:cubicBezTo>
                  <a:cubicBezTo>
                    <a:pt x="176" y="512"/>
                    <a:pt x="178" y="513"/>
                    <a:pt x="180" y="514"/>
                  </a:cubicBezTo>
                  <a:cubicBezTo>
                    <a:pt x="189" y="515"/>
                    <a:pt x="201" y="510"/>
                    <a:pt x="208" y="503"/>
                  </a:cubicBezTo>
                  <a:cubicBezTo>
                    <a:pt x="213" y="497"/>
                    <a:pt x="214" y="486"/>
                    <a:pt x="211" y="479"/>
                  </a:cubicBezTo>
                  <a:cubicBezTo>
                    <a:pt x="215" y="474"/>
                    <a:pt x="220" y="470"/>
                    <a:pt x="225" y="465"/>
                  </a:cubicBezTo>
                  <a:cubicBezTo>
                    <a:pt x="228" y="460"/>
                    <a:pt x="231" y="454"/>
                    <a:pt x="236" y="452"/>
                  </a:cubicBezTo>
                  <a:cubicBezTo>
                    <a:pt x="246" y="452"/>
                    <a:pt x="255" y="453"/>
                    <a:pt x="264" y="454"/>
                  </a:cubicBezTo>
                  <a:cubicBezTo>
                    <a:pt x="289" y="456"/>
                    <a:pt x="322" y="458"/>
                    <a:pt x="346" y="470"/>
                  </a:cubicBezTo>
                  <a:cubicBezTo>
                    <a:pt x="361" y="483"/>
                    <a:pt x="376" y="495"/>
                    <a:pt x="392" y="506"/>
                  </a:cubicBezTo>
                  <a:cubicBezTo>
                    <a:pt x="441" y="539"/>
                    <a:pt x="495" y="564"/>
                    <a:pt x="549" y="587"/>
                  </a:cubicBezTo>
                  <a:cubicBezTo>
                    <a:pt x="554" y="589"/>
                    <a:pt x="556" y="580"/>
                    <a:pt x="551" y="578"/>
                  </a:cubicBezTo>
                  <a:close/>
                  <a:moveTo>
                    <a:pt x="466" y="388"/>
                  </a:moveTo>
                  <a:cubicBezTo>
                    <a:pt x="471" y="386"/>
                    <a:pt x="477" y="386"/>
                    <a:pt x="482" y="386"/>
                  </a:cubicBezTo>
                  <a:cubicBezTo>
                    <a:pt x="476" y="396"/>
                    <a:pt x="468" y="412"/>
                    <a:pt x="455" y="405"/>
                  </a:cubicBezTo>
                  <a:cubicBezTo>
                    <a:pt x="454" y="397"/>
                    <a:pt x="459" y="390"/>
                    <a:pt x="466" y="388"/>
                  </a:cubicBezTo>
                  <a:close/>
                  <a:moveTo>
                    <a:pt x="461" y="329"/>
                  </a:moveTo>
                  <a:cubicBezTo>
                    <a:pt x="466" y="325"/>
                    <a:pt x="474" y="325"/>
                    <a:pt x="481" y="325"/>
                  </a:cubicBezTo>
                  <a:cubicBezTo>
                    <a:pt x="480" y="331"/>
                    <a:pt x="476" y="337"/>
                    <a:pt x="472" y="340"/>
                  </a:cubicBezTo>
                  <a:cubicBezTo>
                    <a:pt x="466" y="346"/>
                    <a:pt x="459" y="345"/>
                    <a:pt x="452" y="343"/>
                  </a:cubicBezTo>
                  <a:cubicBezTo>
                    <a:pt x="454" y="338"/>
                    <a:pt x="456" y="333"/>
                    <a:pt x="461" y="329"/>
                  </a:cubicBezTo>
                  <a:close/>
                  <a:moveTo>
                    <a:pt x="378" y="345"/>
                  </a:moveTo>
                  <a:cubicBezTo>
                    <a:pt x="371" y="348"/>
                    <a:pt x="362" y="345"/>
                    <a:pt x="357" y="339"/>
                  </a:cubicBezTo>
                  <a:cubicBezTo>
                    <a:pt x="351" y="332"/>
                    <a:pt x="349" y="324"/>
                    <a:pt x="351" y="316"/>
                  </a:cubicBezTo>
                  <a:cubicBezTo>
                    <a:pt x="364" y="321"/>
                    <a:pt x="381" y="328"/>
                    <a:pt x="378" y="345"/>
                  </a:cubicBezTo>
                  <a:close/>
                  <a:moveTo>
                    <a:pt x="359" y="392"/>
                  </a:moveTo>
                  <a:cubicBezTo>
                    <a:pt x="355" y="387"/>
                    <a:pt x="354" y="381"/>
                    <a:pt x="354" y="375"/>
                  </a:cubicBezTo>
                  <a:cubicBezTo>
                    <a:pt x="360" y="377"/>
                    <a:pt x="366" y="380"/>
                    <a:pt x="371" y="384"/>
                  </a:cubicBezTo>
                  <a:cubicBezTo>
                    <a:pt x="375" y="389"/>
                    <a:pt x="377" y="397"/>
                    <a:pt x="378" y="404"/>
                  </a:cubicBezTo>
                  <a:cubicBezTo>
                    <a:pt x="370" y="402"/>
                    <a:pt x="363" y="399"/>
                    <a:pt x="359" y="392"/>
                  </a:cubicBezTo>
                  <a:close/>
                  <a:moveTo>
                    <a:pt x="408" y="297"/>
                  </a:moveTo>
                  <a:cubicBezTo>
                    <a:pt x="410" y="289"/>
                    <a:pt x="415" y="283"/>
                    <a:pt x="422" y="281"/>
                  </a:cubicBezTo>
                  <a:cubicBezTo>
                    <a:pt x="428" y="292"/>
                    <a:pt x="433" y="314"/>
                    <a:pt x="416" y="318"/>
                  </a:cubicBezTo>
                  <a:cubicBezTo>
                    <a:pt x="412" y="312"/>
                    <a:pt x="407" y="305"/>
                    <a:pt x="408" y="297"/>
                  </a:cubicBezTo>
                  <a:close/>
                  <a:moveTo>
                    <a:pt x="308" y="224"/>
                  </a:moveTo>
                  <a:cubicBezTo>
                    <a:pt x="315" y="221"/>
                    <a:pt x="323" y="221"/>
                    <a:pt x="330" y="222"/>
                  </a:cubicBezTo>
                  <a:cubicBezTo>
                    <a:pt x="328" y="227"/>
                    <a:pt x="326" y="233"/>
                    <a:pt x="322" y="237"/>
                  </a:cubicBezTo>
                  <a:cubicBezTo>
                    <a:pt x="317" y="242"/>
                    <a:pt x="307" y="246"/>
                    <a:pt x="301" y="243"/>
                  </a:cubicBezTo>
                  <a:cubicBezTo>
                    <a:pt x="300" y="235"/>
                    <a:pt x="301" y="228"/>
                    <a:pt x="308" y="224"/>
                  </a:cubicBezTo>
                  <a:close/>
                  <a:moveTo>
                    <a:pt x="264" y="182"/>
                  </a:moveTo>
                  <a:cubicBezTo>
                    <a:pt x="263" y="172"/>
                    <a:pt x="268" y="163"/>
                    <a:pt x="276" y="158"/>
                  </a:cubicBezTo>
                  <a:cubicBezTo>
                    <a:pt x="283" y="171"/>
                    <a:pt x="288" y="190"/>
                    <a:pt x="272" y="199"/>
                  </a:cubicBezTo>
                  <a:cubicBezTo>
                    <a:pt x="267" y="194"/>
                    <a:pt x="265" y="188"/>
                    <a:pt x="264" y="182"/>
                  </a:cubicBezTo>
                  <a:close/>
                  <a:moveTo>
                    <a:pt x="243" y="228"/>
                  </a:moveTo>
                  <a:cubicBezTo>
                    <a:pt x="235" y="226"/>
                    <a:pt x="228" y="223"/>
                    <a:pt x="225" y="214"/>
                  </a:cubicBezTo>
                  <a:cubicBezTo>
                    <a:pt x="223" y="208"/>
                    <a:pt x="223" y="202"/>
                    <a:pt x="224" y="196"/>
                  </a:cubicBezTo>
                  <a:cubicBezTo>
                    <a:pt x="230" y="197"/>
                    <a:pt x="235" y="201"/>
                    <a:pt x="239" y="205"/>
                  </a:cubicBezTo>
                  <a:cubicBezTo>
                    <a:pt x="246" y="211"/>
                    <a:pt x="246" y="220"/>
                    <a:pt x="243" y="228"/>
                  </a:cubicBezTo>
                  <a:close/>
                  <a:moveTo>
                    <a:pt x="168" y="119"/>
                  </a:moveTo>
                  <a:cubicBezTo>
                    <a:pt x="171" y="114"/>
                    <a:pt x="177" y="110"/>
                    <a:pt x="182" y="107"/>
                  </a:cubicBezTo>
                  <a:cubicBezTo>
                    <a:pt x="185" y="114"/>
                    <a:pt x="188" y="123"/>
                    <a:pt x="184" y="131"/>
                  </a:cubicBezTo>
                  <a:cubicBezTo>
                    <a:pt x="180" y="138"/>
                    <a:pt x="174" y="144"/>
                    <a:pt x="167" y="146"/>
                  </a:cubicBezTo>
                  <a:cubicBezTo>
                    <a:pt x="163" y="137"/>
                    <a:pt x="162" y="127"/>
                    <a:pt x="168" y="119"/>
                  </a:cubicBezTo>
                  <a:close/>
                  <a:moveTo>
                    <a:pt x="133" y="38"/>
                  </a:moveTo>
                  <a:cubicBezTo>
                    <a:pt x="135" y="45"/>
                    <a:pt x="138" y="53"/>
                    <a:pt x="136" y="60"/>
                  </a:cubicBezTo>
                  <a:cubicBezTo>
                    <a:pt x="134" y="67"/>
                    <a:pt x="129" y="74"/>
                    <a:pt x="122" y="76"/>
                  </a:cubicBezTo>
                  <a:cubicBezTo>
                    <a:pt x="115" y="62"/>
                    <a:pt x="123" y="49"/>
                    <a:pt x="133" y="38"/>
                  </a:cubicBezTo>
                  <a:close/>
                  <a:moveTo>
                    <a:pt x="71" y="50"/>
                  </a:moveTo>
                  <a:cubicBezTo>
                    <a:pt x="65" y="49"/>
                    <a:pt x="59" y="48"/>
                    <a:pt x="54" y="43"/>
                  </a:cubicBezTo>
                  <a:cubicBezTo>
                    <a:pt x="52" y="40"/>
                    <a:pt x="50" y="36"/>
                    <a:pt x="49" y="33"/>
                  </a:cubicBezTo>
                  <a:cubicBezTo>
                    <a:pt x="45" y="24"/>
                    <a:pt x="46" y="16"/>
                    <a:pt x="48" y="8"/>
                  </a:cubicBezTo>
                  <a:cubicBezTo>
                    <a:pt x="58" y="10"/>
                    <a:pt x="68" y="16"/>
                    <a:pt x="72" y="26"/>
                  </a:cubicBezTo>
                  <a:cubicBezTo>
                    <a:pt x="74" y="32"/>
                    <a:pt x="76" y="44"/>
                    <a:pt x="71" y="50"/>
                  </a:cubicBezTo>
                  <a:close/>
                  <a:moveTo>
                    <a:pt x="20" y="110"/>
                  </a:moveTo>
                  <a:cubicBezTo>
                    <a:pt x="13" y="106"/>
                    <a:pt x="8" y="99"/>
                    <a:pt x="7" y="91"/>
                  </a:cubicBezTo>
                  <a:cubicBezTo>
                    <a:pt x="15" y="92"/>
                    <a:pt x="23" y="91"/>
                    <a:pt x="31" y="93"/>
                  </a:cubicBezTo>
                  <a:cubicBezTo>
                    <a:pt x="41" y="96"/>
                    <a:pt x="45" y="102"/>
                    <a:pt x="48" y="111"/>
                  </a:cubicBezTo>
                  <a:cubicBezTo>
                    <a:pt x="39" y="116"/>
                    <a:pt x="29" y="116"/>
                    <a:pt x="20" y="110"/>
                  </a:cubicBezTo>
                  <a:close/>
                  <a:moveTo>
                    <a:pt x="60" y="195"/>
                  </a:moveTo>
                  <a:cubicBezTo>
                    <a:pt x="53" y="191"/>
                    <a:pt x="49" y="184"/>
                    <a:pt x="46" y="177"/>
                  </a:cubicBezTo>
                  <a:cubicBezTo>
                    <a:pt x="61" y="176"/>
                    <a:pt x="76" y="175"/>
                    <a:pt x="83" y="190"/>
                  </a:cubicBezTo>
                  <a:cubicBezTo>
                    <a:pt x="77" y="197"/>
                    <a:pt x="68" y="199"/>
                    <a:pt x="60" y="195"/>
                  </a:cubicBezTo>
                  <a:close/>
                  <a:moveTo>
                    <a:pt x="114" y="250"/>
                  </a:moveTo>
                  <a:cubicBezTo>
                    <a:pt x="111" y="248"/>
                    <a:pt x="108" y="246"/>
                    <a:pt x="106" y="244"/>
                  </a:cubicBezTo>
                  <a:cubicBezTo>
                    <a:pt x="102" y="239"/>
                    <a:pt x="103" y="233"/>
                    <a:pt x="104" y="227"/>
                  </a:cubicBezTo>
                  <a:cubicBezTo>
                    <a:pt x="108" y="229"/>
                    <a:pt x="111" y="230"/>
                    <a:pt x="114" y="234"/>
                  </a:cubicBezTo>
                  <a:cubicBezTo>
                    <a:pt x="117" y="239"/>
                    <a:pt x="116" y="245"/>
                    <a:pt x="114" y="250"/>
                  </a:cubicBezTo>
                  <a:close/>
                  <a:moveTo>
                    <a:pt x="69" y="268"/>
                  </a:moveTo>
                  <a:cubicBezTo>
                    <a:pt x="65" y="269"/>
                    <a:pt x="60" y="271"/>
                    <a:pt x="56" y="268"/>
                  </a:cubicBezTo>
                  <a:cubicBezTo>
                    <a:pt x="52" y="266"/>
                    <a:pt x="50" y="263"/>
                    <a:pt x="48" y="260"/>
                  </a:cubicBezTo>
                  <a:cubicBezTo>
                    <a:pt x="46" y="256"/>
                    <a:pt x="44" y="252"/>
                    <a:pt x="43" y="248"/>
                  </a:cubicBezTo>
                  <a:cubicBezTo>
                    <a:pt x="48" y="249"/>
                    <a:pt x="53" y="249"/>
                    <a:pt x="59" y="250"/>
                  </a:cubicBezTo>
                  <a:cubicBezTo>
                    <a:pt x="67" y="252"/>
                    <a:pt x="71" y="260"/>
                    <a:pt x="69" y="268"/>
                  </a:cubicBezTo>
                  <a:close/>
                  <a:moveTo>
                    <a:pt x="79" y="341"/>
                  </a:moveTo>
                  <a:cubicBezTo>
                    <a:pt x="76" y="344"/>
                    <a:pt x="70" y="346"/>
                    <a:pt x="65" y="345"/>
                  </a:cubicBezTo>
                  <a:cubicBezTo>
                    <a:pt x="66" y="340"/>
                    <a:pt x="67" y="335"/>
                    <a:pt x="72" y="332"/>
                  </a:cubicBezTo>
                  <a:cubicBezTo>
                    <a:pt x="75" y="329"/>
                    <a:pt x="81" y="327"/>
                    <a:pt x="86" y="328"/>
                  </a:cubicBezTo>
                  <a:cubicBezTo>
                    <a:pt x="85" y="333"/>
                    <a:pt x="83" y="337"/>
                    <a:pt x="79" y="341"/>
                  </a:cubicBezTo>
                  <a:close/>
                  <a:moveTo>
                    <a:pt x="214" y="402"/>
                  </a:moveTo>
                  <a:cubicBezTo>
                    <a:pt x="201" y="397"/>
                    <a:pt x="193" y="379"/>
                    <a:pt x="201" y="366"/>
                  </a:cubicBezTo>
                  <a:cubicBezTo>
                    <a:pt x="206" y="370"/>
                    <a:pt x="210" y="375"/>
                    <a:pt x="214" y="381"/>
                  </a:cubicBezTo>
                  <a:cubicBezTo>
                    <a:pt x="219" y="388"/>
                    <a:pt x="217" y="395"/>
                    <a:pt x="214" y="402"/>
                  </a:cubicBezTo>
                  <a:close/>
                  <a:moveTo>
                    <a:pt x="169" y="411"/>
                  </a:moveTo>
                  <a:cubicBezTo>
                    <a:pt x="162" y="409"/>
                    <a:pt x="155" y="404"/>
                    <a:pt x="153" y="396"/>
                  </a:cubicBezTo>
                  <a:cubicBezTo>
                    <a:pt x="151" y="389"/>
                    <a:pt x="151" y="382"/>
                    <a:pt x="152" y="376"/>
                  </a:cubicBezTo>
                  <a:cubicBezTo>
                    <a:pt x="157" y="380"/>
                    <a:pt x="162" y="385"/>
                    <a:pt x="166" y="390"/>
                  </a:cubicBezTo>
                  <a:cubicBezTo>
                    <a:pt x="171" y="396"/>
                    <a:pt x="171" y="404"/>
                    <a:pt x="169" y="411"/>
                  </a:cubicBezTo>
                  <a:close/>
                  <a:moveTo>
                    <a:pt x="101" y="430"/>
                  </a:moveTo>
                  <a:cubicBezTo>
                    <a:pt x="97" y="426"/>
                    <a:pt x="96" y="420"/>
                    <a:pt x="96" y="415"/>
                  </a:cubicBezTo>
                  <a:cubicBezTo>
                    <a:pt x="103" y="415"/>
                    <a:pt x="110" y="414"/>
                    <a:pt x="117" y="417"/>
                  </a:cubicBezTo>
                  <a:cubicBezTo>
                    <a:pt x="123" y="421"/>
                    <a:pt x="128" y="426"/>
                    <a:pt x="130" y="433"/>
                  </a:cubicBezTo>
                  <a:cubicBezTo>
                    <a:pt x="120" y="436"/>
                    <a:pt x="109" y="438"/>
                    <a:pt x="101" y="430"/>
                  </a:cubicBezTo>
                  <a:close/>
                  <a:moveTo>
                    <a:pt x="149" y="496"/>
                  </a:moveTo>
                  <a:cubicBezTo>
                    <a:pt x="144" y="501"/>
                    <a:pt x="136" y="503"/>
                    <a:pt x="129" y="503"/>
                  </a:cubicBezTo>
                  <a:cubicBezTo>
                    <a:pt x="130" y="498"/>
                    <a:pt x="131" y="491"/>
                    <a:pt x="135" y="488"/>
                  </a:cubicBezTo>
                  <a:cubicBezTo>
                    <a:pt x="139" y="484"/>
                    <a:pt x="146" y="482"/>
                    <a:pt x="152" y="482"/>
                  </a:cubicBezTo>
                  <a:cubicBezTo>
                    <a:pt x="152" y="487"/>
                    <a:pt x="152" y="492"/>
                    <a:pt x="149" y="496"/>
                  </a:cubicBezTo>
                  <a:close/>
                  <a:moveTo>
                    <a:pt x="201" y="501"/>
                  </a:moveTo>
                  <a:cubicBezTo>
                    <a:pt x="196" y="504"/>
                    <a:pt x="190" y="507"/>
                    <a:pt x="184" y="507"/>
                  </a:cubicBezTo>
                  <a:cubicBezTo>
                    <a:pt x="185" y="501"/>
                    <a:pt x="186" y="496"/>
                    <a:pt x="189" y="491"/>
                  </a:cubicBezTo>
                  <a:cubicBezTo>
                    <a:pt x="192" y="486"/>
                    <a:pt x="198" y="480"/>
                    <a:pt x="205" y="481"/>
                  </a:cubicBezTo>
                  <a:cubicBezTo>
                    <a:pt x="208" y="488"/>
                    <a:pt x="206" y="496"/>
                    <a:pt x="201" y="50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1002" y="1133"/>
              <a:ext cx="97" cy="59"/>
            </a:xfrm>
            <a:custGeom>
              <a:avLst/>
              <a:gdLst>
                <a:gd name="T0" fmla="*/ 24 w 41"/>
                <a:gd name="T1" fmla="*/ 2 h 25"/>
                <a:gd name="T2" fmla="*/ 0 w 41"/>
                <a:gd name="T3" fmla="*/ 0 h 25"/>
                <a:gd name="T4" fmla="*/ 13 w 41"/>
                <a:gd name="T5" fmla="*/ 19 h 25"/>
                <a:gd name="T6" fmla="*/ 41 w 41"/>
                <a:gd name="T7" fmla="*/ 20 h 25"/>
                <a:gd name="T8" fmla="*/ 24 w 41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24" y="2"/>
                  </a:moveTo>
                  <a:cubicBezTo>
                    <a:pt x="16" y="0"/>
                    <a:pt x="8" y="1"/>
                    <a:pt x="0" y="0"/>
                  </a:cubicBezTo>
                  <a:cubicBezTo>
                    <a:pt x="1" y="8"/>
                    <a:pt x="6" y="15"/>
                    <a:pt x="13" y="19"/>
                  </a:cubicBezTo>
                  <a:cubicBezTo>
                    <a:pt x="22" y="25"/>
                    <a:pt x="32" y="25"/>
                    <a:pt x="41" y="20"/>
                  </a:cubicBezTo>
                  <a:cubicBezTo>
                    <a:pt x="38" y="11"/>
                    <a:pt x="34" y="5"/>
                    <a:pt x="24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1258" y="1008"/>
              <a:ext cx="54" cy="90"/>
            </a:xfrm>
            <a:custGeom>
              <a:avLst/>
              <a:gdLst>
                <a:gd name="T0" fmla="*/ 21 w 23"/>
                <a:gd name="T1" fmla="*/ 22 h 38"/>
                <a:gd name="T2" fmla="*/ 18 w 23"/>
                <a:gd name="T3" fmla="*/ 0 h 38"/>
                <a:gd name="T4" fmla="*/ 7 w 23"/>
                <a:gd name="T5" fmla="*/ 38 h 38"/>
                <a:gd name="T6" fmla="*/ 21 w 23"/>
                <a:gd name="T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8">
                  <a:moveTo>
                    <a:pt x="21" y="22"/>
                  </a:moveTo>
                  <a:cubicBezTo>
                    <a:pt x="23" y="15"/>
                    <a:pt x="20" y="7"/>
                    <a:pt x="18" y="0"/>
                  </a:cubicBezTo>
                  <a:cubicBezTo>
                    <a:pt x="8" y="11"/>
                    <a:pt x="0" y="24"/>
                    <a:pt x="7" y="38"/>
                  </a:cubicBezTo>
                  <a:cubicBezTo>
                    <a:pt x="14" y="36"/>
                    <a:pt x="19" y="29"/>
                    <a:pt x="21" y="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1369" y="1171"/>
              <a:ext cx="61" cy="92"/>
            </a:xfrm>
            <a:custGeom>
              <a:avLst/>
              <a:gdLst>
                <a:gd name="T0" fmla="*/ 22 w 26"/>
                <a:gd name="T1" fmla="*/ 24 h 39"/>
                <a:gd name="T2" fmla="*/ 20 w 26"/>
                <a:gd name="T3" fmla="*/ 0 h 39"/>
                <a:gd name="T4" fmla="*/ 6 w 26"/>
                <a:gd name="T5" fmla="*/ 12 h 39"/>
                <a:gd name="T6" fmla="*/ 5 w 26"/>
                <a:gd name="T7" fmla="*/ 39 h 39"/>
                <a:gd name="T8" fmla="*/ 22 w 2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2" y="24"/>
                  </a:moveTo>
                  <a:cubicBezTo>
                    <a:pt x="26" y="16"/>
                    <a:pt x="23" y="7"/>
                    <a:pt x="20" y="0"/>
                  </a:cubicBezTo>
                  <a:cubicBezTo>
                    <a:pt x="15" y="3"/>
                    <a:pt x="9" y="7"/>
                    <a:pt x="6" y="12"/>
                  </a:cubicBezTo>
                  <a:cubicBezTo>
                    <a:pt x="0" y="20"/>
                    <a:pt x="1" y="30"/>
                    <a:pt x="5" y="39"/>
                  </a:cubicBezTo>
                  <a:cubicBezTo>
                    <a:pt x="12" y="37"/>
                    <a:pt x="18" y="31"/>
                    <a:pt x="22" y="2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1094" y="1332"/>
              <a:ext cx="88" cy="57"/>
            </a:xfrm>
            <a:custGeom>
              <a:avLst/>
              <a:gdLst>
                <a:gd name="T0" fmla="*/ 0 w 37"/>
                <a:gd name="T1" fmla="*/ 2 h 24"/>
                <a:gd name="T2" fmla="*/ 14 w 37"/>
                <a:gd name="T3" fmla="*/ 20 h 24"/>
                <a:gd name="T4" fmla="*/ 37 w 37"/>
                <a:gd name="T5" fmla="*/ 15 h 24"/>
                <a:gd name="T6" fmla="*/ 0 w 37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4">
                  <a:moveTo>
                    <a:pt x="0" y="2"/>
                  </a:moveTo>
                  <a:cubicBezTo>
                    <a:pt x="3" y="9"/>
                    <a:pt x="7" y="16"/>
                    <a:pt x="14" y="20"/>
                  </a:cubicBezTo>
                  <a:cubicBezTo>
                    <a:pt x="22" y="24"/>
                    <a:pt x="31" y="22"/>
                    <a:pt x="37" y="15"/>
                  </a:cubicBezTo>
                  <a:cubicBezTo>
                    <a:pt x="30" y="0"/>
                    <a:pt x="15" y="1"/>
                    <a:pt x="0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1087" y="1505"/>
              <a:ext cx="67" cy="55"/>
            </a:xfrm>
            <a:custGeom>
              <a:avLst/>
              <a:gdLst>
                <a:gd name="T0" fmla="*/ 16 w 28"/>
                <a:gd name="T1" fmla="*/ 2 h 23"/>
                <a:gd name="T2" fmla="*/ 0 w 28"/>
                <a:gd name="T3" fmla="*/ 0 h 23"/>
                <a:gd name="T4" fmla="*/ 5 w 28"/>
                <a:gd name="T5" fmla="*/ 12 h 23"/>
                <a:gd name="T6" fmla="*/ 13 w 28"/>
                <a:gd name="T7" fmla="*/ 20 h 23"/>
                <a:gd name="T8" fmla="*/ 26 w 28"/>
                <a:gd name="T9" fmla="*/ 20 h 23"/>
                <a:gd name="T10" fmla="*/ 16 w 2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3">
                  <a:moveTo>
                    <a:pt x="16" y="2"/>
                  </a:moveTo>
                  <a:cubicBezTo>
                    <a:pt x="10" y="1"/>
                    <a:pt x="5" y="1"/>
                    <a:pt x="0" y="0"/>
                  </a:cubicBezTo>
                  <a:cubicBezTo>
                    <a:pt x="1" y="4"/>
                    <a:pt x="3" y="8"/>
                    <a:pt x="5" y="12"/>
                  </a:cubicBezTo>
                  <a:cubicBezTo>
                    <a:pt x="7" y="15"/>
                    <a:pt x="9" y="18"/>
                    <a:pt x="13" y="20"/>
                  </a:cubicBezTo>
                  <a:cubicBezTo>
                    <a:pt x="17" y="23"/>
                    <a:pt x="22" y="21"/>
                    <a:pt x="26" y="20"/>
                  </a:cubicBezTo>
                  <a:cubicBezTo>
                    <a:pt x="28" y="12"/>
                    <a:pt x="24" y="4"/>
                    <a:pt x="16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1139" y="1692"/>
              <a:ext cx="50" cy="45"/>
            </a:xfrm>
            <a:custGeom>
              <a:avLst/>
              <a:gdLst>
                <a:gd name="T0" fmla="*/ 7 w 21"/>
                <a:gd name="T1" fmla="*/ 5 h 19"/>
                <a:gd name="T2" fmla="*/ 0 w 21"/>
                <a:gd name="T3" fmla="*/ 18 h 19"/>
                <a:gd name="T4" fmla="*/ 14 w 21"/>
                <a:gd name="T5" fmla="*/ 14 h 19"/>
                <a:gd name="T6" fmla="*/ 21 w 21"/>
                <a:gd name="T7" fmla="*/ 1 h 19"/>
                <a:gd name="T8" fmla="*/ 7 w 2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7" y="5"/>
                  </a:moveTo>
                  <a:cubicBezTo>
                    <a:pt x="2" y="8"/>
                    <a:pt x="1" y="13"/>
                    <a:pt x="0" y="18"/>
                  </a:cubicBezTo>
                  <a:cubicBezTo>
                    <a:pt x="5" y="19"/>
                    <a:pt x="11" y="17"/>
                    <a:pt x="14" y="14"/>
                  </a:cubicBezTo>
                  <a:cubicBezTo>
                    <a:pt x="18" y="10"/>
                    <a:pt x="20" y="6"/>
                    <a:pt x="21" y="1"/>
                  </a:cubicBezTo>
                  <a:cubicBezTo>
                    <a:pt x="16" y="0"/>
                    <a:pt x="10" y="2"/>
                    <a:pt x="7" y="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1513" y="1382"/>
              <a:ext cx="54" cy="76"/>
            </a:xfrm>
            <a:custGeom>
              <a:avLst/>
              <a:gdLst>
                <a:gd name="T0" fmla="*/ 1 w 23"/>
                <a:gd name="T1" fmla="*/ 0 h 32"/>
                <a:gd name="T2" fmla="*/ 2 w 23"/>
                <a:gd name="T3" fmla="*/ 18 h 32"/>
                <a:gd name="T4" fmla="*/ 20 w 23"/>
                <a:gd name="T5" fmla="*/ 32 h 32"/>
                <a:gd name="T6" fmla="*/ 16 w 23"/>
                <a:gd name="T7" fmla="*/ 9 h 32"/>
                <a:gd name="T8" fmla="*/ 1 w 2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1" y="0"/>
                  </a:moveTo>
                  <a:cubicBezTo>
                    <a:pt x="0" y="6"/>
                    <a:pt x="0" y="12"/>
                    <a:pt x="2" y="18"/>
                  </a:cubicBezTo>
                  <a:cubicBezTo>
                    <a:pt x="5" y="27"/>
                    <a:pt x="12" y="30"/>
                    <a:pt x="20" y="32"/>
                  </a:cubicBezTo>
                  <a:cubicBezTo>
                    <a:pt x="23" y="24"/>
                    <a:pt x="23" y="15"/>
                    <a:pt x="16" y="9"/>
                  </a:cubicBezTo>
                  <a:cubicBezTo>
                    <a:pt x="12" y="5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1608" y="1292"/>
              <a:ext cx="59" cy="97"/>
            </a:xfrm>
            <a:custGeom>
              <a:avLst/>
              <a:gdLst>
                <a:gd name="T0" fmla="*/ 13 w 25"/>
                <a:gd name="T1" fmla="*/ 0 h 41"/>
                <a:gd name="T2" fmla="*/ 1 w 25"/>
                <a:gd name="T3" fmla="*/ 24 h 41"/>
                <a:gd name="T4" fmla="*/ 9 w 25"/>
                <a:gd name="T5" fmla="*/ 41 h 41"/>
                <a:gd name="T6" fmla="*/ 13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13" y="0"/>
                  </a:moveTo>
                  <a:cubicBezTo>
                    <a:pt x="5" y="5"/>
                    <a:pt x="0" y="14"/>
                    <a:pt x="1" y="24"/>
                  </a:cubicBezTo>
                  <a:cubicBezTo>
                    <a:pt x="2" y="30"/>
                    <a:pt x="4" y="36"/>
                    <a:pt x="9" y="41"/>
                  </a:cubicBezTo>
                  <a:cubicBezTo>
                    <a:pt x="25" y="32"/>
                    <a:pt x="20" y="13"/>
                    <a:pt x="1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1695" y="1441"/>
              <a:ext cx="71" cy="59"/>
            </a:xfrm>
            <a:custGeom>
              <a:avLst/>
              <a:gdLst>
                <a:gd name="T0" fmla="*/ 22 w 30"/>
                <a:gd name="T1" fmla="*/ 16 h 25"/>
                <a:gd name="T2" fmla="*/ 30 w 30"/>
                <a:gd name="T3" fmla="*/ 1 h 25"/>
                <a:gd name="T4" fmla="*/ 8 w 30"/>
                <a:gd name="T5" fmla="*/ 3 h 25"/>
                <a:gd name="T6" fmla="*/ 1 w 30"/>
                <a:gd name="T7" fmla="*/ 22 h 25"/>
                <a:gd name="T8" fmla="*/ 22 w 30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2" y="16"/>
                  </a:moveTo>
                  <a:cubicBezTo>
                    <a:pt x="26" y="12"/>
                    <a:pt x="28" y="6"/>
                    <a:pt x="30" y="1"/>
                  </a:cubicBezTo>
                  <a:cubicBezTo>
                    <a:pt x="23" y="0"/>
                    <a:pt x="15" y="0"/>
                    <a:pt x="8" y="3"/>
                  </a:cubicBezTo>
                  <a:cubicBezTo>
                    <a:pt x="1" y="7"/>
                    <a:pt x="0" y="14"/>
                    <a:pt x="1" y="22"/>
                  </a:cubicBezTo>
                  <a:cubicBezTo>
                    <a:pt x="7" y="25"/>
                    <a:pt x="17" y="21"/>
                    <a:pt x="22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1442" y="1785"/>
              <a:ext cx="62" cy="85"/>
            </a:xfrm>
            <a:custGeom>
              <a:avLst/>
              <a:gdLst>
                <a:gd name="T0" fmla="*/ 8 w 26"/>
                <a:gd name="T1" fmla="*/ 0 h 36"/>
                <a:gd name="T2" fmla="*/ 21 w 26"/>
                <a:gd name="T3" fmla="*/ 36 h 36"/>
                <a:gd name="T4" fmla="*/ 21 w 26"/>
                <a:gd name="T5" fmla="*/ 15 h 36"/>
                <a:gd name="T6" fmla="*/ 8 w 2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6">
                  <a:moveTo>
                    <a:pt x="8" y="0"/>
                  </a:moveTo>
                  <a:cubicBezTo>
                    <a:pt x="0" y="13"/>
                    <a:pt x="8" y="31"/>
                    <a:pt x="21" y="36"/>
                  </a:cubicBezTo>
                  <a:cubicBezTo>
                    <a:pt x="24" y="29"/>
                    <a:pt x="26" y="22"/>
                    <a:pt x="21" y="15"/>
                  </a:cubicBezTo>
                  <a:cubicBezTo>
                    <a:pt x="17" y="9"/>
                    <a:pt x="13" y="4"/>
                    <a:pt x="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1343" y="1808"/>
              <a:ext cx="47" cy="83"/>
            </a:xfrm>
            <a:custGeom>
              <a:avLst/>
              <a:gdLst>
                <a:gd name="T0" fmla="*/ 1 w 20"/>
                <a:gd name="T1" fmla="*/ 0 h 35"/>
                <a:gd name="T2" fmla="*/ 2 w 20"/>
                <a:gd name="T3" fmla="*/ 20 h 35"/>
                <a:gd name="T4" fmla="*/ 18 w 20"/>
                <a:gd name="T5" fmla="*/ 35 h 35"/>
                <a:gd name="T6" fmla="*/ 15 w 20"/>
                <a:gd name="T7" fmla="*/ 14 h 35"/>
                <a:gd name="T8" fmla="*/ 1 w 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5">
                  <a:moveTo>
                    <a:pt x="1" y="0"/>
                  </a:moveTo>
                  <a:cubicBezTo>
                    <a:pt x="0" y="6"/>
                    <a:pt x="0" y="13"/>
                    <a:pt x="2" y="20"/>
                  </a:cubicBezTo>
                  <a:cubicBezTo>
                    <a:pt x="4" y="28"/>
                    <a:pt x="11" y="33"/>
                    <a:pt x="18" y="35"/>
                  </a:cubicBezTo>
                  <a:cubicBezTo>
                    <a:pt x="20" y="28"/>
                    <a:pt x="20" y="20"/>
                    <a:pt x="15" y="14"/>
                  </a:cubicBezTo>
                  <a:cubicBezTo>
                    <a:pt x="11" y="9"/>
                    <a:pt x="6" y="4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1213" y="1898"/>
              <a:ext cx="80" cy="57"/>
            </a:xfrm>
            <a:custGeom>
              <a:avLst/>
              <a:gdLst>
                <a:gd name="T0" fmla="*/ 21 w 34"/>
                <a:gd name="T1" fmla="*/ 3 h 24"/>
                <a:gd name="T2" fmla="*/ 0 w 34"/>
                <a:gd name="T3" fmla="*/ 1 h 24"/>
                <a:gd name="T4" fmla="*/ 5 w 34"/>
                <a:gd name="T5" fmla="*/ 16 h 24"/>
                <a:gd name="T6" fmla="*/ 34 w 34"/>
                <a:gd name="T7" fmla="*/ 19 h 24"/>
                <a:gd name="T8" fmla="*/ 21 w 34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21" y="3"/>
                  </a:moveTo>
                  <a:cubicBezTo>
                    <a:pt x="14" y="0"/>
                    <a:pt x="7" y="1"/>
                    <a:pt x="0" y="1"/>
                  </a:cubicBezTo>
                  <a:cubicBezTo>
                    <a:pt x="0" y="6"/>
                    <a:pt x="1" y="12"/>
                    <a:pt x="5" y="16"/>
                  </a:cubicBezTo>
                  <a:cubicBezTo>
                    <a:pt x="13" y="24"/>
                    <a:pt x="24" y="22"/>
                    <a:pt x="34" y="19"/>
                  </a:cubicBezTo>
                  <a:cubicBezTo>
                    <a:pt x="32" y="12"/>
                    <a:pt x="27" y="7"/>
                    <a:pt x="21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1291" y="2059"/>
              <a:ext cx="54" cy="50"/>
            </a:xfrm>
            <a:custGeom>
              <a:avLst/>
              <a:gdLst>
                <a:gd name="T0" fmla="*/ 6 w 23"/>
                <a:gd name="T1" fmla="*/ 6 h 21"/>
                <a:gd name="T2" fmla="*/ 0 w 23"/>
                <a:gd name="T3" fmla="*/ 21 h 21"/>
                <a:gd name="T4" fmla="*/ 20 w 23"/>
                <a:gd name="T5" fmla="*/ 14 h 21"/>
                <a:gd name="T6" fmla="*/ 23 w 23"/>
                <a:gd name="T7" fmla="*/ 0 h 21"/>
                <a:gd name="T8" fmla="*/ 6 w 23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6" y="6"/>
                  </a:moveTo>
                  <a:cubicBezTo>
                    <a:pt x="2" y="9"/>
                    <a:pt x="1" y="16"/>
                    <a:pt x="0" y="21"/>
                  </a:cubicBezTo>
                  <a:cubicBezTo>
                    <a:pt x="7" y="21"/>
                    <a:pt x="15" y="19"/>
                    <a:pt x="20" y="14"/>
                  </a:cubicBezTo>
                  <a:cubicBezTo>
                    <a:pt x="23" y="10"/>
                    <a:pt x="23" y="5"/>
                    <a:pt x="23" y="0"/>
                  </a:cubicBezTo>
                  <a:cubicBezTo>
                    <a:pt x="17" y="0"/>
                    <a:pt x="10" y="2"/>
                    <a:pt x="6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1421" y="2055"/>
              <a:ext cx="57" cy="64"/>
            </a:xfrm>
            <a:custGeom>
              <a:avLst/>
              <a:gdLst>
                <a:gd name="T0" fmla="*/ 5 w 24"/>
                <a:gd name="T1" fmla="*/ 11 h 27"/>
                <a:gd name="T2" fmla="*/ 0 w 24"/>
                <a:gd name="T3" fmla="*/ 27 h 27"/>
                <a:gd name="T4" fmla="*/ 17 w 24"/>
                <a:gd name="T5" fmla="*/ 21 h 27"/>
                <a:gd name="T6" fmla="*/ 21 w 24"/>
                <a:gd name="T7" fmla="*/ 1 h 27"/>
                <a:gd name="T8" fmla="*/ 5 w 24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5" y="11"/>
                  </a:moveTo>
                  <a:cubicBezTo>
                    <a:pt x="2" y="16"/>
                    <a:pt x="1" y="21"/>
                    <a:pt x="0" y="27"/>
                  </a:cubicBezTo>
                  <a:cubicBezTo>
                    <a:pt x="6" y="27"/>
                    <a:pt x="12" y="24"/>
                    <a:pt x="17" y="21"/>
                  </a:cubicBezTo>
                  <a:cubicBezTo>
                    <a:pt x="22" y="16"/>
                    <a:pt x="24" y="8"/>
                    <a:pt x="21" y="1"/>
                  </a:cubicBezTo>
                  <a:cubicBezTo>
                    <a:pt x="14" y="0"/>
                    <a:pt x="8" y="6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1948" y="1583"/>
              <a:ext cx="62" cy="88"/>
            </a:xfrm>
            <a:custGeom>
              <a:avLst/>
              <a:gdLst>
                <a:gd name="T0" fmla="*/ 15 w 26"/>
                <a:gd name="T1" fmla="*/ 0 h 37"/>
                <a:gd name="T2" fmla="*/ 1 w 26"/>
                <a:gd name="T3" fmla="*/ 16 h 37"/>
                <a:gd name="T4" fmla="*/ 9 w 26"/>
                <a:gd name="T5" fmla="*/ 37 h 37"/>
                <a:gd name="T6" fmla="*/ 15 w 2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7">
                  <a:moveTo>
                    <a:pt x="15" y="0"/>
                  </a:moveTo>
                  <a:cubicBezTo>
                    <a:pt x="8" y="2"/>
                    <a:pt x="3" y="8"/>
                    <a:pt x="1" y="16"/>
                  </a:cubicBezTo>
                  <a:cubicBezTo>
                    <a:pt x="0" y="24"/>
                    <a:pt x="5" y="31"/>
                    <a:pt x="9" y="37"/>
                  </a:cubicBezTo>
                  <a:cubicBezTo>
                    <a:pt x="26" y="33"/>
                    <a:pt x="21" y="11"/>
                    <a:pt x="1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1811" y="1666"/>
              <a:ext cx="76" cy="76"/>
            </a:xfrm>
            <a:custGeom>
              <a:avLst/>
              <a:gdLst>
                <a:gd name="T0" fmla="*/ 2 w 32"/>
                <a:gd name="T1" fmla="*/ 0 h 32"/>
                <a:gd name="T2" fmla="*/ 8 w 32"/>
                <a:gd name="T3" fmla="*/ 23 h 32"/>
                <a:gd name="T4" fmla="*/ 29 w 32"/>
                <a:gd name="T5" fmla="*/ 29 h 32"/>
                <a:gd name="T6" fmla="*/ 2 w 3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2" y="0"/>
                  </a:moveTo>
                  <a:cubicBezTo>
                    <a:pt x="0" y="8"/>
                    <a:pt x="2" y="16"/>
                    <a:pt x="8" y="23"/>
                  </a:cubicBezTo>
                  <a:cubicBezTo>
                    <a:pt x="13" y="29"/>
                    <a:pt x="22" y="32"/>
                    <a:pt x="29" y="29"/>
                  </a:cubicBezTo>
                  <a:cubicBezTo>
                    <a:pt x="32" y="12"/>
                    <a:pt x="15" y="5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1823" y="1806"/>
              <a:ext cx="57" cy="69"/>
            </a:xfrm>
            <a:custGeom>
              <a:avLst/>
              <a:gdLst>
                <a:gd name="T0" fmla="*/ 0 w 24"/>
                <a:gd name="T1" fmla="*/ 0 h 29"/>
                <a:gd name="T2" fmla="*/ 5 w 24"/>
                <a:gd name="T3" fmla="*/ 17 h 29"/>
                <a:gd name="T4" fmla="*/ 24 w 24"/>
                <a:gd name="T5" fmla="*/ 29 h 29"/>
                <a:gd name="T6" fmla="*/ 17 w 24"/>
                <a:gd name="T7" fmla="*/ 9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0" y="6"/>
                    <a:pt x="1" y="12"/>
                    <a:pt x="5" y="17"/>
                  </a:cubicBezTo>
                  <a:cubicBezTo>
                    <a:pt x="9" y="24"/>
                    <a:pt x="16" y="27"/>
                    <a:pt x="24" y="29"/>
                  </a:cubicBezTo>
                  <a:cubicBezTo>
                    <a:pt x="23" y="22"/>
                    <a:pt x="21" y="14"/>
                    <a:pt x="17" y="9"/>
                  </a:cubicBezTo>
                  <a:cubicBezTo>
                    <a:pt x="12" y="5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2059" y="1832"/>
              <a:ext cx="66" cy="62"/>
            </a:xfrm>
            <a:custGeom>
              <a:avLst/>
              <a:gdLst>
                <a:gd name="T0" fmla="*/ 28 w 28"/>
                <a:gd name="T1" fmla="*/ 0 h 26"/>
                <a:gd name="T2" fmla="*/ 12 w 28"/>
                <a:gd name="T3" fmla="*/ 2 h 26"/>
                <a:gd name="T4" fmla="*/ 1 w 28"/>
                <a:gd name="T5" fmla="*/ 19 h 26"/>
                <a:gd name="T6" fmla="*/ 28 w 28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6">
                  <a:moveTo>
                    <a:pt x="28" y="0"/>
                  </a:moveTo>
                  <a:cubicBezTo>
                    <a:pt x="23" y="0"/>
                    <a:pt x="17" y="0"/>
                    <a:pt x="12" y="2"/>
                  </a:cubicBezTo>
                  <a:cubicBezTo>
                    <a:pt x="5" y="4"/>
                    <a:pt x="0" y="11"/>
                    <a:pt x="1" y="19"/>
                  </a:cubicBezTo>
                  <a:cubicBezTo>
                    <a:pt x="14" y="26"/>
                    <a:pt x="22" y="10"/>
                    <a:pt x="2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2055" y="1687"/>
              <a:ext cx="68" cy="50"/>
            </a:xfrm>
            <a:custGeom>
              <a:avLst/>
              <a:gdLst>
                <a:gd name="T0" fmla="*/ 20 w 29"/>
                <a:gd name="T1" fmla="*/ 15 h 21"/>
                <a:gd name="T2" fmla="*/ 29 w 29"/>
                <a:gd name="T3" fmla="*/ 0 h 21"/>
                <a:gd name="T4" fmla="*/ 9 w 29"/>
                <a:gd name="T5" fmla="*/ 4 h 21"/>
                <a:gd name="T6" fmla="*/ 0 w 29"/>
                <a:gd name="T7" fmla="*/ 18 h 21"/>
                <a:gd name="T8" fmla="*/ 20 w 29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0" y="15"/>
                  </a:moveTo>
                  <a:cubicBezTo>
                    <a:pt x="24" y="12"/>
                    <a:pt x="28" y="6"/>
                    <a:pt x="29" y="0"/>
                  </a:cubicBezTo>
                  <a:cubicBezTo>
                    <a:pt x="22" y="0"/>
                    <a:pt x="14" y="0"/>
                    <a:pt x="9" y="4"/>
                  </a:cubicBezTo>
                  <a:cubicBezTo>
                    <a:pt x="4" y="8"/>
                    <a:pt x="2" y="13"/>
                    <a:pt x="0" y="18"/>
                  </a:cubicBezTo>
                  <a:cubicBezTo>
                    <a:pt x="7" y="20"/>
                    <a:pt x="14" y="21"/>
                    <a:pt x="20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1092" y="937"/>
              <a:ext cx="73" cy="99"/>
            </a:xfrm>
            <a:custGeom>
              <a:avLst/>
              <a:gdLst>
                <a:gd name="T0" fmla="*/ 3 w 31"/>
                <a:gd name="T1" fmla="*/ 0 h 42"/>
                <a:gd name="T2" fmla="*/ 4 w 31"/>
                <a:gd name="T3" fmla="*/ 25 h 42"/>
                <a:gd name="T4" fmla="*/ 9 w 31"/>
                <a:gd name="T5" fmla="*/ 35 h 42"/>
                <a:gd name="T6" fmla="*/ 26 w 31"/>
                <a:gd name="T7" fmla="*/ 42 h 42"/>
                <a:gd name="T8" fmla="*/ 27 w 31"/>
                <a:gd name="T9" fmla="*/ 18 h 42"/>
                <a:gd name="T10" fmla="*/ 3 w 3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3" y="0"/>
                  </a:moveTo>
                  <a:cubicBezTo>
                    <a:pt x="1" y="8"/>
                    <a:pt x="0" y="16"/>
                    <a:pt x="4" y="25"/>
                  </a:cubicBezTo>
                  <a:cubicBezTo>
                    <a:pt x="5" y="28"/>
                    <a:pt x="7" y="32"/>
                    <a:pt x="9" y="35"/>
                  </a:cubicBezTo>
                  <a:cubicBezTo>
                    <a:pt x="14" y="40"/>
                    <a:pt x="20" y="41"/>
                    <a:pt x="26" y="42"/>
                  </a:cubicBezTo>
                  <a:cubicBezTo>
                    <a:pt x="31" y="36"/>
                    <a:pt x="29" y="24"/>
                    <a:pt x="27" y="18"/>
                  </a:cubicBezTo>
                  <a:cubicBezTo>
                    <a:pt x="23" y="8"/>
                    <a:pt x="13" y="2"/>
                    <a:pt x="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1227" y="1455"/>
              <a:ext cx="35" cy="55"/>
            </a:xfrm>
            <a:custGeom>
              <a:avLst/>
              <a:gdLst>
                <a:gd name="T0" fmla="*/ 2 w 15"/>
                <a:gd name="T1" fmla="*/ 0 h 23"/>
                <a:gd name="T2" fmla="*/ 4 w 15"/>
                <a:gd name="T3" fmla="*/ 17 h 23"/>
                <a:gd name="T4" fmla="*/ 12 w 15"/>
                <a:gd name="T5" fmla="*/ 23 h 23"/>
                <a:gd name="T6" fmla="*/ 12 w 15"/>
                <a:gd name="T7" fmla="*/ 7 h 23"/>
                <a:gd name="T8" fmla="*/ 2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2" y="0"/>
                  </a:moveTo>
                  <a:cubicBezTo>
                    <a:pt x="1" y="6"/>
                    <a:pt x="0" y="12"/>
                    <a:pt x="4" y="17"/>
                  </a:cubicBezTo>
                  <a:cubicBezTo>
                    <a:pt x="6" y="19"/>
                    <a:pt x="9" y="21"/>
                    <a:pt x="12" y="23"/>
                  </a:cubicBezTo>
                  <a:cubicBezTo>
                    <a:pt x="14" y="18"/>
                    <a:pt x="15" y="12"/>
                    <a:pt x="12" y="7"/>
                  </a:cubicBezTo>
                  <a:cubicBezTo>
                    <a:pt x="9" y="3"/>
                    <a:pt x="6" y="2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2707" y="1439"/>
              <a:ext cx="327" cy="258"/>
            </a:xfrm>
            <a:custGeom>
              <a:avLst/>
              <a:gdLst>
                <a:gd name="T0" fmla="*/ 72 w 138"/>
                <a:gd name="T1" fmla="*/ 108 h 109"/>
                <a:gd name="T2" fmla="*/ 138 w 138"/>
                <a:gd name="T3" fmla="*/ 20 h 109"/>
                <a:gd name="T4" fmla="*/ 122 w 138"/>
                <a:gd name="T5" fmla="*/ 30 h 109"/>
                <a:gd name="T6" fmla="*/ 101 w 138"/>
                <a:gd name="T7" fmla="*/ 40 h 109"/>
                <a:gd name="T8" fmla="*/ 78 w 138"/>
                <a:gd name="T9" fmla="*/ 14 h 109"/>
                <a:gd name="T10" fmla="*/ 65 w 138"/>
                <a:gd name="T11" fmla="*/ 14 h 109"/>
                <a:gd name="T12" fmla="*/ 53 w 138"/>
                <a:gd name="T13" fmla="*/ 21 h 109"/>
                <a:gd name="T14" fmla="*/ 40 w 138"/>
                <a:gd name="T15" fmla="*/ 28 h 109"/>
                <a:gd name="T16" fmla="*/ 29 w 138"/>
                <a:gd name="T17" fmla="*/ 21 h 109"/>
                <a:gd name="T18" fmla="*/ 9 w 138"/>
                <a:gd name="T19" fmla="*/ 0 h 109"/>
                <a:gd name="T20" fmla="*/ 5 w 138"/>
                <a:gd name="T21" fmla="*/ 60 h 109"/>
                <a:gd name="T22" fmla="*/ 72 w 138"/>
                <a:gd name="T23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109">
                  <a:moveTo>
                    <a:pt x="72" y="108"/>
                  </a:moveTo>
                  <a:cubicBezTo>
                    <a:pt x="114" y="107"/>
                    <a:pt x="135" y="57"/>
                    <a:pt x="138" y="20"/>
                  </a:cubicBezTo>
                  <a:cubicBezTo>
                    <a:pt x="132" y="23"/>
                    <a:pt x="127" y="27"/>
                    <a:pt x="122" y="30"/>
                  </a:cubicBezTo>
                  <a:cubicBezTo>
                    <a:pt x="117" y="32"/>
                    <a:pt x="107" y="41"/>
                    <a:pt x="101" y="40"/>
                  </a:cubicBezTo>
                  <a:cubicBezTo>
                    <a:pt x="90" y="39"/>
                    <a:pt x="86" y="21"/>
                    <a:pt x="78" y="14"/>
                  </a:cubicBezTo>
                  <a:cubicBezTo>
                    <a:pt x="72" y="9"/>
                    <a:pt x="73" y="10"/>
                    <a:pt x="65" y="14"/>
                  </a:cubicBezTo>
                  <a:cubicBezTo>
                    <a:pt x="61" y="16"/>
                    <a:pt x="57" y="19"/>
                    <a:pt x="53" y="21"/>
                  </a:cubicBezTo>
                  <a:cubicBezTo>
                    <a:pt x="49" y="24"/>
                    <a:pt x="45" y="29"/>
                    <a:pt x="40" y="28"/>
                  </a:cubicBezTo>
                  <a:cubicBezTo>
                    <a:pt x="36" y="28"/>
                    <a:pt x="32" y="23"/>
                    <a:pt x="29" y="21"/>
                  </a:cubicBezTo>
                  <a:cubicBezTo>
                    <a:pt x="22" y="14"/>
                    <a:pt x="16" y="7"/>
                    <a:pt x="9" y="0"/>
                  </a:cubicBezTo>
                  <a:cubicBezTo>
                    <a:pt x="3" y="20"/>
                    <a:pt x="0" y="41"/>
                    <a:pt x="5" y="60"/>
                  </a:cubicBezTo>
                  <a:cubicBezTo>
                    <a:pt x="11" y="91"/>
                    <a:pt x="41" y="109"/>
                    <a:pt x="72" y="10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298" y="1415"/>
              <a:ext cx="752" cy="1030"/>
            </a:xfrm>
            <a:custGeom>
              <a:avLst/>
              <a:gdLst>
                <a:gd name="T0" fmla="*/ 241 w 318"/>
                <a:gd name="T1" fmla="*/ 125 h 435"/>
                <a:gd name="T2" fmla="*/ 318 w 318"/>
                <a:gd name="T3" fmla="*/ 24 h 435"/>
                <a:gd name="T4" fmla="*/ 316 w 318"/>
                <a:gd name="T5" fmla="*/ 21 h 435"/>
                <a:gd name="T6" fmla="*/ 313 w 318"/>
                <a:gd name="T7" fmla="*/ 21 h 435"/>
                <a:gd name="T8" fmla="*/ 277 w 318"/>
                <a:gd name="T9" fmla="*/ 42 h 435"/>
                <a:gd name="T10" fmla="*/ 250 w 318"/>
                <a:gd name="T11" fmla="*/ 11 h 435"/>
                <a:gd name="T12" fmla="*/ 246 w 318"/>
                <a:gd name="T13" fmla="*/ 11 h 435"/>
                <a:gd name="T14" fmla="*/ 211 w 318"/>
                <a:gd name="T15" fmla="*/ 29 h 435"/>
                <a:gd name="T16" fmla="*/ 201 w 318"/>
                <a:gd name="T17" fmla="*/ 20 h 435"/>
                <a:gd name="T18" fmla="*/ 183 w 318"/>
                <a:gd name="T19" fmla="*/ 2 h 435"/>
                <a:gd name="T20" fmla="*/ 177 w 318"/>
                <a:gd name="T21" fmla="*/ 3 h 435"/>
                <a:gd name="T22" fmla="*/ 174 w 318"/>
                <a:gd name="T23" fmla="*/ 81 h 435"/>
                <a:gd name="T24" fmla="*/ 220 w 318"/>
                <a:gd name="T25" fmla="*/ 122 h 435"/>
                <a:gd name="T26" fmla="*/ 4 w 318"/>
                <a:gd name="T27" fmla="*/ 425 h 435"/>
                <a:gd name="T28" fmla="*/ 9 w 318"/>
                <a:gd name="T29" fmla="*/ 432 h 435"/>
                <a:gd name="T30" fmla="*/ 179 w 318"/>
                <a:gd name="T31" fmla="*/ 242 h 435"/>
                <a:gd name="T32" fmla="*/ 230 w 318"/>
                <a:gd name="T33" fmla="*/ 258 h 435"/>
                <a:gd name="T34" fmla="*/ 297 w 318"/>
                <a:gd name="T35" fmla="*/ 213 h 435"/>
                <a:gd name="T36" fmla="*/ 295 w 318"/>
                <a:gd name="T37" fmla="*/ 208 h 435"/>
                <a:gd name="T38" fmla="*/ 192 w 318"/>
                <a:gd name="T39" fmla="*/ 216 h 435"/>
                <a:gd name="T40" fmla="*/ 229 w 318"/>
                <a:gd name="T41" fmla="*/ 123 h 435"/>
                <a:gd name="T42" fmla="*/ 241 w 318"/>
                <a:gd name="T43" fmla="*/ 125 h 435"/>
                <a:gd name="T44" fmla="*/ 183 w 318"/>
                <a:gd name="T45" fmla="*/ 236 h 435"/>
                <a:gd name="T46" fmla="*/ 289 w 318"/>
                <a:gd name="T47" fmla="*/ 212 h 435"/>
                <a:gd name="T48" fmla="*/ 243 w 318"/>
                <a:gd name="T49" fmla="*/ 248 h 435"/>
                <a:gd name="T50" fmla="*/ 183 w 318"/>
                <a:gd name="T51" fmla="*/ 236 h 435"/>
                <a:gd name="T52" fmla="*/ 182 w 318"/>
                <a:gd name="T53" fmla="*/ 10 h 435"/>
                <a:gd name="T54" fmla="*/ 202 w 318"/>
                <a:gd name="T55" fmla="*/ 31 h 435"/>
                <a:gd name="T56" fmla="*/ 213 w 318"/>
                <a:gd name="T57" fmla="*/ 38 h 435"/>
                <a:gd name="T58" fmla="*/ 226 w 318"/>
                <a:gd name="T59" fmla="*/ 31 h 435"/>
                <a:gd name="T60" fmla="*/ 238 w 318"/>
                <a:gd name="T61" fmla="*/ 24 h 435"/>
                <a:gd name="T62" fmla="*/ 251 w 318"/>
                <a:gd name="T63" fmla="*/ 24 h 435"/>
                <a:gd name="T64" fmla="*/ 274 w 318"/>
                <a:gd name="T65" fmla="*/ 50 h 435"/>
                <a:gd name="T66" fmla="*/ 295 w 318"/>
                <a:gd name="T67" fmla="*/ 40 h 435"/>
                <a:gd name="T68" fmla="*/ 311 w 318"/>
                <a:gd name="T69" fmla="*/ 30 h 435"/>
                <a:gd name="T70" fmla="*/ 245 w 318"/>
                <a:gd name="T71" fmla="*/ 118 h 435"/>
                <a:gd name="T72" fmla="*/ 178 w 318"/>
                <a:gd name="T73" fmla="*/ 70 h 435"/>
                <a:gd name="T74" fmla="*/ 182 w 318"/>
                <a:gd name="T75" fmla="*/ 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8" h="435">
                  <a:moveTo>
                    <a:pt x="241" y="125"/>
                  </a:moveTo>
                  <a:cubicBezTo>
                    <a:pt x="291" y="126"/>
                    <a:pt x="316" y="67"/>
                    <a:pt x="318" y="24"/>
                  </a:cubicBezTo>
                  <a:cubicBezTo>
                    <a:pt x="318" y="23"/>
                    <a:pt x="317" y="22"/>
                    <a:pt x="316" y="21"/>
                  </a:cubicBezTo>
                  <a:cubicBezTo>
                    <a:pt x="315" y="20"/>
                    <a:pt x="314" y="20"/>
                    <a:pt x="313" y="21"/>
                  </a:cubicBezTo>
                  <a:cubicBezTo>
                    <a:pt x="305" y="26"/>
                    <a:pt x="287" y="41"/>
                    <a:pt x="277" y="42"/>
                  </a:cubicBezTo>
                  <a:cubicBezTo>
                    <a:pt x="268" y="43"/>
                    <a:pt x="255" y="18"/>
                    <a:pt x="250" y="11"/>
                  </a:cubicBezTo>
                  <a:cubicBezTo>
                    <a:pt x="249" y="10"/>
                    <a:pt x="247" y="10"/>
                    <a:pt x="246" y="11"/>
                  </a:cubicBezTo>
                  <a:cubicBezTo>
                    <a:pt x="239" y="16"/>
                    <a:pt x="220" y="32"/>
                    <a:pt x="211" y="29"/>
                  </a:cubicBezTo>
                  <a:cubicBezTo>
                    <a:pt x="208" y="28"/>
                    <a:pt x="203" y="22"/>
                    <a:pt x="201" y="20"/>
                  </a:cubicBezTo>
                  <a:cubicBezTo>
                    <a:pt x="195" y="14"/>
                    <a:pt x="189" y="8"/>
                    <a:pt x="183" y="2"/>
                  </a:cubicBezTo>
                  <a:cubicBezTo>
                    <a:pt x="181" y="0"/>
                    <a:pt x="178" y="1"/>
                    <a:pt x="177" y="3"/>
                  </a:cubicBezTo>
                  <a:cubicBezTo>
                    <a:pt x="170" y="28"/>
                    <a:pt x="165" y="56"/>
                    <a:pt x="174" y="81"/>
                  </a:cubicBezTo>
                  <a:cubicBezTo>
                    <a:pt x="181" y="102"/>
                    <a:pt x="199" y="116"/>
                    <a:pt x="220" y="122"/>
                  </a:cubicBezTo>
                  <a:cubicBezTo>
                    <a:pt x="182" y="240"/>
                    <a:pt x="112" y="358"/>
                    <a:pt x="4" y="425"/>
                  </a:cubicBezTo>
                  <a:cubicBezTo>
                    <a:pt x="0" y="428"/>
                    <a:pt x="4" y="435"/>
                    <a:pt x="9" y="432"/>
                  </a:cubicBezTo>
                  <a:cubicBezTo>
                    <a:pt x="82" y="387"/>
                    <a:pt x="138" y="318"/>
                    <a:pt x="179" y="242"/>
                  </a:cubicBezTo>
                  <a:cubicBezTo>
                    <a:pt x="194" y="254"/>
                    <a:pt x="210" y="262"/>
                    <a:pt x="230" y="258"/>
                  </a:cubicBezTo>
                  <a:cubicBezTo>
                    <a:pt x="258" y="253"/>
                    <a:pt x="279" y="234"/>
                    <a:pt x="297" y="213"/>
                  </a:cubicBezTo>
                  <a:cubicBezTo>
                    <a:pt x="298" y="211"/>
                    <a:pt x="298" y="209"/>
                    <a:pt x="295" y="208"/>
                  </a:cubicBezTo>
                  <a:cubicBezTo>
                    <a:pt x="261" y="195"/>
                    <a:pt x="220" y="193"/>
                    <a:pt x="192" y="216"/>
                  </a:cubicBezTo>
                  <a:cubicBezTo>
                    <a:pt x="206" y="186"/>
                    <a:pt x="219" y="155"/>
                    <a:pt x="229" y="123"/>
                  </a:cubicBezTo>
                  <a:cubicBezTo>
                    <a:pt x="233" y="124"/>
                    <a:pt x="237" y="125"/>
                    <a:pt x="241" y="125"/>
                  </a:cubicBezTo>
                  <a:close/>
                  <a:moveTo>
                    <a:pt x="183" y="236"/>
                  </a:moveTo>
                  <a:cubicBezTo>
                    <a:pt x="207" y="200"/>
                    <a:pt x="251" y="200"/>
                    <a:pt x="289" y="212"/>
                  </a:cubicBezTo>
                  <a:cubicBezTo>
                    <a:pt x="276" y="227"/>
                    <a:pt x="261" y="241"/>
                    <a:pt x="243" y="248"/>
                  </a:cubicBezTo>
                  <a:cubicBezTo>
                    <a:pt x="220" y="257"/>
                    <a:pt x="201" y="251"/>
                    <a:pt x="183" y="236"/>
                  </a:cubicBezTo>
                  <a:close/>
                  <a:moveTo>
                    <a:pt x="182" y="10"/>
                  </a:moveTo>
                  <a:cubicBezTo>
                    <a:pt x="189" y="17"/>
                    <a:pt x="195" y="24"/>
                    <a:pt x="202" y="31"/>
                  </a:cubicBezTo>
                  <a:cubicBezTo>
                    <a:pt x="205" y="33"/>
                    <a:pt x="209" y="38"/>
                    <a:pt x="213" y="38"/>
                  </a:cubicBezTo>
                  <a:cubicBezTo>
                    <a:pt x="218" y="39"/>
                    <a:pt x="222" y="34"/>
                    <a:pt x="226" y="31"/>
                  </a:cubicBezTo>
                  <a:cubicBezTo>
                    <a:pt x="230" y="29"/>
                    <a:pt x="234" y="26"/>
                    <a:pt x="238" y="24"/>
                  </a:cubicBezTo>
                  <a:cubicBezTo>
                    <a:pt x="246" y="20"/>
                    <a:pt x="245" y="19"/>
                    <a:pt x="251" y="24"/>
                  </a:cubicBezTo>
                  <a:cubicBezTo>
                    <a:pt x="259" y="31"/>
                    <a:pt x="263" y="49"/>
                    <a:pt x="274" y="50"/>
                  </a:cubicBezTo>
                  <a:cubicBezTo>
                    <a:pt x="280" y="51"/>
                    <a:pt x="290" y="42"/>
                    <a:pt x="295" y="40"/>
                  </a:cubicBezTo>
                  <a:cubicBezTo>
                    <a:pt x="300" y="37"/>
                    <a:pt x="305" y="33"/>
                    <a:pt x="311" y="30"/>
                  </a:cubicBezTo>
                  <a:cubicBezTo>
                    <a:pt x="308" y="67"/>
                    <a:pt x="287" y="117"/>
                    <a:pt x="245" y="118"/>
                  </a:cubicBezTo>
                  <a:cubicBezTo>
                    <a:pt x="214" y="119"/>
                    <a:pt x="184" y="101"/>
                    <a:pt x="178" y="70"/>
                  </a:cubicBezTo>
                  <a:cubicBezTo>
                    <a:pt x="173" y="51"/>
                    <a:pt x="176" y="30"/>
                    <a:pt x="182" y="1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2"/>
            <p:cNvSpPr/>
            <p:nvPr/>
          </p:nvSpPr>
          <p:spPr bwMode="auto">
            <a:xfrm>
              <a:off x="2714" y="1342"/>
              <a:ext cx="45" cy="35"/>
            </a:xfrm>
            <a:custGeom>
              <a:avLst/>
              <a:gdLst>
                <a:gd name="T0" fmla="*/ 2 w 19"/>
                <a:gd name="T1" fmla="*/ 11 h 15"/>
                <a:gd name="T2" fmla="*/ 14 w 19"/>
                <a:gd name="T3" fmla="*/ 13 h 15"/>
                <a:gd name="T4" fmla="*/ 18 w 19"/>
                <a:gd name="T5" fmla="*/ 6 h 15"/>
                <a:gd name="T6" fmla="*/ 12 w 19"/>
                <a:gd name="T7" fmla="*/ 1 h 15"/>
                <a:gd name="T8" fmla="*/ 3 w 19"/>
                <a:gd name="T9" fmla="*/ 3 h 15"/>
                <a:gd name="T10" fmla="*/ 2 w 1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2" y="11"/>
                  </a:moveTo>
                  <a:cubicBezTo>
                    <a:pt x="5" y="14"/>
                    <a:pt x="10" y="15"/>
                    <a:pt x="14" y="13"/>
                  </a:cubicBezTo>
                  <a:cubicBezTo>
                    <a:pt x="17" y="12"/>
                    <a:pt x="19" y="9"/>
                    <a:pt x="18" y="6"/>
                  </a:cubicBezTo>
                  <a:cubicBezTo>
                    <a:pt x="18" y="3"/>
                    <a:pt x="15" y="1"/>
                    <a:pt x="12" y="1"/>
                  </a:cubicBezTo>
                  <a:cubicBezTo>
                    <a:pt x="8" y="0"/>
                    <a:pt x="5" y="0"/>
                    <a:pt x="3" y="3"/>
                  </a:cubicBezTo>
                  <a:cubicBezTo>
                    <a:pt x="0" y="5"/>
                    <a:pt x="0" y="8"/>
                    <a:pt x="2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3"/>
            <p:cNvSpPr>
              <a:spLocks noEditPoints="1"/>
            </p:cNvSpPr>
            <p:nvPr/>
          </p:nvSpPr>
          <p:spPr bwMode="auto">
            <a:xfrm>
              <a:off x="2698" y="1325"/>
              <a:ext cx="75" cy="69"/>
            </a:xfrm>
            <a:custGeom>
              <a:avLst/>
              <a:gdLst>
                <a:gd name="T0" fmla="*/ 21 w 32"/>
                <a:gd name="T1" fmla="*/ 28 h 29"/>
                <a:gd name="T2" fmla="*/ 32 w 32"/>
                <a:gd name="T3" fmla="*/ 15 h 29"/>
                <a:gd name="T4" fmla="*/ 21 w 32"/>
                <a:gd name="T5" fmla="*/ 1 h 29"/>
                <a:gd name="T6" fmla="*/ 7 w 32"/>
                <a:gd name="T7" fmla="*/ 4 h 29"/>
                <a:gd name="T8" fmla="*/ 1 w 32"/>
                <a:gd name="T9" fmla="*/ 16 h 29"/>
                <a:gd name="T10" fmla="*/ 21 w 32"/>
                <a:gd name="T11" fmla="*/ 28 h 29"/>
                <a:gd name="T12" fmla="*/ 19 w 32"/>
                <a:gd name="T13" fmla="*/ 8 h 29"/>
                <a:gd name="T14" fmla="*/ 25 w 32"/>
                <a:gd name="T15" fmla="*/ 13 h 29"/>
                <a:gd name="T16" fmla="*/ 21 w 32"/>
                <a:gd name="T17" fmla="*/ 20 h 29"/>
                <a:gd name="T18" fmla="*/ 9 w 32"/>
                <a:gd name="T19" fmla="*/ 18 h 29"/>
                <a:gd name="T20" fmla="*/ 10 w 32"/>
                <a:gd name="T21" fmla="*/ 10 h 29"/>
                <a:gd name="T22" fmla="*/ 19 w 32"/>
                <a:gd name="T2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9">
                  <a:moveTo>
                    <a:pt x="21" y="28"/>
                  </a:moveTo>
                  <a:cubicBezTo>
                    <a:pt x="27" y="26"/>
                    <a:pt x="32" y="21"/>
                    <a:pt x="32" y="15"/>
                  </a:cubicBezTo>
                  <a:cubicBezTo>
                    <a:pt x="32" y="8"/>
                    <a:pt x="27" y="2"/>
                    <a:pt x="21" y="1"/>
                  </a:cubicBezTo>
                  <a:cubicBezTo>
                    <a:pt x="16" y="0"/>
                    <a:pt x="11" y="1"/>
                    <a:pt x="7" y="4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2" y="25"/>
                    <a:pt x="12" y="29"/>
                    <a:pt x="21" y="28"/>
                  </a:cubicBezTo>
                  <a:close/>
                  <a:moveTo>
                    <a:pt x="19" y="8"/>
                  </a:moveTo>
                  <a:cubicBezTo>
                    <a:pt x="22" y="8"/>
                    <a:pt x="25" y="10"/>
                    <a:pt x="25" y="13"/>
                  </a:cubicBezTo>
                  <a:cubicBezTo>
                    <a:pt x="26" y="16"/>
                    <a:pt x="24" y="19"/>
                    <a:pt x="21" y="20"/>
                  </a:cubicBezTo>
                  <a:cubicBezTo>
                    <a:pt x="17" y="22"/>
                    <a:pt x="12" y="21"/>
                    <a:pt x="9" y="18"/>
                  </a:cubicBezTo>
                  <a:cubicBezTo>
                    <a:pt x="7" y="15"/>
                    <a:pt x="7" y="12"/>
                    <a:pt x="10" y="10"/>
                  </a:cubicBezTo>
                  <a:cubicBezTo>
                    <a:pt x="12" y="7"/>
                    <a:pt x="15" y="7"/>
                    <a:pt x="19" y="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4"/>
            <p:cNvSpPr/>
            <p:nvPr/>
          </p:nvSpPr>
          <p:spPr bwMode="auto">
            <a:xfrm>
              <a:off x="2866" y="1349"/>
              <a:ext cx="54" cy="45"/>
            </a:xfrm>
            <a:custGeom>
              <a:avLst/>
              <a:gdLst>
                <a:gd name="T0" fmla="*/ 10 w 23"/>
                <a:gd name="T1" fmla="*/ 17 h 19"/>
                <a:gd name="T2" fmla="*/ 21 w 23"/>
                <a:gd name="T3" fmla="*/ 13 h 19"/>
                <a:gd name="T4" fmla="*/ 18 w 23"/>
                <a:gd name="T5" fmla="*/ 4 h 19"/>
                <a:gd name="T6" fmla="*/ 10 w 23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0" y="17"/>
                  </a:moveTo>
                  <a:cubicBezTo>
                    <a:pt x="14" y="19"/>
                    <a:pt x="19" y="17"/>
                    <a:pt x="21" y="13"/>
                  </a:cubicBezTo>
                  <a:cubicBezTo>
                    <a:pt x="23" y="9"/>
                    <a:pt x="22" y="6"/>
                    <a:pt x="18" y="4"/>
                  </a:cubicBezTo>
                  <a:cubicBezTo>
                    <a:pt x="9" y="0"/>
                    <a:pt x="0" y="13"/>
                    <a:pt x="10" y="1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856" y="1337"/>
              <a:ext cx="100" cy="85"/>
            </a:xfrm>
            <a:custGeom>
              <a:avLst/>
              <a:gdLst>
                <a:gd name="T0" fmla="*/ 11 w 42"/>
                <a:gd name="T1" fmla="*/ 28 h 36"/>
                <a:gd name="T2" fmla="*/ 25 w 42"/>
                <a:gd name="T3" fmla="*/ 4 h 36"/>
                <a:gd name="T4" fmla="*/ 5 w 42"/>
                <a:gd name="T5" fmla="*/ 9 h 36"/>
                <a:gd name="T6" fmla="*/ 11 w 42"/>
                <a:gd name="T7" fmla="*/ 28 h 36"/>
                <a:gd name="T8" fmla="*/ 22 w 42"/>
                <a:gd name="T9" fmla="*/ 9 h 36"/>
                <a:gd name="T10" fmla="*/ 25 w 42"/>
                <a:gd name="T11" fmla="*/ 18 h 36"/>
                <a:gd name="T12" fmla="*/ 14 w 42"/>
                <a:gd name="T13" fmla="*/ 22 h 36"/>
                <a:gd name="T14" fmla="*/ 22 w 42"/>
                <a:gd name="T15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6">
                  <a:moveTo>
                    <a:pt x="11" y="28"/>
                  </a:moveTo>
                  <a:cubicBezTo>
                    <a:pt x="26" y="36"/>
                    <a:pt x="42" y="12"/>
                    <a:pt x="25" y="4"/>
                  </a:cubicBezTo>
                  <a:cubicBezTo>
                    <a:pt x="18" y="0"/>
                    <a:pt x="9" y="2"/>
                    <a:pt x="5" y="9"/>
                  </a:cubicBezTo>
                  <a:cubicBezTo>
                    <a:pt x="0" y="16"/>
                    <a:pt x="4" y="25"/>
                    <a:pt x="11" y="28"/>
                  </a:cubicBezTo>
                  <a:close/>
                  <a:moveTo>
                    <a:pt x="22" y="9"/>
                  </a:moveTo>
                  <a:cubicBezTo>
                    <a:pt x="26" y="11"/>
                    <a:pt x="27" y="14"/>
                    <a:pt x="25" y="18"/>
                  </a:cubicBezTo>
                  <a:cubicBezTo>
                    <a:pt x="23" y="22"/>
                    <a:pt x="18" y="24"/>
                    <a:pt x="14" y="22"/>
                  </a:cubicBezTo>
                  <a:cubicBezTo>
                    <a:pt x="4" y="18"/>
                    <a:pt x="13" y="5"/>
                    <a:pt x="22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3038" y="1384"/>
              <a:ext cx="45" cy="50"/>
            </a:xfrm>
            <a:custGeom>
              <a:avLst/>
              <a:gdLst>
                <a:gd name="T0" fmla="*/ 3 w 19"/>
                <a:gd name="T1" fmla="*/ 4 h 21"/>
                <a:gd name="T2" fmla="*/ 5 w 19"/>
                <a:gd name="T3" fmla="*/ 15 h 21"/>
                <a:gd name="T4" fmla="*/ 13 w 19"/>
                <a:gd name="T5" fmla="*/ 3 h 21"/>
                <a:gd name="T6" fmla="*/ 3 w 19"/>
                <a:gd name="T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3" y="4"/>
                  </a:moveTo>
                  <a:cubicBezTo>
                    <a:pt x="0" y="8"/>
                    <a:pt x="1" y="12"/>
                    <a:pt x="5" y="15"/>
                  </a:cubicBezTo>
                  <a:cubicBezTo>
                    <a:pt x="12" y="21"/>
                    <a:pt x="19" y="8"/>
                    <a:pt x="13" y="3"/>
                  </a:cubicBezTo>
                  <a:cubicBezTo>
                    <a:pt x="10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3019" y="1368"/>
              <a:ext cx="74" cy="75"/>
            </a:xfrm>
            <a:custGeom>
              <a:avLst/>
              <a:gdLst>
                <a:gd name="T0" fmla="*/ 26 w 31"/>
                <a:gd name="T1" fmla="*/ 5 h 32"/>
                <a:gd name="T2" fmla="*/ 7 w 31"/>
                <a:gd name="T3" fmla="*/ 7 h 32"/>
                <a:gd name="T4" fmla="*/ 8 w 31"/>
                <a:gd name="T5" fmla="*/ 27 h 32"/>
                <a:gd name="T6" fmla="*/ 27 w 31"/>
                <a:gd name="T7" fmla="*/ 25 h 32"/>
                <a:gd name="T8" fmla="*/ 26 w 31"/>
                <a:gd name="T9" fmla="*/ 5 h 32"/>
                <a:gd name="T10" fmla="*/ 13 w 31"/>
                <a:gd name="T11" fmla="*/ 22 h 32"/>
                <a:gd name="T12" fmla="*/ 11 w 31"/>
                <a:gd name="T13" fmla="*/ 11 h 32"/>
                <a:gd name="T14" fmla="*/ 21 w 31"/>
                <a:gd name="T15" fmla="*/ 10 h 32"/>
                <a:gd name="T16" fmla="*/ 13 w 31"/>
                <a:gd name="T1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26" y="5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0" y="13"/>
                    <a:pt x="2" y="21"/>
                    <a:pt x="8" y="27"/>
                  </a:cubicBezTo>
                  <a:cubicBezTo>
                    <a:pt x="14" y="32"/>
                    <a:pt x="22" y="31"/>
                    <a:pt x="27" y="25"/>
                  </a:cubicBezTo>
                  <a:cubicBezTo>
                    <a:pt x="31" y="19"/>
                    <a:pt x="31" y="10"/>
                    <a:pt x="26" y="5"/>
                  </a:cubicBezTo>
                  <a:close/>
                  <a:moveTo>
                    <a:pt x="13" y="22"/>
                  </a:moveTo>
                  <a:cubicBezTo>
                    <a:pt x="9" y="19"/>
                    <a:pt x="8" y="15"/>
                    <a:pt x="11" y="11"/>
                  </a:cubicBezTo>
                  <a:cubicBezTo>
                    <a:pt x="14" y="9"/>
                    <a:pt x="18" y="7"/>
                    <a:pt x="21" y="10"/>
                  </a:cubicBezTo>
                  <a:cubicBezTo>
                    <a:pt x="27" y="15"/>
                    <a:pt x="20" y="28"/>
                    <a:pt x="13" y="22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8"/>
            <p:cNvSpPr/>
            <p:nvPr/>
          </p:nvSpPr>
          <p:spPr bwMode="auto">
            <a:xfrm>
              <a:off x="2731" y="1889"/>
              <a:ext cx="251" cy="135"/>
            </a:xfrm>
            <a:custGeom>
              <a:avLst/>
              <a:gdLst>
                <a:gd name="T0" fmla="*/ 106 w 106"/>
                <a:gd name="T1" fmla="*/ 12 h 57"/>
                <a:gd name="T2" fmla="*/ 0 w 106"/>
                <a:gd name="T3" fmla="*/ 36 h 57"/>
                <a:gd name="T4" fmla="*/ 60 w 106"/>
                <a:gd name="T5" fmla="*/ 48 h 57"/>
                <a:gd name="T6" fmla="*/ 106 w 106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7">
                  <a:moveTo>
                    <a:pt x="106" y="12"/>
                  </a:moveTo>
                  <a:cubicBezTo>
                    <a:pt x="68" y="0"/>
                    <a:pt x="24" y="0"/>
                    <a:pt x="0" y="36"/>
                  </a:cubicBezTo>
                  <a:cubicBezTo>
                    <a:pt x="18" y="51"/>
                    <a:pt x="37" y="57"/>
                    <a:pt x="60" y="48"/>
                  </a:cubicBezTo>
                  <a:cubicBezTo>
                    <a:pt x="78" y="41"/>
                    <a:pt x="93" y="27"/>
                    <a:pt x="106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9"/>
            <p:cNvSpPr/>
            <p:nvPr/>
          </p:nvSpPr>
          <p:spPr bwMode="auto">
            <a:xfrm>
              <a:off x="657" y="2540"/>
              <a:ext cx="1755" cy="839"/>
            </a:xfrm>
            <a:custGeom>
              <a:avLst/>
              <a:gdLst>
                <a:gd name="T0" fmla="*/ 645 w 742"/>
                <a:gd name="T1" fmla="*/ 257 h 354"/>
                <a:gd name="T2" fmla="*/ 560 w 742"/>
                <a:gd name="T3" fmla="*/ 229 h 354"/>
                <a:gd name="T4" fmla="*/ 546 w 742"/>
                <a:gd name="T5" fmla="*/ 221 h 354"/>
                <a:gd name="T6" fmla="*/ 521 w 742"/>
                <a:gd name="T7" fmla="*/ 176 h 354"/>
                <a:gd name="T8" fmla="*/ 520 w 742"/>
                <a:gd name="T9" fmla="*/ 33 h 354"/>
                <a:gd name="T10" fmla="*/ 246 w 742"/>
                <a:gd name="T11" fmla="*/ 65 h 354"/>
                <a:gd name="T12" fmla="*/ 113 w 742"/>
                <a:gd name="T13" fmla="*/ 82 h 354"/>
                <a:gd name="T14" fmla="*/ 53 w 742"/>
                <a:gd name="T15" fmla="*/ 73 h 354"/>
                <a:gd name="T16" fmla="*/ 0 w 742"/>
                <a:gd name="T17" fmla="*/ 56 h 354"/>
                <a:gd name="T18" fmla="*/ 153 w 742"/>
                <a:gd name="T19" fmla="*/ 147 h 354"/>
                <a:gd name="T20" fmla="*/ 253 w 742"/>
                <a:gd name="T21" fmla="*/ 171 h 354"/>
                <a:gd name="T22" fmla="*/ 353 w 742"/>
                <a:gd name="T23" fmla="*/ 170 h 354"/>
                <a:gd name="T24" fmla="*/ 356 w 742"/>
                <a:gd name="T25" fmla="*/ 179 h 354"/>
                <a:gd name="T26" fmla="*/ 169 w 742"/>
                <a:gd name="T27" fmla="*/ 258 h 354"/>
                <a:gd name="T28" fmla="*/ 79 w 742"/>
                <a:gd name="T29" fmla="*/ 291 h 354"/>
                <a:gd name="T30" fmla="*/ 2 w 742"/>
                <a:gd name="T31" fmla="*/ 305 h 354"/>
                <a:gd name="T32" fmla="*/ 66 w 742"/>
                <a:gd name="T33" fmla="*/ 333 h 354"/>
                <a:gd name="T34" fmla="*/ 169 w 742"/>
                <a:gd name="T35" fmla="*/ 353 h 354"/>
                <a:gd name="T36" fmla="*/ 278 w 742"/>
                <a:gd name="T37" fmla="*/ 342 h 354"/>
                <a:gd name="T38" fmla="*/ 382 w 742"/>
                <a:gd name="T39" fmla="*/ 311 h 354"/>
                <a:gd name="T40" fmla="*/ 742 w 742"/>
                <a:gd name="T41" fmla="*/ 311 h 354"/>
                <a:gd name="T42" fmla="*/ 702 w 742"/>
                <a:gd name="T43" fmla="*/ 282 h 354"/>
                <a:gd name="T44" fmla="*/ 645 w 742"/>
                <a:gd name="T45" fmla="*/ 25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2" h="354">
                  <a:moveTo>
                    <a:pt x="645" y="257"/>
                  </a:moveTo>
                  <a:cubicBezTo>
                    <a:pt x="617" y="249"/>
                    <a:pt x="584" y="245"/>
                    <a:pt x="560" y="229"/>
                  </a:cubicBezTo>
                  <a:cubicBezTo>
                    <a:pt x="555" y="228"/>
                    <a:pt x="550" y="226"/>
                    <a:pt x="546" y="221"/>
                  </a:cubicBezTo>
                  <a:cubicBezTo>
                    <a:pt x="533" y="209"/>
                    <a:pt x="526" y="194"/>
                    <a:pt x="521" y="176"/>
                  </a:cubicBezTo>
                  <a:cubicBezTo>
                    <a:pt x="508" y="129"/>
                    <a:pt x="523" y="81"/>
                    <a:pt x="520" y="33"/>
                  </a:cubicBezTo>
                  <a:cubicBezTo>
                    <a:pt x="428" y="0"/>
                    <a:pt x="334" y="40"/>
                    <a:pt x="246" y="65"/>
                  </a:cubicBezTo>
                  <a:cubicBezTo>
                    <a:pt x="203" y="77"/>
                    <a:pt x="158" y="84"/>
                    <a:pt x="113" y="82"/>
                  </a:cubicBezTo>
                  <a:cubicBezTo>
                    <a:pt x="93" y="82"/>
                    <a:pt x="73" y="80"/>
                    <a:pt x="53" y="73"/>
                  </a:cubicBezTo>
                  <a:cubicBezTo>
                    <a:pt x="35" y="67"/>
                    <a:pt x="18" y="61"/>
                    <a:pt x="0" y="56"/>
                  </a:cubicBezTo>
                  <a:cubicBezTo>
                    <a:pt x="46" y="94"/>
                    <a:pt x="95" y="128"/>
                    <a:pt x="153" y="147"/>
                  </a:cubicBezTo>
                  <a:cubicBezTo>
                    <a:pt x="185" y="158"/>
                    <a:pt x="219" y="167"/>
                    <a:pt x="253" y="171"/>
                  </a:cubicBezTo>
                  <a:cubicBezTo>
                    <a:pt x="286" y="174"/>
                    <a:pt x="320" y="172"/>
                    <a:pt x="353" y="170"/>
                  </a:cubicBezTo>
                  <a:cubicBezTo>
                    <a:pt x="359" y="170"/>
                    <a:pt x="360" y="176"/>
                    <a:pt x="356" y="179"/>
                  </a:cubicBezTo>
                  <a:cubicBezTo>
                    <a:pt x="296" y="209"/>
                    <a:pt x="233" y="235"/>
                    <a:pt x="169" y="258"/>
                  </a:cubicBezTo>
                  <a:cubicBezTo>
                    <a:pt x="139" y="269"/>
                    <a:pt x="109" y="281"/>
                    <a:pt x="79" y="291"/>
                  </a:cubicBezTo>
                  <a:cubicBezTo>
                    <a:pt x="54" y="300"/>
                    <a:pt x="28" y="302"/>
                    <a:pt x="2" y="305"/>
                  </a:cubicBezTo>
                  <a:cubicBezTo>
                    <a:pt x="20" y="318"/>
                    <a:pt x="46" y="326"/>
                    <a:pt x="66" y="333"/>
                  </a:cubicBezTo>
                  <a:cubicBezTo>
                    <a:pt x="100" y="344"/>
                    <a:pt x="133" y="352"/>
                    <a:pt x="169" y="353"/>
                  </a:cubicBezTo>
                  <a:cubicBezTo>
                    <a:pt x="205" y="354"/>
                    <a:pt x="242" y="351"/>
                    <a:pt x="278" y="342"/>
                  </a:cubicBezTo>
                  <a:cubicBezTo>
                    <a:pt x="313" y="334"/>
                    <a:pt x="347" y="321"/>
                    <a:pt x="382" y="311"/>
                  </a:cubicBezTo>
                  <a:cubicBezTo>
                    <a:pt x="496" y="279"/>
                    <a:pt x="626" y="290"/>
                    <a:pt x="742" y="311"/>
                  </a:cubicBezTo>
                  <a:cubicBezTo>
                    <a:pt x="729" y="302"/>
                    <a:pt x="716" y="291"/>
                    <a:pt x="702" y="282"/>
                  </a:cubicBezTo>
                  <a:cubicBezTo>
                    <a:pt x="684" y="271"/>
                    <a:pt x="666" y="262"/>
                    <a:pt x="645" y="25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0"/>
            <p:cNvSpPr/>
            <p:nvPr/>
          </p:nvSpPr>
          <p:spPr bwMode="auto">
            <a:xfrm>
              <a:off x="5271" y="2543"/>
              <a:ext cx="1750" cy="838"/>
            </a:xfrm>
            <a:custGeom>
              <a:avLst/>
              <a:gdLst>
                <a:gd name="T0" fmla="*/ 211 w 740"/>
                <a:gd name="T1" fmla="*/ 210 h 354"/>
                <a:gd name="T2" fmla="*/ 184 w 740"/>
                <a:gd name="T3" fmla="*/ 232 h 354"/>
                <a:gd name="T4" fmla="*/ 99 w 740"/>
                <a:gd name="T5" fmla="*/ 255 h 354"/>
                <a:gd name="T6" fmla="*/ 33 w 740"/>
                <a:gd name="T7" fmla="*/ 285 h 354"/>
                <a:gd name="T8" fmla="*/ 0 w 740"/>
                <a:gd name="T9" fmla="*/ 310 h 354"/>
                <a:gd name="T10" fmla="*/ 365 w 740"/>
                <a:gd name="T11" fmla="*/ 312 h 354"/>
                <a:gd name="T12" fmla="*/ 469 w 740"/>
                <a:gd name="T13" fmla="*/ 343 h 354"/>
                <a:gd name="T14" fmla="*/ 578 w 740"/>
                <a:gd name="T15" fmla="*/ 352 h 354"/>
                <a:gd name="T16" fmla="*/ 680 w 740"/>
                <a:gd name="T17" fmla="*/ 329 h 354"/>
                <a:gd name="T18" fmla="*/ 738 w 740"/>
                <a:gd name="T19" fmla="*/ 304 h 354"/>
                <a:gd name="T20" fmla="*/ 654 w 740"/>
                <a:gd name="T21" fmla="*/ 288 h 354"/>
                <a:gd name="T22" fmla="*/ 563 w 740"/>
                <a:gd name="T23" fmla="*/ 254 h 354"/>
                <a:gd name="T24" fmla="*/ 384 w 740"/>
                <a:gd name="T25" fmla="*/ 178 h 354"/>
                <a:gd name="T26" fmla="*/ 386 w 740"/>
                <a:gd name="T27" fmla="*/ 169 h 354"/>
                <a:gd name="T28" fmla="*/ 594 w 740"/>
                <a:gd name="T29" fmla="*/ 144 h 354"/>
                <a:gd name="T30" fmla="*/ 740 w 740"/>
                <a:gd name="T31" fmla="*/ 55 h 354"/>
                <a:gd name="T32" fmla="*/ 626 w 740"/>
                <a:gd name="T33" fmla="*/ 81 h 354"/>
                <a:gd name="T34" fmla="*/ 494 w 740"/>
                <a:gd name="T35" fmla="*/ 64 h 354"/>
                <a:gd name="T36" fmla="*/ 220 w 740"/>
                <a:gd name="T37" fmla="*/ 32 h 354"/>
                <a:gd name="T38" fmla="*/ 231 w 740"/>
                <a:gd name="T39" fmla="*/ 89 h 354"/>
                <a:gd name="T40" fmla="*/ 211 w 740"/>
                <a:gd name="T41" fmla="*/ 21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0" h="354">
                  <a:moveTo>
                    <a:pt x="211" y="210"/>
                  </a:moveTo>
                  <a:cubicBezTo>
                    <a:pt x="202" y="219"/>
                    <a:pt x="193" y="226"/>
                    <a:pt x="184" y="232"/>
                  </a:cubicBezTo>
                  <a:cubicBezTo>
                    <a:pt x="159" y="247"/>
                    <a:pt x="127" y="249"/>
                    <a:pt x="99" y="255"/>
                  </a:cubicBezTo>
                  <a:cubicBezTo>
                    <a:pt x="75" y="261"/>
                    <a:pt x="53" y="271"/>
                    <a:pt x="33" y="285"/>
                  </a:cubicBezTo>
                  <a:cubicBezTo>
                    <a:pt x="22" y="293"/>
                    <a:pt x="11" y="302"/>
                    <a:pt x="0" y="310"/>
                  </a:cubicBezTo>
                  <a:cubicBezTo>
                    <a:pt x="118" y="289"/>
                    <a:pt x="249" y="277"/>
                    <a:pt x="365" y="312"/>
                  </a:cubicBezTo>
                  <a:cubicBezTo>
                    <a:pt x="399" y="322"/>
                    <a:pt x="433" y="336"/>
                    <a:pt x="469" y="343"/>
                  </a:cubicBezTo>
                  <a:cubicBezTo>
                    <a:pt x="505" y="350"/>
                    <a:pt x="542" y="354"/>
                    <a:pt x="578" y="352"/>
                  </a:cubicBezTo>
                  <a:cubicBezTo>
                    <a:pt x="613" y="350"/>
                    <a:pt x="647" y="342"/>
                    <a:pt x="680" y="329"/>
                  </a:cubicBezTo>
                  <a:cubicBezTo>
                    <a:pt x="698" y="322"/>
                    <a:pt x="721" y="315"/>
                    <a:pt x="738" y="304"/>
                  </a:cubicBezTo>
                  <a:cubicBezTo>
                    <a:pt x="709" y="301"/>
                    <a:pt x="682" y="298"/>
                    <a:pt x="654" y="288"/>
                  </a:cubicBezTo>
                  <a:cubicBezTo>
                    <a:pt x="624" y="277"/>
                    <a:pt x="594" y="266"/>
                    <a:pt x="563" y="254"/>
                  </a:cubicBezTo>
                  <a:cubicBezTo>
                    <a:pt x="502" y="232"/>
                    <a:pt x="442" y="207"/>
                    <a:pt x="384" y="178"/>
                  </a:cubicBezTo>
                  <a:cubicBezTo>
                    <a:pt x="380" y="176"/>
                    <a:pt x="381" y="169"/>
                    <a:pt x="386" y="169"/>
                  </a:cubicBezTo>
                  <a:cubicBezTo>
                    <a:pt x="458" y="173"/>
                    <a:pt x="526" y="169"/>
                    <a:pt x="594" y="144"/>
                  </a:cubicBezTo>
                  <a:cubicBezTo>
                    <a:pt x="649" y="124"/>
                    <a:pt x="695" y="92"/>
                    <a:pt x="740" y="55"/>
                  </a:cubicBezTo>
                  <a:cubicBezTo>
                    <a:pt x="702" y="64"/>
                    <a:pt x="667" y="81"/>
                    <a:pt x="626" y="81"/>
                  </a:cubicBezTo>
                  <a:cubicBezTo>
                    <a:pt x="582" y="82"/>
                    <a:pt x="537" y="77"/>
                    <a:pt x="494" y="64"/>
                  </a:cubicBezTo>
                  <a:cubicBezTo>
                    <a:pt x="407" y="37"/>
                    <a:pt x="311" y="0"/>
                    <a:pt x="220" y="32"/>
                  </a:cubicBezTo>
                  <a:cubicBezTo>
                    <a:pt x="224" y="51"/>
                    <a:pt x="227" y="70"/>
                    <a:pt x="231" y="89"/>
                  </a:cubicBezTo>
                  <a:cubicBezTo>
                    <a:pt x="237" y="128"/>
                    <a:pt x="239" y="177"/>
                    <a:pt x="211" y="2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1"/>
            <p:cNvSpPr/>
            <p:nvPr/>
          </p:nvSpPr>
          <p:spPr bwMode="auto">
            <a:xfrm>
              <a:off x="1856" y="2071"/>
              <a:ext cx="3980" cy="1052"/>
            </a:xfrm>
            <a:custGeom>
              <a:avLst/>
              <a:gdLst>
                <a:gd name="T0" fmla="*/ 1137 w 1683"/>
                <a:gd name="T1" fmla="*/ 422 h 444"/>
                <a:gd name="T2" fmla="*/ 1233 w 1683"/>
                <a:gd name="T3" fmla="*/ 432 h 444"/>
                <a:gd name="T4" fmla="*/ 1327 w 1683"/>
                <a:gd name="T5" fmla="*/ 435 h 444"/>
                <a:gd name="T6" fmla="*/ 1407 w 1683"/>
                <a:gd name="T7" fmla="*/ 425 h 444"/>
                <a:gd name="T8" fmla="*/ 1477 w 1683"/>
                <a:gd name="T9" fmla="*/ 422 h 444"/>
                <a:gd name="T10" fmla="*/ 1608 w 1683"/>
                <a:gd name="T11" fmla="*/ 431 h 444"/>
                <a:gd name="T12" fmla="*/ 1625 w 1683"/>
                <a:gd name="T13" fmla="*/ 424 h 444"/>
                <a:gd name="T14" fmla="*/ 1648 w 1683"/>
                <a:gd name="T15" fmla="*/ 404 h 444"/>
                <a:gd name="T16" fmla="*/ 1659 w 1683"/>
                <a:gd name="T17" fmla="*/ 252 h 444"/>
                <a:gd name="T18" fmla="*/ 1647 w 1683"/>
                <a:gd name="T19" fmla="*/ 166 h 444"/>
                <a:gd name="T20" fmla="*/ 1652 w 1683"/>
                <a:gd name="T21" fmla="*/ 99 h 444"/>
                <a:gd name="T22" fmla="*/ 1651 w 1683"/>
                <a:gd name="T23" fmla="*/ 97 h 444"/>
                <a:gd name="T24" fmla="*/ 1377 w 1683"/>
                <a:gd name="T25" fmla="*/ 59 h 444"/>
                <a:gd name="T26" fmla="*/ 1238 w 1683"/>
                <a:gd name="T27" fmla="*/ 71 h 444"/>
                <a:gd name="T28" fmla="*/ 1086 w 1683"/>
                <a:gd name="T29" fmla="*/ 52 h 444"/>
                <a:gd name="T30" fmla="*/ 783 w 1683"/>
                <a:gd name="T31" fmla="*/ 29 h 444"/>
                <a:gd name="T32" fmla="*/ 638 w 1683"/>
                <a:gd name="T33" fmla="*/ 60 h 444"/>
                <a:gd name="T34" fmla="*/ 496 w 1683"/>
                <a:gd name="T35" fmla="*/ 73 h 444"/>
                <a:gd name="T36" fmla="*/ 318 w 1683"/>
                <a:gd name="T37" fmla="*/ 44 h 444"/>
                <a:gd name="T38" fmla="*/ 133 w 1683"/>
                <a:gd name="T39" fmla="*/ 38 h 444"/>
                <a:gd name="T40" fmla="*/ 36 w 1683"/>
                <a:gd name="T41" fmla="*/ 57 h 444"/>
                <a:gd name="T42" fmla="*/ 4 w 1683"/>
                <a:gd name="T43" fmla="*/ 127 h 444"/>
                <a:gd name="T44" fmla="*/ 22 w 1683"/>
                <a:gd name="T45" fmla="*/ 260 h 444"/>
                <a:gd name="T46" fmla="*/ 20 w 1683"/>
                <a:gd name="T47" fmla="*/ 356 h 444"/>
                <a:gd name="T48" fmla="*/ 55 w 1683"/>
                <a:gd name="T49" fmla="*/ 419 h 444"/>
                <a:gd name="T50" fmla="*/ 87 w 1683"/>
                <a:gd name="T51" fmla="*/ 413 h 444"/>
                <a:gd name="T52" fmla="*/ 110 w 1683"/>
                <a:gd name="T53" fmla="*/ 407 h 444"/>
                <a:gd name="T54" fmla="*/ 155 w 1683"/>
                <a:gd name="T55" fmla="*/ 398 h 444"/>
                <a:gd name="T56" fmla="*/ 246 w 1683"/>
                <a:gd name="T57" fmla="*/ 385 h 444"/>
                <a:gd name="T58" fmla="*/ 335 w 1683"/>
                <a:gd name="T59" fmla="*/ 389 h 444"/>
                <a:gd name="T60" fmla="*/ 417 w 1683"/>
                <a:gd name="T61" fmla="*/ 406 h 444"/>
                <a:gd name="T62" fmla="*/ 608 w 1683"/>
                <a:gd name="T63" fmla="*/ 414 h 444"/>
                <a:gd name="T64" fmla="*/ 792 w 1683"/>
                <a:gd name="T65" fmla="*/ 381 h 444"/>
                <a:gd name="T66" fmla="*/ 968 w 1683"/>
                <a:gd name="T67" fmla="*/ 379 h 444"/>
                <a:gd name="T68" fmla="*/ 1050 w 1683"/>
                <a:gd name="T69" fmla="*/ 398 h 444"/>
                <a:gd name="T70" fmla="*/ 1137 w 1683"/>
                <a:gd name="T71" fmla="*/ 4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83" h="444">
                  <a:moveTo>
                    <a:pt x="1137" y="422"/>
                  </a:moveTo>
                  <a:cubicBezTo>
                    <a:pt x="1169" y="427"/>
                    <a:pt x="1201" y="430"/>
                    <a:pt x="1233" y="432"/>
                  </a:cubicBezTo>
                  <a:cubicBezTo>
                    <a:pt x="1265" y="435"/>
                    <a:pt x="1295" y="438"/>
                    <a:pt x="1327" y="435"/>
                  </a:cubicBezTo>
                  <a:cubicBezTo>
                    <a:pt x="1354" y="432"/>
                    <a:pt x="1380" y="429"/>
                    <a:pt x="1407" y="425"/>
                  </a:cubicBezTo>
                  <a:cubicBezTo>
                    <a:pt x="1431" y="423"/>
                    <a:pt x="1454" y="419"/>
                    <a:pt x="1477" y="422"/>
                  </a:cubicBezTo>
                  <a:cubicBezTo>
                    <a:pt x="1518" y="427"/>
                    <a:pt x="1568" y="444"/>
                    <a:pt x="1608" y="431"/>
                  </a:cubicBezTo>
                  <a:cubicBezTo>
                    <a:pt x="1614" y="429"/>
                    <a:pt x="1620" y="427"/>
                    <a:pt x="1625" y="424"/>
                  </a:cubicBezTo>
                  <a:cubicBezTo>
                    <a:pt x="1634" y="419"/>
                    <a:pt x="1641" y="412"/>
                    <a:pt x="1648" y="404"/>
                  </a:cubicBezTo>
                  <a:cubicBezTo>
                    <a:pt x="1683" y="358"/>
                    <a:pt x="1667" y="304"/>
                    <a:pt x="1659" y="252"/>
                  </a:cubicBezTo>
                  <a:cubicBezTo>
                    <a:pt x="1654" y="224"/>
                    <a:pt x="1649" y="195"/>
                    <a:pt x="1647" y="166"/>
                  </a:cubicBezTo>
                  <a:cubicBezTo>
                    <a:pt x="1646" y="143"/>
                    <a:pt x="1656" y="121"/>
                    <a:pt x="1652" y="99"/>
                  </a:cubicBezTo>
                  <a:cubicBezTo>
                    <a:pt x="1652" y="98"/>
                    <a:pt x="1652" y="98"/>
                    <a:pt x="1651" y="97"/>
                  </a:cubicBezTo>
                  <a:cubicBezTo>
                    <a:pt x="1601" y="0"/>
                    <a:pt x="1460" y="43"/>
                    <a:pt x="1377" y="59"/>
                  </a:cubicBezTo>
                  <a:cubicBezTo>
                    <a:pt x="1330" y="68"/>
                    <a:pt x="1285" y="74"/>
                    <a:pt x="1238" y="71"/>
                  </a:cubicBezTo>
                  <a:cubicBezTo>
                    <a:pt x="1186" y="69"/>
                    <a:pt x="1136" y="62"/>
                    <a:pt x="1086" y="52"/>
                  </a:cubicBezTo>
                  <a:cubicBezTo>
                    <a:pt x="985" y="34"/>
                    <a:pt x="885" y="10"/>
                    <a:pt x="783" y="29"/>
                  </a:cubicBezTo>
                  <a:cubicBezTo>
                    <a:pt x="734" y="39"/>
                    <a:pt x="686" y="48"/>
                    <a:pt x="638" y="60"/>
                  </a:cubicBezTo>
                  <a:cubicBezTo>
                    <a:pt x="592" y="70"/>
                    <a:pt x="544" y="77"/>
                    <a:pt x="496" y="73"/>
                  </a:cubicBezTo>
                  <a:cubicBezTo>
                    <a:pt x="437" y="67"/>
                    <a:pt x="378" y="49"/>
                    <a:pt x="318" y="44"/>
                  </a:cubicBezTo>
                  <a:cubicBezTo>
                    <a:pt x="257" y="40"/>
                    <a:pt x="194" y="29"/>
                    <a:pt x="133" y="38"/>
                  </a:cubicBezTo>
                  <a:cubicBezTo>
                    <a:pt x="100" y="43"/>
                    <a:pt x="68" y="50"/>
                    <a:pt x="36" y="57"/>
                  </a:cubicBezTo>
                  <a:cubicBezTo>
                    <a:pt x="3" y="64"/>
                    <a:pt x="0" y="100"/>
                    <a:pt x="4" y="127"/>
                  </a:cubicBezTo>
                  <a:cubicBezTo>
                    <a:pt x="9" y="172"/>
                    <a:pt x="25" y="214"/>
                    <a:pt x="22" y="260"/>
                  </a:cubicBezTo>
                  <a:cubicBezTo>
                    <a:pt x="20" y="292"/>
                    <a:pt x="14" y="324"/>
                    <a:pt x="20" y="356"/>
                  </a:cubicBezTo>
                  <a:cubicBezTo>
                    <a:pt x="24" y="378"/>
                    <a:pt x="32" y="410"/>
                    <a:pt x="55" y="419"/>
                  </a:cubicBezTo>
                  <a:cubicBezTo>
                    <a:pt x="63" y="422"/>
                    <a:pt x="79" y="415"/>
                    <a:pt x="87" y="413"/>
                  </a:cubicBezTo>
                  <a:cubicBezTo>
                    <a:pt x="95" y="411"/>
                    <a:pt x="102" y="409"/>
                    <a:pt x="110" y="407"/>
                  </a:cubicBezTo>
                  <a:cubicBezTo>
                    <a:pt x="125" y="404"/>
                    <a:pt x="140" y="401"/>
                    <a:pt x="155" y="398"/>
                  </a:cubicBezTo>
                  <a:cubicBezTo>
                    <a:pt x="185" y="392"/>
                    <a:pt x="215" y="387"/>
                    <a:pt x="246" y="385"/>
                  </a:cubicBezTo>
                  <a:cubicBezTo>
                    <a:pt x="275" y="384"/>
                    <a:pt x="307" y="382"/>
                    <a:pt x="335" y="389"/>
                  </a:cubicBezTo>
                  <a:cubicBezTo>
                    <a:pt x="362" y="395"/>
                    <a:pt x="389" y="402"/>
                    <a:pt x="417" y="406"/>
                  </a:cubicBezTo>
                  <a:cubicBezTo>
                    <a:pt x="480" y="415"/>
                    <a:pt x="544" y="418"/>
                    <a:pt x="608" y="414"/>
                  </a:cubicBezTo>
                  <a:cubicBezTo>
                    <a:pt x="671" y="409"/>
                    <a:pt x="730" y="392"/>
                    <a:pt x="792" y="381"/>
                  </a:cubicBezTo>
                  <a:cubicBezTo>
                    <a:pt x="851" y="371"/>
                    <a:pt x="908" y="370"/>
                    <a:pt x="968" y="379"/>
                  </a:cubicBezTo>
                  <a:cubicBezTo>
                    <a:pt x="996" y="384"/>
                    <a:pt x="1023" y="389"/>
                    <a:pt x="1050" y="398"/>
                  </a:cubicBezTo>
                  <a:cubicBezTo>
                    <a:pt x="1079" y="406"/>
                    <a:pt x="1107" y="417"/>
                    <a:pt x="1137" y="4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2"/>
            <p:cNvSpPr>
              <a:spLocks noEditPoints="1"/>
            </p:cNvSpPr>
            <p:nvPr/>
          </p:nvSpPr>
          <p:spPr bwMode="auto">
            <a:xfrm>
              <a:off x="605" y="2071"/>
              <a:ext cx="6468" cy="1339"/>
            </a:xfrm>
            <a:custGeom>
              <a:avLst/>
              <a:gdLst>
                <a:gd name="T0" fmla="*/ 2728 w 2735"/>
                <a:gd name="T1" fmla="*/ 242 h 565"/>
                <a:gd name="T2" fmla="*/ 2192 w 2735"/>
                <a:gd name="T3" fmla="*/ 222 h 565"/>
                <a:gd name="T4" fmla="*/ 2154 w 2735"/>
                <a:gd name="T5" fmla="*/ 51 h 565"/>
                <a:gd name="T6" fmla="*/ 1533 w 2735"/>
                <a:gd name="T7" fmla="*/ 27 h 565"/>
                <a:gd name="T8" fmla="*/ 898 w 2735"/>
                <a:gd name="T9" fmla="*/ 42 h 565"/>
                <a:gd name="T10" fmla="*/ 524 w 2735"/>
                <a:gd name="T11" fmla="*/ 92 h 565"/>
                <a:gd name="T12" fmla="*/ 144 w 2735"/>
                <a:gd name="T13" fmla="*/ 272 h 565"/>
                <a:gd name="T14" fmla="*/ 172 w 2735"/>
                <a:gd name="T15" fmla="*/ 353 h 565"/>
                <a:gd name="T16" fmla="*/ 13 w 2735"/>
                <a:gd name="T17" fmla="*/ 495 h 565"/>
                <a:gd name="T18" fmla="*/ 359 w 2735"/>
                <a:gd name="T19" fmla="*/ 532 h 565"/>
                <a:gd name="T20" fmla="*/ 785 w 2735"/>
                <a:gd name="T21" fmla="*/ 516 h 565"/>
                <a:gd name="T22" fmla="*/ 1003 w 2735"/>
                <a:gd name="T23" fmla="*/ 422 h 565"/>
                <a:gd name="T24" fmla="*/ 1630 w 2735"/>
                <a:gd name="T25" fmla="*/ 424 h 565"/>
                <a:gd name="T26" fmla="*/ 1942 w 2735"/>
                <a:gd name="T27" fmla="*/ 434 h 565"/>
                <a:gd name="T28" fmla="*/ 1954 w 2735"/>
                <a:gd name="T29" fmla="*/ 519 h 565"/>
                <a:gd name="T30" fmla="*/ 2656 w 2735"/>
                <a:gd name="T31" fmla="*/ 536 h 565"/>
                <a:gd name="T32" fmla="*/ 2540 w 2735"/>
                <a:gd name="T33" fmla="*/ 445 h 565"/>
                <a:gd name="T34" fmla="*/ 300 w 2735"/>
                <a:gd name="T35" fmla="*/ 540 h 565"/>
                <a:gd name="T36" fmla="*/ 101 w 2735"/>
                <a:gd name="T37" fmla="*/ 489 h 565"/>
                <a:gd name="T38" fmla="*/ 275 w 2735"/>
                <a:gd name="T39" fmla="*/ 369 h 565"/>
                <a:gd name="T40" fmla="*/ 135 w 2735"/>
                <a:gd name="T41" fmla="*/ 280 h 565"/>
                <a:gd name="T42" fmla="*/ 568 w 2735"/>
                <a:gd name="T43" fmla="*/ 419 h 565"/>
                <a:gd name="T44" fmla="*/ 764 w 2735"/>
                <a:gd name="T45" fmla="*/ 509 h 565"/>
                <a:gd name="T46" fmla="*/ 740 w 2735"/>
                <a:gd name="T47" fmla="*/ 443 h 565"/>
                <a:gd name="T48" fmla="*/ 756 w 2735"/>
                <a:gd name="T49" fmla="*/ 457 h 565"/>
                <a:gd name="T50" fmla="*/ 708 w 2735"/>
                <a:gd name="T51" fmla="*/ 461 h 565"/>
                <a:gd name="T52" fmla="*/ 734 w 2735"/>
                <a:gd name="T53" fmla="*/ 431 h 565"/>
                <a:gd name="T54" fmla="*/ 690 w 2735"/>
                <a:gd name="T55" fmla="*/ 406 h 565"/>
                <a:gd name="T56" fmla="*/ 674 w 2735"/>
                <a:gd name="T57" fmla="*/ 448 h 565"/>
                <a:gd name="T58" fmla="*/ 679 w 2735"/>
                <a:gd name="T59" fmla="*/ 425 h 565"/>
                <a:gd name="T60" fmla="*/ 663 w 2735"/>
                <a:gd name="T61" fmla="*/ 411 h 565"/>
                <a:gd name="T62" fmla="*/ 633 w 2735"/>
                <a:gd name="T63" fmla="*/ 418 h 565"/>
                <a:gd name="T64" fmla="*/ 778 w 2735"/>
                <a:gd name="T65" fmla="*/ 508 h 565"/>
                <a:gd name="T66" fmla="*/ 785 w 2735"/>
                <a:gd name="T67" fmla="*/ 394 h 565"/>
                <a:gd name="T68" fmla="*/ 1666 w 2735"/>
                <a:gd name="T69" fmla="*/ 422 h 565"/>
                <a:gd name="T70" fmla="*/ 1137 w 2735"/>
                <a:gd name="T71" fmla="*/ 414 h 565"/>
                <a:gd name="T72" fmla="*/ 684 w 2735"/>
                <a:gd name="T73" fmla="*/ 398 h 565"/>
                <a:gd name="T74" fmla="*/ 549 w 2735"/>
                <a:gd name="T75" fmla="*/ 356 h 565"/>
                <a:gd name="T76" fmla="*/ 662 w 2735"/>
                <a:gd name="T77" fmla="*/ 38 h 565"/>
                <a:gd name="T78" fmla="*/ 1312 w 2735"/>
                <a:gd name="T79" fmla="*/ 29 h 565"/>
                <a:gd name="T80" fmla="*/ 2180 w 2735"/>
                <a:gd name="T81" fmla="*/ 97 h 565"/>
                <a:gd name="T82" fmla="*/ 2177 w 2735"/>
                <a:gd name="T83" fmla="*/ 404 h 565"/>
                <a:gd name="T84" fmla="*/ 1936 w 2735"/>
                <a:gd name="T85" fmla="*/ 425 h 565"/>
                <a:gd name="T86" fmla="*/ 1995 w 2735"/>
                <a:gd name="T87" fmla="*/ 429 h 565"/>
                <a:gd name="T88" fmla="*/ 1980 w 2735"/>
                <a:gd name="T89" fmla="*/ 456 h 565"/>
                <a:gd name="T90" fmla="*/ 2024 w 2735"/>
                <a:gd name="T91" fmla="*/ 433 h 565"/>
                <a:gd name="T92" fmla="*/ 2036 w 2735"/>
                <a:gd name="T93" fmla="*/ 457 h 565"/>
                <a:gd name="T94" fmla="*/ 2055 w 2735"/>
                <a:gd name="T95" fmla="*/ 446 h 565"/>
                <a:gd name="T96" fmla="*/ 2062 w 2735"/>
                <a:gd name="T97" fmla="*/ 444 h 565"/>
                <a:gd name="T98" fmla="*/ 1968 w 2735"/>
                <a:gd name="T99" fmla="*/ 430 h 565"/>
                <a:gd name="T100" fmla="*/ 1979 w 2735"/>
                <a:gd name="T101" fmla="*/ 491 h 565"/>
                <a:gd name="T102" fmla="*/ 1968 w 2735"/>
                <a:gd name="T103" fmla="*/ 430 h 565"/>
                <a:gd name="T104" fmla="*/ 2627 w 2735"/>
                <a:gd name="T105" fmla="*/ 487 h 565"/>
                <a:gd name="T106" fmla="*/ 2442 w 2735"/>
                <a:gd name="T107" fmla="*/ 542 h 565"/>
                <a:gd name="T108" fmla="*/ 2072 w 2735"/>
                <a:gd name="T109" fmla="*/ 454 h 565"/>
                <a:gd name="T110" fmla="*/ 2193 w 2735"/>
                <a:gd name="T111" fmla="*/ 231 h 565"/>
                <a:gd name="T112" fmla="*/ 2567 w 2735"/>
                <a:gd name="T113" fmla="*/ 34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35" h="565">
                  <a:moveTo>
                    <a:pt x="2461" y="377"/>
                  </a:moveTo>
                  <a:cubicBezTo>
                    <a:pt x="2494" y="374"/>
                    <a:pt x="2525" y="366"/>
                    <a:pt x="2556" y="356"/>
                  </a:cubicBezTo>
                  <a:cubicBezTo>
                    <a:pt x="2623" y="334"/>
                    <a:pt x="2679" y="295"/>
                    <a:pt x="2732" y="250"/>
                  </a:cubicBezTo>
                  <a:cubicBezTo>
                    <a:pt x="2735" y="247"/>
                    <a:pt x="2733" y="241"/>
                    <a:pt x="2728" y="242"/>
                  </a:cubicBezTo>
                  <a:cubicBezTo>
                    <a:pt x="2708" y="246"/>
                    <a:pt x="2689" y="253"/>
                    <a:pt x="2669" y="259"/>
                  </a:cubicBezTo>
                  <a:cubicBezTo>
                    <a:pt x="2646" y="267"/>
                    <a:pt x="2623" y="271"/>
                    <a:pt x="2598" y="271"/>
                  </a:cubicBezTo>
                  <a:cubicBezTo>
                    <a:pt x="2542" y="273"/>
                    <a:pt x="2489" y="259"/>
                    <a:pt x="2436" y="243"/>
                  </a:cubicBezTo>
                  <a:cubicBezTo>
                    <a:pt x="2358" y="219"/>
                    <a:pt x="2272" y="194"/>
                    <a:pt x="2192" y="222"/>
                  </a:cubicBezTo>
                  <a:cubicBezTo>
                    <a:pt x="2186" y="190"/>
                    <a:pt x="2182" y="158"/>
                    <a:pt x="2187" y="125"/>
                  </a:cubicBezTo>
                  <a:cubicBezTo>
                    <a:pt x="2189" y="116"/>
                    <a:pt x="2189" y="107"/>
                    <a:pt x="2187" y="98"/>
                  </a:cubicBezTo>
                  <a:cubicBezTo>
                    <a:pt x="2188" y="97"/>
                    <a:pt x="2188" y="96"/>
                    <a:pt x="2188" y="94"/>
                  </a:cubicBezTo>
                  <a:cubicBezTo>
                    <a:pt x="2180" y="78"/>
                    <a:pt x="2169" y="61"/>
                    <a:pt x="2154" y="51"/>
                  </a:cubicBezTo>
                  <a:cubicBezTo>
                    <a:pt x="2134" y="39"/>
                    <a:pt x="2109" y="32"/>
                    <a:pt x="2086" y="29"/>
                  </a:cubicBezTo>
                  <a:cubicBezTo>
                    <a:pt x="2028" y="20"/>
                    <a:pt x="1969" y="37"/>
                    <a:pt x="1912" y="48"/>
                  </a:cubicBezTo>
                  <a:cubicBezTo>
                    <a:pt x="1848" y="61"/>
                    <a:pt x="1787" y="65"/>
                    <a:pt x="1722" y="59"/>
                  </a:cubicBezTo>
                  <a:cubicBezTo>
                    <a:pt x="1658" y="53"/>
                    <a:pt x="1596" y="39"/>
                    <a:pt x="1533" y="27"/>
                  </a:cubicBezTo>
                  <a:cubicBezTo>
                    <a:pt x="1473" y="16"/>
                    <a:pt x="1412" y="8"/>
                    <a:pt x="1352" y="15"/>
                  </a:cubicBezTo>
                  <a:cubicBezTo>
                    <a:pt x="1291" y="21"/>
                    <a:pt x="1232" y="36"/>
                    <a:pt x="1172" y="49"/>
                  </a:cubicBezTo>
                  <a:cubicBezTo>
                    <a:pt x="1108" y="63"/>
                    <a:pt x="1048" y="68"/>
                    <a:pt x="984" y="58"/>
                  </a:cubicBezTo>
                  <a:cubicBezTo>
                    <a:pt x="955" y="53"/>
                    <a:pt x="927" y="47"/>
                    <a:pt x="898" y="42"/>
                  </a:cubicBezTo>
                  <a:cubicBezTo>
                    <a:pt x="868" y="36"/>
                    <a:pt x="838" y="35"/>
                    <a:pt x="808" y="32"/>
                  </a:cubicBezTo>
                  <a:cubicBezTo>
                    <a:pt x="778" y="29"/>
                    <a:pt x="748" y="26"/>
                    <a:pt x="717" y="25"/>
                  </a:cubicBezTo>
                  <a:cubicBezTo>
                    <a:pt x="688" y="24"/>
                    <a:pt x="659" y="29"/>
                    <a:pt x="630" y="34"/>
                  </a:cubicBezTo>
                  <a:cubicBezTo>
                    <a:pt x="588" y="41"/>
                    <a:pt x="534" y="42"/>
                    <a:pt x="524" y="92"/>
                  </a:cubicBezTo>
                  <a:cubicBezTo>
                    <a:pt x="516" y="133"/>
                    <a:pt x="534" y="177"/>
                    <a:pt x="540" y="217"/>
                  </a:cubicBezTo>
                  <a:cubicBezTo>
                    <a:pt x="541" y="219"/>
                    <a:pt x="541" y="220"/>
                    <a:pt x="541" y="222"/>
                  </a:cubicBezTo>
                  <a:cubicBezTo>
                    <a:pt x="461" y="195"/>
                    <a:pt x="376" y="219"/>
                    <a:pt x="299" y="243"/>
                  </a:cubicBezTo>
                  <a:cubicBezTo>
                    <a:pt x="247" y="259"/>
                    <a:pt x="198" y="272"/>
                    <a:pt x="144" y="272"/>
                  </a:cubicBezTo>
                  <a:cubicBezTo>
                    <a:pt x="119" y="272"/>
                    <a:pt x="96" y="268"/>
                    <a:pt x="72" y="261"/>
                  </a:cubicBezTo>
                  <a:cubicBezTo>
                    <a:pt x="50" y="255"/>
                    <a:pt x="29" y="246"/>
                    <a:pt x="6" y="242"/>
                  </a:cubicBezTo>
                  <a:cubicBezTo>
                    <a:pt x="2" y="241"/>
                    <a:pt x="0" y="247"/>
                    <a:pt x="3" y="250"/>
                  </a:cubicBezTo>
                  <a:cubicBezTo>
                    <a:pt x="54" y="293"/>
                    <a:pt x="108" y="331"/>
                    <a:pt x="172" y="353"/>
                  </a:cubicBezTo>
                  <a:cubicBezTo>
                    <a:pt x="232" y="375"/>
                    <a:pt x="292" y="380"/>
                    <a:pt x="355" y="378"/>
                  </a:cubicBezTo>
                  <a:cubicBezTo>
                    <a:pt x="305" y="402"/>
                    <a:pt x="254" y="423"/>
                    <a:pt x="202" y="442"/>
                  </a:cubicBezTo>
                  <a:cubicBezTo>
                    <a:pt x="174" y="453"/>
                    <a:pt x="145" y="464"/>
                    <a:pt x="117" y="474"/>
                  </a:cubicBezTo>
                  <a:cubicBezTo>
                    <a:pt x="82" y="488"/>
                    <a:pt x="49" y="492"/>
                    <a:pt x="13" y="495"/>
                  </a:cubicBezTo>
                  <a:cubicBezTo>
                    <a:pt x="8" y="496"/>
                    <a:pt x="8" y="500"/>
                    <a:pt x="11" y="503"/>
                  </a:cubicBezTo>
                  <a:cubicBezTo>
                    <a:pt x="27" y="518"/>
                    <a:pt x="52" y="526"/>
                    <a:pt x="72" y="534"/>
                  </a:cubicBezTo>
                  <a:cubicBezTo>
                    <a:pt x="100" y="545"/>
                    <a:pt x="130" y="554"/>
                    <a:pt x="160" y="558"/>
                  </a:cubicBezTo>
                  <a:cubicBezTo>
                    <a:pt x="227" y="565"/>
                    <a:pt x="295" y="553"/>
                    <a:pt x="359" y="532"/>
                  </a:cubicBezTo>
                  <a:cubicBezTo>
                    <a:pt x="430" y="509"/>
                    <a:pt x="499" y="498"/>
                    <a:pt x="574" y="499"/>
                  </a:cubicBezTo>
                  <a:cubicBezTo>
                    <a:pt x="643" y="500"/>
                    <a:pt x="712" y="511"/>
                    <a:pt x="780" y="519"/>
                  </a:cubicBezTo>
                  <a:cubicBezTo>
                    <a:pt x="782" y="519"/>
                    <a:pt x="783" y="518"/>
                    <a:pt x="784" y="517"/>
                  </a:cubicBezTo>
                  <a:cubicBezTo>
                    <a:pt x="784" y="517"/>
                    <a:pt x="784" y="517"/>
                    <a:pt x="785" y="516"/>
                  </a:cubicBezTo>
                  <a:cubicBezTo>
                    <a:pt x="794" y="475"/>
                    <a:pt x="796" y="436"/>
                    <a:pt x="791" y="394"/>
                  </a:cubicBezTo>
                  <a:cubicBezTo>
                    <a:pt x="804" y="394"/>
                    <a:pt x="816" y="394"/>
                    <a:pt x="829" y="394"/>
                  </a:cubicBezTo>
                  <a:cubicBezTo>
                    <a:pt x="856" y="396"/>
                    <a:pt x="883" y="403"/>
                    <a:pt x="909" y="409"/>
                  </a:cubicBezTo>
                  <a:cubicBezTo>
                    <a:pt x="940" y="417"/>
                    <a:pt x="972" y="419"/>
                    <a:pt x="1003" y="422"/>
                  </a:cubicBezTo>
                  <a:cubicBezTo>
                    <a:pt x="1063" y="428"/>
                    <a:pt x="1124" y="425"/>
                    <a:pt x="1183" y="419"/>
                  </a:cubicBezTo>
                  <a:cubicBezTo>
                    <a:pt x="1245" y="411"/>
                    <a:pt x="1304" y="391"/>
                    <a:pt x="1366" y="384"/>
                  </a:cubicBezTo>
                  <a:cubicBezTo>
                    <a:pt x="1428" y="376"/>
                    <a:pt x="1491" y="385"/>
                    <a:pt x="1550" y="399"/>
                  </a:cubicBezTo>
                  <a:cubicBezTo>
                    <a:pt x="1578" y="406"/>
                    <a:pt x="1603" y="417"/>
                    <a:pt x="1630" y="424"/>
                  </a:cubicBezTo>
                  <a:cubicBezTo>
                    <a:pt x="1661" y="431"/>
                    <a:pt x="1692" y="435"/>
                    <a:pt x="1724" y="438"/>
                  </a:cubicBezTo>
                  <a:cubicBezTo>
                    <a:pt x="1753" y="441"/>
                    <a:pt x="1784" y="446"/>
                    <a:pt x="1813" y="446"/>
                  </a:cubicBezTo>
                  <a:cubicBezTo>
                    <a:pt x="1841" y="446"/>
                    <a:pt x="1868" y="444"/>
                    <a:pt x="1895" y="440"/>
                  </a:cubicBezTo>
                  <a:cubicBezTo>
                    <a:pt x="1911" y="439"/>
                    <a:pt x="1927" y="436"/>
                    <a:pt x="1942" y="434"/>
                  </a:cubicBezTo>
                  <a:cubicBezTo>
                    <a:pt x="1941" y="445"/>
                    <a:pt x="1941" y="456"/>
                    <a:pt x="1943" y="467"/>
                  </a:cubicBezTo>
                  <a:cubicBezTo>
                    <a:pt x="1943" y="473"/>
                    <a:pt x="1945" y="478"/>
                    <a:pt x="1947" y="483"/>
                  </a:cubicBezTo>
                  <a:cubicBezTo>
                    <a:pt x="1950" y="494"/>
                    <a:pt x="1950" y="503"/>
                    <a:pt x="1951" y="514"/>
                  </a:cubicBezTo>
                  <a:cubicBezTo>
                    <a:pt x="1950" y="516"/>
                    <a:pt x="1951" y="519"/>
                    <a:pt x="1954" y="519"/>
                  </a:cubicBezTo>
                  <a:cubicBezTo>
                    <a:pt x="2021" y="512"/>
                    <a:pt x="2087" y="502"/>
                    <a:pt x="2154" y="499"/>
                  </a:cubicBezTo>
                  <a:cubicBezTo>
                    <a:pt x="2228" y="497"/>
                    <a:pt x="2299" y="507"/>
                    <a:pt x="2369" y="530"/>
                  </a:cubicBezTo>
                  <a:cubicBezTo>
                    <a:pt x="2434" y="551"/>
                    <a:pt x="2499" y="563"/>
                    <a:pt x="2567" y="558"/>
                  </a:cubicBezTo>
                  <a:cubicBezTo>
                    <a:pt x="2598" y="556"/>
                    <a:pt x="2628" y="546"/>
                    <a:pt x="2656" y="536"/>
                  </a:cubicBezTo>
                  <a:cubicBezTo>
                    <a:pt x="2679" y="528"/>
                    <a:pt x="2706" y="519"/>
                    <a:pt x="2724" y="503"/>
                  </a:cubicBezTo>
                  <a:cubicBezTo>
                    <a:pt x="2727" y="500"/>
                    <a:pt x="2726" y="495"/>
                    <a:pt x="2722" y="495"/>
                  </a:cubicBezTo>
                  <a:cubicBezTo>
                    <a:pt x="2688" y="492"/>
                    <a:pt x="2657" y="489"/>
                    <a:pt x="2624" y="477"/>
                  </a:cubicBezTo>
                  <a:cubicBezTo>
                    <a:pt x="2596" y="467"/>
                    <a:pt x="2568" y="456"/>
                    <a:pt x="2540" y="445"/>
                  </a:cubicBezTo>
                  <a:cubicBezTo>
                    <a:pt x="2486" y="425"/>
                    <a:pt x="2432" y="403"/>
                    <a:pt x="2380" y="378"/>
                  </a:cubicBezTo>
                  <a:cubicBezTo>
                    <a:pt x="2407" y="380"/>
                    <a:pt x="2434" y="380"/>
                    <a:pt x="2461" y="377"/>
                  </a:cubicBezTo>
                  <a:close/>
                  <a:moveTo>
                    <a:pt x="404" y="509"/>
                  </a:moveTo>
                  <a:cubicBezTo>
                    <a:pt x="369" y="519"/>
                    <a:pt x="335" y="532"/>
                    <a:pt x="300" y="540"/>
                  </a:cubicBezTo>
                  <a:cubicBezTo>
                    <a:pt x="264" y="549"/>
                    <a:pt x="227" y="552"/>
                    <a:pt x="191" y="551"/>
                  </a:cubicBezTo>
                  <a:cubicBezTo>
                    <a:pt x="155" y="550"/>
                    <a:pt x="122" y="542"/>
                    <a:pt x="88" y="531"/>
                  </a:cubicBezTo>
                  <a:cubicBezTo>
                    <a:pt x="68" y="524"/>
                    <a:pt x="42" y="516"/>
                    <a:pt x="24" y="503"/>
                  </a:cubicBezTo>
                  <a:cubicBezTo>
                    <a:pt x="50" y="500"/>
                    <a:pt x="76" y="498"/>
                    <a:pt x="101" y="489"/>
                  </a:cubicBezTo>
                  <a:cubicBezTo>
                    <a:pt x="131" y="479"/>
                    <a:pt x="161" y="467"/>
                    <a:pt x="191" y="456"/>
                  </a:cubicBezTo>
                  <a:cubicBezTo>
                    <a:pt x="255" y="433"/>
                    <a:pt x="318" y="407"/>
                    <a:pt x="378" y="377"/>
                  </a:cubicBezTo>
                  <a:cubicBezTo>
                    <a:pt x="382" y="374"/>
                    <a:pt x="381" y="368"/>
                    <a:pt x="375" y="368"/>
                  </a:cubicBezTo>
                  <a:cubicBezTo>
                    <a:pt x="342" y="370"/>
                    <a:pt x="308" y="372"/>
                    <a:pt x="275" y="369"/>
                  </a:cubicBezTo>
                  <a:cubicBezTo>
                    <a:pt x="241" y="365"/>
                    <a:pt x="207" y="356"/>
                    <a:pt x="175" y="345"/>
                  </a:cubicBezTo>
                  <a:cubicBezTo>
                    <a:pt x="117" y="326"/>
                    <a:pt x="68" y="292"/>
                    <a:pt x="22" y="254"/>
                  </a:cubicBezTo>
                  <a:cubicBezTo>
                    <a:pt x="40" y="259"/>
                    <a:pt x="57" y="265"/>
                    <a:pt x="75" y="271"/>
                  </a:cubicBezTo>
                  <a:cubicBezTo>
                    <a:pt x="95" y="278"/>
                    <a:pt x="115" y="280"/>
                    <a:pt x="135" y="280"/>
                  </a:cubicBezTo>
                  <a:cubicBezTo>
                    <a:pt x="180" y="282"/>
                    <a:pt x="225" y="275"/>
                    <a:pt x="268" y="263"/>
                  </a:cubicBezTo>
                  <a:cubicBezTo>
                    <a:pt x="356" y="238"/>
                    <a:pt x="450" y="198"/>
                    <a:pt x="542" y="231"/>
                  </a:cubicBezTo>
                  <a:cubicBezTo>
                    <a:pt x="545" y="279"/>
                    <a:pt x="530" y="327"/>
                    <a:pt x="543" y="374"/>
                  </a:cubicBezTo>
                  <a:cubicBezTo>
                    <a:pt x="548" y="392"/>
                    <a:pt x="555" y="407"/>
                    <a:pt x="568" y="419"/>
                  </a:cubicBezTo>
                  <a:cubicBezTo>
                    <a:pt x="572" y="424"/>
                    <a:pt x="577" y="426"/>
                    <a:pt x="582" y="427"/>
                  </a:cubicBezTo>
                  <a:cubicBezTo>
                    <a:pt x="606" y="443"/>
                    <a:pt x="639" y="447"/>
                    <a:pt x="667" y="455"/>
                  </a:cubicBezTo>
                  <a:cubicBezTo>
                    <a:pt x="688" y="460"/>
                    <a:pt x="706" y="469"/>
                    <a:pt x="724" y="480"/>
                  </a:cubicBezTo>
                  <a:cubicBezTo>
                    <a:pt x="738" y="489"/>
                    <a:pt x="751" y="500"/>
                    <a:pt x="764" y="509"/>
                  </a:cubicBezTo>
                  <a:cubicBezTo>
                    <a:pt x="648" y="488"/>
                    <a:pt x="518" y="477"/>
                    <a:pt x="404" y="509"/>
                  </a:cubicBezTo>
                  <a:close/>
                  <a:moveTo>
                    <a:pt x="750" y="486"/>
                  </a:moveTo>
                  <a:cubicBezTo>
                    <a:pt x="744" y="481"/>
                    <a:pt x="738" y="477"/>
                    <a:pt x="732" y="474"/>
                  </a:cubicBezTo>
                  <a:cubicBezTo>
                    <a:pt x="737" y="464"/>
                    <a:pt x="739" y="453"/>
                    <a:pt x="740" y="443"/>
                  </a:cubicBezTo>
                  <a:cubicBezTo>
                    <a:pt x="742" y="428"/>
                    <a:pt x="746" y="412"/>
                    <a:pt x="744" y="398"/>
                  </a:cubicBezTo>
                  <a:cubicBezTo>
                    <a:pt x="744" y="398"/>
                    <a:pt x="744" y="398"/>
                    <a:pt x="744" y="398"/>
                  </a:cubicBezTo>
                  <a:cubicBezTo>
                    <a:pt x="750" y="397"/>
                    <a:pt x="757" y="396"/>
                    <a:pt x="764" y="396"/>
                  </a:cubicBezTo>
                  <a:cubicBezTo>
                    <a:pt x="762" y="416"/>
                    <a:pt x="760" y="436"/>
                    <a:pt x="756" y="457"/>
                  </a:cubicBezTo>
                  <a:cubicBezTo>
                    <a:pt x="754" y="466"/>
                    <a:pt x="751" y="476"/>
                    <a:pt x="750" y="486"/>
                  </a:cubicBezTo>
                  <a:close/>
                  <a:moveTo>
                    <a:pt x="734" y="431"/>
                  </a:moveTo>
                  <a:cubicBezTo>
                    <a:pt x="732" y="444"/>
                    <a:pt x="728" y="457"/>
                    <a:pt x="727" y="471"/>
                  </a:cubicBezTo>
                  <a:cubicBezTo>
                    <a:pt x="721" y="467"/>
                    <a:pt x="714" y="464"/>
                    <a:pt x="708" y="461"/>
                  </a:cubicBezTo>
                  <a:cubicBezTo>
                    <a:pt x="711" y="452"/>
                    <a:pt x="711" y="442"/>
                    <a:pt x="713" y="433"/>
                  </a:cubicBezTo>
                  <a:cubicBezTo>
                    <a:pt x="715" y="422"/>
                    <a:pt x="721" y="412"/>
                    <a:pt x="719" y="401"/>
                  </a:cubicBezTo>
                  <a:cubicBezTo>
                    <a:pt x="725" y="400"/>
                    <a:pt x="732" y="399"/>
                    <a:pt x="738" y="398"/>
                  </a:cubicBezTo>
                  <a:cubicBezTo>
                    <a:pt x="735" y="409"/>
                    <a:pt x="735" y="420"/>
                    <a:pt x="734" y="431"/>
                  </a:cubicBezTo>
                  <a:close/>
                  <a:moveTo>
                    <a:pt x="701" y="457"/>
                  </a:moveTo>
                  <a:cubicBezTo>
                    <a:pt x="694" y="455"/>
                    <a:pt x="688" y="452"/>
                    <a:pt x="681" y="450"/>
                  </a:cubicBezTo>
                  <a:cubicBezTo>
                    <a:pt x="681" y="450"/>
                    <a:pt x="681" y="450"/>
                    <a:pt x="681" y="450"/>
                  </a:cubicBezTo>
                  <a:cubicBezTo>
                    <a:pt x="685" y="436"/>
                    <a:pt x="689" y="420"/>
                    <a:pt x="690" y="406"/>
                  </a:cubicBezTo>
                  <a:cubicBezTo>
                    <a:pt x="697" y="404"/>
                    <a:pt x="705" y="403"/>
                    <a:pt x="713" y="402"/>
                  </a:cubicBezTo>
                  <a:cubicBezTo>
                    <a:pt x="708" y="420"/>
                    <a:pt x="700" y="439"/>
                    <a:pt x="701" y="457"/>
                  </a:cubicBezTo>
                  <a:close/>
                  <a:moveTo>
                    <a:pt x="679" y="425"/>
                  </a:moveTo>
                  <a:cubicBezTo>
                    <a:pt x="678" y="433"/>
                    <a:pt x="675" y="440"/>
                    <a:pt x="674" y="448"/>
                  </a:cubicBezTo>
                  <a:cubicBezTo>
                    <a:pt x="670" y="447"/>
                    <a:pt x="666" y="446"/>
                    <a:pt x="662" y="445"/>
                  </a:cubicBezTo>
                  <a:cubicBezTo>
                    <a:pt x="667" y="435"/>
                    <a:pt x="669" y="421"/>
                    <a:pt x="669" y="410"/>
                  </a:cubicBezTo>
                  <a:cubicBezTo>
                    <a:pt x="674" y="409"/>
                    <a:pt x="679" y="408"/>
                    <a:pt x="683" y="407"/>
                  </a:cubicBezTo>
                  <a:cubicBezTo>
                    <a:pt x="682" y="413"/>
                    <a:pt x="681" y="419"/>
                    <a:pt x="679" y="425"/>
                  </a:cubicBezTo>
                  <a:close/>
                  <a:moveTo>
                    <a:pt x="654" y="443"/>
                  </a:moveTo>
                  <a:cubicBezTo>
                    <a:pt x="650" y="442"/>
                    <a:pt x="645" y="441"/>
                    <a:pt x="640" y="439"/>
                  </a:cubicBezTo>
                  <a:cubicBezTo>
                    <a:pt x="643" y="432"/>
                    <a:pt x="645" y="424"/>
                    <a:pt x="644" y="416"/>
                  </a:cubicBezTo>
                  <a:cubicBezTo>
                    <a:pt x="651" y="414"/>
                    <a:pt x="657" y="413"/>
                    <a:pt x="663" y="411"/>
                  </a:cubicBezTo>
                  <a:cubicBezTo>
                    <a:pt x="661" y="422"/>
                    <a:pt x="660" y="433"/>
                    <a:pt x="654" y="443"/>
                  </a:cubicBezTo>
                  <a:close/>
                  <a:moveTo>
                    <a:pt x="633" y="438"/>
                  </a:moveTo>
                  <a:cubicBezTo>
                    <a:pt x="622" y="435"/>
                    <a:pt x="610" y="432"/>
                    <a:pt x="599" y="427"/>
                  </a:cubicBezTo>
                  <a:cubicBezTo>
                    <a:pt x="610" y="426"/>
                    <a:pt x="622" y="421"/>
                    <a:pt x="633" y="418"/>
                  </a:cubicBezTo>
                  <a:cubicBezTo>
                    <a:pt x="635" y="418"/>
                    <a:pt x="637" y="417"/>
                    <a:pt x="639" y="417"/>
                  </a:cubicBezTo>
                  <a:cubicBezTo>
                    <a:pt x="638" y="424"/>
                    <a:pt x="636" y="431"/>
                    <a:pt x="633" y="438"/>
                  </a:cubicBezTo>
                  <a:close/>
                  <a:moveTo>
                    <a:pt x="786" y="466"/>
                  </a:moveTo>
                  <a:cubicBezTo>
                    <a:pt x="784" y="480"/>
                    <a:pt x="777" y="495"/>
                    <a:pt x="778" y="508"/>
                  </a:cubicBezTo>
                  <a:cubicBezTo>
                    <a:pt x="772" y="503"/>
                    <a:pt x="765" y="497"/>
                    <a:pt x="758" y="492"/>
                  </a:cubicBezTo>
                  <a:cubicBezTo>
                    <a:pt x="761" y="481"/>
                    <a:pt x="761" y="468"/>
                    <a:pt x="763" y="458"/>
                  </a:cubicBezTo>
                  <a:cubicBezTo>
                    <a:pt x="767" y="437"/>
                    <a:pt x="770" y="416"/>
                    <a:pt x="769" y="395"/>
                  </a:cubicBezTo>
                  <a:cubicBezTo>
                    <a:pt x="775" y="395"/>
                    <a:pt x="780" y="394"/>
                    <a:pt x="785" y="394"/>
                  </a:cubicBezTo>
                  <a:cubicBezTo>
                    <a:pt x="785" y="418"/>
                    <a:pt x="789" y="443"/>
                    <a:pt x="786" y="466"/>
                  </a:cubicBezTo>
                  <a:close/>
                  <a:moveTo>
                    <a:pt x="1856" y="435"/>
                  </a:moveTo>
                  <a:cubicBezTo>
                    <a:pt x="1824" y="438"/>
                    <a:pt x="1794" y="435"/>
                    <a:pt x="1762" y="432"/>
                  </a:cubicBezTo>
                  <a:cubicBezTo>
                    <a:pt x="1730" y="430"/>
                    <a:pt x="1698" y="427"/>
                    <a:pt x="1666" y="422"/>
                  </a:cubicBezTo>
                  <a:cubicBezTo>
                    <a:pt x="1636" y="417"/>
                    <a:pt x="1608" y="406"/>
                    <a:pt x="1579" y="398"/>
                  </a:cubicBezTo>
                  <a:cubicBezTo>
                    <a:pt x="1552" y="389"/>
                    <a:pt x="1525" y="384"/>
                    <a:pt x="1497" y="379"/>
                  </a:cubicBezTo>
                  <a:cubicBezTo>
                    <a:pt x="1437" y="370"/>
                    <a:pt x="1380" y="371"/>
                    <a:pt x="1321" y="381"/>
                  </a:cubicBezTo>
                  <a:cubicBezTo>
                    <a:pt x="1259" y="392"/>
                    <a:pt x="1200" y="409"/>
                    <a:pt x="1137" y="414"/>
                  </a:cubicBezTo>
                  <a:cubicBezTo>
                    <a:pt x="1073" y="418"/>
                    <a:pt x="1009" y="415"/>
                    <a:pt x="946" y="406"/>
                  </a:cubicBezTo>
                  <a:cubicBezTo>
                    <a:pt x="918" y="402"/>
                    <a:pt x="891" y="395"/>
                    <a:pt x="864" y="389"/>
                  </a:cubicBezTo>
                  <a:cubicBezTo>
                    <a:pt x="836" y="382"/>
                    <a:pt x="804" y="384"/>
                    <a:pt x="775" y="385"/>
                  </a:cubicBezTo>
                  <a:cubicBezTo>
                    <a:pt x="744" y="387"/>
                    <a:pt x="714" y="392"/>
                    <a:pt x="684" y="398"/>
                  </a:cubicBezTo>
                  <a:cubicBezTo>
                    <a:pt x="669" y="401"/>
                    <a:pt x="654" y="404"/>
                    <a:pt x="639" y="407"/>
                  </a:cubicBezTo>
                  <a:cubicBezTo>
                    <a:pt x="631" y="409"/>
                    <a:pt x="624" y="411"/>
                    <a:pt x="616" y="413"/>
                  </a:cubicBezTo>
                  <a:cubicBezTo>
                    <a:pt x="608" y="415"/>
                    <a:pt x="592" y="422"/>
                    <a:pt x="584" y="419"/>
                  </a:cubicBezTo>
                  <a:cubicBezTo>
                    <a:pt x="561" y="410"/>
                    <a:pt x="553" y="378"/>
                    <a:pt x="549" y="356"/>
                  </a:cubicBezTo>
                  <a:cubicBezTo>
                    <a:pt x="543" y="324"/>
                    <a:pt x="549" y="292"/>
                    <a:pt x="551" y="260"/>
                  </a:cubicBezTo>
                  <a:cubicBezTo>
                    <a:pt x="554" y="214"/>
                    <a:pt x="538" y="172"/>
                    <a:pt x="533" y="127"/>
                  </a:cubicBezTo>
                  <a:cubicBezTo>
                    <a:pt x="529" y="100"/>
                    <a:pt x="532" y="64"/>
                    <a:pt x="565" y="57"/>
                  </a:cubicBezTo>
                  <a:cubicBezTo>
                    <a:pt x="597" y="50"/>
                    <a:pt x="629" y="43"/>
                    <a:pt x="662" y="38"/>
                  </a:cubicBezTo>
                  <a:cubicBezTo>
                    <a:pt x="723" y="29"/>
                    <a:pt x="786" y="40"/>
                    <a:pt x="847" y="44"/>
                  </a:cubicBezTo>
                  <a:cubicBezTo>
                    <a:pt x="907" y="49"/>
                    <a:pt x="966" y="67"/>
                    <a:pt x="1025" y="73"/>
                  </a:cubicBezTo>
                  <a:cubicBezTo>
                    <a:pt x="1073" y="77"/>
                    <a:pt x="1121" y="70"/>
                    <a:pt x="1167" y="60"/>
                  </a:cubicBezTo>
                  <a:cubicBezTo>
                    <a:pt x="1215" y="48"/>
                    <a:pt x="1263" y="39"/>
                    <a:pt x="1312" y="29"/>
                  </a:cubicBezTo>
                  <a:cubicBezTo>
                    <a:pt x="1414" y="10"/>
                    <a:pt x="1514" y="34"/>
                    <a:pt x="1615" y="52"/>
                  </a:cubicBezTo>
                  <a:cubicBezTo>
                    <a:pt x="1665" y="62"/>
                    <a:pt x="1715" y="69"/>
                    <a:pt x="1767" y="71"/>
                  </a:cubicBezTo>
                  <a:cubicBezTo>
                    <a:pt x="1814" y="74"/>
                    <a:pt x="1859" y="68"/>
                    <a:pt x="1906" y="59"/>
                  </a:cubicBezTo>
                  <a:cubicBezTo>
                    <a:pt x="1989" y="43"/>
                    <a:pt x="2130" y="0"/>
                    <a:pt x="2180" y="97"/>
                  </a:cubicBezTo>
                  <a:cubicBezTo>
                    <a:pt x="2181" y="98"/>
                    <a:pt x="2181" y="98"/>
                    <a:pt x="2181" y="99"/>
                  </a:cubicBezTo>
                  <a:cubicBezTo>
                    <a:pt x="2185" y="121"/>
                    <a:pt x="2175" y="143"/>
                    <a:pt x="2176" y="166"/>
                  </a:cubicBezTo>
                  <a:cubicBezTo>
                    <a:pt x="2178" y="195"/>
                    <a:pt x="2183" y="224"/>
                    <a:pt x="2188" y="252"/>
                  </a:cubicBezTo>
                  <a:cubicBezTo>
                    <a:pt x="2196" y="304"/>
                    <a:pt x="2212" y="358"/>
                    <a:pt x="2177" y="404"/>
                  </a:cubicBezTo>
                  <a:cubicBezTo>
                    <a:pt x="2170" y="412"/>
                    <a:pt x="2163" y="419"/>
                    <a:pt x="2154" y="424"/>
                  </a:cubicBezTo>
                  <a:cubicBezTo>
                    <a:pt x="2149" y="427"/>
                    <a:pt x="2143" y="429"/>
                    <a:pt x="2137" y="431"/>
                  </a:cubicBezTo>
                  <a:cubicBezTo>
                    <a:pt x="2097" y="444"/>
                    <a:pt x="2047" y="427"/>
                    <a:pt x="2006" y="422"/>
                  </a:cubicBezTo>
                  <a:cubicBezTo>
                    <a:pt x="1983" y="419"/>
                    <a:pt x="1960" y="423"/>
                    <a:pt x="1936" y="425"/>
                  </a:cubicBezTo>
                  <a:cubicBezTo>
                    <a:pt x="1909" y="429"/>
                    <a:pt x="1883" y="432"/>
                    <a:pt x="1856" y="435"/>
                  </a:cubicBezTo>
                  <a:close/>
                  <a:moveTo>
                    <a:pt x="1980" y="456"/>
                  </a:moveTo>
                  <a:cubicBezTo>
                    <a:pt x="1977" y="447"/>
                    <a:pt x="1976" y="438"/>
                    <a:pt x="1975" y="429"/>
                  </a:cubicBezTo>
                  <a:cubicBezTo>
                    <a:pt x="1982" y="429"/>
                    <a:pt x="1988" y="429"/>
                    <a:pt x="1995" y="429"/>
                  </a:cubicBezTo>
                  <a:cubicBezTo>
                    <a:pt x="1994" y="435"/>
                    <a:pt x="1997" y="443"/>
                    <a:pt x="1997" y="448"/>
                  </a:cubicBezTo>
                  <a:cubicBezTo>
                    <a:pt x="1998" y="456"/>
                    <a:pt x="1999" y="466"/>
                    <a:pt x="2004" y="474"/>
                  </a:cubicBezTo>
                  <a:cubicBezTo>
                    <a:pt x="1998" y="477"/>
                    <a:pt x="1992" y="481"/>
                    <a:pt x="1986" y="486"/>
                  </a:cubicBezTo>
                  <a:cubicBezTo>
                    <a:pt x="1986" y="476"/>
                    <a:pt x="1982" y="464"/>
                    <a:pt x="1980" y="456"/>
                  </a:cubicBezTo>
                  <a:close/>
                  <a:moveTo>
                    <a:pt x="2010" y="470"/>
                  </a:moveTo>
                  <a:cubicBezTo>
                    <a:pt x="2009" y="463"/>
                    <a:pt x="2005" y="455"/>
                    <a:pt x="2004" y="447"/>
                  </a:cubicBezTo>
                  <a:cubicBezTo>
                    <a:pt x="2004" y="442"/>
                    <a:pt x="2005" y="435"/>
                    <a:pt x="2004" y="430"/>
                  </a:cubicBezTo>
                  <a:cubicBezTo>
                    <a:pt x="2011" y="431"/>
                    <a:pt x="2018" y="432"/>
                    <a:pt x="2024" y="433"/>
                  </a:cubicBezTo>
                  <a:cubicBezTo>
                    <a:pt x="2024" y="438"/>
                    <a:pt x="2025" y="443"/>
                    <a:pt x="2025" y="448"/>
                  </a:cubicBezTo>
                  <a:cubicBezTo>
                    <a:pt x="2026" y="452"/>
                    <a:pt x="2026" y="457"/>
                    <a:pt x="2028" y="461"/>
                  </a:cubicBezTo>
                  <a:cubicBezTo>
                    <a:pt x="2021" y="464"/>
                    <a:pt x="2015" y="467"/>
                    <a:pt x="2010" y="470"/>
                  </a:cubicBezTo>
                  <a:close/>
                  <a:moveTo>
                    <a:pt x="2036" y="457"/>
                  </a:moveTo>
                  <a:cubicBezTo>
                    <a:pt x="2035" y="455"/>
                    <a:pt x="2035" y="452"/>
                    <a:pt x="2034" y="449"/>
                  </a:cubicBezTo>
                  <a:cubicBezTo>
                    <a:pt x="2033" y="444"/>
                    <a:pt x="2033" y="439"/>
                    <a:pt x="2031" y="435"/>
                  </a:cubicBezTo>
                  <a:cubicBezTo>
                    <a:pt x="2039" y="436"/>
                    <a:pt x="2047" y="438"/>
                    <a:pt x="2055" y="439"/>
                  </a:cubicBezTo>
                  <a:cubicBezTo>
                    <a:pt x="2054" y="441"/>
                    <a:pt x="2055" y="444"/>
                    <a:pt x="2055" y="446"/>
                  </a:cubicBezTo>
                  <a:cubicBezTo>
                    <a:pt x="2055" y="447"/>
                    <a:pt x="2055" y="449"/>
                    <a:pt x="2055" y="450"/>
                  </a:cubicBezTo>
                  <a:cubicBezTo>
                    <a:pt x="2049" y="452"/>
                    <a:pt x="2042" y="455"/>
                    <a:pt x="2036" y="457"/>
                  </a:cubicBezTo>
                  <a:close/>
                  <a:moveTo>
                    <a:pt x="2063" y="448"/>
                  </a:moveTo>
                  <a:cubicBezTo>
                    <a:pt x="2062" y="446"/>
                    <a:pt x="2062" y="445"/>
                    <a:pt x="2062" y="444"/>
                  </a:cubicBezTo>
                  <a:cubicBezTo>
                    <a:pt x="2062" y="443"/>
                    <a:pt x="2061" y="441"/>
                    <a:pt x="2061" y="440"/>
                  </a:cubicBezTo>
                  <a:cubicBezTo>
                    <a:pt x="2069" y="442"/>
                    <a:pt x="2076" y="443"/>
                    <a:pt x="2084" y="443"/>
                  </a:cubicBezTo>
                  <a:cubicBezTo>
                    <a:pt x="2077" y="445"/>
                    <a:pt x="2070" y="446"/>
                    <a:pt x="2063" y="448"/>
                  </a:cubicBezTo>
                  <a:close/>
                  <a:moveTo>
                    <a:pt x="1968" y="430"/>
                  </a:moveTo>
                  <a:cubicBezTo>
                    <a:pt x="1968" y="430"/>
                    <a:pt x="1968" y="430"/>
                    <a:pt x="1968" y="430"/>
                  </a:cubicBezTo>
                  <a:cubicBezTo>
                    <a:pt x="1968" y="437"/>
                    <a:pt x="1969" y="444"/>
                    <a:pt x="1971" y="450"/>
                  </a:cubicBezTo>
                  <a:cubicBezTo>
                    <a:pt x="1973" y="457"/>
                    <a:pt x="1974" y="464"/>
                    <a:pt x="1976" y="471"/>
                  </a:cubicBezTo>
                  <a:cubicBezTo>
                    <a:pt x="1977" y="477"/>
                    <a:pt x="1976" y="485"/>
                    <a:pt x="1979" y="491"/>
                  </a:cubicBezTo>
                  <a:cubicBezTo>
                    <a:pt x="1971" y="496"/>
                    <a:pt x="1965" y="502"/>
                    <a:pt x="1958" y="508"/>
                  </a:cubicBezTo>
                  <a:cubicBezTo>
                    <a:pt x="1959" y="499"/>
                    <a:pt x="1957" y="490"/>
                    <a:pt x="1954" y="480"/>
                  </a:cubicBezTo>
                  <a:cubicBezTo>
                    <a:pt x="1949" y="464"/>
                    <a:pt x="1949" y="449"/>
                    <a:pt x="1949" y="433"/>
                  </a:cubicBezTo>
                  <a:cubicBezTo>
                    <a:pt x="1955" y="432"/>
                    <a:pt x="1962" y="431"/>
                    <a:pt x="1968" y="430"/>
                  </a:cubicBezTo>
                  <a:close/>
                  <a:moveTo>
                    <a:pt x="2359" y="368"/>
                  </a:moveTo>
                  <a:cubicBezTo>
                    <a:pt x="2354" y="368"/>
                    <a:pt x="2353" y="375"/>
                    <a:pt x="2357" y="377"/>
                  </a:cubicBezTo>
                  <a:cubicBezTo>
                    <a:pt x="2415" y="406"/>
                    <a:pt x="2475" y="431"/>
                    <a:pt x="2536" y="453"/>
                  </a:cubicBezTo>
                  <a:cubicBezTo>
                    <a:pt x="2567" y="465"/>
                    <a:pt x="2597" y="476"/>
                    <a:pt x="2627" y="487"/>
                  </a:cubicBezTo>
                  <a:cubicBezTo>
                    <a:pt x="2655" y="497"/>
                    <a:pt x="2682" y="500"/>
                    <a:pt x="2711" y="503"/>
                  </a:cubicBezTo>
                  <a:cubicBezTo>
                    <a:pt x="2694" y="514"/>
                    <a:pt x="2671" y="521"/>
                    <a:pt x="2653" y="528"/>
                  </a:cubicBezTo>
                  <a:cubicBezTo>
                    <a:pt x="2620" y="541"/>
                    <a:pt x="2586" y="549"/>
                    <a:pt x="2551" y="551"/>
                  </a:cubicBezTo>
                  <a:cubicBezTo>
                    <a:pt x="2515" y="553"/>
                    <a:pt x="2478" y="549"/>
                    <a:pt x="2442" y="542"/>
                  </a:cubicBezTo>
                  <a:cubicBezTo>
                    <a:pt x="2406" y="535"/>
                    <a:pt x="2372" y="521"/>
                    <a:pt x="2338" y="511"/>
                  </a:cubicBezTo>
                  <a:cubicBezTo>
                    <a:pt x="2222" y="476"/>
                    <a:pt x="2091" y="488"/>
                    <a:pt x="1973" y="509"/>
                  </a:cubicBezTo>
                  <a:cubicBezTo>
                    <a:pt x="1984" y="501"/>
                    <a:pt x="1995" y="492"/>
                    <a:pt x="2006" y="484"/>
                  </a:cubicBezTo>
                  <a:cubicBezTo>
                    <a:pt x="2026" y="470"/>
                    <a:pt x="2048" y="460"/>
                    <a:pt x="2072" y="454"/>
                  </a:cubicBezTo>
                  <a:cubicBezTo>
                    <a:pt x="2100" y="448"/>
                    <a:pt x="2132" y="446"/>
                    <a:pt x="2157" y="431"/>
                  </a:cubicBezTo>
                  <a:cubicBezTo>
                    <a:pt x="2166" y="425"/>
                    <a:pt x="2175" y="418"/>
                    <a:pt x="2184" y="409"/>
                  </a:cubicBezTo>
                  <a:cubicBezTo>
                    <a:pt x="2212" y="376"/>
                    <a:pt x="2210" y="327"/>
                    <a:pt x="2204" y="288"/>
                  </a:cubicBezTo>
                  <a:cubicBezTo>
                    <a:pt x="2200" y="269"/>
                    <a:pt x="2197" y="250"/>
                    <a:pt x="2193" y="231"/>
                  </a:cubicBezTo>
                  <a:cubicBezTo>
                    <a:pt x="2284" y="199"/>
                    <a:pt x="2380" y="236"/>
                    <a:pt x="2467" y="263"/>
                  </a:cubicBezTo>
                  <a:cubicBezTo>
                    <a:pt x="2510" y="276"/>
                    <a:pt x="2555" y="281"/>
                    <a:pt x="2599" y="280"/>
                  </a:cubicBezTo>
                  <a:cubicBezTo>
                    <a:pt x="2640" y="280"/>
                    <a:pt x="2675" y="263"/>
                    <a:pt x="2713" y="254"/>
                  </a:cubicBezTo>
                  <a:cubicBezTo>
                    <a:pt x="2668" y="291"/>
                    <a:pt x="2622" y="323"/>
                    <a:pt x="2567" y="343"/>
                  </a:cubicBezTo>
                  <a:cubicBezTo>
                    <a:pt x="2499" y="368"/>
                    <a:pt x="2431" y="372"/>
                    <a:pt x="2359" y="36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4132993" y="3021588"/>
            <a:ext cx="394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3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3582537" y="4467031"/>
            <a:ext cx="4981102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更多资源，请访问http://www.92ppt.net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305248" y="4229647"/>
            <a:ext cx="35356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定制或更多作品请关注猪七爷素材春秋广告首页：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582537" y="4704416"/>
            <a:ext cx="4981102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猪七爷素材</a:t>
            </a:r>
            <a:endParaRPr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2061" name="文本框 6"/>
          <p:cNvSpPr txBox="1">
            <a:spLocks noChangeArrowheads="1"/>
          </p:cNvSpPr>
          <p:nvPr/>
        </p:nvSpPr>
        <p:spPr bwMode="auto">
          <a:xfrm>
            <a:off x="7330917" y="302895"/>
            <a:ext cx="412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更多资源，请访问http://www.92ppt.n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1322</Words>
  <Application>WPS 演示</Application>
  <PresentationFormat>宽屏</PresentationFormat>
  <Paragraphs>152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Calibri</vt:lpstr>
      <vt:lpstr>Segoe UI Light</vt:lpstr>
      <vt:lpstr>Arial Unicode MS</vt:lpstr>
      <vt:lpstr>Calibri Light</vt:lpstr>
      <vt:lpstr>更多资源，请访问http://www.92ppt.net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xckkf</cp:lastModifiedBy>
  <cp:revision>9</cp:revision>
  <dcterms:created xsi:type="dcterms:W3CDTF">2017-07-03T11:19:00Z</dcterms:created>
  <dcterms:modified xsi:type="dcterms:W3CDTF">2024-01-15T00:24:12Z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