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256" r:id="rId3"/>
    <p:sldId id="257" r:id="rId5"/>
    <p:sldId id="258" r:id="rId6"/>
    <p:sldId id="290" r:id="rId7"/>
    <p:sldId id="288" r:id="rId8"/>
    <p:sldId id="289" r:id="rId9"/>
    <p:sldId id="287" r:id="rId10"/>
    <p:sldId id="264" r:id="rId11"/>
    <p:sldId id="285" r:id="rId12"/>
    <p:sldId id="286" r:id="rId13"/>
    <p:sldId id="281" r:id="rId14"/>
    <p:sldId id="268" r:id="rId15"/>
    <p:sldId id="269" r:id="rId16"/>
    <p:sldId id="283" r:id="rId17"/>
    <p:sldId id="270" r:id="rId18"/>
    <p:sldId id="275" r:id="rId19"/>
    <p:sldId id="271" r:id="rId20"/>
    <p:sldId id="272" r:id="rId21"/>
    <p:sldId id="274" r:id="rId22"/>
    <p:sldId id="273" r:id="rId23"/>
    <p:sldId id="276" r:id="rId24"/>
    <p:sldId id="277" r:id="rId25"/>
    <p:sldId id="291" r:id="rId26"/>
    <p:sldId id="278" r:id="rId27"/>
    <p:sldId id="279" r:id="rId28"/>
    <p:sldId id="280"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F19"/>
    <a:srgbClr val="123210"/>
    <a:srgbClr val="FF5065"/>
    <a:srgbClr val="53C556"/>
    <a:srgbClr val="FF576B"/>
    <a:srgbClr val="000000"/>
    <a:srgbClr val="4F6228"/>
    <a:srgbClr val="713605"/>
    <a:srgbClr val="FF2942"/>
    <a:srgbClr val="E459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p:cViewPr varScale="1">
        <p:scale>
          <a:sx n="102" d="100"/>
          <a:sy n="102" d="100"/>
        </p:scale>
        <p:origin x="756" y="114"/>
      </p:cViewPr>
      <p:guideLst>
        <p:guide orient="horz" pos="216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explosion val="4"/>
          <c:dPt>
            <c:idx val="0"/>
            <c:bubble3D val="0"/>
            <c:spPr>
              <a:solidFill>
                <a:srgbClr val="1D4F19"/>
              </a:solidFill>
            </c:spPr>
          </c:dPt>
          <c:dPt>
            <c:idx val="1"/>
            <c:bubble3D val="0"/>
            <c:spPr>
              <a:solidFill>
                <a:sysClr val="windowText" lastClr="000000">
                  <a:lumMod val="85000"/>
                  <a:lumOff val="15000"/>
                </a:sysClr>
              </a:solidFill>
            </c:spPr>
          </c:dPt>
          <c:dPt>
            <c:idx val="2"/>
            <c:bubble3D val="0"/>
            <c:spPr>
              <a:solidFill>
                <a:srgbClr val="1D4F19"/>
              </a:solidFill>
            </c:spPr>
          </c:dPt>
          <c:dPt>
            <c:idx val="3"/>
            <c:bubble3D val="0"/>
            <c:explosion val="2"/>
            <c:spPr>
              <a:solidFill>
                <a:sysClr val="windowText" lastClr="000000">
                  <a:lumMod val="85000"/>
                  <a:lumOff val="15000"/>
                </a:sysClr>
              </a:solidFill>
            </c:spPr>
          </c:dPt>
          <c:dLbls>
            <c:delete val="1"/>
          </c:dLbls>
          <c:cat>
            <c:strRef>
              <c:f>Sheet1!$A$2:$A$5</c:f>
              <c:strCache>
                <c:ptCount val="4"/>
                <c:pt idx="0">
                  <c:v>1st Qtr</c:v>
                </c:pt>
                <c:pt idx="1">
                  <c:v>2nd Qtr</c:v>
                </c:pt>
                <c:pt idx="2">
                  <c:v>3rd Qtr</c:v>
                </c:pt>
                <c:pt idx="3">
                  <c:v>4th Qtr</c:v>
                </c:pt>
              </c:strCache>
            </c:strRef>
          </c:cat>
          <c:val>
            <c:numRef>
              <c:f>Sheet1!$B$2:$B$5</c:f>
              <c:numCache>
                <c:formatCode>General</c:formatCode>
                <c:ptCount val="4"/>
                <c:pt idx="0">
                  <c:v>3</c:v>
                </c:pt>
                <c:pt idx="1">
                  <c:v>3</c:v>
                </c:pt>
                <c:pt idx="2">
                  <c:v>3</c:v>
                </c:pt>
                <c:pt idx="3">
                  <c:v>3</c:v>
                </c:pt>
              </c:numCache>
            </c:numRef>
          </c:val>
        </c:ser>
        <c:dLbls>
          <c:showLegendKey val="0"/>
          <c:showVal val="0"/>
          <c:showCatName val="0"/>
          <c:showSerName val="0"/>
          <c:showPercent val="0"/>
          <c:showBubbleSize val="0"/>
          <c:showLeaderLines val="1"/>
        </c:dLbls>
        <c:firstSliceAng val="0"/>
        <c:holeSize val="54"/>
      </c:doughnutChart>
      <c:spPr>
        <a:noFill/>
        <a:ln w="25354">
          <a:noFill/>
        </a:ln>
      </c:spPr>
    </c:plotArea>
    <c:plotVisOnly val="1"/>
    <c:dispBlanksAs val="gap"/>
    <c:showDLblsOverMax val="0"/>
  </c:chart>
  <c:txPr>
    <a:bodyPr/>
    <a:lstStyle/>
    <a:p>
      <a:pPr>
        <a:defRPr lang="zh-CN" sz="1785">
          <a:latin typeface="+mn-lt"/>
          <a:ea typeface="+mn-ea"/>
          <a:cs typeface="+mn-ea"/>
          <a:sym typeface="+mn-lt"/>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79A18F-4E26-4B2F-B1D2-2F3F2782C14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70F956-FC7D-4434-9D9E-CC985997F4E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B2931F4-194C-4DD9-9505-42FC048612E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AB2A2D-5054-49A2-BEE4-C9F6B6DAB1E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2931F4-194C-4DD9-9505-42FC048612EF}"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AB2A2D-5054-49A2-BEE4-C9F6B6DAB1ED}"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hyperlink" Target="http://www.92ppt.net/" TargetMode="Externa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hyperlink" Target="http://www.92ppt.net/" TargetMode="Externa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0460"/>
            <a:ext cx="12192000" cy="6837539"/>
          </a:xfrm>
          <a:prstGeom prst="rect">
            <a:avLst/>
          </a:prstGeom>
          <a:effectLst/>
        </p:spPr>
      </p:pic>
      <p:sp>
        <p:nvSpPr>
          <p:cNvPr id="2" name="标题 1" hidden="1"/>
          <p:cNvSpPr>
            <a:spLocks noGrp="1"/>
          </p:cNvSpPr>
          <p:nvPr>
            <p:ph type="title"/>
          </p:nvPr>
        </p:nvSpPr>
        <p:spPr/>
        <p:txBody>
          <a:bodyPr/>
          <a:lstStyle/>
          <a:p>
            <a:r>
              <a:rPr lang="en-US" altLang="zh-CN" dirty="0" smtClean="0">
                <a:latin typeface="+mn-lt"/>
                <a:ea typeface="+mn-ea"/>
                <a:cs typeface="+mn-ea"/>
                <a:sym typeface="+mn-lt"/>
              </a:rPr>
              <a:t>+</a:t>
            </a:r>
            <a:endParaRPr lang="zh-CN" altLang="en-US" dirty="0">
              <a:latin typeface="+mn-lt"/>
              <a:ea typeface="+mn-ea"/>
              <a:cs typeface="+mn-ea"/>
              <a:sym typeface="+mn-lt"/>
            </a:endParaRPr>
          </a:p>
        </p:txBody>
      </p:sp>
      <p:sp>
        <p:nvSpPr>
          <p:cNvPr id="11" name="矩形 10"/>
          <p:cNvSpPr/>
          <p:nvPr/>
        </p:nvSpPr>
        <p:spPr>
          <a:xfrm>
            <a:off x="1559496" y="1628800"/>
            <a:ext cx="9562640" cy="1106398"/>
          </a:xfrm>
          <a:prstGeom prst="rect">
            <a:avLst/>
          </a:prstGeom>
        </p:spPr>
        <p:txBody>
          <a:bodyPr wrap="square" lIns="89858" tIns="44929" rIns="89858" bIns="44929">
            <a:spAutoFit/>
          </a:bodyPr>
          <a:lstStyle/>
          <a:p>
            <a:pPr algn="ctr"/>
            <a:r>
              <a:rPr lang="zh-CN" altLang="en-US" sz="6600" b="1" dirty="0">
                <a:solidFill>
                  <a:srgbClr val="1D4F19"/>
                </a:solidFill>
                <a:cs typeface="+mn-ea"/>
                <a:sym typeface="+mn-lt"/>
              </a:rPr>
              <a:t>卡通</a:t>
            </a:r>
            <a:r>
              <a:rPr lang="zh-CN" altLang="en-US" sz="6600" b="1" dirty="0" smtClean="0">
                <a:solidFill>
                  <a:srgbClr val="1D4F19"/>
                </a:solidFill>
                <a:cs typeface="+mn-ea"/>
                <a:sym typeface="+mn-lt"/>
              </a:rPr>
              <a:t>教师</a:t>
            </a:r>
            <a:r>
              <a:rPr lang="zh-CN" altLang="en-US" sz="6600" b="1" dirty="0">
                <a:solidFill>
                  <a:srgbClr val="1D4F19"/>
                </a:solidFill>
                <a:cs typeface="+mn-ea"/>
                <a:sym typeface="+mn-lt"/>
              </a:rPr>
              <a:t>说课</a:t>
            </a:r>
            <a:r>
              <a:rPr lang="en-US" altLang="zh-CN" sz="6600" b="1" dirty="0">
                <a:solidFill>
                  <a:srgbClr val="1D4F19"/>
                </a:solidFill>
                <a:cs typeface="+mn-ea"/>
                <a:sym typeface="+mn-lt"/>
              </a:rPr>
              <a:t>PPT</a:t>
            </a:r>
            <a:r>
              <a:rPr lang="zh-CN" altLang="en-US" sz="6600" b="1" dirty="0">
                <a:solidFill>
                  <a:srgbClr val="1D4F19"/>
                </a:solidFill>
                <a:cs typeface="+mn-ea"/>
                <a:sym typeface="+mn-lt"/>
              </a:rPr>
              <a:t>模板</a:t>
            </a:r>
            <a:endParaRPr lang="zh-CN" altLang="en-US" sz="6600" b="1" dirty="0">
              <a:solidFill>
                <a:srgbClr val="1D4F19"/>
              </a:solidFill>
              <a:cs typeface="+mn-ea"/>
              <a:sym typeface="+mn-lt"/>
            </a:endParaRPr>
          </a:p>
        </p:txBody>
      </p:sp>
      <p:sp>
        <p:nvSpPr>
          <p:cNvPr id="16" name="TextBox 14"/>
          <p:cNvSpPr txBox="1"/>
          <p:nvPr/>
        </p:nvSpPr>
        <p:spPr>
          <a:xfrm>
            <a:off x="5691839" y="2839980"/>
            <a:ext cx="1190625" cy="282575"/>
          </a:xfrm>
          <a:prstGeom prst="rect">
            <a:avLst/>
          </a:prstGeom>
          <a:noFill/>
        </p:spPr>
        <p:txBody>
          <a:bodyPr wrap="none" lIns="67376" tIns="33688" rIns="67376" bIns="33688" rtlCol="0">
            <a:spAutoFit/>
          </a:bodyPr>
          <a:lstStyle>
            <a:defPPr>
              <a:defRPr lang="zh-CN"/>
            </a:defPPr>
            <a:lvl1pPr>
              <a:defRPr sz="2000">
                <a:solidFill>
                  <a:schemeClr val="accent2"/>
                </a:solidFill>
                <a:latin typeface="+mn-ea"/>
                <a:ea typeface="+mn-ea"/>
              </a:defRPr>
            </a:lvl1pPr>
          </a:lstStyle>
          <a:p>
            <a:r>
              <a:rPr lang="zh-CN" altLang="en-US" sz="1400" dirty="0" smtClean="0">
                <a:solidFill>
                  <a:schemeClr val="tx1">
                    <a:lumMod val="85000"/>
                    <a:lumOff val="15000"/>
                  </a:schemeClr>
                </a:solidFill>
                <a:latin typeface="+mn-lt"/>
                <a:cs typeface="+mn-ea"/>
                <a:sym typeface="+mn-lt"/>
              </a:rPr>
              <a:t>演讲</a:t>
            </a:r>
            <a:r>
              <a:rPr lang="zh-CN" altLang="en-US" sz="1400" smtClean="0">
                <a:solidFill>
                  <a:schemeClr val="tx1">
                    <a:lumMod val="85000"/>
                    <a:lumOff val="15000"/>
                  </a:schemeClr>
                </a:solidFill>
                <a:latin typeface="+mn-lt"/>
                <a:cs typeface="+mn-ea"/>
                <a:sym typeface="+mn-lt"/>
              </a:rPr>
              <a:t>人：</a:t>
            </a:r>
            <a:r>
              <a:rPr lang="en-US" altLang="zh-CN" sz="1400" smtClean="0">
                <a:solidFill>
                  <a:schemeClr val="tx1">
                    <a:lumMod val="85000"/>
                    <a:lumOff val="15000"/>
                  </a:schemeClr>
                </a:solidFill>
                <a:latin typeface="+mn-lt"/>
                <a:cs typeface="+mn-ea"/>
                <a:sym typeface="+mn-lt"/>
              </a:rPr>
              <a:t>XXX</a:t>
            </a:r>
            <a:endParaRPr lang="en-US" altLang="zh-CN" sz="1400" smtClean="0">
              <a:solidFill>
                <a:schemeClr val="tx1">
                  <a:lumMod val="85000"/>
                  <a:lumOff val="15000"/>
                </a:schemeClr>
              </a:solidFill>
              <a:latin typeface="+mn-lt"/>
              <a:cs typeface="+mn-ea"/>
              <a:sym typeface="+mn-lt"/>
            </a:endParaRPr>
          </a:p>
        </p:txBody>
      </p:sp>
      <p:sp>
        <p:nvSpPr>
          <p:cNvPr id="7" name="文本框 6"/>
          <p:cNvSpPr txBox="1"/>
          <p:nvPr/>
        </p:nvSpPr>
        <p:spPr>
          <a:xfrm>
            <a:off x="7698462" y="973574"/>
            <a:ext cx="4121706" cy="369332"/>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ym typeface="+mn-ea"/>
              </a:rPr>
              <a:t>更多资源，请访问</a:t>
            </a:r>
            <a:r>
              <a:rPr lang="en-US" altLang="zh-CN" dirty="0">
                <a:sym typeface="+mn-ea"/>
                <a:hlinkClick r:id="rId2"/>
              </a:rPr>
              <a:t>http://www.92ppt.net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5" name="直接连接符 24"/>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6"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endParaRPr lang="zh-CN" altLang="en-US" dirty="0" smtClean="0">
              <a:solidFill>
                <a:prstClr val="black"/>
              </a:solidFill>
              <a:cs typeface="+mn-ea"/>
              <a:sym typeface="+mn-lt"/>
            </a:endParaRPr>
          </a:p>
        </p:txBody>
      </p:sp>
      <p:grpSp>
        <p:nvGrpSpPr>
          <p:cNvPr id="3" name="组合 2"/>
          <p:cNvGrpSpPr/>
          <p:nvPr/>
        </p:nvGrpSpPr>
        <p:grpSpPr>
          <a:xfrm>
            <a:off x="983432" y="1700808"/>
            <a:ext cx="9824549" cy="4246068"/>
            <a:chOff x="839614" y="1030882"/>
            <a:chExt cx="7439295" cy="3215186"/>
          </a:xfrm>
        </p:grpSpPr>
        <p:grpSp>
          <p:nvGrpSpPr>
            <p:cNvPr id="101" name="组合 100"/>
            <p:cNvGrpSpPr/>
            <p:nvPr/>
          </p:nvGrpSpPr>
          <p:grpSpPr>
            <a:xfrm>
              <a:off x="3024507" y="1188065"/>
              <a:ext cx="3094725" cy="3058003"/>
              <a:chOff x="3024507" y="1188065"/>
              <a:chExt cx="3094725" cy="3058003"/>
            </a:xfrm>
          </p:grpSpPr>
          <p:sp>
            <p:nvSpPr>
              <p:cNvPr id="102" name="Freeform: Shape 104"/>
              <p:cNvSpPr/>
              <p:nvPr/>
            </p:nvSpPr>
            <p:spPr bwMode="auto">
              <a:xfrm>
                <a:off x="4398271" y="1880790"/>
                <a:ext cx="1720961" cy="774516"/>
              </a:xfrm>
              <a:custGeom>
                <a:avLst/>
                <a:gdLst/>
                <a:ahLst/>
                <a:cxnLst>
                  <a:cxn ang="0">
                    <a:pos x="621" y="54"/>
                  </a:cxn>
                  <a:cxn ang="0">
                    <a:pos x="346" y="54"/>
                  </a:cxn>
                  <a:cxn ang="0">
                    <a:pos x="255" y="91"/>
                  </a:cxn>
                  <a:cxn ang="0">
                    <a:pos x="0" y="346"/>
                  </a:cxn>
                  <a:cxn ang="0">
                    <a:pos x="91" y="309"/>
                  </a:cxn>
                  <a:cxn ang="0">
                    <a:pos x="621" y="309"/>
                  </a:cxn>
                  <a:cxn ang="0">
                    <a:pos x="621" y="351"/>
                  </a:cxn>
                  <a:cxn ang="0">
                    <a:pos x="636" y="358"/>
                  </a:cxn>
                  <a:cxn ang="0">
                    <a:pos x="797" y="196"/>
                  </a:cxn>
                  <a:cxn ang="0">
                    <a:pos x="797" y="166"/>
                  </a:cxn>
                  <a:cxn ang="0">
                    <a:pos x="636" y="5"/>
                  </a:cxn>
                  <a:cxn ang="0">
                    <a:pos x="621" y="11"/>
                  </a:cxn>
                  <a:cxn ang="0">
                    <a:pos x="621" y="54"/>
                  </a:cxn>
                </a:cxnLst>
                <a:rect l="0" t="0" r="r" b="b"/>
                <a:pathLst>
                  <a:path w="805" h="363">
                    <a:moveTo>
                      <a:pt x="621" y="54"/>
                    </a:moveTo>
                    <a:cubicBezTo>
                      <a:pt x="346" y="54"/>
                      <a:pt x="346" y="54"/>
                      <a:pt x="346" y="54"/>
                    </a:cubicBezTo>
                    <a:cubicBezTo>
                      <a:pt x="310" y="54"/>
                      <a:pt x="279" y="68"/>
                      <a:pt x="255" y="91"/>
                    </a:cubicBezTo>
                    <a:cubicBezTo>
                      <a:pt x="0" y="346"/>
                      <a:pt x="0" y="346"/>
                      <a:pt x="0" y="346"/>
                    </a:cubicBezTo>
                    <a:cubicBezTo>
                      <a:pt x="23" y="323"/>
                      <a:pt x="55" y="309"/>
                      <a:pt x="91" y="309"/>
                    </a:cubicBezTo>
                    <a:cubicBezTo>
                      <a:pt x="621" y="309"/>
                      <a:pt x="621" y="309"/>
                      <a:pt x="621" y="309"/>
                    </a:cubicBezTo>
                    <a:cubicBezTo>
                      <a:pt x="621" y="351"/>
                      <a:pt x="621" y="351"/>
                      <a:pt x="621" y="351"/>
                    </a:cubicBezTo>
                    <a:cubicBezTo>
                      <a:pt x="621" y="359"/>
                      <a:pt x="630" y="363"/>
                      <a:pt x="636" y="358"/>
                    </a:cubicBezTo>
                    <a:cubicBezTo>
                      <a:pt x="797" y="196"/>
                      <a:pt x="797" y="196"/>
                      <a:pt x="797" y="196"/>
                    </a:cubicBezTo>
                    <a:cubicBezTo>
                      <a:pt x="805" y="188"/>
                      <a:pt x="805" y="175"/>
                      <a:pt x="797" y="166"/>
                    </a:cubicBezTo>
                    <a:cubicBezTo>
                      <a:pt x="636" y="5"/>
                      <a:pt x="636" y="5"/>
                      <a:pt x="636" y="5"/>
                    </a:cubicBezTo>
                    <a:cubicBezTo>
                      <a:pt x="630" y="0"/>
                      <a:pt x="621" y="3"/>
                      <a:pt x="621" y="11"/>
                    </a:cubicBezTo>
                    <a:lnTo>
                      <a:pt x="621" y="54"/>
                    </a:lnTo>
                    <a:close/>
                  </a:path>
                </a:pathLst>
              </a:custGeom>
              <a:solidFill>
                <a:schemeClr val="tx1">
                  <a:lumMod val="85000"/>
                  <a:lumOff val="15000"/>
                </a:schemeClr>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03" name="Freeform: Shape 107"/>
              <p:cNvSpPr/>
              <p:nvPr/>
            </p:nvSpPr>
            <p:spPr bwMode="auto">
              <a:xfrm>
                <a:off x="3959268" y="1188065"/>
                <a:ext cx="839616" cy="1747669"/>
              </a:xfrm>
              <a:custGeom>
                <a:avLst/>
                <a:gdLst/>
                <a:ahLst/>
                <a:cxnLst>
                  <a:cxn ang="0">
                    <a:pos x="95" y="138"/>
                  </a:cxn>
                  <a:cxn ang="0">
                    <a:pos x="10" y="400"/>
                  </a:cxn>
                  <a:cxn ang="0">
                    <a:pos x="18" y="497"/>
                  </a:cxn>
                  <a:cxn ang="0">
                    <a:pos x="182" y="818"/>
                  </a:cxn>
                  <a:cxn ang="0">
                    <a:pos x="174" y="721"/>
                  </a:cxn>
                  <a:cxn ang="0">
                    <a:pos x="338" y="217"/>
                  </a:cxn>
                  <a:cxn ang="0">
                    <a:pos x="379" y="230"/>
                  </a:cxn>
                  <a:cxn ang="0">
                    <a:pos x="389" y="218"/>
                  </a:cxn>
                  <a:cxn ang="0">
                    <a:pos x="286" y="14"/>
                  </a:cxn>
                  <a:cxn ang="0">
                    <a:pos x="257" y="5"/>
                  </a:cxn>
                  <a:cxn ang="0">
                    <a:pos x="54" y="109"/>
                  </a:cxn>
                  <a:cxn ang="0">
                    <a:pos x="55" y="125"/>
                  </a:cxn>
                  <a:cxn ang="0">
                    <a:pos x="95" y="138"/>
                  </a:cxn>
                </a:cxnLst>
                <a:rect l="0" t="0" r="r" b="b"/>
                <a:pathLst>
                  <a:path w="393" h="818">
                    <a:moveTo>
                      <a:pt x="95" y="138"/>
                    </a:moveTo>
                    <a:cubicBezTo>
                      <a:pt x="10" y="400"/>
                      <a:pt x="10" y="400"/>
                      <a:pt x="10" y="400"/>
                    </a:cubicBezTo>
                    <a:cubicBezTo>
                      <a:pt x="0" y="433"/>
                      <a:pt x="3" y="468"/>
                      <a:pt x="18" y="497"/>
                    </a:cubicBezTo>
                    <a:cubicBezTo>
                      <a:pt x="182" y="818"/>
                      <a:pt x="182" y="818"/>
                      <a:pt x="182" y="818"/>
                    </a:cubicBezTo>
                    <a:cubicBezTo>
                      <a:pt x="167" y="789"/>
                      <a:pt x="163" y="755"/>
                      <a:pt x="174" y="721"/>
                    </a:cubicBezTo>
                    <a:cubicBezTo>
                      <a:pt x="338" y="217"/>
                      <a:pt x="338" y="217"/>
                      <a:pt x="338" y="217"/>
                    </a:cubicBezTo>
                    <a:cubicBezTo>
                      <a:pt x="379" y="230"/>
                      <a:pt x="379" y="230"/>
                      <a:pt x="379" y="230"/>
                    </a:cubicBezTo>
                    <a:cubicBezTo>
                      <a:pt x="386" y="232"/>
                      <a:pt x="393" y="225"/>
                      <a:pt x="389" y="218"/>
                    </a:cubicBezTo>
                    <a:cubicBezTo>
                      <a:pt x="286" y="14"/>
                      <a:pt x="286" y="14"/>
                      <a:pt x="286" y="14"/>
                    </a:cubicBezTo>
                    <a:cubicBezTo>
                      <a:pt x="280" y="4"/>
                      <a:pt x="267" y="0"/>
                      <a:pt x="257" y="5"/>
                    </a:cubicBezTo>
                    <a:cubicBezTo>
                      <a:pt x="54" y="109"/>
                      <a:pt x="54" y="109"/>
                      <a:pt x="54" y="109"/>
                    </a:cubicBezTo>
                    <a:cubicBezTo>
                      <a:pt x="47" y="112"/>
                      <a:pt x="48" y="122"/>
                      <a:pt x="55" y="125"/>
                    </a:cubicBezTo>
                    <a:lnTo>
                      <a:pt x="95" y="138"/>
                    </a:lnTo>
                    <a:close/>
                  </a:path>
                </a:pathLst>
              </a:custGeom>
              <a:solidFill>
                <a:srgbClr val="1D4F19"/>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04" name="Freeform: Shape 110"/>
              <p:cNvSpPr/>
              <p:nvPr/>
            </p:nvSpPr>
            <p:spPr bwMode="auto">
              <a:xfrm>
                <a:off x="3024507" y="2263040"/>
                <a:ext cx="1607455" cy="951452"/>
              </a:xfrm>
              <a:custGeom>
                <a:avLst/>
                <a:gdLst/>
                <a:ahLst/>
                <a:cxnLst>
                  <a:cxn ang="0">
                    <a:pos x="79" y="255"/>
                  </a:cxn>
                  <a:cxn ang="0">
                    <a:pos x="301" y="417"/>
                  </a:cxn>
                  <a:cxn ang="0">
                    <a:pos x="396" y="440"/>
                  </a:cxn>
                  <a:cxn ang="0">
                    <a:pos x="752" y="383"/>
                  </a:cxn>
                  <a:cxn ang="0">
                    <a:pos x="658" y="361"/>
                  </a:cxn>
                  <a:cxn ang="0">
                    <a:pos x="229" y="49"/>
                  </a:cxn>
                  <a:cxn ang="0">
                    <a:pos x="254" y="15"/>
                  </a:cxn>
                  <a:cxn ang="0">
                    <a:pos x="245" y="1"/>
                  </a:cxn>
                  <a:cxn ang="0">
                    <a:pos x="20" y="36"/>
                  </a:cxn>
                  <a:cxn ang="0">
                    <a:pos x="2" y="61"/>
                  </a:cxn>
                  <a:cxn ang="0">
                    <a:pos x="38" y="286"/>
                  </a:cxn>
                  <a:cxn ang="0">
                    <a:pos x="54" y="290"/>
                  </a:cxn>
                  <a:cxn ang="0">
                    <a:pos x="79" y="255"/>
                  </a:cxn>
                </a:cxnLst>
                <a:rect l="0" t="0" r="r" b="b"/>
                <a:pathLst>
                  <a:path w="752" h="445">
                    <a:moveTo>
                      <a:pt x="79" y="255"/>
                    </a:moveTo>
                    <a:cubicBezTo>
                      <a:pt x="301" y="417"/>
                      <a:pt x="301" y="417"/>
                      <a:pt x="301" y="417"/>
                    </a:cubicBezTo>
                    <a:cubicBezTo>
                      <a:pt x="330" y="438"/>
                      <a:pt x="364" y="445"/>
                      <a:pt x="396" y="440"/>
                    </a:cubicBezTo>
                    <a:cubicBezTo>
                      <a:pt x="752" y="383"/>
                      <a:pt x="752" y="383"/>
                      <a:pt x="752" y="383"/>
                    </a:cubicBezTo>
                    <a:cubicBezTo>
                      <a:pt x="720" y="389"/>
                      <a:pt x="686" y="381"/>
                      <a:pt x="658" y="361"/>
                    </a:cubicBezTo>
                    <a:cubicBezTo>
                      <a:pt x="229" y="49"/>
                      <a:pt x="229" y="49"/>
                      <a:pt x="229" y="49"/>
                    </a:cubicBezTo>
                    <a:cubicBezTo>
                      <a:pt x="254" y="15"/>
                      <a:pt x="254" y="15"/>
                      <a:pt x="254" y="15"/>
                    </a:cubicBezTo>
                    <a:cubicBezTo>
                      <a:pt x="258" y="8"/>
                      <a:pt x="253" y="0"/>
                      <a:pt x="245" y="1"/>
                    </a:cubicBezTo>
                    <a:cubicBezTo>
                      <a:pt x="20" y="36"/>
                      <a:pt x="20" y="36"/>
                      <a:pt x="20" y="36"/>
                    </a:cubicBezTo>
                    <a:cubicBezTo>
                      <a:pt x="8" y="38"/>
                      <a:pt x="0" y="49"/>
                      <a:pt x="2" y="61"/>
                    </a:cubicBezTo>
                    <a:cubicBezTo>
                      <a:pt x="38" y="286"/>
                      <a:pt x="38" y="286"/>
                      <a:pt x="38" y="286"/>
                    </a:cubicBezTo>
                    <a:cubicBezTo>
                      <a:pt x="39" y="294"/>
                      <a:pt x="49" y="296"/>
                      <a:pt x="54" y="290"/>
                    </a:cubicBezTo>
                    <a:lnTo>
                      <a:pt x="79" y="255"/>
                    </a:lnTo>
                    <a:close/>
                  </a:path>
                </a:pathLst>
              </a:custGeom>
              <a:solidFill>
                <a:schemeClr val="tx1">
                  <a:lumMod val="85000"/>
                  <a:lumOff val="15000"/>
                </a:schemeClr>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05" name="Freeform: Shape 113"/>
              <p:cNvSpPr/>
              <p:nvPr/>
            </p:nvSpPr>
            <p:spPr bwMode="auto">
              <a:xfrm>
                <a:off x="3667155" y="2855612"/>
                <a:ext cx="1195158" cy="1390456"/>
              </a:xfrm>
              <a:custGeom>
                <a:avLst/>
                <a:gdLst/>
                <a:ahLst/>
                <a:cxnLst>
                  <a:cxn ang="0">
                    <a:pos x="228" y="602"/>
                  </a:cxn>
                  <a:cxn ang="0">
                    <a:pos x="451" y="440"/>
                  </a:cxn>
                  <a:cxn ang="0">
                    <a:pos x="502" y="357"/>
                  </a:cxn>
                  <a:cxn ang="0">
                    <a:pos x="559" y="0"/>
                  </a:cxn>
                  <a:cxn ang="0">
                    <a:pos x="507" y="84"/>
                  </a:cxn>
                  <a:cxn ang="0">
                    <a:pos x="79" y="395"/>
                  </a:cxn>
                  <a:cxn ang="0">
                    <a:pos x="54" y="361"/>
                  </a:cxn>
                  <a:cxn ang="0">
                    <a:pos x="38" y="365"/>
                  </a:cxn>
                  <a:cxn ang="0">
                    <a:pos x="2" y="590"/>
                  </a:cxn>
                  <a:cxn ang="0">
                    <a:pos x="20" y="614"/>
                  </a:cxn>
                  <a:cxn ang="0">
                    <a:pos x="245" y="650"/>
                  </a:cxn>
                  <a:cxn ang="0">
                    <a:pos x="253" y="636"/>
                  </a:cxn>
                  <a:cxn ang="0">
                    <a:pos x="228" y="602"/>
                  </a:cxn>
                </a:cxnLst>
                <a:rect l="0" t="0" r="r" b="b"/>
                <a:pathLst>
                  <a:path w="559" h="651">
                    <a:moveTo>
                      <a:pt x="228" y="602"/>
                    </a:moveTo>
                    <a:cubicBezTo>
                      <a:pt x="451" y="440"/>
                      <a:pt x="451" y="440"/>
                      <a:pt x="451" y="440"/>
                    </a:cubicBezTo>
                    <a:cubicBezTo>
                      <a:pt x="480" y="419"/>
                      <a:pt x="497" y="389"/>
                      <a:pt x="502" y="357"/>
                    </a:cubicBezTo>
                    <a:cubicBezTo>
                      <a:pt x="559" y="0"/>
                      <a:pt x="559" y="0"/>
                      <a:pt x="559" y="0"/>
                    </a:cubicBezTo>
                    <a:cubicBezTo>
                      <a:pt x="553" y="33"/>
                      <a:pt x="536" y="63"/>
                      <a:pt x="507" y="84"/>
                    </a:cubicBezTo>
                    <a:cubicBezTo>
                      <a:pt x="79" y="395"/>
                      <a:pt x="79" y="395"/>
                      <a:pt x="79" y="395"/>
                    </a:cubicBezTo>
                    <a:cubicBezTo>
                      <a:pt x="54" y="361"/>
                      <a:pt x="54" y="361"/>
                      <a:pt x="54" y="361"/>
                    </a:cubicBezTo>
                    <a:cubicBezTo>
                      <a:pt x="49" y="355"/>
                      <a:pt x="39" y="357"/>
                      <a:pt x="38" y="365"/>
                    </a:cubicBezTo>
                    <a:cubicBezTo>
                      <a:pt x="2" y="590"/>
                      <a:pt x="2" y="590"/>
                      <a:pt x="2" y="590"/>
                    </a:cubicBezTo>
                    <a:cubicBezTo>
                      <a:pt x="0" y="602"/>
                      <a:pt x="8" y="613"/>
                      <a:pt x="20" y="614"/>
                    </a:cubicBezTo>
                    <a:cubicBezTo>
                      <a:pt x="245" y="650"/>
                      <a:pt x="245" y="650"/>
                      <a:pt x="245" y="650"/>
                    </a:cubicBezTo>
                    <a:cubicBezTo>
                      <a:pt x="253" y="651"/>
                      <a:pt x="258" y="642"/>
                      <a:pt x="253" y="636"/>
                    </a:cubicBezTo>
                    <a:lnTo>
                      <a:pt x="228" y="602"/>
                    </a:lnTo>
                    <a:close/>
                  </a:path>
                </a:pathLst>
              </a:custGeom>
              <a:solidFill>
                <a:schemeClr val="tx1">
                  <a:lumMod val="85000"/>
                  <a:lumOff val="15000"/>
                </a:schemeClr>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06" name="Freeform: Shape 116"/>
              <p:cNvSpPr/>
              <p:nvPr/>
            </p:nvSpPr>
            <p:spPr bwMode="auto">
              <a:xfrm>
                <a:off x="4713753" y="2570175"/>
                <a:ext cx="1123382" cy="1532340"/>
              </a:xfrm>
              <a:custGeom>
                <a:avLst/>
                <a:gdLst/>
                <a:ahLst/>
                <a:cxnLst>
                  <a:cxn ang="0">
                    <a:pos x="470" y="500"/>
                  </a:cxn>
                  <a:cxn ang="0">
                    <a:pos x="385" y="238"/>
                  </a:cxn>
                  <a:cxn ang="0">
                    <a:pos x="322" y="164"/>
                  </a:cxn>
                  <a:cxn ang="0">
                    <a:pos x="0" y="0"/>
                  </a:cxn>
                  <a:cxn ang="0">
                    <a:pos x="64" y="74"/>
                  </a:cxn>
                  <a:cxn ang="0">
                    <a:pos x="228" y="578"/>
                  </a:cxn>
                  <a:cxn ang="0">
                    <a:pos x="187" y="592"/>
                  </a:cxn>
                  <a:cxn ang="0">
                    <a:pos x="186" y="608"/>
                  </a:cxn>
                  <a:cxn ang="0">
                    <a:pos x="389" y="711"/>
                  </a:cxn>
                  <a:cxn ang="0">
                    <a:pos x="418" y="702"/>
                  </a:cxn>
                  <a:cxn ang="0">
                    <a:pos x="521" y="499"/>
                  </a:cxn>
                  <a:cxn ang="0">
                    <a:pos x="511" y="486"/>
                  </a:cxn>
                  <a:cxn ang="0">
                    <a:pos x="470" y="500"/>
                  </a:cxn>
                </a:cxnLst>
                <a:rect l="0" t="0" r="r" b="b"/>
                <a:pathLst>
                  <a:path w="525" h="717">
                    <a:moveTo>
                      <a:pt x="470" y="500"/>
                    </a:moveTo>
                    <a:cubicBezTo>
                      <a:pt x="385" y="238"/>
                      <a:pt x="385" y="238"/>
                      <a:pt x="385" y="238"/>
                    </a:cubicBezTo>
                    <a:cubicBezTo>
                      <a:pt x="374" y="204"/>
                      <a:pt x="351" y="178"/>
                      <a:pt x="322" y="164"/>
                    </a:cubicBezTo>
                    <a:cubicBezTo>
                      <a:pt x="0" y="0"/>
                      <a:pt x="0" y="0"/>
                      <a:pt x="0" y="0"/>
                    </a:cubicBezTo>
                    <a:cubicBezTo>
                      <a:pt x="30" y="15"/>
                      <a:pt x="53" y="41"/>
                      <a:pt x="64" y="74"/>
                    </a:cubicBezTo>
                    <a:cubicBezTo>
                      <a:pt x="228" y="578"/>
                      <a:pt x="228" y="578"/>
                      <a:pt x="228" y="578"/>
                    </a:cubicBezTo>
                    <a:cubicBezTo>
                      <a:pt x="187" y="592"/>
                      <a:pt x="187" y="592"/>
                      <a:pt x="187" y="592"/>
                    </a:cubicBezTo>
                    <a:cubicBezTo>
                      <a:pt x="180" y="594"/>
                      <a:pt x="179" y="604"/>
                      <a:pt x="186" y="608"/>
                    </a:cubicBezTo>
                    <a:cubicBezTo>
                      <a:pt x="389" y="711"/>
                      <a:pt x="389" y="711"/>
                      <a:pt x="389" y="711"/>
                    </a:cubicBezTo>
                    <a:cubicBezTo>
                      <a:pt x="400" y="717"/>
                      <a:pt x="412" y="712"/>
                      <a:pt x="418" y="702"/>
                    </a:cubicBezTo>
                    <a:cubicBezTo>
                      <a:pt x="521" y="499"/>
                      <a:pt x="521" y="499"/>
                      <a:pt x="521" y="499"/>
                    </a:cubicBezTo>
                    <a:cubicBezTo>
                      <a:pt x="525" y="492"/>
                      <a:pt x="518" y="484"/>
                      <a:pt x="511" y="486"/>
                    </a:cubicBezTo>
                    <a:lnTo>
                      <a:pt x="470" y="500"/>
                    </a:lnTo>
                    <a:close/>
                  </a:path>
                </a:pathLst>
              </a:custGeom>
              <a:solidFill>
                <a:srgbClr val="1D4F19"/>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nvGrpSpPr>
              <p:cNvPr id="107" name="Group 118"/>
              <p:cNvGrpSpPr/>
              <p:nvPr/>
            </p:nvGrpSpPr>
            <p:grpSpPr>
              <a:xfrm>
                <a:off x="4318149" y="2540129"/>
                <a:ext cx="545834" cy="545833"/>
                <a:chOff x="4330700" y="2847975"/>
                <a:chExt cx="519113" cy="519113"/>
              </a:xfrm>
            </p:grpSpPr>
            <p:sp>
              <p:nvSpPr>
                <p:cNvPr id="113" name="Oval 119"/>
                <p:cNvSpPr/>
                <p:nvPr/>
              </p:nvSpPr>
              <p:spPr bwMode="auto">
                <a:xfrm>
                  <a:off x="4330700" y="2847975"/>
                  <a:ext cx="519113" cy="519113"/>
                </a:xfrm>
                <a:prstGeom prst="ellipse">
                  <a:avLst/>
                </a:prstGeom>
                <a:solidFill>
                  <a:srgbClr val="FFFFFF">
                    <a:lumMod val="75000"/>
                  </a:srgbClr>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14" name="Freeform: Shape 120"/>
                <p:cNvSpPr/>
                <p:nvPr/>
              </p:nvSpPr>
              <p:spPr bwMode="auto">
                <a:xfrm>
                  <a:off x="4378325" y="2894013"/>
                  <a:ext cx="427038" cy="428625"/>
                </a:xfrm>
                <a:custGeom>
                  <a:avLst/>
                  <a:gdLst/>
                  <a:ahLst/>
                  <a:cxnLst>
                    <a:cxn ang="0">
                      <a:pos x="37" y="173"/>
                    </a:cxn>
                    <a:cxn ang="0">
                      <a:pos x="37" y="38"/>
                    </a:cxn>
                    <a:cxn ang="0">
                      <a:pos x="172" y="38"/>
                    </a:cxn>
                    <a:cxn ang="0">
                      <a:pos x="172" y="173"/>
                    </a:cxn>
                    <a:cxn ang="0">
                      <a:pos x="37" y="173"/>
                    </a:cxn>
                  </a:cxnLst>
                  <a:rect l="0" t="0" r="r" b="b"/>
                  <a:pathLst>
                    <a:path w="210" h="211">
                      <a:moveTo>
                        <a:pt x="37" y="173"/>
                      </a:moveTo>
                      <a:cubicBezTo>
                        <a:pt x="0" y="136"/>
                        <a:pt x="0" y="75"/>
                        <a:pt x="37" y="38"/>
                      </a:cubicBezTo>
                      <a:cubicBezTo>
                        <a:pt x="74" y="0"/>
                        <a:pt x="135" y="0"/>
                        <a:pt x="172" y="38"/>
                      </a:cubicBezTo>
                      <a:cubicBezTo>
                        <a:pt x="210" y="75"/>
                        <a:pt x="210" y="136"/>
                        <a:pt x="172" y="173"/>
                      </a:cubicBezTo>
                      <a:cubicBezTo>
                        <a:pt x="135" y="211"/>
                        <a:pt x="74" y="211"/>
                        <a:pt x="37" y="173"/>
                      </a:cubicBezTo>
                      <a:close/>
                    </a:path>
                  </a:pathLst>
                </a:custGeom>
                <a:solidFill>
                  <a:srgbClr val="FFFFFF"/>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sp>
            <p:nvSpPr>
              <p:cNvPr id="108" name="TextBox 121"/>
              <p:cNvSpPr txBox="1"/>
              <p:nvPr/>
            </p:nvSpPr>
            <p:spPr>
              <a:xfrm rot="17227015">
                <a:off x="3857432" y="1746110"/>
                <a:ext cx="965649" cy="207749"/>
              </a:xfrm>
              <a:prstGeom prst="rect">
                <a:avLst/>
              </a:prstGeom>
              <a:noFill/>
            </p:spPr>
            <p:txBody>
              <a:bodyPr wrap="none">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a:ln>
                      <a:noFill/>
                    </a:ln>
                    <a:solidFill>
                      <a:srgbClr val="FFFFFF"/>
                    </a:solidFill>
                    <a:effectLst/>
                    <a:uLnTx/>
                    <a:uFillTx/>
                    <a:cs typeface="+mn-ea"/>
                    <a:sym typeface="+mn-lt"/>
                  </a:rPr>
                  <a:t>标题文本预设</a:t>
                </a:r>
                <a:r>
                  <a:rPr kumimoji="0" lang="en-US" altLang="zh-CN" sz="1200" b="1" i="0" u="none" strike="noStrike" kern="0" cap="none" spc="0" normalizeH="0" baseline="0" noProof="0">
                    <a:ln>
                      <a:noFill/>
                    </a:ln>
                    <a:solidFill>
                      <a:srgbClr val="FFFFFF"/>
                    </a:solidFill>
                    <a:effectLst/>
                    <a:uLnTx/>
                    <a:uFillTx/>
                    <a:cs typeface="+mn-ea"/>
                    <a:sym typeface="+mn-lt"/>
                  </a:rPr>
                  <a:t>01</a:t>
                </a:r>
                <a:endParaRPr kumimoji="0" lang="en-US" altLang="zh-CN" sz="1200" b="1" i="0" u="none" strike="noStrike" kern="0" cap="none" spc="0" normalizeH="0" baseline="0" noProof="0">
                  <a:ln>
                    <a:noFill/>
                  </a:ln>
                  <a:solidFill>
                    <a:srgbClr val="FFFFFF"/>
                  </a:solidFill>
                  <a:effectLst/>
                  <a:uLnTx/>
                  <a:uFillTx/>
                  <a:cs typeface="+mn-ea"/>
                  <a:sym typeface="+mn-lt"/>
                </a:endParaRPr>
              </a:p>
            </p:txBody>
          </p:sp>
          <p:sp>
            <p:nvSpPr>
              <p:cNvPr id="109" name="TextBox 122"/>
              <p:cNvSpPr txBox="1"/>
              <p:nvPr/>
            </p:nvSpPr>
            <p:spPr>
              <a:xfrm rot="2114016">
                <a:off x="3142625" y="2654476"/>
                <a:ext cx="965649" cy="207749"/>
              </a:xfrm>
              <a:prstGeom prst="rect">
                <a:avLst/>
              </a:prstGeom>
              <a:noFill/>
            </p:spPr>
            <p:txBody>
              <a:bodyPr wrap="none">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a:ln>
                      <a:noFill/>
                    </a:ln>
                    <a:solidFill>
                      <a:srgbClr val="FFFFFF"/>
                    </a:solidFill>
                    <a:effectLst/>
                    <a:uLnTx/>
                    <a:uFillTx/>
                    <a:cs typeface="+mn-ea"/>
                    <a:sym typeface="+mn-lt"/>
                  </a:rPr>
                  <a:t>标题文本预设</a:t>
                </a:r>
                <a:r>
                  <a:rPr kumimoji="0" lang="en-US" altLang="zh-CN" sz="1200" b="1" i="0" u="none" strike="noStrike" kern="0" cap="none" spc="0" normalizeH="0" baseline="0" noProof="0">
                    <a:ln>
                      <a:noFill/>
                    </a:ln>
                    <a:solidFill>
                      <a:srgbClr val="FFFFFF"/>
                    </a:solidFill>
                    <a:effectLst/>
                    <a:uLnTx/>
                    <a:uFillTx/>
                    <a:cs typeface="+mn-ea"/>
                    <a:sym typeface="+mn-lt"/>
                  </a:rPr>
                  <a:t>01</a:t>
                </a:r>
                <a:endParaRPr kumimoji="0" lang="en-US" altLang="zh-CN" sz="1200" b="1" i="0" u="none" strike="noStrike" kern="0" cap="none" spc="0" normalizeH="0" baseline="0" noProof="0">
                  <a:ln>
                    <a:noFill/>
                  </a:ln>
                  <a:solidFill>
                    <a:srgbClr val="FFFFFF"/>
                  </a:solidFill>
                  <a:effectLst/>
                  <a:uLnTx/>
                  <a:uFillTx/>
                  <a:cs typeface="+mn-ea"/>
                  <a:sym typeface="+mn-lt"/>
                </a:endParaRPr>
              </a:p>
            </p:txBody>
          </p:sp>
          <p:sp>
            <p:nvSpPr>
              <p:cNvPr id="110" name="TextBox 123"/>
              <p:cNvSpPr txBox="1"/>
              <p:nvPr/>
            </p:nvSpPr>
            <p:spPr>
              <a:xfrm>
                <a:off x="4909955" y="2115670"/>
                <a:ext cx="965649" cy="207749"/>
              </a:xfrm>
              <a:prstGeom prst="rect">
                <a:avLst/>
              </a:prstGeom>
              <a:noFill/>
            </p:spPr>
            <p:txBody>
              <a:bodyPr wrap="none">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a:ln>
                      <a:noFill/>
                    </a:ln>
                    <a:solidFill>
                      <a:srgbClr val="FFFFFF"/>
                    </a:solidFill>
                    <a:effectLst/>
                    <a:uLnTx/>
                    <a:uFillTx/>
                    <a:cs typeface="+mn-ea"/>
                    <a:sym typeface="+mn-lt"/>
                  </a:rPr>
                  <a:t>标题文本预设</a:t>
                </a:r>
                <a:r>
                  <a:rPr kumimoji="0" lang="en-US" altLang="zh-CN" sz="1200" b="1" i="0" u="none" strike="noStrike" kern="0" cap="none" spc="0" normalizeH="0" baseline="0" noProof="0">
                    <a:ln>
                      <a:noFill/>
                    </a:ln>
                    <a:solidFill>
                      <a:srgbClr val="FFFFFF"/>
                    </a:solidFill>
                    <a:effectLst/>
                    <a:uLnTx/>
                    <a:uFillTx/>
                    <a:cs typeface="+mn-ea"/>
                    <a:sym typeface="+mn-lt"/>
                  </a:rPr>
                  <a:t>01</a:t>
                </a:r>
                <a:endParaRPr kumimoji="0" lang="en-US" altLang="zh-CN" sz="1200" b="1" i="0" u="none" strike="noStrike" kern="0" cap="none" spc="0" normalizeH="0" baseline="0" noProof="0">
                  <a:ln>
                    <a:noFill/>
                  </a:ln>
                  <a:solidFill>
                    <a:srgbClr val="FFFFFF"/>
                  </a:solidFill>
                  <a:effectLst/>
                  <a:uLnTx/>
                  <a:uFillTx/>
                  <a:cs typeface="+mn-ea"/>
                  <a:sym typeface="+mn-lt"/>
                </a:endParaRPr>
              </a:p>
            </p:txBody>
          </p:sp>
          <p:sp>
            <p:nvSpPr>
              <p:cNvPr id="111" name="TextBox 124"/>
              <p:cNvSpPr txBox="1"/>
              <p:nvPr/>
            </p:nvSpPr>
            <p:spPr>
              <a:xfrm rot="4345292">
                <a:off x="4889412" y="3344242"/>
                <a:ext cx="965649" cy="207749"/>
              </a:xfrm>
              <a:prstGeom prst="rect">
                <a:avLst/>
              </a:prstGeom>
              <a:noFill/>
            </p:spPr>
            <p:txBody>
              <a:bodyPr wrap="none">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a:ln>
                      <a:noFill/>
                    </a:ln>
                    <a:solidFill>
                      <a:srgbClr val="FFFFFF"/>
                    </a:solidFill>
                    <a:effectLst/>
                    <a:uLnTx/>
                    <a:uFillTx/>
                    <a:cs typeface="+mn-ea"/>
                    <a:sym typeface="+mn-lt"/>
                  </a:rPr>
                  <a:t>标题文本预设</a:t>
                </a:r>
                <a:r>
                  <a:rPr kumimoji="0" lang="en-US" altLang="zh-CN" sz="1200" b="1" i="0" u="none" strike="noStrike" kern="0" cap="none" spc="0" normalizeH="0" baseline="0" noProof="0">
                    <a:ln>
                      <a:noFill/>
                    </a:ln>
                    <a:solidFill>
                      <a:srgbClr val="FFFFFF"/>
                    </a:solidFill>
                    <a:effectLst/>
                    <a:uLnTx/>
                    <a:uFillTx/>
                    <a:cs typeface="+mn-ea"/>
                    <a:sym typeface="+mn-lt"/>
                  </a:rPr>
                  <a:t>01</a:t>
                </a:r>
                <a:endParaRPr kumimoji="0" lang="en-US" altLang="zh-CN" sz="1200" b="1" i="0" u="none" strike="noStrike" kern="0" cap="none" spc="0" normalizeH="0" baseline="0" noProof="0">
                  <a:ln>
                    <a:noFill/>
                  </a:ln>
                  <a:solidFill>
                    <a:srgbClr val="FFFFFF"/>
                  </a:solidFill>
                  <a:effectLst/>
                  <a:uLnTx/>
                  <a:uFillTx/>
                  <a:cs typeface="+mn-ea"/>
                  <a:sym typeface="+mn-lt"/>
                </a:endParaRPr>
              </a:p>
            </p:txBody>
          </p:sp>
          <p:sp>
            <p:nvSpPr>
              <p:cNvPr id="112" name="TextBox 125"/>
              <p:cNvSpPr txBox="1"/>
              <p:nvPr/>
            </p:nvSpPr>
            <p:spPr>
              <a:xfrm rot="19422571">
                <a:off x="3741991" y="3644696"/>
                <a:ext cx="965649" cy="207749"/>
              </a:xfrm>
              <a:prstGeom prst="rect">
                <a:avLst/>
              </a:prstGeom>
              <a:noFill/>
              <a:effectLst/>
            </p:spPr>
            <p:txBody>
              <a:bodyPr wrap="none">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a:ln>
                      <a:noFill/>
                    </a:ln>
                    <a:solidFill>
                      <a:srgbClr val="FFFFFF"/>
                    </a:solidFill>
                    <a:effectLst/>
                    <a:uLnTx/>
                    <a:uFillTx/>
                    <a:cs typeface="+mn-ea"/>
                    <a:sym typeface="+mn-lt"/>
                  </a:rPr>
                  <a:t>标题文本预设</a:t>
                </a:r>
                <a:r>
                  <a:rPr kumimoji="0" lang="en-US" altLang="zh-CN" sz="1200" b="1" i="0" u="none" strike="noStrike" kern="0" cap="none" spc="0" normalizeH="0" baseline="0" noProof="0">
                    <a:ln>
                      <a:noFill/>
                    </a:ln>
                    <a:solidFill>
                      <a:srgbClr val="FFFFFF"/>
                    </a:solidFill>
                    <a:effectLst/>
                    <a:uLnTx/>
                    <a:uFillTx/>
                    <a:cs typeface="+mn-ea"/>
                    <a:sym typeface="+mn-lt"/>
                  </a:rPr>
                  <a:t>01</a:t>
                </a:r>
                <a:endParaRPr kumimoji="0" lang="en-US" altLang="zh-CN" sz="1200" b="1" i="0" u="none" strike="noStrike" kern="0" cap="none" spc="0" normalizeH="0" baseline="0" noProof="0">
                  <a:ln>
                    <a:noFill/>
                  </a:ln>
                  <a:solidFill>
                    <a:srgbClr val="FFFFFF"/>
                  </a:solidFill>
                  <a:effectLst/>
                  <a:uLnTx/>
                  <a:uFillTx/>
                  <a:cs typeface="+mn-ea"/>
                  <a:sym typeface="+mn-lt"/>
                </a:endParaRPr>
              </a:p>
            </p:txBody>
          </p:sp>
        </p:grpSp>
        <p:grpSp>
          <p:nvGrpSpPr>
            <p:cNvPr id="115" name="Group 26"/>
            <p:cNvGrpSpPr/>
            <p:nvPr/>
          </p:nvGrpSpPr>
          <p:grpSpPr>
            <a:xfrm>
              <a:off x="4798884" y="1030882"/>
              <a:ext cx="2159677" cy="649603"/>
              <a:chOff x="8601584" y="1451933"/>
              <a:chExt cx="2196245" cy="866137"/>
            </a:xfrm>
          </p:grpSpPr>
          <p:sp>
            <p:nvSpPr>
              <p:cNvPr id="116" name="TextBox 115"/>
              <p:cNvSpPr txBox="1"/>
              <p:nvPr/>
            </p:nvSpPr>
            <p:spPr bwMode="auto">
              <a:xfrm>
                <a:off x="8601584" y="1451933"/>
                <a:ext cx="2196244" cy="309958"/>
              </a:xfrm>
              <a:prstGeom prst="rect">
                <a:avLst/>
              </a:prstGeom>
              <a:noFill/>
            </p:spPr>
            <p:txBody>
              <a:bodyPr wrap="none" lIns="360000" tIns="0" rIns="360000" bIns="0" anchor="ctr" anchorCtr="0">
                <a:norm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标题文本预设</a:t>
                </a: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17" name="TextBox 116"/>
              <p:cNvSpPr txBox="1"/>
              <p:nvPr/>
            </p:nvSpPr>
            <p:spPr bwMode="auto">
              <a:xfrm>
                <a:off x="8601585" y="1761891"/>
                <a:ext cx="2196244" cy="556179"/>
              </a:xfrm>
              <a:prstGeom prst="rect">
                <a:avLst/>
              </a:prstGeom>
              <a:noFill/>
            </p:spPr>
            <p:txBody>
              <a:bodyPr wrap="square" lIns="360000" tIns="0" rIns="360000" bIns="0">
                <a:normAutofit/>
              </a:bodyPr>
              <a:lstStyle/>
              <a:p>
                <a:pPr marL="0" marR="0" lvl="0" indent="0" algn="l"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a:ln>
                      <a:noFill/>
                    </a:ln>
                    <a:solidFill>
                      <a:srgbClr val="000000">
                        <a:lumMod val="85000"/>
                        <a:lumOff val="15000"/>
                      </a:srgbClr>
                    </a:solidFill>
                    <a:effectLst/>
                    <a:uLnTx/>
                    <a:uFillTx/>
                    <a:cs typeface="+mn-ea"/>
                    <a:sym typeface="+mn-lt"/>
                  </a:rPr>
                  <a:t>此部分内容作为文字排版占位显示 </a:t>
                </a:r>
                <a:br>
                  <a:rPr kumimoji="0" lang="zh-CN" altLang="en-US" sz="1000" b="0" i="0" u="none" strike="noStrike" kern="0" cap="none" spc="0" normalizeH="0" baseline="0" noProof="0">
                    <a:ln>
                      <a:noFill/>
                    </a:ln>
                    <a:solidFill>
                      <a:srgbClr val="000000">
                        <a:lumMod val="85000"/>
                        <a:lumOff val="15000"/>
                      </a:srgbClr>
                    </a:solidFill>
                    <a:effectLst/>
                    <a:uLnTx/>
                    <a:uFillTx/>
                    <a:cs typeface="+mn-ea"/>
                    <a:sym typeface="+mn-lt"/>
                  </a:rPr>
                </a:br>
                <a:r>
                  <a:rPr kumimoji="0" lang="zh-CN" altLang="en-US" sz="1000" b="0" i="0" u="none" strike="noStrike" kern="0" cap="none" spc="0" normalizeH="0" baseline="0" noProof="0">
                    <a:ln>
                      <a:noFill/>
                    </a:ln>
                    <a:solidFill>
                      <a:srgbClr val="000000">
                        <a:lumMod val="85000"/>
                        <a:lumOff val="15000"/>
                      </a:srgbClr>
                    </a:solidFill>
                    <a:effectLst/>
                    <a:uLnTx/>
                    <a:uFillTx/>
                    <a:cs typeface="+mn-ea"/>
                    <a:sym typeface="+mn-lt"/>
                  </a:rPr>
                  <a:t>（建议使用主题字体）</a:t>
                </a:r>
                <a:endParaRPr kumimoji="0" lang="zh-CN" altLang="en-US" sz="1000" b="0" i="0" u="none" strike="noStrike" kern="0" cap="none" spc="0" normalizeH="0" baseline="0" noProof="0">
                  <a:ln>
                    <a:noFill/>
                  </a:ln>
                  <a:solidFill>
                    <a:srgbClr val="000000">
                      <a:lumMod val="85000"/>
                      <a:lumOff val="15000"/>
                    </a:srgbClr>
                  </a:solidFill>
                  <a:effectLst/>
                  <a:uLnTx/>
                  <a:uFillTx/>
                  <a:cs typeface="+mn-ea"/>
                  <a:sym typeface="+mn-lt"/>
                </a:endParaRPr>
              </a:p>
            </p:txBody>
          </p:sp>
        </p:grpSp>
        <p:grpSp>
          <p:nvGrpSpPr>
            <p:cNvPr id="118" name="Group 29"/>
            <p:cNvGrpSpPr/>
            <p:nvPr/>
          </p:nvGrpSpPr>
          <p:grpSpPr>
            <a:xfrm>
              <a:off x="839614" y="2263736"/>
              <a:ext cx="2184893" cy="649603"/>
              <a:chOff x="1415480" y="1669738"/>
              <a:chExt cx="2913191" cy="866137"/>
            </a:xfrm>
          </p:grpSpPr>
          <p:sp>
            <p:nvSpPr>
              <p:cNvPr id="119" name="TextBox 30"/>
              <p:cNvSpPr txBox="1"/>
              <p:nvPr/>
            </p:nvSpPr>
            <p:spPr bwMode="auto">
              <a:xfrm>
                <a:off x="1415480" y="1669738"/>
                <a:ext cx="2913191" cy="309958"/>
              </a:xfrm>
              <a:prstGeom prst="rect">
                <a:avLst/>
              </a:prstGeom>
              <a:noFill/>
            </p:spPr>
            <p:txBody>
              <a:bodyPr wrap="none" lIns="360000" tIns="0" rIns="360000" bIns="0" anchor="ctr" anchorCtr="0">
                <a:norm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标题文本预设</a:t>
                </a: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20" name="TextBox 31"/>
              <p:cNvSpPr txBox="1"/>
              <p:nvPr/>
            </p:nvSpPr>
            <p:spPr bwMode="auto">
              <a:xfrm>
                <a:off x="1415480" y="1979696"/>
                <a:ext cx="2913191" cy="556179"/>
              </a:xfrm>
              <a:prstGeom prst="rect">
                <a:avLst/>
              </a:prstGeom>
              <a:noFill/>
            </p:spPr>
            <p:txBody>
              <a:bodyPr wrap="square" lIns="360000" tIns="0" rIns="360000" bIns="0" anchor="t" anchorCtr="0">
                <a:norm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000000"/>
                    </a:solidFill>
                    <a:effectLst/>
                    <a:uLnTx/>
                    <a:uFillTx/>
                    <a:cs typeface="+mn-ea"/>
                    <a:sym typeface="+mn-lt"/>
                  </a:rPr>
                  <a:t>此部分内容作为文字排版占位显示 </a:t>
                </a:r>
                <a:br>
                  <a:rPr kumimoji="0" lang="zh-CN" altLang="en-US" sz="1000" b="0" i="0" u="none" strike="noStrike" kern="0" cap="none" spc="0" normalizeH="0" baseline="0" noProof="0" dirty="0">
                    <a:ln>
                      <a:noFill/>
                    </a:ln>
                    <a:solidFill>
                      <a:srgbClr val="000000"/>
                    </a:solidFill>
                    <a:effectLst/>
                    <a:uLnTx/>
                    <a:uFillTx/>
                    <a:cs typeface="+mn-ea"/>
                    <a:sym typeface="+mn-lt"/>
                  </a:rPr>
                </a:br>
                <a:r>
                  <a:rPr kumimoji="0" lang="zh-CN" altLang="en-US" sz="1000" b="0" i="0" u="none" strike="noStrike" kern="0" cap="none" spc="0" normalizeH="0" baseline="0" noProof="0" dirty="0">
                    <a:ln>
                      <a:noFill/>
                    </a:ln>
                    <a:solidFill>
                      <a:srgbClr val="000000"/>
                    </a:solidFill>
                    <a:effectLst/>
                    <a:uLnTx/>
                    <a:uFillTx/>
                    <a:cs typeface="+mn-ea"/>
                    <a:sym typeface="+mn-lt"/>
                  </a:rPr>
                  <a:t>（建议使用主题字体）</a:t>
                </a:r>
                <a:endParaRPr kumimoji="0" lang="zh-CN" altLang="en-US" sz="1000" b="0" i="0" u="none" strike="noStrike" kern="0" cap="none" spc="0" normalizeH="0" baseline="0" noProof="0" dirty="0">
                  <a:ln>
                    <a:noFill/>
                  </a:ln>
                  <a:solidFill>
                    <a:srgbClr val="000000"/>
                  </a:solidFill>
                  <a:effectLst/>
                  <a:uLnTx/>
                  <a:uFillTx/>
                  <a:cs typeface="+mn-ea"/>
                  <a:sym typeface="+mn-lt"/>
                </a:endParaRPr>
              </a:p>
            </p:txBody>
          </p:sp>
        </p:grpSp>
        <p:grpSp>
          <p:nvGrpSpPr>
            <p:cNvPr id="121" name="Group 32"/>
            <p:cNvGrpSpPr/>
            <p:nvPr/>
          </p:nvGrpSpPr>
          <p:grpSpPr>
            <a:xfrm>
              <a:off x="6119232" y="1896972"/>
              <a:ext cx="2159677" cy="649603"/>
              <a:chOff x="8601584" y="1451933"/>
              <a:chExt cx="2196245" cy="866137"/>
            </a:xfrm>
          </p:grpSpPr>
          <p:sp>
            <p:nvSpPr>
              <p:cNvPr id="122" name="TextBox 33"/>
              <p:cNvSpPr txBox="1"/>
              <p:nvPr/>
            </p:nvSpPr>
            <p:spPr bwMode="auto">
              <a:xfrm>
                <a:off x="8601584" y="1451933"/>
                <a:ext cx="2196244" cy="309958"/>
              </a:xfrm>
              <a:prstGeom prst="rect">
                <a:avLst/>
              </a:prstGeom>
              <a:noFill/>
            </p:spPr>
            <p:txBody>
              <a:bodyPr wrap="none" lIns="360000" tIns="0" rIns="360000" bIns="0" anchor="ctr" anchorCtr="0">
                <a:norm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标题文本预设</a:t>
                </a: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23" name="TextBox 34"/>
              <p:cNvSpPr txBox="1"/>
              <p:nvPr/>
            </p:nvSpPr>
            <p:spPr bwMode="auto">
              <a:xfrm>
                <a:off x="8601585" y="1761891"/>
                <a:ext cx="2196244" cy="556179"/>
              </a:xfrm>
              <a:prstGeom prst="rect">
                <a:avLst/>
              </a:prstGeom>
              <a:noFill/>
            </p:spPr>
            <p:txBody>
              <a:bodyPr wrap="square" lIns="360000" tIns="0" rIns="360000" bIns="0">
                <a:normAutofit/>
              </a:bodyPr>
              <a:lstStyle/>
              <a:p>
                <a:pPr marL="0" marR="0" lvl="0" indent="0" algn="l"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a:ln>
                      <a:noFill/>
                    </a:ln>
                    <a:solidFill>
                      <a:srgbClr val="000000">
                        <a:lumMod val="85000"/>
                        <a:lumOff val="15000"/>
                      </a:srgbClr>
                    </a:solidFill>
                    <a:effectLst/>
                    <a:uLnTx/>
                    <a:uFillTx/>
                    <a:cs typeface="+mn-ea"/>
                    <a:sym typeface="+mn-lt"/>
                  </a:rPr>
                  <a:t>此部分内容作为文字排版占位显示 </a:t>
                </a:r>
                <a:br>
                  <a:rPr kumimoji="0" lang="zh-CN" altLang="en-US" sz="1000" b="0" i="0" u="none" strike="noStrike" kern="0" cap="none" spc="0" normalizeH="0" baseline="0" noProof="0">
                    <a:ln>
                      <a:noFill/>
                    </a:ln>
                    <a:solidFill>
                      <a:srgbClr val="000000">
                        <a:lumMod val="85000"/>
                        <a:lumOff val="15000"/>
                      </a:srgbClr>
                    </a:solidFill>
                    <a:effectLst/>
                    <a:uLnTx/>
                    <a:uFillTx/>
                    <a:cs typeface="+mn-ea"/>
                    <a:sym typeface="+mn-lt"/>
                  </a:rPr>
                </a:br>
                <a:r>
                  <a:rPr kumimoji="0" lang="zh-CN" altLang="en-US" sz="1000" b="0" i="0" u="none" strike="noStrike" kern="0" cap="none" spc="0" normalizeH="0" baseline="0" noProof="0">
                    <a:ln>
                      <a:noFill/>
                    </a:ln>
                    <a:solidFill>
                      <a:srgbClr val="000000">
                        <a:lumMod val="85000"/>
                        <a:lumOff val="15000"/>
                      </a:srgbClr>
                    </a:solidFill>
                    <a:effectLst/>
                    <a:uLnTx/>
                    <a:uFillTx/>
                    <a:cs typeface="+mn-ea"/>
                    <a:sym typeface="+mn-lt"/>
                  </a:rPr>
                  <a:t>（建议使用主题字体）</a:t>
                </a:r>
                <a:endParaRPr kumimoji="0" lang="zh-CN" altLang="en-US" sz="1000" b="0" i="0" u="none" strike="noStrike" kern="0" cap="none" spc="0" normalizeH="0" baseline="0" noProof="0">
                  <a:ln>
                    <a:noFill/>
                  </a:ln>
                  <a:solidFill>
                    <a:srgbClr val="000000">
                      <a:lumMod val="85000"/>
                      <a:lumOff val="15000"/>
                    </a:srgbClr>
                  </a:solidFill>
                  <a:effectLst/>
                  <a:uLnTx/>
                  <a:uFillTx/>
                  <a:cs typeface="+mn-ea"/>
                  <a:sym typeface="+mn-lt"/>
                </a:endParaRPr>
              </a:p>
            </p:txBody>
          </p:sp>
        </p:grpSp>
        <p:grpSp>
          <p:nvGrpSpPr>
            <p:cNvPr id="124" name="Group 35"/>
            <p:cNvGrpSpPr/>
            <p:nvPr/>
          </p:nvGrpSpPr>
          <p:grpSpPr>
            <a:xfrm>
              <a:off x="1482262" y="3596465"/>
              <a:ext cx="2184893" cy="649603"/>
              <a:chOff x="1415480" y="1669738"/>
              <a:chExt cx="2913191" cy="866137"/>
            </a:xfrm>
          </p:grpSpPr>
          <p:sp>
            <p:nvSpPr>
              <p:cNvPr id="125" name="TextBox 36"/>
              <p:cNvSpPr txBox="1"/>
              <p:nvPr/>
            </p:nvSpPr>
            <p:spPr bwMode="auto">
              <a:xfrm>
                <a:off x="1415480" y="1669738"/>
                <a:ext cx="2913191" cy="309958"/>
              </a:xfrm>
              <a:prstGeom prst="rect">
                <a:avLst/>
              </a:prstGeom>
              <a:noFill/>
            </p:spPr>
            <p:txBody>
              <a:bodyPr wrap="none" lIns="72000" tIns="0" rIns="360000" bIns="0" anchor="ctr" anchorCtr="0">
                <a:norm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lumMod val="85000"/>
                        <a:lumOff val="15000"/>
                      </a:schemeClr>
                    </a:solidFill>
                    <a:effectLst/>
                    <a:uLnTx/>
                    <a:uFillTx/>
                    <a:cs typeface="+mn-ea"/>
                    <a:sym typeface="+mn-lt"/>
                  </a:rPr>
                  <a:t>标题文本预设</a:t>
                </a:r>
                <a:endParaRPr kumimoji="0" lang="zh-CN" altLang="en-US" sz="1400" b="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126" name="TextBox 37"/>
              <p:cNvSpPr txBox="1"/>
              <p:nvPr/>
            </p:nvSpPr>
            <p:spPr bwMode="auto">
              <a:xfrm>
                <a:off x="1415480" y="1979696"/>
                <a:ext cx="2913191" cy="556179"/>
              </a:xfrm>
              <a:prstGeom prst="rect">
                <a:avLst/>
              </a:prstGeom>
              <a:noFill/>
            </p:spPr>
            <p:txBody>
              <a:bodyPr wrap="square" lIns="72000" tIns="0" rIns="360000" bIns="0" anchor="t" anchorCtr="0">
                <a:norm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a:ln>
                      <a:noFill/>
                    </a:ln>
                    <a:solidFill>
                      <a:srgbClr val="000000"/>
                    </a:solidFill>
                    <a:effectLst/>
                    <a:uLnTx/>
                    <a:uFillTx/>
                    <a:cs typeface="+mn-ea"/>
                    <a:sym typeface="+mn-lt"/>
                  </a:rPr>
                  <a:t>此部分内容作为文字排版占位显示 </a:t>
                </a:r>
                <a:br>
                  <a:rPr kumimoji="0" lang="zh-CN" altLang="en-US" sz="1000" b="0" i="0" u="none" strike="noStrike" kern="0" cap="none" spc="0" normalizeH="0" baseline="0" noProof="0">
                    <a:ln>
                      <a:noFill/>
                    </a:ln>
                    <a:solidFill>
                      <a:srgbClr val="000000"/>
                    </a:solidFill>
                    <a:effectLst/>
                    <a:uLnTx/>
                    <a:uFillTx/>
                    <a:cs typeface="+mn-ea"/>
                    <a:sym typeface="+mn-lt"/>
                  </a:rPr>
                </a:br>
                <a:r>
                  <a:rPr kumimoji="0" lang="zh-CN" altLang="en-US" sz="1000" b="0" i="0" u="none" strike="noStrike" kern="0" cap="none" spc="0" normalizeH="0" baseline="0" noProof="0">
                    <a:ln>
                      <a:noFill/>
                    </a:ln>
                    <a:solidFill>
                      <a:srgbClr val="000000"/>
                    </a:solidFill>
                    <a:effectLst/>
                    <a:uLnTx/>
                    <a:uFillTx/>
                    <a:cs typeface="+mn-ea"/>
                    <a:sym typeface="+mn-lt"/>
                  </a:rPr>
                  <a:t>（建议使用主题字体）</a:t>
                </a:r>
                <a:endParaRPr kumimoji="0" lang="zh-CN" altLang="en-US" sz="1000" b="0" i="0" u="none" strike="noStrike" kern="0" cap="none" spc="0" normalizeH="0" baseline="0" noProof="0">
                  <a:ln>
                    <a:noFill/>
                  </a:ln>
                  <a:solidFill>
                    <a:srgbClr val="000000"/>
                  </a:solidFill>
                  <a:effectLst/>
                  <a:uLnTx/>
                  <a:uFillTx/>
                  <a:cs typeface="+mn-ea"/>
                  <a:sym typeface="+mn-lt"/>
                </a:endParaRPr>
              </a:p>
            </p:txBody>
          </p:sp>
        </p:grpSp>
        <p:grpSp>
          <p:nvGrpSpPr>
            <p:cNvPr id="127" name="Group 38"/>
            <p:cNvGrpSpPr/>
            <p:nvPr/>
          </p:nvGrpSpPr>
          <p:grpSpPr>
            <a:xfrm>
              <a:off x="5837136" y="3596333"/>
              <a:ext cx="2184893" cy="649603"/>
              <a:chOff x="1415480" y="1669738"/>
              <a:chExt cx="2913191" cy="866137"/>
            </a:xfrm>
          </p:grpSpPr>
          <p:sp>
            <p:nvSpPr>
              <p:cNvPr id="128" name="TextBox 39"/>
              <p:cNvSpPr txBox="1"/>
              <p:nvPr/>
            </p:nvSpPr>
            <p:spPr bwMode="auto">
              <a:xfrm>
                <a:off x="1415480" y="1669738"/>
                <a:ext cx="2913191" cy="309958"/>
              </a:xfrm>
              <a:prstGeom prst="rect">
                <a:avLst/>
              </a:prstGeom>
              <a:noFill/>
            </p:spPr>
            <p:txBody>
              <a:bodyPr wrap="none" lIns="360000" tIns="0" rIns="0" bIns="0" anchor="ctr" anchorCtr="0">
                <a:norm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标题文本预设</a:t>
                </a: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29" name="TextBox 40"/>
              <p:cNvSpPr txBox="1"/>
              <p:nvPr/>
            </p:nvSpPr>
            <p:spPr bwMode="auto">
              <a:xfrm>
                <a:off x="1415480" y="1979696"/>
                <a:ext cx="2913191" cy="556179"/>
              </a:xfrm>
              <a:prstGeom prst="rect">
                <a:avLst/>
              </a:prstGeom>
              <a:noFill/>
            </p:spPr>
            <p:txBody>
              <a:bodyPr wrap="square" lIns="360000" tIns="0" rIns="0" bIns="0" anchor="ctr" anchorCtr="0">
                <a:normAutofit/>
              </a:bodyPr>
              <a:lstStyle/>
              <a:p>
                <a:pPr marL="0" marR="0" lvl="0" indent="0" algn="l"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a:ln>
                      <a:noFill/>
                    </a:ln>
                    <a:solidFill>
                      <a:srgbClr val="000000"/>
                    </a:solidFill>
                    <a:effectLst/>
                    <a:uLnTx/>
                    <a:uFillTx/>
                    <a:cs typeface="+mn-ea"/>
                    <a:sym typeface="+mn-lt"/>
                  </a:rPr>
                  <a:t>此部分内容作为文字排版占位显示 </a:t>
                </a:r>
                <a:br>
                  <a:rPr kumimoji="0" lang="zh-CN" altLang="en-US" sz="1000" b="0" i="0" u="none" strike="noStrike" kern="0" cap="none" spc="0" normalizeH="0" baseline="0" noProof="0">
                    <a:ln>
                      <a:noFill/>
                    </a:ln>
                    <a:solidFill>
                      <a:srgbClr val="000000"/>
                    </a:solidFill>
                    <a:effectLst/>
                    <a:uLnTx/>
                    <a:uFillTx/>
                    <a:cs typeface="+mn-ea"/>
                    <a:sym typeface="+mn-lt"/>
                  </a:rPr>
                </a:br>
                <a:r>
                  <a:rPr kumimoji="0" lang="zh-CN" altLang="en-US" sz="1000" b="0" i="0" u="none" strike="noStrike" kern="0" cap="none" spc="0" normalizeH="0" baseline="0" noProof="0">
                    <a:ln>
                      <a:noFill/>
                    </a:ln>
                    <a:solidFill>
                      <a:srgbClr val="000000"/>
                    </a:solidFill>
                    <a:effectLst/>
                    <a:uLnTx/>
                    <a:uFillTx/>
                    <a:cs typeface="+mn-ea"/>
                    <a:sym typeface="+mn-lt"/>
                  </a:rPr>
                  <a:t>（建议使用主题字体）</a:t>
                </a:r>
                <a:endParaRPr kumimoji="0" lang="zh-CN" altLang="en-US" sz="1000" b="0" i="0" u="none" strike="noStrike" kern="0" cap="none" spc="0" normalizeH="0" baseline="0" noProof="0">
                  <a:ln>
                    <a:noFill/>
                  </a:ln>
                  <a:solidFill>
                    <a:srgbClr val="000000"/>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50" name="直接连接符 49"/>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51"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endParaRPr lang="zh-CN" altLang="en-US" dirty="0" smtClean="0">
              <a:solidFill>
                <a:prstClr val="black"/>
              </a:solidFill>
              <a:cs typeface="+mn-ea"/>
              <a:sym typeface="+mn-lt"/>
            </a:endParaRPr>
          </a:p>
        </p:txBody>
      </p:sp>
      <p:grpSp>
        <p:nvGrpSpPr>
          <p:cNvPr id="4" name="组合 3"/>
          <p:cNvGrpSpPr/>
          <p:nvPr/>
        </p:nvGrpSpPr>
        <p:grpSpPr>
          <a:xfrm>
            <a:off x="1057647" y="1628800"/>
            <a:ext cx="9502849" cy="4752528"/>
            <a:chOff x="1057647" y="1628800"/>
            <a:chExt cx="9502849" cy="4752528"/>
          </a:xfrm>
        </p:grpSpPr>
        <p:sp>
          <p:nvSpPr>
            <p:cNvPr id="49" name="原创设计师QQ598969553      _2"/>
            <p:cNvSpPr/>
            <p:nvPr/>
          </p:nvSpPr>
          <p:spPr>
            <a:xfrm>
              <a:off x="1500718" y="4539586"/>
              <a:ext cx="607860" cy="307777"/>
            </a:xfrm>
            <a:prstGeom prst="rect">
              <a:avLst/>
            </a:prstGeom>
          </p:spPr>
          <p:txBody>
            <a:bodyPr wrap="none">
              <a:spAutoFit/>
            </a:bodyPr>
            <a:lstStyle/>
            <a:p>
              <a:pPr marL="0" marR="0" lvl="0" indent="0" defTabSz="685165" eaLnBrk="1" fontAlgn="auto" latinLnBrk="0" hangingPunct="1">
                <a:lnSpc>
                  <a:spcPct val="100000"/>
                </a:lnSpc>
                <a:spcBef>
                  <a:spcPts val="0"/>
                </a:spcBef>
                <a:spcAft>
                  <a:spcPts val="0"/>
                </a:spcAft>
                <a:buClrTx/>
                <a:buSzTx/>
                <a:buFontTx/>
                <a:buNone/>
                <a:defRPr/>
              </a:pPr>
              <a:r>
                <a:rPr kumimoji="0" lang="en-US" sz="1400" b="0" i="0" u="none" strike="noStrike" kern="0" cap="none" spc="0" normalizeH="0" baseline="0" noProof="0" dirty="0">
                  <a:ln>
                    <a:noFill/>
                  </a:ln>
                  <a:solidFill>
                    <a:sysClr val="windowText" lastClr="000000">
                      <a:lumMod val="95000"/>
                      <a:lumOff val="5000"/>
                    </a:sysClr>
                  </a:solidFill>
                  <a:effectLst/>
                  <a:uLnTx/>
                  <a:uFillTx/>
                  <a:cs typeface="+mn-ea"/>
                  <a:sym typeface="+mn-lt"/>
                </a:rPr>
                <a:t>2012</a:t>
              </a:r>
              <a:endParaRPr kumimoji="0" lang="en-US" sz="1400" b="0" i="0" u="none" strike="noStrike" kern="0" cap="none" spc="0" normalizeH="0" baseline="0" noProof="0" dirty="0">
                <a:ln>
                  <a:noFill/>
                </a:ln>
                <a:solidFill>
                  <a:sysClr val="windowText" lastClr="000000">
                    <a:lumMod val="95000"/>
                    <a:lumOff val="5000"/>
                  </a:sysClr>
                </a:solidFill>
                <a:effectLst/>
                <a:uLnTx/>
                <a:uFillTx/>
                <a:cs typeface="+mn-ea"/>
                <a:sym typeface="+mn-lt"/>
              </a:endParaRPr>
            </a:p>
          </p:txBody>
        </p:sp>
        <p:sp>
          <p:nvSpPr>
            <p:cNvPr id="52" name="原创设计师QQ598969553      _3"/>
            <p:cNvSpPr/>
            <p:nvPr/>
          </p:nvSpPr>
          <p:spPr>
            <a:xfrm>
              <a:off x="2714349" y="4539586"/>
              <a:ext cx="607860" cy="307777"/>
            </a:xfrm>
            <a:prstGeom prst="rect">
              <a:avLst/>
            </a:prstGeom>
          </p:spPr>
          <p:txBody>
            <a:bodyPr wrap="none">
              <a:spAutoFit/>
            </a:bodyPr>
            <a:lstStyle/>
            <a:p>
              <a:pPr marL="0" marR="0" lvl="0" indent="0" defTabSz="685165" eaLnBrk="1" fontAlgn="auto" latinLnBrk="0" hangingPunct="1">
                <a:lnSpc>
                  <a:spcPct val="100000"/>
                </a:lnSpc>
                <a:spcBef>
                  <a:spcPts val="0"/>
                </a:spcBef>
                <a:spcAft>
                  <a:spcPts val="0"/>
                </a:spcAft>
                <a:buClrTx/>
                <a:buSzTx/>
                <a:buFontTx/>
                <a:buNone/>
                <a:defRPr/>
              </a:pPr>
              <a:r>
                <a:rPr kumimoji="0" lang="en-US" sz="1400" b="0" i="0" u="none" strike="noStrike" kern="0" cap="none" spc="0" normalizeH="0" baseline="0" noProof="0" dirty="0">
                  <a:ln>
                    <a:noFill/>
                  </a:ln>
                  <a:solidFill>
                    <a:sysClr val="windowText" lastClr="000000">
                      <a:lumMod val="95000"/>
                      <a:lumOff val="5000"/>
                    </a:sysClr>
                  </a:solidFill>
                  <a:effectLst/>
                  <a:uLnTx/>
                  <a:uFillTx/>
                  <a:cs typeface="+mn-ea"/>
                  <a:sym typeface="+mn-lt"/>
                </a:rPr>
                <a:t>2013</a:t>
              </a:r>
              <a:endParaRPr kumimoji="0" lang="en-US" sz="1400" b="0" i="0" u="none" strike="noStrike" kern="0" cap="none" spc="0" normalizeH="0" baseline="0" noProof="0" dirty="0">
                <a:ln>
                  <a:noFill/>
                </a:ln>
                <a:solidFill>
                  <a:sysClr val="windowText" lastClr="000000">
                    <a:lumMod val="95000"/>
                    <a:lumOff val="5000"/>
                  </a:sysClr>
                </a:solidFill>
                <a:effectLst/>
                <a:uLnTx/>
                <a:uFillTx/>
                <a:cs typeface="+mn-ea"/>
                <a:sym typeface="+mn-lt"/>
              </a:endParaRPr>
            </a:p>
          </p:txBody>
        </p:sp>
        <p:sp>
          <p:nvSpPr>
            <p:cNvPr id="53" name="原创设计师QQ598969553      _4"/>
            <p:cNvSpPr/>
            <p:nvPr/>
          </p:nvSpPr>
          <p:spPr>
            <a:xfrm>
              <a:off x="3768089" y="4539586"/>
              <a:ext cx="607860" cy="307777"/>
            </a:xfrm>
            <a:prstGeom prst="rect">
              <a:avLst/>
            </a:prstGeom>
          </p:spPr>
          <p:txBody>
            <a:bodyPr wrap="none">
              <a:spAutoFit/>
            </a:bodyPr>
            <a:lstStyle/>
            <a:p>
              <a:pPr marL="0" marR="0" lvl="0" indent="0" defTabSz="685165" eaLnBrk="1" fontAlgn="auto" latinLnBrk="0" hangingPunct="1">
                <a:lnSpc>
                  <a:spcPct val="100000"/>
                </a:lnSpc>
                <a:spcBef>
                  <a:spcPts val="0"/>
                </a:spcBef>
                <a:spcAft>
                  <a:spcPts val="0"/>
                </a:spcAft>
                <a:buClrTx/>
                <a:buSzTx/>
                <a:buFontTx/>
                <a:buNone/>
                <a:defRPr/>
              </a:pPr>
              <a:r>
                <a:rPr kumimoji="0" lang="en-US" sz="1400" b="0" i="0" u="none" strike="noStrike" kern="0" cap="none" spc="0" normalizeH="0" baseline="0" noProof="0" dirty="0">
                  <a:ln>
                    <a:noFill/>
                  </a:ln>
                  <a:solidFill>
                    <a:sysClr val="windowText" lastClr="000000">
                      <a:lumMod val="95000"/>
                      <a:lumOff val="5000"/>
                    </a:sysClr>
                  </a:solidFill>
                  <a:effectLst/>
                  <a:uLnTx/>
                  <a:uFillTx/>
                  <a:cs typeface="+mn-ea"/>
                  <a:sym typeface="+mn-lt"/>
                </a:rPr>
                <a:t>2014</a:t>
              </a:r>
              <a:endParaRPr kumimoji="0" lang="en-US" sz="1400" b="0" i="0" u="none" strike="noStrike" kern="0" cap="none" spc="0" normalizeH="0" baseline="0" noProof="0" dirty="0">
                <a:ln>
                  <a:noFill/>
                </a:ln>
                <a:solidFill>
                  <a:sysClr val="windowText" lastClr="000000">
                    <a:lumMod val="95000"/>
                    <a:lumOff val="5000"/>
                  </a:sysClr>
                </a:solidFill>
                <a:effectLst/>
                <a:uLnTx/>
                <a:uFillTx/>
                <a:cs typeface="+mn-ea"/>
                <a:sym typeface="+mn-lt"/>
              </a:endParaRPr>
            </a:p>
          </p:txBody>
        </p:sp>
        <p:sp>
          <p:nvSpPr>
            <p:cNvPr id="54" name="原创设计师QQ598969553      _5"/>
            <p:cNvSpPr/>
            <p:nvPr/>
          </p:nvSpPr>
          <p:spPr>
            <a:xfrm>
              <a:off x="4981720" y="4539586"/>
              <a:ext cx="607860" cy="307777"/>
            </a:xfrm>
            <a:prstGeom prst="rect">
              <a:avLst/>
            </a:prstGeom>
          </p:spPr>
          <p:txBody>
            <a:bodyPr wrap="none">
              <a:spAutoFit/>
            </a:bodyPr>
            <a:lstStyle/>
            <a:p>
              <a:pPr marL="0" marR="0" lvl="0" indent="0" defTabSz="685165" eaLnBrk="1" fontAlgn="auto" latinLnBrk="0" hangingPunct="1">
                <a:lnSpc>
                  <a:spcPct val="100000"/>
                </a:lnSpc>
                <a:spcBef>
                  <a:spcPts val="0"/>
                </a:spcBef>
                <a:spcAft>
                  <a:spcPts val="0"/>
                </a:spcAft>
                <a:buClrTx/>
                <a:buSzTx/>
                <a:buFontTx/>
                <a:buNone/>
                <a:defRPr/>
              </a:pPr>
              <a:r>
                <a:rPr kumimoji="0" lang="en-US" sz="1400" b="0" i="0" u="none" strike="noStrike" kern="0" cap="none" spc="0" normalizeH="0" baseline="0" noProof="0" dirty="0">
                  <a:ln>
                    <a:noFill/>
                  </a:ln>
                  <a:solidFill>
                    <a:sysClr val="windowText" lastClr="000000">
                      <a:lumMod val="95000"/>
                      <a:lumOff val="5000"/>
                    </a:sysClr>
                  </a:solidFill>
                  <a:effectLst/>
                  <a:uLnTx/>
                  <a:uFillTx/>
                  <a:cs typeface="+mn-ea"/>
                  <a:sym typeface="+mn-lt"/>
                </a:rPr>
                <a:t>2018</a:t>
              </a:r>
              <a:endParaRPr kumimoji="0" lang="en-US" sz="1400" b="0" i="0" u="none" strike="noStrike" kern="0" cap="none" spc="0" normalizeH="0" baseline="0" noProof="0" dirty="0">
                <a:ln>
                  <a:noFill/>
                </a:ln>
                <a:solidFill>
                  <a:sysClr val="windowText" lastClr="000000">
                    <a:lumMod val="95000"/>
                    <a:lumOff val="5000"/>
                  </a:sysClr>
                </a:solidFill>
                <a:effectLst/>
                <a:uLnTx/>
                <a:uFillTx/>
                <a:cs typeface="+mn-ea"/>
                <a:sym typeface="+mn-lt"/>
              </a:endParaRPr>
            </a:p>
          </p:txBody>
        </p:sp>
        <p:grpSp>
          <p:nvGrpSpPr>
            <p:cNvPr id="58" name="原创设计师QQ598969553      _7"/>
            <p:cNvGrpSpPr/>
            <p:nvPr/>
          </p:nvGrpSpPr>
          <p:grpSpPr bwMode="auto">
            <a:xfrm>
              <a:off x="1057647" y="1628800"/>
              <a:ext cx="5135777" cy="2781718"/>
              <a:chOff x="1184565" y="1248617"/>
              <a:chExt cx="3780000" cy="2048765"/>
            </a:xfrm>
          </p:grpSpPr>
          <p:sp>
            <p:nvSpPr>
              <p:cNvPr id="59" name="Freeform 5"/>
              <p:cNvSpPr/>
              <p:nvPr/>
            </p:nvSpPr>
            <p:spPr bwMode="auto">
              <a:xfrm>
                <a:off x="2160049" y="1921134"/>
                <a:ext cx="550128" cy="136206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1D4F19"/>
              </a:solidFill>
              <a:ln>
                <a:noFill/>
              </a:ln>
            </p:spPr>
            <p:txBody>
              <a:bodyPr lIns="68580" tIns="34290" rIns="68580" bIns="34290"/>
              <a:lstStyle/>
              <a:p>
                <a:pPr marL="0" marR="0" lvl="0" indent="0" defTabSz="685165"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a:ln>
                    <a:noFill/>
                  </a:ln>
                  <a:solidFill>
                    <a:sysClr val="windowText" lastClr="000000"/>
                  </a:solidFill>
                  <a:effectLst/>
                  <a:uLnTx/>
                  <a:uFillTx/>
                  <a:cs typeface="+mn-ea"/>
                  <a:sym typeface="+mn-lt"/>
                </a:endParaRPr>
              </a:p>
            </p:txBody>
          </p:sp>
          <p:sp>
            <p:nvSpPr>
              <p:cNvPr id="60" name="Freeform 6"/>
              <p:cNvSpPr/>
              <p:nvPr/>
            </p:nvSpPr>
            <p:spPr bwMode="auto">
              <a:xfrm>
                <a:off x="2710176" y="1921134"/>
                <a:ext cx="551546" cy="136206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1D4F19"/>
              </a:solidFill>
              <a:ln>
                <a:noFill/>
              </a:ln>
            </p:spPr>
            <p:txBody>
              <a:bodyPr lIns="68580" tIns="34290" rIns="68580" bIns="34290"/>
              <a:lstStyle/>
              <a:p>
                <a:pPr marL="0" marR="0" lvl="0" indent="0" defTabSz="685165"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a:ln>
                    <a:noFill/>
                  </a:ln>
                  <a:solidFill>
                    <a:sysClr val="windowText" lastClr="000000"/>
                  </a:solidFill>
                  <a:effectLst/>
                  <a:uLnTx/>
                  <a:uFillTx/>
                  <a:cs typeface="+mn-ea"/>
                  <a:sym typeface="+mn-lt"/>
                </a:endParaRPr>
              </a:p>
            </p:txBody>
          </p:sp>
          <p:sp>
            <p:nvSpPr>
              <p:cNvPr id="61" name="Freeform 5"/>
              <p:cNvSpPr/>
              <p:nvPr/>
            </p:nvSpPr>
            <p:spPr bwMode="auto">
              <a:xfrm>
                <a:off x="2986658" y="1248617"/>
                <a:ext cx="550128" cy="2034577"/>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tx1">
                  <a:lumMod val="85000"/>
                  <a:lumOff val="15000"/>
                </a:schemeClr>
              </a:solidFill>
              <a:ln>
                <a:noFill/>
              </a:ln>
            </p:spPr>
            <p:txBody>
              <a:bodyPr lIns="68580" tIns="34290" rIns="68580" bIns="34290"/>
              <a:lstStyle/>
              <a:p>
                <a:pPr marL="0" marR="0" lvl="0" indent="0" defTabSz="685165"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a:ln>
                    <a:noFill/>
                  </a:ln>
                  <a:solidFill>
                    <a:sysClr val="windowText" lastClr="000000"/>
                  </a:solidFill>
                  <a:effectLst/>
                  <a:uLnTx/>
                  <a:uFillTx/>
                  <a:cs typeface="+mn-ea"/>
                  <a:sym typeface="+mn-lt"/>
                </a:endParaRPr>
              </a:p>
            </p:txBody>
          </p:sp>
          <p:sp>
            <p:nvSpPr>
              <p:cNvPr id="62" name="Freeform 6"/>
              <p:cNvSpPr/>
              <p:nvPr/>
            </p:nvSpPr>
            <p:spPr bwMode="auto">
              <a:xfrm>
                <a:off x="3536786" y="1248617"/>
                <a:ext cx="551545" cy="2034577"/>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tx1">
                  <a:lumMod val="85000"/>
                  <a:lumOff val="15000"/>
                </a:schemeClr>
              </a:solidFill>
              <a:ln>
                <a:noFill/>
              </a:ln>
            </p:spPr>
            <p:txBody>
              <a:bodyPr lIns="68580" tIns="34290" rIns="68580" bIns="34290"/>
              <a:lstStyle/>
              <a:p>
                <a:pPr marL="0" marR="0" lvl="0" indent="0" defTabSz="685165"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a:ln>
                    <a:noFill/>
                  </a:ln>
                  <a:solidFill>
                    <a:sysClr val="windowText" lastClr="000000"/>
                  </a:solidFill>
                  <a:effectLst/>
                  <a:uLnTx/>
                  <a:uFillTx/>
                  <a:cs typeface="+mn-ea"/>
                  <a:sym typeface="+mn-lt"/>
                </a:endParaRPr>
              </a:p>
            </p:txBody>
          </p:sp>
          <p:sp>
            <p:nvSpPr>
              <p:cNvPr id="63" name="Freeform 5"/>
              <p:cNvSpPr/>
              <p:nvPr/>
            </p:nvSpPr>
            <p:spPr bwMode="auto">
              <a:xfrm>
                <a:off x="1333440" y="2545411"/>
                <a:ext cx="550128" cy="737782"/>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tx1">
                  <a:lumMod val="85000"/>
                  <a:lumOff val="15000"/>
                </a:schemeClr>
              </a:solidFill>
              <a:ln>
                <a:noFill/>
              </a:ln>
            </p:spPr>
            <p:txBody>
              <a:bodyPr lIns="68580" tIns="34290" rIns="68580" bIns="34290"/>
              <a:lstStyle/>
              <a:p>
                <a:pPr marL="0" marR="0" lvl="0" indent="0" defTabSz="685165"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a:ln>
                    <a:noFill/>
                  </a:ln>
                  <a:solidFill>
                    <a:sysClr val="windowText" lastClr="000000"/>
                  </a:solidFill>
                  <a:effectLst/>
                  <a:uLnTx/>
                  <a:uFillTx/>
                  <a:cs typeface="+mn-ea"/>
                  <a:sym typeface="+mn-lt"/>
                </a:endParaRPr>
              </a:p>
            </p:txBody>
          </p:sp>
          <p:sp>
            <p:nvSpPr>
              <p:cNvPr id="64" name="Freeform 6"/>
              <p:cNvSpPr/>
              <p:nvPr/>
            </p:nvSpPr>
            <p:spPr bwMode="auto">
              <a:xfrm>
                <a:off x="1883568" y="2545411"/>
                <a:ext cx="551545" cy="737782"/>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tx1">
                  <a:lumMod val="85000"/>
                  <a:lumOff val="15000"/>
                </a:schemeClr>
              </a:solidFill>
              <a:ln>
                <a:noFill/>
              </a:ln>
            </p:spPr>
            <p:txBody>
              <a:bodyPr lIns="68580" tIns="34290" rIns="68580" bIns="34290"/>
              <a:lstStyle/>
              <a:p>
                <a:pPr marL="0" marR="0" lvl="0" indent="0" defTabSz="685165"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a:ln>
                    <a:noFill/>
                  </a:ln>
                  <a:solidFill>
                    <a:sysClr val="windowText" lastClr="000000"/>
                  </a:solidFill>
                  <a:effectLst/>
                  <a:uLnTx/>
                  <a:uFillTx/>
                  <a:cs typeface="+mn-ea"/>
                  <a:sym typeface="+mn-lt"/>
                </a:endParaRPr>
              </a:p>
            </p:txBody>
          </p:sp>
          <p:sp>
            <p:nvSpPr>
              <p:cNvPr id="65" name="Freeform 5"/>
              <p:cNvSpPr/>
              <p:nvPr/>
            </p:nvSpPr>
            <p:spPr bwMode="auto">
              <a:xfrm>
                <a:off x="3813267" y="2180776"/>
                <a:ext cx="550128" cy="1102418"/>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1D4F19"/>
              </a:solidFill>
              <a:ln>
                <a:noFill/>
              </a:ln>
            </p:spPr>
            <p:txBody>
              <a:bodyPr lIns="68580" tIns="34290" rIns="68580" bIns="34290"/>
              <a:lstStyle/>
              <a:p>
                <a:pPr marL="0" marR="0" lvl="0" indent="0" defTabSz="685165"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a:ln>
                    <a:noFill/>
                  </a:ln>
                  <a:solidFill>
                    <a:sysClr val="windowText" lastClr="000000"/>
                  </a:solidFill>
                  <a:effectLst/>
                  <a:uLnTx/>
                  <a:uFillTx/>
                  <a:cs typeface="+mn-ea"/>
                  <a:sym typeface="+mn-lt"/>
                </a:endParaRPr>
              </a:p>
            </p:txBody>
          </p:sp>
          <p:sp>
            <p:nvSpPr>
              <p:cNvPr id="66" name="Freeform 6"/>
              <p:cNvSpPr/>
              <p:nvPr/>
            </p:nvSpPr>
            <p:spPr bwMode="auto">
              <a:xfrm>
                <a:off x="4363395" y="2180776"/>
                <a:ext cx="551546" cy="1102418"/>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1D4F19"/>
              </a:solidFill>
              <a:ln>
                <a:noFill/>
              </a:ln>
            </p:spPr>
            <p:txBody>
              <a:bodyPr lIns="68580" tIns="34290" rIns="68580" bIns="34290"/>
              <a:lstStyle/>
              <a:p>
                <a:pPr marL="0" marR="0" lvl="0" indent="0" defTabSz="685165"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a:ln>
                    <a:noFill/>
                  </a:ln>
                  <a:solidFill>
                    <a:sysClr val="windowText" lastClr="000000"/>
                  </a:solidFill>
                  <a:effectLst/>
                  <a:uLnTx/>
                  <a:uFillTx/>
                  <a:cs typeface="+mn-ea"/>
                  <a:sym typeface="+mn-lt"/>
                </a:endParaRPr>
              </a:p>
            </p:txBody>
          </p:sp>
          <p:sp>
            <p:nvSpPr>
              <p:cNvPr id="67" name="Rectangle 95"/>
              <p:cNvSpPr/>
              <p:nvPr/>
            </p:nvSpPr>
            <p:spPr>
              <a:xfrm>
                <a:off x="1184565" y="3271843"/>
                <a:ext cx="3780000" cy="25539"/>
              </a:xfrm>
              <a:prstGeom prst="rect">
                <a:avLst/>
              </a:prstGeom>
              <a:solidFill>
                <a:sysClr val="window" lastClr="FFFFFF">
                  <a:lumMod val="85000"/>
                </a:sysClr>
              </a:solidFill>
              <a:ln w="12700" cap="flat" cmpd="sng" algn="ctr">
                <a:noFill/>
                <a:prstDash val="solid"/>
                <a:miter lim="800000"/>
              </a:ln>
              <a:effectLst/>
            </p:spPr>
            <p:txBody>
              <a:bodyPr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a:ln>
                    <a:noFill/>
                  </a:ln>
                  <a:solidFill>
                    <a:sysClr val="window" lastClr="FFFFFF"/>
                  </a:solidFill>
                  <a:effectLst/>
                  <a:uLnTx/>
                  <a:uFillTx/>
                  <a:cs typeface="+mn-ea"/>
                  <a:sym typeface="+mn-lt"/>
                </a:endParaRPr>
              </a:p>
            </p:txBody>
          </p:sp>
        </p:grpSp>
        <p:grpSp>
          <p:nvGrpSpPr>
            <p:cNvPr id="68" name="Group 41"/>
            <p:cNvGrpSpPr/>
            <p:nvPr/>
          </p:nvGrpSpPr>
          <p:grpSpPr>
            <a:xfrm>
              <a:off x="6651343" y="3018747"/>
              <a:ext cx="3909153" cy="1233847"/>
              <a:chOff x="8472264" y="2924944"/>
              <a:chExt cx="2448272" cy="1338747"/>
            </a:xfrm>
          </p:grpSpPr>
          <p:cxnSp>
            <p:nvCxnSpPr>
              <p:cNvPr id="69" name="Straight Connector 43"/>
              <p:cNvCxnSpPr/>
              <p:nvPr/>
            </p:nvCxnSpPr>
            <p:spPr>
              <a:xfrm>
                <a:off x="8472264" y="2924944"/>
                <a:ext cx="2448272" cy="0"/>
              </a:xfrm>
              <a:prstGeom prst="line">
                <a:avLst/>
              </a:prstGeom>
              <a:noFill/>
              <a:ln w="9525" cap="flat" cmpd="sng" algn="ctr">
                <a:solidFill>
                  <a:srgbClr val="000000">
                    <a:lumMod val="20000"/>
                    <a:lumOff val="80000"/>
                  </a:srgbClr>
                </a:solidFill>
                <a:prstDash val="solid"/>
              </a:ln>
              <a:effectLst/>
            </p:spPr>
          </p:cxnSp>
          <p:cxnSp>
            <p:nvCxnSpPr>
              <p:cNvPr id="70" name="Straight Connector 44"/>
              <p:cNvCxnSpPr/>
              <p:nvPr/>
            </p:nvCxnSpPr>
            <p:spPr>
              <a:xfrm>
                <a:off x="8472264" y="4263691"/>
                <a:ext cx="2448272" cy="0"/>
              </a:xfrm>
              <a:prstGeom prst="line">
                <a:avLst/>
              </a:prstGeom>
              <a:noFill/>
              <a:ln w="9525" cap="flat" cmpd="sng" algn="ctr">
                <a:solidFill>
                  <a:srgbClr val="000000">
                    <a:lumMod val="20000"/>
                    <a:lumOff val="80000"/>
                  </a:srgbClr>
                </a:solidFill>
                <a:prstDash val="solid"/>
              </a:ln>
              <a:effectLst/>
            </p:spPr>
          </p:cxnSp>
        </p:grpSp>
        <p:sp>
          <p:nvSpPr>
            <p:cNvPr id="71" name="矩形 47"/>
            <p:cNvSpPr>
              <a:spLocks noChangeArrowheads="1"/>
            </p:cNvSpPr>
            <p:nvPr/>
          </p:nvSpPr>
          <p:spPr bwMode="auto">
            <a:xfrm>
              <a:off x="6522084" y="2132636"/>
              <a:ext cx="4038412"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72" name="矩形 47"/>
            <p:cNvSpPr>
              <a:spLocks noChangeArrowheads="1"/>
            </p:cNvSpPr>
            <p:nvPr/>
          </p:nvSpPr>
          <p:spPr bwMode="auto">
            <a:xfrm>
              <a:off x="6522084" y="3419146"/>
              <a:ext cx="4038412"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73" name="矩形 47"/>
            <p:cNvSpPr>
              <a:spLocks noChangeArrowheads="1"/>
            </p:cNvSpPr>
            <p:nvPr/>
          </p:nvSpPr>
          <p:spPr bwMode="auto">
            <a:xfrm>
              <a:off x="6522084" y="4545561"/>
              <a:ext cx="4038412"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74" name="文本框 7"/>
            <p:cNvSpPr txBox="1">
              <a:spLocks noChangeArrowheads="1"/>
            </p:cNvSpPr>
            <p:nvPr/>
          </p:nvSpPr>
          <p:spPr bwMode="auto">
            <a:xfrm>
              <a:off x="2041376" y="5313785"/>
              <a:ext cx="8420439" cy="1067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nSpc>
                  <a:spcPct val="150000"/>
                </a:lnSpc>
                <a:spcBef>
                  <a:spcPts val="300"/>
                </a:spcBef>
              </a:pPr>
              <a:r>
                <a:rPr lang="zh-CN" altLang="en-US" sz="1200" dirty="0">
                  <a:solidFill>
                    <a:schemeClr val="tx1">
                      <a:lumMod val="85000"/>
                      <a:lumOff val="15000"/>
                    </a:schemeClr>
                  </a:solidFill>
                  <a:latin typeface="+mn-lt"/>
                  <a:ea typeface="+mn-ea"/>
                  <a:cs typeface="+mn-ea"/>
                  <a:sym typeface="+mn-lt"/>
                </a:rPr>
                <a:t>单击此处添加说明文字单击此处添加说明文字单击此处添加说明文字单击此处添加说明文字单击此处单击此处添加说明文字单击此处添加说明文字单击此处添加说明文字单击此处添加说明文字单击此处添加说明文字单击此处添加说明文字单击此处添加说明文字。</a:t>
              </a:r>
              <a:endParaRPr lang="zh-CN" altLang="en-US" sz="1200" dirty="0">
                <a:solidFill>
                  <a:schemeClr val="tx1">
                    <a:lumMod val="85000"/>
                    <a:lumOff val="15000"/>
                  </a:schemeClr>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9" name="直接连接符 1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endParaRPr lang="zh-CN" altLang="en-US" dirty="0" smtClean="0">
              <a:solidFill>
                <a:prstClr val="black"/>
              </a:solidFill>
              <a:cs typeface="+mn-ea"/>
              <a:sym typeface="+mn-lt"/>
            </a:endParaRPr>
          </a:p>
        </p:txBody>
      </p:sp>
      <p:grpSp>
        <p:nvGrpSpPr>
          <p:cNvPr id="4" name="组合 3"/>
          <p:cNvGrpSpPr/>
          <p:nvPr/>
        </p:nvGrpSpPr>
        <p:grpSpPr>
          <a:xfrm>
            <a:off x="251" y="1562228"/>
            <a:ext cx="10673518" cy="4891108"/>
            <a:chOff x="251" y="1562228"/>
            <a:chExt cx="10673518" cy="4891108"/>
          </a:xfrm>
        </p:grpSpPr>
        <p:cxnSp>
          <p:nvCxnSpPr>
            <p:cNvPr id="43" name="Straight Arrow Connector 48"/>
            <p:cNvCxnSpPr/>
            <p:nvPr/>
          </p:nvCxnSpPr>
          <p:spPr>
            <a:xfrm>
              <a:off x="251" y="3976025"/>
              <a:ext cx="10673518" cy="0"/>
            </a:xfrm>
            <a:prstGeom prst="straightConnector1">
              <a:avLst/>
            </a:prstGeom>
            <a:ln w="114300">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4" name="Group 11"/>
            <p:cNvGrpSpPr/>
            <p:nvPr/>
          </p:nvGrpSpPr>
          <p:grpSpPr>
            <a:xfrm>
              <a:off x="6837805" y="3576911"/>
              <a:ext cx="2159403" cy="243094"/>
              <a:chOff x="7163516" y="3227357"/>
              <a:chExt cx="2262348" cy="254634"/>
            </a:xfrm>
            <a:solidFill>
              <a:srgbClr val="1D4F19"/>
            </a:solidFill>
          </p:grpSpPr>
          <p:sp>
            <p:nvSpPr>
              <p:cNvPr id="45" name="Rectangle 51"/>
              <p:cNvSpPr/>
              <p:nvPr/>
            </p:nvSpPr>
            <p:spPr>
              <a:xfrm>
                <a:off x="7163516" y="3300674"/>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sp>
            <p:nvSpPr>
              <p:cNvPr id="46" name="Oval 57"/>
              <p:cNvSpPr/>
              <p:nvPr/>
            </p:nvSpPr>
            <p:spPr>
              <a:xfrm>
                <a:off x="9171230" y="3227357"/>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grpSp>
        <p:sp>
          <p:nvSpPr>
            <p:cNvPr id="47" name="Text Placeholder 32"/>
            <p:cNvSpPr txBox="1"/>
            <p:nvPr/>
          </p:nvSpPr>
          <p:spPr>
            <a:xfrm>
              <a:off x="1968234" y="2468549"/>
              <a:ext cx="1575244" cy="83099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200" dirty="0">
                  <a:solidFill>
                    <a:schemeClr val="tx1">
                      <a:lumMod val="85000"/>
                      <a:lumOff val="15000"/>
                    </a:schemeClr>
                  </a:solidFill>
                  <a:latin typeface="+mn-lt"/>
                  <a:cs typeface="+mn-ea"/>
                  <a:sym typeface="+mn-lt"/>
                </a:rPr>
                <a:t>这里输入您的文字这里输入您的文字这里输入您的</a:t>
              </a:r>
              <a:r>
                <a:rPr lang="zh-CN" altLang="en-US" sz="1200" dirty="0" smtClean="0">
                  <a:solidFill>
                    <a:schemeClr val="tx1">
                      <a:lumMod val="85000"/>
                      <a:lumOff val="15000"/>
                    </a:schemeClr>
                  </a:solidFill>
                  <a:latin typeface="+mn-lt"/>
                  <a:cs typeface="+mn-ea"/>
                  <a:sym typeface="+mn-lt"/>
                </a:rPr>
                <a:t>文字</a:t>
              </a:r>
              <a:endParaRPr lang="zh-CN" altLang="en-US" sz="1200" dirty="0">
                <a:solidFill>
                  <a:schemeClr val="tx1">
                    <a:lumMod val="85000"/>
                    <a:lumOff val="15000"/>
                  </a:schemeClr>
                </a:solidFill>
                <a:latin typeface="+mn-lt"/>
                <a:cs typeface="+mn-ea"/>
                <a:sym typeface="+mn-lt"/>
              </a:endParaRPr>
            </a:p>
          </p:txBody>
        </p:sp>
        <p:sp>
          <p:nvSpPr>
            <p:cNvPr id="49" name="Oval 60"/>
            <p:cNvSpPr>
              <a:spLocks noChangeAspect="1"/>
            </p:cNvSpPr>
            <p:nvPr/>
          </p:nvSpPr>
          <p:spPr>
            <a:xfrm>
              <a:off x="2492419" y="1562228"/>
              <a:ext cx="526874" cy="526975"/>
            </a:xfrm>
            <a:prstGeom prst="ellipse">
              <a:avLst/>
            </a:prstGeom>
            <a:solidFill>
              <a:srgbClr val="1D4F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zh-CN" altLang="en-US" sz="1000" dirty="0">
                  <a:solidFill>
                    <a:srgbClr val="FFFFFF"/>
                  </a:solidFill>
                  <a:cs typeface="+mn-ea"/>
                  <a:sym typeface="+mn-lt"/>
                </a:rPr>
                <a:t>文字</a:t>
              </a:r>
              <a:endParaRPr lang="en-US" altLang="zh-CN" sz="1000" dirty="0">
                <a:solidFill>
                  <a:srgbClr val="FFFFFF"/>
                </a:solidFill>
                <a:cs typeface="+mn-ea"/>
                <a:sym typeface="+mn-lt"/>
              </a:endParaRPr>
            </a:p>
          </p:txBody>
        </p:sp>
        <p:sp>
          <p:nvSpPr>
            <p:cNvPr id="50" name="Text Placeholder 32"/>
            <p:cNvSpPr txBox="1"/>
            <p:nvPr/>
          </p:nvSpPr>
          <p:spPr>
            <a:xfrm>
              <a:off x="4012303" y="2468549"/>
              <a:ext cx="1575244" cy="83099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200" dirty="0">
                  <a:solidFill>
                    <a:schemeClr val="tx1">
                      <a:lumMod val="85000"/>
                      <a:lumOff val="15000"/>
                    </a:schemeClr>
                  </a:solidFill>
                  <a:latin typeface="+mn-lt"/>
                  <a:cs typeface="+mn-ea"/>
                  <a:sym typeface="+mn-lt"/>
                </a:rPr>
                <a:t>这里输入您的文字这里输入您的文字这里输入您的</a:t>
              </a:r>
              <a:r>
                <a:rPr lang="zh-CN" altLang="en-US" sz="1200" dirty="0" smtClean="0">
                  <a:solidFill>
                    <a:schemeClr val="tx1">
                      <a:lumMod val="85000"/>
                      <a:lumOff val="15000"/>
                    </a:schemeClr>
                  </a:solidFill>
                  <a:latin typeface="+mn-lt"/>
                  <a:cs typeface="+mn-ea"/>
                  <a:sym typeface="+mn-lt"/>
                </a:rPr>
                <a:t>文字</a:t>
              </a:r>
              <a:endParaRPr lang="zh-CN" altLang="en-US" sz="1200" dirty="0">
                <a:solidFill>
                  <a:schemeClr val="tx1">
                    <a:lumMod val="85000"/>
                    <a:lumOff val="15000"/>
                  </a:schemeClr>
                </a:solidFill>
                <a:latin typeface="+mn-lt"/>
                <a:cs typeface="+mn-ea"/>
                <a:sym typeface="+mn-lt"/>
              </a:endParaRPr>
            </a:p>
          </p:txBody>
        </p:sp>
        <p:sp>
          <p:nvSpPr>
            <p:cNvPr id="52" name="Oval 63"/>
            <p:cNvSpPr>
              <a:spLocks noChangeAspect="1"/>
            </p:cNvSpPr>
            <p:nvPr/>
          </p:nvSpPr>
          <p:spPr>
            <a:xfrm>
              <a:off x="4536488" y="1562228"/>
              <a:ext cx="526874" cy="526975"/>
            </a:xfrm>
            <a:prstGeom prst="ellipse">
              <a:avLst/>
            </a:prstGeom>
            <a:solidFill>
              <a:srgbClr val="1D4F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zh-CN" altLang="en-US" sz="1000" dirty="0">
                  <a:solidFill>
                    <a:srgbClr val="FFFFFF"/>
                  </a:solidFill>
                  <a:cs typeface="+mn-ea"/>
                  <a:sym typeface="+mn-lt"/>
                </a:rPr>
                <a:t>文字</a:t>
              </a:r>
              <a:endParaRPr lang="en-US" altLang="zh-CN" sz="1000" dirty="0">
                <a:solidFill>
                  <a:srgbClr val="FFFFFF"/>
                </a:solidFill>
                <a:cs typeface="+mn-ea"/>
                <a:sym typeface="+mn-lt"/>
              </a:endParaRPr>
            </a:p>
          </p:txBody>
        </p:sp>
        <p:sp>
          <p:nvSpPr>
            <p:cNvPr id="53" name="Text Placeholder 32"/>
            <p:cNvSpPr txBox="1"/>
            <p:nvPr/>
          </p:nvSpPr>
          <p:spPr>
            <a:xfrm>
              <a:off x="6042063" y="2468549"/>
              <a:ext cx="1575244" cy="83099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200" dirty="0">
                  <a:solidFill>
                    <a:schemeClr val="tx1">
                      <a:lumMod val="85000"/>
                      <a:lumOff val="15000"/>
                    </a:schemeClr>
                  </a:solidFill>
                  <a:latin typeface="+mn-lt"/>
                  <a:cs typeface="+mn-ea"/>
                  <a:sym typeface="+mn-lt"/>
                </a:rPr>
                <a:t>这里输入您的文字这里输入您的文字这里输入您的</a:t>
              </a:r>
              <a:r>
                <a:rPr lang="zh-CN" altLang="en-US" sz="1200" dirty="0" smtClean="0">
                  <a:solidFill>
                    <a:schemeClr val="tx1">
                      <a:lumMod val="85000"/>
                      <a:lumOff val="15000"/>
                    </a:schemeClr>
                  </a:solidFill>
                  <a:latin typeface="+mn-lt"/>
                  <a:cs typeface="+mn-ea"/>
                  <a:sym typeface="+mn-lt"/>
                </a:rPr>
                <a:t>文字</a:t>
              </a:r>
              <a:endParaRPr lang="zh-CN" altLang="en-US" sz="1200" dirty="0">
                <a:solidFill>
                  <a:schemeClr val="tx1">
                    <a:lumMod val="85000"/>
                    <a:lumOff val="15000"/>
                  </a:schemeClr>
                </a:solidFill>
                <a:latin typeface="+mn-lt"/>
                <a:cs typeface="+mn-ea"/>
                <a:sym typeface="+mn-lt"/>
              </a:endParaRPr>
            </a:p>
          </p:txBody>
        </p:sp>
        <p:sp>
          <p:nvSpPr>
            <p:cNvPr id="55" name="Oval 66"/>
            <p:cNvSpPr>
              <a:spLocks noChangeAspect="1"/>
            </p:cNvSpPr>
            <p:nvPr/>
          </p:nvSpPr>
          <p:spPr>
            <a:xfrm>
              <a:off x="6566248" y="1562228"/>
              <a:ext cx="526874" cy="526975"/>
            </a:xfrm>
            <a:prstGeom prst="ellipse">
              <a:avLst/>
            </a:prstGeom>
            <a:solidFill>
              <a:srgbClr val="1D4F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zh-CN" altLang="en-US" sz="1000" dirty="0">
                  <a:solidFill>
                    <a:srgbClr val="FFFFFF"/>
                  </a:solidFill>
                  <a:cs typeface="+mn-ea"/>
                  <a:sym typeface="+mn-lt"/>
                </a:rPr>
                <a:t>文字</a:t>
              </a:r>
              <a:endParaRPr lang="en-US" altLang="zh-CN" sz="1000" dirty="0">
                <a:solidFill>
                  <a:srgbClr val="FFFFFF"/>
                </a:solidFill>
                <a:cs typeface="+mn-ea"/>
                <a:sym typeface="+mn-lt"/>
              </a:endParaRPr>
            </a:p>
          </p:txBody>
        </p:sp>
        <p:sp>
          <p:nvSpPr>
            <p:cNvPr id="56" name="Text Placeholder 32"/>
            <p:cNvSpPr txBox="1"/>
            <p:nvPr/>
          </p:nvSpPr>
          <p:spPr>
            <a:xfrm>
              <a:off x="8086131" y="2468549"/>
              <a:ext cx="1575244" cy="83099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200" dirty="0">
                  <a:solidFill>
                    <a:schemeClr val="tx1">
                      <a:lumMod val="85000"/>
                      <a:lumOff val="15000"/>
                    </a:schemeClr>
                  </a:solidFill>
                  <a:latin typeface="+mn-lt"/>
                  <a:cs typeface="+mn-ea"/>
                  <a:sym typeface="+mn-lt"/>
                </a:rPr>
                <a:t>这里输入您的文字这里输入您的文字这里输入您的</a:t>
              </a:r>
              <a:r>
                <a:rPr lang="zh-CN" altLang="en-US" sz="1200" dirty="0" smtClean="0">
                  <a:solidFill>
                    <a:schemeClr val="tx1">
                      <a:lumMod val="85000"/>
                      <a:lumOff val="15000"/>
                    </a:schemeClr>
                  </a:solidFill>
                  <a:latin typeface="+mn-lt"/>
                  <a:cs typeface="+mn-ea"/>
                  <a:sym typeface="+mn-lt"/>
                </a:rPr>
                <a:t>文字</a:t>
              </a:r>
              <a:endParaRPr lang="zh-CN" altLang="en-US" sz="1200" dirty="0">
                <a:solidFill>
                  <a:schemeClr val="tx1">
                    <a:lumMod val="85000"/>
                    <a:lumOff val="15000"/>
                  </a:schemeClr>
                </a:solidFill>
                <a:latin typeface="+mn-lt"/>
                <a:cs typeface="+mn-ea"/>
                <a:sym typeface="+mn-lt"/>
              </a:endParaRPr>
            </a:p>
          </p:txBody>
        </p:sp>
        <p:sp>
          <p:nvSpPr>
            <p:cNvPr id="58" name="Oval 69"/>
            <p:cNvSpPr>
              <a:spLocks noChangeAspect="1"/>
            </p:cNvSpPr>
            <p:nvPr/>
          </p:nvSpPr>
          <p:spPr>
            <a:xfrm>
              <a:off x="8610317" y="1562228"/>
              <a:ext cx="526874" cy="526975"/>
            </a:xfrm>
            <a:prstGeom prst="ellipse">
              <a:avLst/>
            </a:prstGeom>
            <a:solidFill>
              <a:srgbClr val="1D4F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zh-CN" altLang="en-US" sz="1000" dirty="0">
                  <a:solidFill>
                    <a:srgbClr val="FFFFFF"/>
                  </a:solidFill>
                  <a:cs typeface="+mn-ea"/>
                  <a:sym typeface="+mn-lt"/>
                </a:rPr>
                <a:t>文字</a:t>
              </a:r>
              <a:endParaRPr lang="en-US" altLang="zh-CN" sz="1000" dirty="0">
                <a:solidFill>
                  <a:srgbClr val="FFFFFF"/>
                </a:solidFill>
                <a:cs typeface="+mn-ea"/>
                <a:sym typeface="+mn-lt"/>
              </a:endParaRPr>
            </a:p>
          </p:txBody>
        </p:sp>
        <p:grpSp>
          <p:nvGrpSpPr>
            <p:cNvPr id="59" name="Group 10"/>
            <p:cNvGrpSpPr/>
            <p:nvPr/>
          </p:nvGrpSpPr>
          <p:grpSpPr>
            <a:xfrm>
              <a:off x="6837805" y="4156958"/>
              <a:ext cx="2159403" cy="243094"/>
              <a:chOff x="7163516" y="3834942"/>
              <a:chExt cx="2262348" cy="254634"/>
            </a:xfrm>
            <a:solidFill>
              <a:schemeClr val="tx1">
                <a:lumMod val="85000"/>
                <a:lumOff val="15000"/>
              </a:schemeClr>
            </a:solidFill>
          </p:grpSpPr>
          <p:sp>
            <p:nvSpPr>
              <p:cNvPr id="60" name="Rectangle 72"/>
              <p:cNvSpPr/>
              <p:nvPr/>
            </p:nvSpPr>
            <p:spPr>
              <a:xfrm>
                <a:off x="7163516" y="3908259"/>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sp>
            <p:nvSpPr>
              <p:cNvPr id="61" name="Oval 78"/>
              <p:cNvSpPr/>
              <p:nvPr/>
            </p:nvSpPr>
            <p:spPr>
              <a:xfrm>
                <a:off x="9171230" y="3834942"/>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grpSp>
        <p:sp>
          <p:nvSpPr>
            <p:cNvPr id="62" name="Text Placeholder 32"/>
            <p:cNvSpPr txBox="1"/>
            <p:nvPr/>
          </p:nvSpPr>
          <p:spPr>
            <a:xfrm>
              <a:off x="1968234" y="5622339"/>
              <a:ext cx="1575244" cy="83099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200" dirty="0">
                  <a:solidFill>
                    <a:schemeClr val="tx1">
                      <a:lumMod val="85000"/>
                      <a:lumOff val="15000"/>
                    </a:schemeClr>
                  </a:solidFill>
                  <a:latin typeface="+mn-lt"/>
                  <a:cs typeface="+mn-ea"/>
                  <a:sym typeface="+mn-lt"/>
                </a:rPr>
                <a:t>这里输入您的文字这里输入您的文字这里输入您的</a:t>
              </a:r>
              <a:r>
                <a:rPr lang="zh-CN" altLang="en-US" sz="1200" dirty="0" smtClean="0">
                  <a:solidFill>
                    <a:schemeClr val="tx1">
                      <a:lumMod val="85000"/>
                      <a:lumOff val="15000"/>
                    </a:schemeClr>
                  </a:solidFill>
                  <a:latin typeface="+mn-lt"/>
                  <a:cs typeface="+mn-ea"/>
                  <a:sym typeface="+mn-lt"/>
                </a:rPr>
                <a:t>文字</a:t>
              </a:r>
              <a:endParaRPr lang="zh-CN" altLang="en-US" sz="1200" dirty="0">
                <a:solidFill>
                  <a:schemeClr val="tx1">
                    <a:lumMod val="85000"/>
                    <a:lumOff val="15000"/>
                  </a:schemeClr>
                </a:solidFill>
                <a:latin typeface="+mn-lt"/>
                <a:cs typeface="+mn-ea"/>
                <a:sym typeface="+mn-lt"/>
              </a:endParaRPr>
            </a:p>
          </p:txBody>
        </p:sp>
        <p:sp>
          <p:nvSpPr>
            <p:cNvPr id="64" name="Oval 81"/>
            <p:cNvSpPr>
              <a:spLocks noChangeAspect="1"/>
            </p:cNvSpPr>
            <p:nvPr/>
          </p:nvSpPr>
          <p:spPr>
            <a:xfrm>
              <a:off x="2492419" y="4728754"/>
              <a:ext cx="526874" cy="5269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zh-CN" altLang="en-US" sz="1000" dirty="0">
                  <a:solidFill>
                    <a:srgbClr val="FFFFFF"/>
                  </a:solidFill>
                  <a:cs typeface="+mn-ea"/>
                  <a:sym typeface="+mn-lt"/>
                </a:rPr>
                <a:t>文字</a:t>
              </a:r>
              <a:endParaRPr lang="en-US" altLang="zh-CN" sz="1000" dirty="0">
                <a:solidFill>
                  <a:srgbClr val="FFFFFF"/>
                </a:solidFill>
                <a:cs typeface="+mn-ea"/>
                <a:sym typeface="+mn-lt"/>
              </a:endParaRPr>
            </a:p>
          </p:txBody>
        </p:sp>
        <p:sp>
          <p:nvSpPr>
            <p:cNvPr id="65" name="Text Placeholder 32"/>
            <p:cNvSpPr txBox="1"/>
            <p:nvPr/>
          </p:nvSpPr>
          <p:spPr>
            <a:xfrm>
              <a:off x="4012303" y="5622339"/>
              <a:ext cx="1575244" cy="83099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200" dirty="0">
                  <a:solidFill>
                    <a:schemeClr val="tx1">
                      <a:lumMod val="85000"/>
                      <a:lumOff val="15000"/>
                    </a:schemeClr>
                  </a:solidFill>
                  <a:latin typeface="+mn-lt"/>
                  <a:cs typeface="+mn-ea"/>
                  <a:sym typeface="+mn-lt"/>
                </a:rPr>
                <a:t>这里输入您的文字这里输入您的文字这里输入您的</a:t>
              </a:r>
              <a:r>
                <a:rPr lang="zh-CN" altLang="en-US" sz="1200" dirty="0" smtClean="0">
                  <a:solidFill>
                    <a:schemeClr val="tx1">
                      <a:lumMod val="85000"/>
                      <a:lumOff val="15000"/>
                    </a:schemeClr>
                  </a:solidFill>
                  <a:latin typeface="+mn-lt"/>
                  <a:cs typeface="+mn-ea"/>
                  <a:sym typeface="+mn-lt"/>
                </a:rPr>
                <a:t>文字</a:t>
              </a:r>
              <a:endParaRPr lang="zh-CN" altLang="en-US" sz="1200" dirty="0">
                <a:solidFill>
                  <a:schemeClr val="tx1">
                    <a:lumMod val="85000"/>
                    <a:lumOff val="15000"/>
                  </a:schemeClr>
                </a:solidFill>
                <a:latin typeface="+mn-lt"/>
                <a:cs typeface="+mn-ea"/>
                <a:sym typeface="+mn-lt"/>
              </a:endParaRPr>
            </a:p>
          </p:txBody>
        </p:sp>
        <p:sp>
          <p:nvSpPr>
            <p:cNvPr id="67" name="Oval 84"/>
            <p:cNvSpPr>
              <a:spLocks noChangeAspect="1"/>
            </p:cNvSpPr>
            <p:nvPr/>
          </p:nvSpPr>
          <p:spPr>
            <a:xfrm>
              <a:off x="4536488" y="4728754"/>
              <a:ext cx="526874" cy="5269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zh-CN" altLang="en-US" sz="1000" dirty="0">
                  <a:solidFill>
                    <a:srgbClr val="FFFFFF"/>
                  </a:solidFill>
                  <a:cs typeface="+mn-ea"/>
                  <a:sym typeface="+mn-lt"/>
                </a:rPr>
                <a:t>文字</a:t>
              </a:r>
              <a:endParaRPr lang="en-US" sz="1000" dirty="0">
                <a:solidFill>
                  <a:srgbClr val="FFFFFF"/>
                </a:solidFill>
                <a:cs typeface="+mn-ea"/>
                <a:sym typeface="+mn-lt"/>
              </a:endParaRPr>
            </a:p>
          </p:txBody>
        </p:sp>
        <p:sp>
          <p:nvSpPr>
            <p:cNvPr id="68" name="Text Placeholder 32"/>
            <p:cNvSpPr txBox="1"/>
            <p:nvPr/>
          </p:nvSpPr>
          <p:spPr>
            <a:xfrm>
              <a:off x="6042063" y="5622339"/>
              <a:ext cx="1575244" cy="83099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200" dirty="0">
                  <a:solidFill>
                    <a:schemeClr val="tx1">
                      <a:lumMod val="85000"/>
                      <a:lumOff val="15000"/>
                    </a:schemeClr>
                  </a:solidFill>
                  <a:latin typeface="+mn-lt"/>
                  <a:cs typeface="+mn-ea"/>
                  <a:sym typeface="+mn-lt"/>
                </a:rPr>
                <a:t>这里输入您的文字这里输入您的文字这里输入您的</a:t>
              </a:r>
              <a:r>
                <a:rPr lang="zh-CN" altLang="en-US" sz="1200" dirty="0" smtClean="0">
                  <a:solidFill>
                    <a:schemeClr val="tx1">
                      <a:lumMod val="85000"/>
                      <a:lumOff val="15000"/>
                    </a:schemeClr>
                  </a:solidFill>
                  <a:latin typeface="+mn-lt"/>
                  <a:cs typeface="+mn-ea"/>
                  <a:sym typeface="+mn-lt"/>
                </a:rPr>
                <a:t>文字</a:t>
              </a:r>
              <a:endParaRPr lang="zh-CN" altLang="en-US" sz="1200" dirty="0">
                <a:solidFill>
                  <a:schemeClr val="tx1">
                    <a:lumMod val="85000"/>
                    <a:lumOff val="15000"/>
                  </a:schemeClr>
                </a:solidFill>
                <a:latin typeface="+mn-lt"/>
                <a:cs typeface="+mn-ea"/>
                <a:sym typeface="+mn-lt"/>
              </a:endParaRPr>
            </a:p>
          </p:txBody>
        </p:sp>
        <p:sp>
          <p:nvSpPr>
            <p:cNvPr id="70" name="Oval 87"/>
            <p:cNvSpPr>
              <a:spLocks noChangeAspect="1"/>
            </p:cNvSpPr>
            <p:nvPr/>
          </p:nvSpPr>
          <p:spPr>
            <a:xfrm>
              <a:off x="6566248" y="4728754"/>
              <a:ext cx="526874" cy="5269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zh-CN" altLang="en-US" sz="1000" dirty="0">
                  <a:solidFill>
                    <a:srgbClr val="FFFFFF"/>
                  </a:solidFill>
                  <a:cs typeface="+mn-ea"/>
                  <a:sym typeface="+mn-lt"/>
                </a:rPr>
                <a:t>文字</a:t>
              </a:r>
              <a:endParaRPr lang="en-US" sz="1000" dirty="0">
                <a:solidFill>
                  <a:srgbClr val="FFFFFF"/>
                </a:solidFill>
                <a:cs typeface="+mn-ea"/>
                <a:sym typeface="+mn-lt"/>
              </a:endParaRPr>
            </a:p>
          </p:txBody>
        </p:sp>
        <p:sp>
          <p:nvSpPr>
            <p:cNvPr id="71" name="Text Placeholder 32"/>
            <p:cNvSpPr txBox="1"/>
            <p:nvPr/>
          </p:nvSpPr>
          <p:spPr>
            <a:xfrm>
              <a:off x="8086131" y="5622339"/>
              <a:ext cx="1575244" cy="83099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200" dirty="0">
                  <a:solidFill>
                    <a:schemeClr val="tx1">
                      <a:lumMod val="85000"/>
                      <a:lumOff val="15000"/>
                    </a:schemeClr>
                  </a:solidFill>
                  <a:latin typeface="+mn-lt"/>
                  <a:cs typeface="+mn-ea"/>
                  <a:sym typeface="+mn-lt"/>
                </a:rPr>
                <a:t>这里输入您的文字这里输入您的文字这里输入您的</a:t>
              </a:r>
              <a:r>
                <a:rPr lang="zh-CN" altLang="en-US" sz="1200" dirty="0" smtClean="0">
                  <a:solidFill>
                    <a:schemeClr val="tx1">
                      <a:lumMod val="85000"/>
                      <a:lumOff val="15000"/>
                    </a:schemeClr>
                  </a:solidFill>
                  <a:latin typeface="+mn-lt"/>
                  <a:cs typeface="+mn-ea"/>
                  <a:sym typeface="+mn-lt"/>
                </a:rPr>
                <a:t>文字</a:t>
              </a:r>
              <a:endParaRPr lang="zh-CN" altLang="en-US" sz="1200" dirty="0">
                <a:solidFill>
                  <a:schemeClr val="tx1">
                    <a:lumMod val="85000"/>
                    <a:lumOff val="15000"/>
                  </a:schemeClr>
                </a:solidFill>
                <a:latin typeface="+mn-lt"/>
                <a:cs typeface="+mn-ea"/>
                <a:sym typeface="+mn-lt"/>
              </a:endParaRPr>
            </a:p>
          </p:txBody>
        </p:sp>
        <p:sp>
          <p:nvSpPr>
            <p:cNvPr id="73" name="Oval 90"/>
            <p:cNvSpPr>
              <a:spLocks noChangeAspect="1"/>
            </p:cNvSpPr>
            <p:nvPr/>
          </p:nvSpPr>
          <p:spPr>
            <a:xfrm>
              <a:off x="8610317" y="4728754"/>
              <a:ext cx="526874" cy="5269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zh-CN" altLang="en-US" sz="1000" dirty="0">
                  <a:solidFill>
                    <a:srgbClr val="FFFFFF"/>
                  </a:solidFill>
                  <a:cs typeface="+mn-ea"/>
                  <a:sym typeface="+mn-lt"/>
                </a:rPr>
                <a:t>文字</a:t>
              </a:r>
              <a:endParaRPr lang="en-US" altLang="zh-CN" sz="1000" dirty="0">
                <a:solidFill>
                  <a:srgbClr val="FFFFFF"/>
                </a:solidFill>
                <a:cs typeface="+mn-ea"/>
                <a:sym typeface="+mn-lt"/>
              </a:endParaRPr>
            </a:p>
          </p:txBody>
        </p:sp>
        <p:grpSp>
          <p:nvGrpSpPr>
            <p:cNvPr id="74" name="Group 6"/>
            <p:cNvGrpSpPr/>
            <p:nvPr/>
          </p:nvGrpSpPr>
          <p:grpSpPr>
            <a:xfrm>
              <a:off x="4799924" y="3576911"/>
              <a:ext cx="2159403" cy="243094"/>
              <a:chOff x="5028485" y="3227357"/>
              <a:chExt cx="2262348" cy="254634"/>
            </a:xfrm>
            <a:solidFill>
              <a:srgbClr val="1D4F19"/>
            </a:solidFill>
          </p:grpSpPr>
          <p:sp>
            <p:nvSpPr>
              <p:cNvPr id="75" name="Rectangle 50"/>
              <p:cNvSpPr/>
              <p:nvPr/>
            </p:nvSpPr>
            <p:spPr>
              <a:xfrm>
                <a:off x="5028485" y="3300674"/>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sp>
            <p:nvSpPr>
              <p:cNvPr id="76" name="Oval 56"/>
              <p:cNvSpPr/>
              <p:nvPr/>
            </p:nvSpPr>
            <p:spPr>
              <a:xfrm>
                <a:off x="7036199" y="3227357"/>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grpSp>
        <p:grpSp>
          <p:nvGrpSpPr>
            <p:cNvPr id="77" name="Group 9"/>
            <p:cNvGrpSpPr/>
            <p:nvPr/>
          </p:nvGrpSpPr>
          <p:grpSpPr>
            <a:xfrm>
              <a:off x="4799924" y="4156958"/>
              <a:ext cx="2159403" cy="243094"/>
              <a:chOff x="5028485" y="3834942"/>
              <a:chExt cx="2262348" cy="254634"/>
            </a:xfrm>
            <a:solidFill>
              <a:schemeClr val="tx1">
                <a:lumMod val="85000"/>
                <a:lumOff val="15000"/>
              </a:schemeClr>
            </a:solidFill>
          </p:grpSpPr>
          <p:sp>
            <p:nvSpPr>
              <p:cNvPr id="78" name="Rectangle 71"/>
              <p:cNvSpPr/>
              <p:nvPr/>
            </p:nvSpPr>
            <p:spPr>
              <a:xfrm>
                <a:off x="5028485" y="3908259"/>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sp>
            <p:nvSpPr>
              <p:cNvPr id="79" name="Oval 77"/>
              <p:cNvSpPr/>
              <p:nvPr/>
            </p:nvSpPr>
            <p:spPr>
              <a:xfrm>
                <a:off x="7036199" y="3834942"/>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grpSp>
        <p:grpSp>
          <p:nvGrpSpPr>
            <p:cNvPr id="80" name="Group 4"/>
            <p:cNvGrpSpPr/>
            <p:nvPr/>
          </p:nvGrpSpPr>
          <p:grpSpPr>
            <a:xfrm>
              <a:off x="2837681" y="3576911"/>
              <a:ext cx="2083767" cy="243094"/>
              <a:chOff x="2972698" y="3227357"/>
              <a:chExt cx="2183104" cy="254634"/>
            </a:xfrm>
            <a:solidFill>
              <a:srgbClr val="1D4F19"/>
            </a:solidFill>
          </p:grpSpPr>
          <p:sp>
            <p:nvSpPr>
              <p:cNvPr id="81" name="Rectangle 53"/>
              <p:cNvSpPr/>
              <p:nvPr/>
            </p:nvSpPr>
            <p:spPr>
              <a:xfrm>
                <a:off x="2972698" y="3300674"/>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sp>
            <p:nvSpPr>
              <p:cNvPr id="82" name="Oval 54"/>
              <p:cNvSpPr/>
              <p:nvPr/>
            </p:nvSpPr>
            <p:spPr>
              <a:xfrm>
                <a:off x="4901168" y="3227357"/>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grpSp>
        <p:grpSp>
          <p:nvGrpSpPr>
            <p:cNvPr id="83" name="Group 1"/>
            <p:cNvGrpSpPr/>
            <p:nvPr/>
          </p:nvGrpSpPr>
          <p:grpSpPr>
            <a:xfrm>
              <a:off x="251" y="3576911"/>
              <a:ext cx="2883317" cy="243094"/>
              <a:chOff x="0" y="3227357"/>
              <a:chExt cx="3020771" cy="254634"/>
            </a:xfrm>
            <a:solidFill>
              <a:srgbClr val="1D4F19"/>
            </a:solidFill>
          </p:grpSpPr>
          <p:sp>
            <p:nvSpPr>
              <p:cNvPr id="84" name="Rectangle 52"/>
              <p:cNvSpPr/>
              <p:nvPr/>
            </p:nvSpPr>
            <p:spPr>
              <a:xfrm>
                <a:off x="0" y="3300674"/>
                <a:ext cx="28829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sp>
            <p:nvSpPr>
              <p:cNvPr id="85" name="Oval 55"/>
              <p:cNvSpPr/>
              <p:nvPr/>
            </p:nvSpPr>
            <p:spPr>
              <a:xfrm>
                <a:off x="2766137" y="3227357"/>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grpSp>
        <p:grpSp>
          <p:nvGrpSpPr>
            <p:cNvPr id="86" name="Group 5"/>
            <p:cNvGrpSpPr/>
            <p:nvPr/>
          </p:nvGrpSpPr>
          <p:grpSpPr>
            <a:xfrm>
              <a:off x="2837681" y="4156958"/>
              <a:ext cx="2083767" cy="243094"/>
              <a:chOff x="2972698" y="3834942"/>
              <a:chExt cx="2183104" cy="254634"/>
            </a:xfrm>
            <a:solidFill>
              <a:schemeClr val="tx1">
                <a:lumMod val="85000"/>
                <a:lumOff val="15000"/>
              </a:schemeClr>
            </a:solidFill>
          </p:grpSpPr>
          <p:sp>
            <p:nvSpPr>
              <p:cNvPr id="87" name="Rectangle 74"/>
              <p:cNvSpPr/>
              <p:nvPr/>
            </p:nvSpPr>
            <p:spPr>
              <a:xfrm>
                <a:off x="2972698" y="3908259"/>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sp>
            <p:nvSpPr>
              <p:cNvPr id="88" name="Oval 75"/>
              <p:cNvSpPr/>
              <p:nvPr/>
            </p:nvSpPr>
            <p:spPr>
              <a:xfrm>
                <a:off x="4901168" y="3834942"/>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grpSp>
        <p:grpSp>
          <p:nvGrpSpPr>
            <p:cNvPr id="89" name="Group 2"/>
            <p:cNvGrpSpPr/>
            <p:nvPr/>
          </p:nvGrpSpPr>
          <p:grpSpPr>
            <a:xfrm>
              <a:off x="251" y="4156958"/>
              <a:ext cx="2883317" cy="243094"/>
              <a:chOff x="0" y="3834942"/>
              <a:chExt cx="3020771" cy="254634"/>
            </a:xfrm>
            <a:solidFill>
              <a:schemeClr val="tx1">
                <a:lumMod val="85000"/>
                <a:lumOff val="15000"/>
              </a:schemeClr>
            </a:solidFill>
          </p:grpSpPr>
          <p:sp>
            <p:nvSpPr>
              <p:cNvPr id="90" name="Rectangle 73"/>
              <p:cNvSpPr/>
              <p:nvPr/>
            </p:nvSpPr>
            <p:spPr>
              <a:xfrm>
                <a:off x="0" y="3908259"/>
                <a:ext cx="2924175"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sp>
            <p:nvSpPr>
              <p:cNvPr id="91" name="Oval 76"/>
              <p:cNvSpPr/>
              <p:nvPr/>
            </p:nvSpPr>
            <p:spPr>
              <a:xfrm>
                <a:off x="2766137" y="3834942"/>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600">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33" name="直接连接符 3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endParaRPr lang="zh-CN" altLang="en-US" dirty="0" smtClean="0">
              <a:solidFill>
                <a:prstClr val="black"/>
              </a:solidFill>
              <a:cs typeface="+mn-ea"/>
              <a:sym typeface="+mn-lt"/>
            </a:endParaRPr>
          </a:p>
        </p:txBody>
      </p:sp>
      <p:grpSp>
        <p:nvGrpSpPr>
          <p:cNvPr id="3" name="组合 2"/>
          <p:cNvGrpSpPr/>
          <p:nvPr/>
        </p:nvGrpSpPr>
        <p:grpSpPr>
          <a:xfrm>
            <a:off x="851727" y="1628800"/>
            <a:ext cx="10586976" cy="4101964"/>
            <a:chOff x="851727" y="1628800"/>
            <a:chExt cx="10586976" cy="4101964"/>
          </a:xfrm>
        </p:grpSpPr>
        <p:sp>
          <p:nvSpPr>
            <p:cNvPr id="59" name="Oval 25"/>
            <p:cNvSpPr/>
            <p:nvPr/>
          </p:nvSpPr>
          <p:spPr>
            <a:xfrm>
              <a:off x="4110919" y="1628800"/>
              <a:ext cx="4101964" cy="4101964"/>
            </a:xfrm>
            <a:prstGeom prst="ellipse">
              <a:avLst/>
            </a:prstGeom>
            <a:noFill/>
            <a:ln w="28575" cap="flat" cmpd="sng" algn="ctr">
              <a:solidFill>
                <a:srgbClr val="333F50"/>
              </a:solid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AU" sz="900" b="0" i="0" u="none" strike="noStrike" kern="0" cap="none" spc="0" normalizeH="0" baseline="0" noProof="0">
                <a:ln>
                  <a:noFill/>
                </a:ln>
                <a:solidFill>
                  <a:sysClr val="window" lastClr="FFFFFF"/>
                </a:solidFill>
                <a:effectLst/>
                <a:uLnTx/>
                <a:uFillTx/>
                <a:cs typeface="+mn-ea"/>
                <a:sym typeface="+mn-lt"/>
              </a:endParaRPr>
            </a:p>
          </p:txBody>
        </p:sp>
        <p:grpSp>
          <p:nvGrpSpPr>
            <p:cNvPr id="60" name="Group 17"/>
            <p:cNvGrpSpPr/>
            <p:nvPr/>
          </p:nvGrpSpPr>
          <p:grpSpPr>
            <a:xfrm>
              <a:off x="5222157" y="1970563"/>
              <a:ext cx="1879488" cy="3418438"/>
              <a:chOff x="2777030" y="1276350"/>
              <a:chExt cx="1871170" cy="3403312"/>
            </a:xfrm>
            <a:effectLst>
              <a:outerShdw blurRad="50800" dist="38100" dir="2700000" algn="tl" rotWithShape="0">
                <a:prstClr val="black">
                  <a:alpha val="40000"/>
                </a:prstClr>
              </a:outerShdw>
            </a:effectLst>
          </p:grpSpPr>
          <p:pic>
            <p:nvPicPr>
              <p:cNvPr id="61" name="Picture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77030" y="1276350"/>
                <a:ext cx="1871170" cy="3403312"/>
              </a:xfrm>
              <a:prstGeom prst="rect">
                <a:avLst/>
              </a:prstGeom>
            </p:spPr>
          </p:pic>
          <p:sp>
            <p:nvSpPr>
              <p:cNvPr id="62" name="Rectangle 19"/>
              <p:cNvSpPr/>
              <p:nvPr/>
            </p:nvSpPr>
            <p:spPr>
              <a:xfrm>
                <a:off x="2961703" y="1874759"/>
                <a:ext cx="1501824" cy="2211466"/>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900" b="0" i="0" u="none" strike="noStrike" kern="0" cap="none" spc="0" normalizeH="0" baseline="0" noProof="0">
                  <a:ln>
                    <a:noFill/>
                  </a:ln>
                  <a:solidFill>
                    <a:sysClr val="window" lastClr="FFFFFF"/>
                  </a:solidFill>
                  <a:effectLst/>
                  <a:uLnTx/>
                  <a:uFillTx/>
                  <a:cs typeface="+mn-ea"/>
                  <a:sym typeface="+mn-lt"/>
                </a:endParaRPr>
              </a:p>
            </p:txBody>
          </p:sp>
        </p:grpSp>
        <p:grpSp>
          <p:nvGrpSpPr>
            <p:cNvPr id="63" name="Group 28"/>
            <p:cNvGrpSpPr/>
            <p:nvPr/>
          </p:nvGrpSpPr>
          <p:grpSpPr>
            <a:xfrm>
              <a:off x="7326666" y="1877481"/>
              <a:ext cx="904654" cy="904657"/>
              <a:chOff x="8197836" y="1898395"/>
              <a:chExt cx="1017919" cy="1017922"/>
            </a:xfrm>
          </p:grpSpPr>
          <p:sp>
            <p:nvSpPr>
              <p:cNvPr id="64"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85000"/>
                  <a:lumOff val="15000"/>
                </a:schemeClr>
              </a:solidFill>
              <a:ln w="76200" cap="flat">
                <a:solidFill>
                  <a:sysClr val="window" lastClr="FFFFFF"/>
                </a:solidFill>
                <a:miter lim="400000"/>
              </a:ln>
              <a:effectLst/>
            </p:spPr>
            <p:txBody>
              <a:bodyPr wrap="square" lIns="40181" tIns="40181" rIns="40181" bIns="40181" numCol="1" anchor="ctr">
                <a:noAutofit/>
              </a:bodyPr>
              <a:lstStyle/>
              <a:p>
                <a:pPr marL="0" marR="0" lvl="0" indent="0" algn="just" defTabSz="914400" eaLnBrk="1" fontAlgn="auto" latinLnBrk="0" hangingPunct="1">
                  <a:lnSpc>
                    <a:spcPct val="12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900" b="0" i="0" u="none" strike="noStrike" kern="0" cap="none" spc="0" normalizeH="0" baseline="0" noProof="0">
                  <a:ln>
                    <a:noFill/>
                  </a:ln>
                  <a:solidFill>
                    <a:srgbClr val="FFFFFF"/>
                  </a:solidFill>
                  <a:effectLst/>
                  <a:uLnTx/>
                  <a:uFillTx/>
                  <a:cs typeface="+mn-ea"/>
                  <a:sym typeface="+mn-lt"/>
                </a:endParaRPr>
              </a:p>
            </p:txBody>
          </p:sp>
          <p:sp>
            <p:nvSpPr>
              <p:cNvPr id="65"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6041" tIns="46041" rIns="46041" bIns="46041" numCol="1" anchor="ctr">
                <a:noAutofit/>
              </a:bodyPr>
              <a:lstStyle/>
              <a:p>
                <a:pPr marL="0" marR="0" lvl="0" indent="0" algn="just" defTabSz="914400" eaLnBrk="1" fontAlgn="auto" latinLnBrk="0" hangingPunct="1">
                  <a:lnSpc>
                    <a:spcPct val="12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900" b="0" i="0" u="none" strike="noStrike" kern="0" cap="none" spc="0" normalizeH="0" baseline="0" noProof="0">
                  <a:ln>
                    <a:noFill/>
                  </a:ln>
                  <a:solidFill>
                    <a:srgbClr val="FFFFFF"/>
                  </a:solidFill>
                  <a:effectLst/>
                  <a:uLnTx/>
                  <a:uFillTx/>
                  <a:cs typeface="+mn-ea"/>
                  <a:sym typeface="+mn-lt"/>
                </a:endParaRPr>
              </a:p>
            </p:txBody>
          </p:sp>
        </p:grpSp>
        <p:grpSp>
          <p:nvGrpSpPr>
            <p:cNvPr id="66" name="Group 30"/>
            <p:cNvGrpSpPr/>
            <p:nvPr/>
          </p:nvGrpSpPr>
          <p:grpSpPr>
            <a:xfrm>
              <a:off x="4072230" y="1880577"/>
              <a:ext cx="904654" cy="904657"/>
              <a:chOff x="8197836" y="1898395"/>
              <a:chExt cx="1017919" cy="1017922"/>
            </a:xfrm>
          </p:grpSpPr>
          <p:sp>
            <p:nvSpPr>
              <p:cNvPr id="67"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1D4F19"/>
              </a:solidFill>
              <a:ln w="76200" cap="flat">
                <a:solidFill>
                  <a:sysClr val="window" lastClr="FFFFFF"/>
                </a:solidFill>
                <a:miter lim="400000"/>
              </a:ln>
              <a:effectLst/>
            </p:spPr>
            <p:txBody>
              <a:bodyPr wrap="square" lIns="40181" tIns="40181" rIns="40181" bIns="40181" numCol="1" anchor="ctr">
                <a:noAutofit/>
              </a:bodyPr>
              <a:lstStyle/>
              <a:p>
                <a:pPr marL="0" marR="0" lvl="0" indent="0" algn="just" defTabSz="914400" eaLnBrk="1" fontAlgn="auto" latinLnBrk="0" hangingPunct="1">
                  <a:lnSpc>
                    <a:spcPct val="12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900" b="0" i="0" u="none" strike="noStrike" kern="0" cap="none" spc="0" normalizeH="0" baseline="0" noProof="0">
                  <a:ln>
                    <a:noFill/>
                  </a:ln>
                  <a:solidFill>
                    <a:srgbClr val="FFFFFF"/>
                  </a:solidFill>
                  <a:effectLst/>
                  <a:uLnTx/>
                  <a:uFillTx/>
                  <a:cs typeface="+mn-ea"/>
                  <a:sym typeface="+mn-lt"/>
                </a:endParaRPr>
              </a:p>
            </p:txBody>
          </p:sp>
          <p:sp>
            <p:nvSpPr>
              <p:cNvPr id="68"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6041" tIns="46041" rIns="46041" bIns="46041" numCol="1" anchor="ctr">
                <a:noAutofit/>
              </a:bodyPr>
              <a:lstStyle/>
              <a:p>
                <a:pPr marL="0" marR="0" lvl="0" indent="0" algn="just" defTabSz="914400" eaLnBrk="1" fontAlgn="auto" latinLnBrk="0" hangingPunct="1">
                  <a:lnSpc>
                    <a:spcPct val="12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900" b="0" i="0" u="none" strike="noStrike" kern="0" cap="none" spc="0" normalizeH="0" baseline="0" noProof="0">
                  <a:ln>
                    <a:noFill/>
                  </a:ln>
                  <a:solidFill>
                    <a:srgbClr val="FFFFFF"/>
                  </a:solidFill>
                  <a:effectLst/>
                  <a:uLnTx/>
                  <a:uFillTx/>
                  <a:cs typeface="+mn-ea"/>
                  <a:sym typeface="+mn-lt"/>
                </a:endParaRPr>
              </a:p>
            </p:txBody>
          </p:sp>
        </p:grpSp>
        <p:grpSp>
          <p:nvGrpSpPr>
            <p:cNvPr id="69" name="Group 39"/>
            <p:cNvGrpSpPr/>
            <p:nvPr/>
          </p:nvGrpSpPr>
          <p:grpSpPr>
            <a:xfrm>
              <a:off x="7322297" y="4569172"/>
              <a:ext cx="904654" cy="904657"/>
              <a:chOff x="8197836" y="1898395"/>
              <a:chExt cx="1017919" cy="1017922"/>
            </a:xfrm>
          </p:grpSpPr>
          <p:sp>
            <p:nvSpPr>
              <p:cNvPr id="70"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85000"/>
                  <a:lumOff val="15000"/>
                </a:schemeClr>
              </a:solidFill>
              <a:ln w="76200" cap="flat">
                <a:solidFill>
                  <a:sysClr val="window" lastClr="FFFFFF"/>
                </a:solidFill>
                <a:miter lim="400000"/>
              </a:ln>
              <a:effectLst/>
            </p:spPr>
            <p:txBody>
              <a:bodyPr wrap="square" lIns="40181" tIns="40181" rIns="40181" bIns="40181" numCol="1" anchor="ctr">
                <a:noAutofit/>
              </a:bodyPr>
              <a:lstStyle/>
              <a:p>
                <a:pPr marL="0" marR="0" lvl="0" indent="0" algn="just" defTabSz="914400" eaLnBrk="1" fontAlgn="auto" latinLnBrk="0" hangingPunct="1">
                  <a:lnSpc>
                    <a:spcPct val="12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900" b="0" i="0" u="none" strike="noStrike" kern="0" cap="none" spc="0" normalizeH="0" baseline="0" noProof="0">
                  <a:ln>
                    <a:noFill/>
                  </a:ln>
                  <a:solidFill>
                    <a:srgbClr val="FFFFFF"/>
                  </a:solidFill>
                  <a:effectLst/>
                  <a:uLnTx/>
                  <a:uFillTx/>
                  <a:cs typeface="+mn-ea"/>
                  <a:sym typeface="+mn-lt"/>
                </a:endParaRPr>
              </a:p>
            </p:txBody>
          </p:sp>
          <p:sp>
            <p:nvSpPr>
              <p:cNvPr id="71"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6041" tIns="46041" rIns="46041" bIns="46041" numCol="1" anchor="ctr">
                <a:noAutofit/>
              </a:bodyPr>
              <a:lstStyle/>
              <a:p>
                <a:pPr marL="0" marR="0" lvl="0" indent="0" algn="just" defTabSz="914400" eaLnBrk="1" fontAlgn="auto" latinLnBrk="0" hangingPunct="1">
                  <a:lnSpc>
                    <a:spcPct val="12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900" b="0" i="0" u="none" strike="noStrike" kern="0" cap="none" spc="0" normalizeH="0" baseline="0" noProof="0">
                  <a:ln>
                    <a:noFill/>
                  </a:ln>
                  <a:solidFill>
                    <a:srgbClr val="FFFFFF"/>
                  </a:solidFill>
                  <a:effectLst/>
                  <a:uLnTx/>
                  <a:uFillTx/>
                  <a:cs typeface="+mn-ea"/>
                  <a:sym typeface="+mn-lt"/>
                </a:endParaRPr>
              </a:p>
            </p:txBody>
          </p:sp>
        </p:grpSp>
        <p:grpSp>
          <p:nvGrpSpPr>
            <p:cNvPr id="72" name="Group 42"/>
            <p:cNvGrpSpPr/>
            <p:nvPr/>
          </p:nvGrpSpPr>
          <p:grpSpPr>
            <a:xfrm>
              <a:off x="4104786" y="4573354"/>
              <a:ext cx="904654" cy="904657"/>
              <a:chOff x="8197836" y="1898395"/>
              <a:chExt cx="1017919" cy="1017922"/>
            </a:xfrm>
          </p:grpSpPr>
          <p:sp>
            <p:nvSpPr>
              <p:cNvPr id="73"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1D4F19"/>
              </a:solidFill>
              <a:ln w="76200" cap="flat">
                <a:solidFill>
                  <a:sysClr val="window" lastClr="FFFFFF"/>
                </a:solidFill>
                <a:miter lim="400000"/>
              </a:ln>
              <a:effectLst/>
            </p:spPr>
            <p:txBody>
              <a:bodyPr wrap="square" lIns="40181" tIns="40181" rIns="40181" bIns="40181" numCol="1" anchor="ctr">
                <a:noAutofit/>
              </a:bodyPr>
              <a:lstStyle/>
              <a:p>
                <a:pPr marL="0" marR="0" lvl="0" indent="0" algn="just" defTabSz="914400" eaLnBrk="1" fontAlgn="auto" latinLnBrk="0" hangingPunct="1">
                  <a:lnSpc>
                    <a:spcPct val="12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900" b="0" i="0" u="none" strike="noStrike" kern="0" cap="none" spc="0" normalizeH="0" baseline="0" noProof="0">
                  <a:ln>
                    <a:noFill/>
                  </a:ln>
                  <a:solidFill>
                    <a:srgbClr val="FFFFFF"/>
                  </a:solidFill>
                  <a:effectLst/>
                  <a:uLnTx/>
                  <a:uFillTx/>
                  <a:cs typeface="+mn-ea"/>
                  <a:sym typeface="+mn-lt"/>
                </a:endParaRPr>
              </a:p>
            </p:txBody>
          </p:sp>
          <p:sp>
            <p:nvSpPr>
              <p:cNvPr id="74"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6041" tIns="46041" rIns="46041" bIns="46041" numCol="1" anchor="ctr">
                <a:noAutofit/>
              </a:bodyPr>
              <a:lstStyle/>
              <a:p>
                <a:pPr marL="0" marR="0" lvl="0" indent="0" algn="just" defTabSz="914400" eaLnBrk="1" fontAlgn="auto" latinLnBrk="0" hangingPunct="1">
                  <a:lnSpc>
                    <a:spcPct val="12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900" b="0" i="0" u="none" strike="noStrike" kern="0" cap="none" spc="0" normalizeH="0" baseline="0" noProof="0">
                  <a:ln>
                    <a:noFill/>
                  </a:ln>
                  <a:solidFill>
                    <a:srgbClr val="FFFFFF"/>
                  </a:solidFill>
                  <a:effectLst/>
                  <a:uLnTx/>
                  <a:uFillTx/>
                  <a:cs typeface="+mn-ea"/>
                  <a:sym typeface="+mn-lt"/>
                </a:endParaRPr>
              </a:p>
            </p:txBody>
          </p:sp>
        </p:grpSp>
        <p:sp>
          <p:nvSpPr>
            <p:cNvPr id="83" name="矩形 76"/>
            <p:cNvSpPr>
              <a:spLocks noChangeArrowheads="1"/>
            </p:cNvSpPr>
            <p:nvPr/>
          </p:nvSpPr>
          <p:spPr bwMode="auto">
            <a:xfrm>
              <a:off x="8470883" y="1666464"/>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84" name="矩形 47"/>
            <p:cNvSpPr>
              <a:spLocks noChangeArrowheads="1"/>
            </p:cNvSpPr>
            <p:nvPr/>
          </p:nvSpPr>
          <p:spPr bwMode="auto">
            <a:xfrm>
              <a:off x="8470883" y="2047464"/>
              <a:ext cx="296782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85" name="矩形 76"/>
            <p:cNvSpPr>
              <a:spLocks noChangeArrowheads="1"/>
            </p:cNvSpPr>
            <p:nvPr/>
          </p:nvSpPr>
          <p:spPr bwMode="auto">
            <a:xfrm>
              <a:off x="8470883" y="446733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86" name="矩形 47"/>
            <p:cNvSpPr>
              <a:spLocks noChangeArrowheads="1"/>
            </p:cNvSpPr>
            <p:nvPr/>
          </p:nvSpPr>
          <p:spPr bwMode="auto">
            <a:xfrm>
              <a:off x="8470883" y="4848333"/>
              <a:ext cx="296782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87" name="矩形 76"/>
            <p:cNvSpPr>
              <a:spLocks noChangeArrowheads="1"/>
            </p:cNvSpPr>
            <p:nvPr/>
          </p:nvSpPr>
          <p:spPr bwMode="auto">
            <a:xfrm>
              <a:off x="851727" y="446733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88" name="矩形 47"/>
            <p:cNvSpPr>
              <a:spLocks noChangeArrowheads="1"/>
            </p:cNvSpPr>
            <p:nvPr/>
          </p:nvSpPr>
          <p:spPr bwMode="auto">
            <a:xfrm>
              <a:off x="851727" y="4848333"/>
              <a:ext cx="296782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89" name="矩形 76"/>
            <p:cNvSpPr>
              <a:spLocks noChangeArrowheads="1"/>
            </p:cNvSpPr>
            <p:nvPr/>
          </p:nvSpPr>
          <p:spPr bwMode="auto">
            <a:xfrm>
              <a:off x="851727" y="1668548"/>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90" name="矩形 47"/>
            <p:cNvSpPr>
              <a:spLocks noChangeArrowheads="1"/>
            </p:cNvSpPr>
            <p:nvPr/>
          </p:nvSpPr>
          <p:spPr bwMode="auto">
            <a:xfrm>
              <a:off x="851727" y="2049548"/>
              <a:ext cx="296782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38" name="直接连接符 3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4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endParaRPr lang="zh-CN" altLang="en-US" dirty="0" smtClean="0">
              <a:solidFill>
                <a:prstClr val="black"/>
              </a:solidFill>
              <a:cs typeface="+mn-ea"/>
              <a:sym typeface="+mn-lt"/>
            </a:endParaRPr>
          </a:p>
        </p:txBody>
      </p:sp>
      <p:grpSp>
        <p:nvGrpSpPr>
          <p:cNvPr id="3" name="组合 2"/>
          <p:cNvGrpSpPr/>
          <p:nvPr/>
        </p:nvGrpSpPr>
        <p:grpSpPr>
          <a:xfrm>
            <a:off x="878840" y="2404110"/>
            <a:ext cx="10476865" cy="3239834"/>
            <a:chOff x="878840" y="2404110"/>
            <a:chExt cx="10476865" cy="3239834"/>
          </a:xfrm>
        </p:grpSpPr>
        <p:sp>
          <p:nvSpPr>
            <p:cNvPr id="213" name="Freeform 16"/>
            <p:cNvSpPr>
              <a:spLocks noEditPoints="1"/>
            </p:cNvSpPr>
            <p:nvPr/>
          </p:nvSpPr>
          <p:spPr bwMode="auto">
            <a:xfrm>
              <a:off x="6717157" y="3618294"/>
              <a:ext cx="2176463" cy="2025650"/>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1D4F19"/>
            </a:solidFill>
            <a:ln>
              <a:noFill/>
            </a:ln>
            <a:effectLst>
              <a:outerShdw dist="38100" dir="2700000" algn="ctr" rotWithShape="0">
                <a:srgbClr val="000000">
                  <a:alpha val="37999"/>
                </a:srgbClr>
              </a:outerShdw>
            </a:effectLst>
          </p:spPr>
          <p:txBody>
            <a:bodyPr anchor="ctr"/>
            <a:lstStyle/>
            <a:p>
              <a:pPr fontAlgn="base">
                <a:spcBef>
                  <a:spcPct val="0"/>
                </a:spcBef>
                <a:spcAft>
                  <a:spcPct val="0"/>
                </a:spcAft>
                <a:buFont typeface="Arial" panose="020B0604020202020204" pitchFamily="34" charset="0"/>
                <a:buNone/>
              </a:pPr>
              <a:endParaRPr lang="zh-CN" altLang="en-US">
                <a:solidFill>
                  <a:srgbClr val="B62822"/>
                </a:solidFill>
                <a:cs typeface="+mn-ea"/>
                <a:sym typeface="+mn-lt"/>
              </a:endParaRPr>
            </a:p>
          </p:txBody>
        </p:sp>
        <p:sp>
          <p:nvSpPr>
            <p:cNvPr id="214" name="Freeform 17"/>
            <p:cNvSpPr/>
            <p:nvPr/>
          </p:nvSpPr>
          <p:spPr bwMode="auto">
            <a:xfrm>
              <a:off x="5539232" y="3834194"/>
              <a:ext cx="1763713" cy="173672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tx1">
                <a:lumMod val="85000"/>
                <a:lumOff val="15000"/>
              </a:schemeClr>
            </a:solidFill>
            <a:ln>
              <a:noFill/>
            </a:ln>
            <a:effectLst>
              <a:outerShdw dist="38100" dir="2700000" algn="ctr" rotWithShape="0">
                <a:srgbClr val="000000">
                  <a:alpha val="37999"/>
                </a:srgbClr>
              </a:outerShdw>
            </a:effectLst>
          </p:spPr>
          <p:txBody>
            <a:bodyPr anchor="ctr"/>
            <a:lstStyle/>
            <a:p>
              <a:pPr fontAlgn="base">
                <a:spcBef>
                  <a:spcPct val="0"/>
                </a:spcBef>
                <a:spcAft>
                  <a:spcPct val="0"/>
                </a:spcAft>
                <a:buFont typeface="Arial" panose="020B0604020202020204" pitchFamily="34" charset="0"/>
                <a:buNone/>
              </a:pPr>
              <a:endParaRPr lang="zh-CN" altLang="en-US">
                <a:solidFill>
                  <a:srgbClr val="B62822"/>
                </a:solidFill>
                <a:cs typeface="+mn-ea"/>
                <a:sym typeface="+mn-lt"/>
              </a:endParaRPr>
            </a:p>
          </p:txBody>
        </p:sp>
        <p:sp>
          <p:nvSpPr>
            <p:cNvPr id="215" name="Freeform 18"/>
            <p:cNvSpPr/>
            <p:nvPr/>
          </p:nvSpPr>
          <p:spPr bwMode="auto">
            <a:xfrm>
              <a:off x="4443857" y="3992944"/>
              <a:ext cx="1543050" cy="1508125"/>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1D4F19"/>
            </a:solidFill>
            <a:ln>
              <a:noFill/>
            </a:ln>
            <a:effectLst>
              <a:outerShdw dist="38100" dir="5400000" algn="ctr" rotWithShape="0">
                <a:srgbClr val="000000">
                  <a:alpha val="37999"/>
                </a:srgbClr>
              </a:outerShdw>
            </a:effectLst>
          </p:spPr>
          <p:txBody>
            <a:bodyPr anchor="ctr"/>
            <a:lstStyle/>
            <a:p>
              <a:pPr fontAlgn="base">
                <a:spcBef>
                  <a:spcPct val="0"/>
                </a:spcBef>
                <a:spcAft>
                  <a:spcPct val="0"/>
                </a:spcAft>
                <a:buFont typeface="Arial" panose="020B0604020202020204" pitchFamily="34" charset="0"/>
                <a:buNone/>
              </a:pPr>
              <a:endParaRPr lang="zh-CN" altLang="en-US">
                <a:solidFill>
                  <a:srgbClr val="B62822"/>
                </a:solidFill>
                <a:cs typeface="+mn-ea"/>
                <a:sym typeface="+mn-lt"/>
              </a:endParaRPr>
            </a:p>
          </p:txBody>
        </p:sp>
        <p:sp>
          <p:nvSpPr>
            <p:cNvPr id="216" name="Freeform 19"/>
            <p:cNvSpPr/>
            <p:nvPr/>
          </p:nvSpPr>
          <p:spPr bwMode="auto">
            <a:xfrm>
              <a:off x="3583432" y="4126294"/>
              <a:ext cx="1225550" cy="123983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tx1">
                <a:lumMod val="85000"/>
                <a:lumOff val="15000"/>
              </a:schemeClr>
            </a:solidFill>
            <a:ln>
              <a:noFill/>
            </a:ln>
            <a:effectLst>
              <a:outerShdw dist="38100" dir="2700000" algn="ctr" rotWithShape="0">
                <a:srgbClr val="000000">
                  <a:alpha val="37999"/>
                </a:srgbClr>
              </a:outerShdw>
            </a:effectLst>
          </p:spPr>
          <p:txBody>
            <a:bodyPr anchor="ctr"/>
            <a:lstStyle/>
            <a:p>
              <a:pPr fontAlgn="base">
                <a:spcBef>
                  <a:spcPct val="0"/>
                </a:spcBef>
                <a:spcAft>
                  <a:spcPct val="0"/>
                </a:spcAft>
                <a:buFont typeface="Arial" panose="020B0604020202020204" pitchFamily="34" charset="0"/>
                <a:buNone/>
                <a:defRPr/>
              </a:pPr>
              <a:endParaRPr lang="zh-CN" altLang="en-US" kern="0">
                <a:solidFill>
                  <a:srgbClr val="B62822"/>
                </a:solidFill>
                <a:cs typeface="+mn-ea"/>
                <a:sym typeface="+mn-lt"/>
              </a:endParaRPr>
            </a:p>
          </p:txBody>
        </p:sp>
        <p:sp>
          <p:nvSpPr>
            <p:cNvPr id="217" name="任意多边形 10"/>
            <p:cNvSpPr/>
            <p:nvPr/>
          </p:nvSpPr>
          <p:spPr bwMode="auto">
            <a:xfrm>
              <a:off x="8319135" y="4027805"/>
              <a:ext cx="3036570" cy="341630"/>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buFont typeface="Arial" panose="020B0604020202020204" pitchFamily="34" charset="0"/>
                <a:buNone/>
              </a:pPr>
              <a:endParaRPr lang="zh-CN" altLang="en-US">
                <a:solidFill>
                  <a:srgbClr val="B62822"/>
                </a:solidFill>
                <a:cs typeface="+mn-ea"/>
                <a:sym typeface="+mn-lt"/>
              </a:endParaRPr>
            </a:p>
          </p:txBody>
        </p:sp>
        <p:sp>
          <p:nvSpPr>
            <p:cNvPr id="218" name="任意多边形 15"/>
            <p:cNvSpPr/>
            <p:nvPr/>
          </p:nvSpPr>
          <p:spPr bwMode="auto">
            <a:xfrm flipH="1">
              <a:off x="878840" y="4395470"/>
              <a:ext cx="3037840" cy="342265"/>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buFont typeface="Arial" panose="020B0604020202020204" pitchFamily="34" charset="0"/>
                <a:buNone/>
              </a:pPr>
              <a:endParaRPr lang="zh-CN" altLang="en-US">
                <a:solidFill>
                  <a:srgbClr val="B62822"/>
                </a:solidFill>
                <a:cs typeface="+mn-ea"/>
                <a:sym typeface="+mn-lt"/>
              </a:endParaRPr>
            </a:p>
          </p:txBody>
        </p:sp>
        <p:sp>
          <p:nvSpPr>
            <p:cNvPr id="219" name="任意多边形 22"/>
            <p:cNvSpPr/>
            <p:nvPr/>
          </p:nvSpPr>
          <p:spPr bwMode="auto">
            <a:xfrm>
              <a:off x="6422390" y="3193415"/>
              <a:ext cx="800735" cy="1193800"/>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buFont typeface="Arial" panose="020B0604020202020204" pitchFamily="34" charset="0"/>
                <a:buNone/>
              </a:pPr>
              <a:endParaRPr lang="zh-CN" altLang="en-US">
                <a:solidFill>
                  <a:srgbClr val="B62822"/>
                </a:solidFill>
                <a:cs typeface="+mn-ea"/>
                <a:sym typeface="+mn-lt"/>
              </a:endParaRPr>
            </a:p>
          </p:txBody>
        </p:sp>
        <p:sp>
          <p:nvSpPr>
            <p:cNvPr id="220" name="任意多边形 29"/>
            <p:cNvSpPr/>
            <p:nvPr/>
          </p:nvSpPr>
          <p:spPr bwMode="auto">
            <a:xfrm flipH="1">
              <a:off x="4382770" y="3186430"/>
              <a:ext cx="800735" cy="1193800"/>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buFont typeface="Arial" panose="020B0604020202020204" pitchFamily="34" charset="0"/>
                <a:buNone/>
              </a:pPr>
              <a:endParaRPr lang="zh-CN" altLang="en-US">
                <a:solidFill>
                  <a:srgbClr val="B62822"/>
                </a:solidFill>
                <a:cs typeface="+mn-ea"/>
                <a:sym typeface="+mn-lt"/>
              </a:endParaRPr>
            </a:p>
          </p:txBody>
        </p:sp>
        <p:sp>
          <p:nvSpPr>
            <p:cNvPr id="221" name="文本框 29"/>
            <p:cNvSpPr txBox="1"/>
            <p:nvPr/>
          </p:nvSpPr>
          <p:spPr>
            <a:xfrm>
              <a:off x="8816975" y="3193415"/>
              <a:ext cx="2320925" cy="625171"/>
            </a:xfrm>
            <a:prstGeom prst="rect">
              <a:avLst/>
            </a:prstGeom>
            <a:noFill/>
          </p:spPr>
          <p:txBody>
            <a:bodyPr wrap="square"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rPr>
                <a:t>单击此处添加本章节的简要内容。本模板</a:t>
              </a:r>
              <a:endPar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endParaRPr>
            </a:p>
          </p:txBody>
        </p:sp>
        <p:sp>
          <p:nvSpPr>
            <p:cNvPr id="222" name="文本框 24"/>
            <p:cNvSpPr txBox="1"/>
            <p:nvPr/>
          </p:nvSpPr>
          <p:spPr>
            <a:xfrm>
              <a:off x="6255385" y="2404110"/>
              <a:ext cx="2320925" cy="625171"/>
            </a:xfrm>
            <a:prstGeom prst="rect">
              <a:avLst/>
            </a:prstGeom>
            <a:noFill/>
          </p:spPr>
          <p:txBody>
            <a:bodyPr wrap="square"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rPr>
                <a:t>单击此处添加本章节的简要内容。本模板</a:t>
              </a:r>
              <a:endPar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endParaRPr>
            </a:p>
          </p:txBody>
        </p:sp>
        <p:sp>
          <p:nvSpPr>
            <p:cNvPr id="223" name="文本框 25"/>
            <p:cNvSpPr txBox="1"/>
            <p:nvPr/>
          </p:nvSpPr>
          <p:spPr>
            <a:xfrm>
              <a:off x="2687320" y="2404110"/>
              <a:ext cx="2320925" cy="625171"/>
            </a:xfrm>
            <a:prstGeom prst="rect">
              <a:avLst/>
            </a:prstGeom>
            <a:noFill/>
          </p:spPr>
          <p:txBody>
            <a:bodyPr wrap="square"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rPr>
                <a:t>单击此处添加本章节的简要内容。本模板</a:t>
              </a:r>
              <a:endPar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endParaRPr>
            </a:p>
          </p:txBody>
        </p:sp>
        <p:sp>
          <p:nvSpPr>
            <p:cNvPr id="224" name="文本框 26"/>
            <p:cNvSpPr txBox="1"/>
            <p:nvPr/>
          </p:nvSpPr>
          <p:spPr>
            <a:xfrm>
              <a:off x="1169670" y="3475990"/>
              <a:ext cx="2320925" cy="625171"/>
            </a:xfrm>
            <a:prstGeom prst="rect">
              <a:avLst/>
            </a:prstGeom>
            <a:noFill/>
          </p:spPr>
          <p:txBody>
            <a:bodyPr wrap="square"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rPr>
                <a:t>单击此处添加本章节的简要内容。本模板</a:t>
              </a:r>
              <a:endPar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7" name="Oval 22"/>
          <p:cNvSpPr/>
          <p:nvPr/>
        </p:nvSpPr>
        <p:spPr bwMode="auto">
          <a:xfrm>
            <a:off x="5259014" y="1484784"/>
            <a:ext cx="1673971" cy="1673971"/>
          </a:xfrm>
          <a:prstGeom prst="ellipse">
            <a:avLst/>
          </a:prstGeom>
          <a:solidFill>
            <a:srgbClr val="1D4F19"/>
          </a:solidFill>
          <a:ln w="19050">
            <a:noFill/>
            <a:round/>
          </a:ln>
        </p:spPr>
        <p:txBody>
          <a:bodyPr rot="0" spcFirstLastPara="0" vert="horz" wrap="none" lIns="91440" tIns="45720" rIns="91440" bIns="45720" anchor="ctr" anchorCtr="1" forceAA="0" compatLnSpc="1">
            <a:noAutofit/>
          </a:bodyPr>
          <a:lstStyle/>
          <a:p>
            <a:pPr algn="ctr"/>
            <a:r>
              <a:rPr lang="en-US" altLang="zh-CN" sz="5400" b="1" dirty="0" smtClean="0">
                <a:solidFill>
                  <a:schemeClr val="bg1"/>
                </a:solidFill>
                <a:cs typeface="+mn-ea"/>
                <a:sym typeface="+mn-lt"/>
              </a:rPr>
              <a:t>03</a:t>
            </a:r>
            <a:endParaRPr lang="en-US" altLang="zh-CN" sz="5400" b="1" dirty="0">
              <a:solidFill>
                <a:schemeClr val="bg1"/>
              </a:solidFill>
              <a:cs typeface="+mn-ea"/>
              <a:sym typeface="+mn-lt"/>
            </a:endParaRPr>
          </a:p>
        </p:txBody>
      </p:sp>
      <p:sp>
        <p:nvSpPr>
          <p:cNvPr id="8" name="TextBox 30"/>
          <p:cNvSpPr txBox="1"/>
          <p:nvPr/>
        </p:nvSpPr>
        <p:spPr>
          <a:xfrm>
            <a:off x="4583258" y="4186847"/>
            <a:ext cx="2674097" cy="182148"/>
          </a:xfrm>
          <a:prstGeom prst="rect">
            <a:avLst/>
          </a:prstGeom>
          <a:noFill/>
        </p:spPr>
        <p:txBody>
          <a:bodyPr wrap="none" lIns="0" tIns="0" rIns="0" bIns="0" anchor="b" anchorCtr="0">
            <a:noAutofit/>
          </a:bodyPr>
          <a:lstStyle/>
          <a:p>
            <a:r>
              <a:rPr lang="zh-CN" altLang="en-US" sz="6000" b="1" dirty="0" smtClean="0">
                <a:solidFill>
                  <a:schemeClr val="tx1">
                    <a:lumMod val="85000"/>
                    <a:lumOff val="15000"/>
                  </a:schemeClr>
                </a:solidFill>
                <a:cs typeface="+mn-ea"/>
                <a:sym typeface="+mn-lt"/>
              </a:rPr>
              <a:t>教学过程</a:t>
            </a:r>
            <a:endParaRPr lang="zh-CN" altLang="en-US" sz="6000" b="1" dirty="0">
              <a:solidFill>
                <a:schemeClr val="tx1">
                  <a:lumMod val="85000"/>
                  <a:lumOff val="15000"/>
                </a:schemeClr>
              </a:solidFill>
              <a:cs typeface="+mn-ea"/>
              <a:sym typeface="+mn-lt"/>
            </a:endParaRPr>
          </a:p>
        </p:txBody>
      </p:sp>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t="63917"/>
          <a:stretch>
            <a:fillRect/>
          </a:stretch>
        </p:blipFill>
        <p:spPr>
          <a:xfrm>
            <a:off x="0" y="4368994"/>
            <a:ext cx="12192000" cy="24890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3"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endParaRPr lang="zh-CN" altLang="en-US" dirty="0" smtClean="0">
              <a:solidFill>
                <a:prstClr val="black"/>
              </a:solidFill>
              <a:cs typeface="+mn-ea"/>
              <a:sym typeface="+mn-lt"/>
            </a:endParaRPr>
          </a:p>
        </p:txBody>
      </p:sp>
      <p:grpSp>
        <p:nvGrpSpPr>
          <p:cNvPr id="95" name="d66cb5dc-e914-47bf-b05a-4657a1599031"/>
          <p:cNvGrpSpPr>
            <a:grpSpLocks noChangeAspect="1"/>
          </p:cNvGrpSpPr>
          <p:nvPr/>
        </p:nvGrpSpPr>
        <p:grpSpPr>
          <a:xfrm>
            <a:off x="1271464" y="1900797"/>
            <a:ext cx="10132413" cy="3719892"/>
            <a:chOff x="858810" y="1816006"/>
            <a:chExt cx="10473535" cy="3845127"/>
          </a:xfrm>
        </p:grpSpPr>
        <p:grpSp>
          <p:nvGrpSpPr>
            <p:cNvPr id="96" name="Group 3"/>
            <p:cNvGrpSpPr/>
            <p:nvPr/>
          </p:nvGrpSpPr>
          <p:grpSpPr>
            <a:xfrm>
              <a:off x="858810" y="1816006"/>
              <a:ext cx="5166071" cy="1016146"/>
              <a:chOff x="644107" y="1330751"/>
              <a:chExt cx="3874553" cy="762109"/>
            </a:xfrm>
          </p:grpSpPr>
          <p:sp>
            <p:nvSpPr>
              <p:cNvPr id="182" name="Rectangle: Rounded Corners 5"/>
              <p:cNvSpPr/>
              <p:nvPr/>
            </p:nvSpPr>
            <p:spPr>
              <a:xfrm>
                <a:off x="644107" y="1330751"/>
                <a:ext cx="3725972" cy="762109"/>
              </a:xfrm>
              <a:prstGeom prst="roundRect">
                <a:avLst>
                  <a:gd name="adj" fmla="val 50000"/>
                </a:avLst>
              </a:prstGeom>
              <a:solidFill>
                <a:srgbClr val="1D4F1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83" name="Isosceles Triangle 6"/>
              <p:cNvSpPr/>
              <p:nvPr/>
            </p:nvSpPr>
            <p:spPr>
              <a:xfrm rot="5400000">
                <a:off x="4322531" y="1607670"/>
                <a:ext cx="183987" cy="208271"/>
              </a:xfrm>
              <a:prstGeom prst="triangle">
                <a:avLst/>
              </a:prstGeom>
              <a:solidFill>
                <a:srgbClr val="1D4F1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grpSp>
          <p:nvGrpSpPr>
            <p:cNvPr id="97" name="Group 1"/>
            <p:cNvGrpSpPr/>
            <p:nvPr/>
          </p:nvGrpSpPr>
          <p:grpSpPr>
            <a:xfrm>
              <a:off x="1991647" y="2018284"/>
              <a:ext cx="3495536" cy="677109"/>
              <a:chOff x="1991647" y="2018284"/>
              <a:chExt cx="3495536" cy="677109"/>
            </a:xfrm>
          </p:grpSpPr>
          <p:sp>
            <p:nvSpPr>
              <p:cNvPr id="180" name="TextBox 8"/>
              <p:cNvSpPr txBox="1"/>
              <p:nvPr/>
            </p:nvSpPr>
            <p:spPr>
              <a:xfrm>
                <a:off x="1991647" y="2018284"/>
                <a:ext cx="3495536" cy="215444"/>
              </a:xfrm>
              <a:prstGeom prst="rect">
                <a:avLst/>
              </a:prstGeom>
              <a:noFill/>
            </p:spPr>
            <p:txBody>
              <a:bodyPr wrap="none" lIns="0" tIns="0" rIns="0" bIns="0" anchor="ctr">
                <a:normAutofit lnSpcReduction="10000"/>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a:ln>
                      <a:noFill/>
                    </a:ln>
                    <a:solidFill>
                      <a:srgbClr val="FFFFFF"/>
                    </a:solidFill>
                    <a:effectLst/>
                    <a:uLnTx/>
                    <a:uFillTx/>
                    <a:cs typeface="+mn-ea"/>
                    <a:sym typeface="+mn-lt"/>
                  </a:rPr>
                  <a:t>标题文本预设</a:t>
                </a:r>
                <a:endParaRPr kumimoji="0" lang="zh-CN" altLang="en-US" sz="1400" b="1" i="0" u="none" strike="noStrike" kern="0" cap="none" spc="0" normalizeH="0" baseline="0" noProof="0">
                  <a:ln>
                    <a:noFill/>
                  </a:ln>
                  <a:solidFill>
                    <a:srgbClr val="FFFFFF"/>
                  </a:solidFill>
                  <a:effectLst/>
                  <a:uLnTx/>
                  <a:uFillTx/>
                  <a:cs typeface="+mn-ea"/>
                  <a:sym typeface="+mn-lt"/>
                </a:endParaRPr>
              </a:p>
            </p:txBody>
          </p:sp>
          <p:sp>
            <p:nvSpPr>
              <p:cNvPr id="181" name="TextBox 9"/>
              <p:cNvSpPr txBox="1"/>
              <p:nvPr/>
            </p:nvSpPr>
            <p:spPr>
              <a:xfrm>
                <a:off x="1991647" y="2233728"/>
                <a:ext cx="3495536" cy="461665"/>
              </a:xfrm>
              <a:prstGeom prst="rect">
                <a:avLst/>
              </a:prstGeom>
              <a:noFill/>
            </p:spPr>
            <p:txBody>
              <a:bodyPr wrap="square" lIns="0" tIns="0" rIns="0" bIns="0" anchor="t">
                <a:normAutofit/>
              </a:bodyPr>
              <a:lstStyle/>
              <a:p>
                <a:pPr marL="0" marR="0" lvl="0" indent="0" defTabSz="1218565" eaLnBrk="1" fontAlgn="auto" latinLnBrk="0" hangingPunct="1">
                  <a:lnSpc>
                    <a:spcPct val="120000"/>
                  </a:lnSpc>
                  <a:spcBef>
                    <a:spcPct val="0"/>
                  </a:spcBef>
                  <a:spcAft>
                    <a:spcPts val="0"/>
                  </a:spcAft>
                  <a:buClrTx/>
                  <a:buSzTx/>
                  <a:buFontTx/>
                  <a:buNone/>
                  <a:defRPr/>
                </a:pPr>
                <a:r>
                  <a:rPr kumimoji="0" lang="zh-CN" altLang="en-US" sz="1000" b="0" i="0" u="none" strike="noStrike" kern="0" cap="none" spc="0" normalizeH="0" baseline="0" noProof="0">
                    <a:ln>
                      <a:noFill/>
                    </a:ln>
                    <a:solidFill>
                      <a:srgbClr val="FFFFFF"/>
                    </a:solidFill>
                    <a:effectLst/>
                    <a:uLnTx/>
                    <a:uFillTx/>
                    <a:cs typeface="+mn-ea"/>
                    <a:sym typeface="+mn-lt"/>
                  </a:rPr>
                  <a:t>此部分内容作为文字排版占位显示 （建议使用主题字体）如需更改请在（设置形状格式）菜单下（文本选项）中调整</a:t>
                </a:r>
                <a:endParaRPr kumimoji="0" lang="zh-CN" altLang="en-US" sz="1000" b="0" i="0" u="none" strike="noStrike" kern="0" cap="none" spc="0" normalizeH="0" baseline="0" noProof="0">
                  <a:ln>
                    <a:noFill/>
                  </a:ln>
                  <a:solidFill>
                    <a:srgbClr val="FFFFFF"/>
                  </a:solidFill>
                  <a:effectLst/>
                  <a:uLnTx/>
                  <a:uFillTx/>
                  <a:cs typeface="+mn-ea"/>
                  <a:sym typeface="+mn-lt"/>
                </a:endParaRPr>
              </a:p>
            </p:txBody>
          </p:sp>
        </p:grpSp>
        <p:cxnSp>
          <p:nvCxnSpPr>
            <p:cNvPr id="98" name="Straight Connector 10"/>
            <p:cNvCxnSpPr/>
            <p:nvPr/>
          </p:nvCxnSpPr>
          <p:spPr>
            <a:xfrm flipV="1">
              <a:off x="6096000" y="1927955"/>
              <a:ext cx="0" cy="3661543"/>
            </a:xfrm>
            <a:prstGeom prst="line">
              <a:avLst/>
            </a:prstGeom>
            <a:noFill/>
            <a:ln w="19050" cap="flat" cmpd="sng" algn="ctr">
              <a:solidFill>
                <a:srgbClr val="FFFFFF">
                  <a:lumMod val="75000"/>
                </a:srgbClr>
              </a:solidFill>
              <a:prstDash val="sysDot"/>
              <a:headEnd type="diamond"/>
              <a:tailEnd type="diamond"/>
            </a:ln>
            <a:effectLst/>
          </p:spPr>
        </p:cxnSp>
        <p:grpSp>
          <p:nvGrpSpPr>
            <p:cNvPr id="99" name="Group 11"/>
            <p:cNvGrpSpPr/>
            <p:nvPr/>
          </p:nvGrpSpPr>
          <p:grpSpPr>
            <a:xfrm>
              <a:off x="858810" y="3225231"/>
              <a:ext cx="5166071" cy="1016146"/>
              <a:chOff x="644107" y="1330751"/>
              <a:chExt cx="3874553" cy="762109"/>
            </a:xfrm>
          </p:grpSpPr>
          <p:sp>
            <p:nvSpPr>
              <p:cNvPr id="178" name="Rectangle: Rounded Corners 13"/>
              <p:cNvSpPr/>
              <p:nvPr/>
            </p:nvSpPr>
            <p:spPr>
              <a:xfrm>
                <a:off x="644107" y="1330751"/>
                <a:ext cx="3725972" cy="762109"/>
              </a:xfrm>
              <a:prstGeom prst="roundRect">
                <a:avLst>
                  <a:gd name="adj" fmla="val 50000"/>
                </a:avLst>
              </a:prstGeom>
              <a:solidFill>
                <a:schemeClr val="tx1">
                  <a:lumMod val="85000"/>
                  <a:lumOff val="15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79" name="Isosceles Triangle 14"/>
              <p:cNvSpPr/>
              <p:nvPr/>
            </p:nvSpPr>
            <p:spPr>
              <a:xfrm rot="5400000">
                <a:off x="4322531" y="1607670"/>
                <a:ext cx="183987" cy="208271"/>
              </a:xfrm>
              <a:prstGeom prst="triangle">
                <a:avLst/>
              </a:prstGeom>
              <a:solidFill>
                <a:schemeClr val="tx1">
                  <a:lumMod val="85000"/>
                  <a:lumOff val="15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grpSp>
          <p:nvGrpSpPr>
            <p:cNvPr id="100" name="Group 64"/>
            <p:cNvGrpSpPr/>
            <p:nvPr/>
          </p:nvGrpSpPr>
          <p:grpSpPr>
            <a:xfrm>
              <a:off x="1991647" y="3412561"/>
              <a:ext cx="3495536" cy="677109"/>
              <a:chOff x="1991647" y="3412561"/>
              <a:chExt cx="3495536" cy="677109"/>
            </a:xfrm>
          </p:grpSpPr>
          <p:sp>
            <p:nvSpPr>
              <p:cNvPr id="176" name="TextBox 16"/>
              <p:cNvSpPr txBox="1"/>
              <p:nvPr/>
            </p:nvSpPr>
            <p:spPr>
              <a:xfrm>
                <a:off x="1991647" y="3412561"/>
                <a:ext cx="3495536" cy="215444"/>
              </a:xfrm>
              <a:prstGeom prst="rect">
                <a:avLst/>
              </a:prstGeom>
              <a:noFill/>
            </p:spPr>
            <p:txBody>
              <a:bodyPr wrap="none" lIns="0" tIns="0" rIns="0" bIns="0" anchor="ctr">
                <a:normAutofit lnSpcReduction="10000"/>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a:ln>
                      <a:noFill/>
                    </a:ln>
                    <a:solidFill>
                      <a:srgbClr val="FFFFFF"/>
                    </a:solidFill>
                    <a:effectLst/>
                    <a:uLnTx/>
                    <a:uFillTx/>
                    <a:cs typeface="+mn-ea"/>
                    <a:sym typeface="+mn-lt"/>
                  </a:rPr>
                  <a:t>标题文本预设</a:t>
                </a:r>
                <a:endParaRPr kumimoji="0" lang="zh-CN" altLang="en-US" sz="1400" b="1" i="0" u="none" strike="noStrike" kern="0" cap="none" spc="0" normalizeH="0" baseline="0" noProof="0">
                  <a:ln>
                    <a:noFill/>
                  </a:ln>
                  <a:solidFill>
                    <a:srgbClr val="FFFFFF"/>
                  </a:solidFill>
                  <a:effectLst/>
                  <a:uLnTx/>
                  <a:uFillTx/>
                  <a:cs typeface="+mn-ea"/>
                  <a:sym typeface="+mn-lt"/>
                </a:endParaRPr>
              </a:p>
            </p:txBody>
          </p:sp>
          <p:sp>
            <p:nvSpPr>
              <p:cNvPr id="177" name="TextBox 17"/>
              <p:cNvSpPr txBox="1"/>
              <p:nvPr/>
            </p:nvSpPr>
            <p:spPr>
              <a:xfrm>
                <a:off x="1991647" y="3628005"/>
                <a:ext cx="3495536" cy="461665"/>
              </a:xfrm>
              <a:prstGeom prst="rect">
                <a:avLst/>
              </a:prstGeom>
              <a:noFill/>
            </p:spPr>
            <p:txBody>
              <a:bodyPr wrap="square" lIns="0" tIns="0" rIns="0" bIns="0" anchor="t">
                <a:normAutofit/>
              </a:bodyPr>
              <a:lstStyle/>
              <a:p>
                <a:pPr marL="0" marR="0" lvl="0" indent="0" defTabSz="1218565" eaLnBrk="1" fontAlgn="auto" latinLnBrk="0" hangingPunct="1">
                  <a:lnSpc>
                    <a:spcPct val="120000"/>
                  </a:lnSpc>
                  <a:spcBef>
                    <a:spcPct val="0"/>
                  </a:spcBef>
                  <a:spcAft>
                    <a:spcPts val="0"/>
                  </a:spcAft>
                  <a:buClrTx/>
                  <a:buSzTx/>
                  <a:buFontTx/>
                  <a:buNone/>
                  <a:defRPr/>
                </a:pPr>
                <a:r>
                  <a:rPr kumimoji="0" lang="zh-CN" altLang="en-US" sz="1000" b="0" i="0" u="none" strike="noStrike" kern="0" cap="none" spc="0" normalizeH="0" baseline="0" noProof="0">
                    <a:ln>
                      <a:noFill/>
                    </a:ln>
                    <a:solidFill>
                      <a:srgbClr val="FFFFFF"/>
                    </a:solidFill>
                    <a:effectLst/>
                    <a:uLnTx/>
                    <a:uFillTx/>
                    <a:cs typeface="+mn-ea"/>
                    <a:sym typeface="+mn-lt"/>
                  </a:rPr>
                  <a:t>此部分内容作为文字排版占位显示 （建议使用主题字体）如需更改请在（设置形状格式）菜单下（文本选项）中调整</a:t>
                </a:r>
                <a:endParaRPr kumimoji="0" lang="zh-CN" altLang="en-US" sz="1000" b="0" i="0" u="none" strike="noStrike" kern="0" cap="none" spc="0" normalizeH="0" baseline="0" noProof="0">
                  <a:ln>
                    <a:noFill/>
                  </a:ln>
                  <a:solidFill>
                    <a:srgbClr val="FFFFFF"/>
                  </a:solidFill>
                  <a:effectLst/>
                  <a:uLnTx/>
                  <a:uFillTx/>
                  <a:cs typeface="+mn-ea"/>
                  <a:sym typeface="+mn-lt"/>
                </a:endParaRPr>
              </a:p>
            </p:txBody>
          </p:sp>
        </p:grpSp>
        <p:grpSp>
          <p:nvGrpSpPr>
            <p:cNvPr id="101" name="Group 18"/>
            <p:cNvGrpSpPr/>
            <p:nvPr/>
          </p:nvGrpSpPr>
          <p:grpSpPr>
            <a:xfrm>
              <a:off x="858810" y="4644987"/>
              <a:ext cx="5166071" cy="1016146"/>
              <a:chOff x="644107" y="1330751"/>
              <a:chExt cx="3874553" cy="762109"/>
            </a:xfrm>
          </p:grpSpPr>
          <p:sp>
            <p:nvSpPr>
              <p:cNvPr id="174" name="Rectangle: Rounded Corners 20"/>
              <p:cNvSpPr/>
              <p:nvPr/>
            </p:nvSpPr>
            <p:spPr>
              <a:xfrm>
                <a:off x="644107" y="1330751"/>
                <a:ext cx="3725972" cy="762109"/>
              </a:xfrm>
              <a:prstGeom prst="roundRect">
                <a:avLst>
                  <a:gd name="adj" fmla="val 50000"/>
                </a:avLst>
              </a:prstGeom>
              <a:solidFill>
                <a:srgbClr val="1D4F1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75" name="Isosceles Triangle 21"/>
              <p:cNvSpPr/>
              <p:nvPr/>
            </p:nvSpPr>
            <p:spPr>
              <a:xfrm rot="5400000">
                <a:off x="4322531" y="1607670"/>
                <a:ext cx="183987" cy="208271"/>
              </a:xfrm>
              <a:prstGeom prst="triangle">
                <a:avLst/>
              </a:prstGeom>
              <a:solidFill>
                <a:srgbClr val="1D4F1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grpSp>
          <p:nvGrpSpPr>
            <p:cNvPr id="102" name="Group 65"/>
            <p:cNvGrpSpPr/>
            <p:nvPr/>
          </p:nvGrpSpPr>
          <p:grpSpPr>
            <a:xfrm>
              <a:off x="1991647" y="4852857"/>
              <a:ext cx="3495536" cy="677109"/>
              <a:chOff x="1991647" y="4852857"/>
              <a:chExt cx="3495536" cy="677109"/>
            </a:xfrm>
          </p:grpSpPr>
          <p:sp>
            <p:nvSpPr>
              <p:cNvPr id="172" name="TextBox 23"/>
              <p:cNvSpPr txBox="1"/>
              <p:nvPr/>
            </p:nvSpPr>
            <p:spPr>
              <a:xfrm>
                <a:off x="1991647" y="4852857"/>
                <a:ext cx="3495536" cy="215444"/>
              </a:xfrm>
              <a:prstGeom prst="rect">
                <a:avLst/>
              </a:prstGeom>
              <a:noFill/>
            </p:spPr>
            <p:txBody>
              <a:bodyPr wrap="none" lIns="0" tIns="0" rIns="0" bIns="0" anchor="ctr">
                <a:normAutofit lnSpcReduction="10000"/>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a:ln>
                      <a:noFill/>
                    </a:ln>
                    <a:solidFill>
                      <a:srgbClr val="FFFFFF"/>
                    </a:solidFill>
                    <a:effectLst/>
                    <a:uLnTx/>
                    <a:uFillTx/>
                    <a:cs typeface="+mn-ea"/>
                    <a:sym typeface="+mn-lt"/>
                  </a:rPr>
                  <a:t>标题文本预设</a:t>
                </a:r>
                <a:endParaRPr kumimoji="0" lang="zh-CN" altLang="en-US" sz="1400" b="1" i="0" u="none" strike="noStrike" kern="0" cap="none" spc="0" normalizeH="0" baseline="0" noProof="0">
                  <a:ln>
                    <a:noFill/>
                  </a:ln>
                  <a:solidFill>
                    <a:srgbClr val="FFFFFF"/>
                  </a:solidFill>
                  <a:effectLst/>
                  <a:uLnTx/>
                  <a:uFillTx/>
                  <a:cs typeface="+mn-ea"/>
                  <a:sym typeface="+mn-lt"/>
                </a:endParaRPr>
              </a:p>
            </p:txBody>
          </p:sp>
          <p:sp>
            <p:nvSpPr>
              <p:cNvPr id="173" name="TextBox 24"/>
              <p:cNvSpPr txBox="1"/>
              <p:nvPr/>
            </p:nvSpPr>
            <p:spPr>
              <a:xfrm>
                <a:off x="1991647" y="5068301"/>
                <a:ext cx="3495536" cy="461665"/>
              </a:xfrm>
              <a:prstGeom prst="rect">
                <a:avLst/>
              </a:prstGeom>
              <a:noFill/>
            </p:spPr>
            <p:txBody>
              <a:bodyPr wrap="square" lIns="0" tIns="0" rIns="0" bIns="0" anchor="t">
                <a:normAutofit/>
              </a:bodyPr>
              <a:lstStyle/>
              <a:p>
                <a:pPr marL="0" marR="0" lvl="0" indent="0" defTabSz="1218565" eaLnBrk="1" fontAlgn="auto" latinLnBrk="0" hangingPunct="1">
                  <a:lnSpc>
                    <a:spcPct val="120000"/>
                  </a:lnSpc>
                  <a:spcBef>
                    <a:spcPct val="0"/>
                  </a:spcBef>
                  <a:spcAft>
                    <a:spcPts val="0"/>
                  </a:spcAft>
                  <a:buClrTx/>
                  <a:buSzTx/>
                  <a:buFontTx/>
                  <a:buNone/>
                  <a:defRPr/>
                </a:pPr>
                <a:r>
                  <a:rPr kumimoji="0" lang="zh-CN" altLang="en-US" sz="1000" b="0" i="0" u="none" strike="noStrike" kern="0" cap="none" spc="0" normalizeH="0" baseline="0" noProof="0">
                    <a:ln>
                      <a:noFill/>
                    </a:ln>
                    <a:solidFill>
                      <a:srgbClr val="FFFFFF"/>
                    </a:solidFill>
                    <a:effectLst/>
                    <a:uLnTx/>
                    <a:uFillTx/>
                    <a:cs typeface="+mn-ea"/>
                    <a:sym typeface="+mn-lt"/>
                  </a:rPr>
                  <a:t>此部分内容作为文字排版占位显示 （建议使用主题字体）如需更改请在（设置形状格式）菜单下（文本选项）中调整</a:t>
                </a:r>
                <a:endParaRPr kumimoji="0" lang="zh-CN" altLang="en-US" sz="1000" b="0" i="0" u="none" strike="noStrike" kern="0" cap="none" spc="0" normalizeH="0" baseline="0" noProof="0">
                  <a:ln>
                    <a:noFill/>
                  </a:ln>
                  <a:solidFill>
                    <a:srgbClr val="FFFFFF"/>
                  </a:solidFill>
                  <a:effectLst/>
                  <a:uLnTx/>
                  <a:uFillTx/>
                  <a:cs typeface="+mn-ea"/>
                  <a:sym typeface="+mn-lt"/>
                </a:endParaRPr>
              </a:p>
            </p:txBody>
          </p:sp>
        </p:grpSp>
        <p:grpSp>
          <p:nvGrpSpPr>
            <p:cNvPr id="103" name="Group 25"/>
            <p:cNvGrpSpPr/>
            <p:nvPr/>
          </p:nvGrpSpPr>
          <p:grpSpPr>
            <a:xfrm flipH="1">
              <a:off x="6166274" y="1816006"/>
              <a:ext cx="5166071" cy="1016146"/>
              <a:chOff x="644107" y="1330751"/>
              <a:chExt cx="3874553" cy="762109"/>
            </a:xfrm>
          </p:grpSpPr>
          <p:sp>
            <p:nvSpPr>
              <p:cNvPr id="170" name="Rectangle: Rounded Corners 27"/>
              <p:cNvSpPr/>
              <p:nvPr/>
            </p:nvSpPr>
            <p:spPr>
              <a:xfrm>
                <a:off x="644107" y="1330751"/>
                <a:ext cx="3725972" cy="762109"/>
              </a:xfrm>
              <a:prstGeom prst="roundRect">
                <a:avLst>
                  <a:gd name="adj" fmla="val 50000"/>
                </a:avLst>
              </a:prstGeom>
              <a:solidFill>
                <a:schemeClr val="tx1">
                  <a:lumMod val="85000"/>
                  <a:lumOff val="15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71" name="Isosceles Triangle 28"/>
              <p:cNvSpPr/>
              <p:nvPr/>
            </p:nvSpPr>
            <p:spPr>
              <a:xfrm rot="5400000">
                <a:off x="4322531" y="1607670"/>
                <a:ext cx="183987" cy="208271"/>
              </a:xfrm>
              <a:prstGeom prst="triangle">
                <a:avLst/>
              </a:prstGeom>
              <a:solidFill>
                <a:schemeClr val="tx1">
                  <a:lumMod val="85000"/>
                  <a:lumOff val="15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grpSp>
          <p:nvGrpSpPr>
            <p:cNvPr id="104" name="Group 66"/>
            <p:cNvGrpSpPr/>
            <p:nvPr/>
          </p:nvGrpSpPr>
          <p:grpSpPr>
            <a:xfrm>
              <a:off x="6780748" y="2010911"/>
              <a:ext cx="3495536" cy="677109"/>
              <a:chOff x="6780748" y="2010911"/>
              <a:chExt cx="3495536" cy="677109"/>
            </a:xfrm>
          </p:grpSpPr>
          <p:sp>
            <p:nvSpPr>
              <p:cNvPr id="168" name="TextBox 30"/>
              <p:cNvSpPr txBox="1"/>
              <p:nvPr/>
            </p:nvSpPr>
            <p:spPr>
              <a:xfrm flipH="1">
                <a:off x="6780748" y="2010911"/>
                <a:ext cx="3495536" cy="215444"/>
              </a:xfrm>
              <a:prstGeom prst="rect">
                <a:avLst/>
              </a:prstGeom>
              <a:noFill/>
            </p:spPr>
            <p:txBody>
              <a:bodyPr wrap="none" lIns="0" tIns="0" rIns="0" bIns="0" anchor="ctr">
                <a:normAutofit lnSpcReduction="10000"/>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a:ln>
                      <a:noFill/>
                    </a:ln>
                    <a:solidFill>
                      <a:srgbClr val="FFFFFF"/>
                    </a:solidFill>
                    <a:effectLst/>
                    <a:uLnTx/>
                    <a:uFillTx/>
                    <a:cs typeface="+mn-ea"/>
                    <a:sym typeface="+mn-lt"/>
                  </a:rPr>
                  <a:t>标题文本预设</a:t>
                </a:r>
                <a:endParaRPr kumimoji="0" lang="zh-CN" altLang="en-US" sz="1400" b="1" i="0" u="none" strike="noStrike" kern="0" cap="none" spc="0" normalizeH="0" baseline="0" noProof="0">
                  <a:ln>
                    <a:noFill/>
                  </a:ln>
                  <a:solidFill>
                    <a:srgbClr val="FFFFFF"/>
                  </a:solidFill>
                  <a:effectLst/>
                  <a:uLnTx/>
                  <a:uFillTx/>
                  <a:cs typeface="+mn-ea"/>
                  <a:sym typeface="+mn-lt"/>
                </a:endParaRPr>
              </a:p>
            </p:txBody>
          </p:sp>
          <p:sp>
            <p:nvSpPr>
              <p:cNvPr id="169" name="TextBox 31"/>
              <p:cNvSpPr txBox="1"/>
              <p:nvPr/>
            </p:nvSpPr>
            <p:spPr>
              <a:xfrm flipH="1">
                <a:off x="6780748" y="2226355"/>
                <a:ext cx="3495536" cy="461665"/>
              </a:xfrm>
              <a:prstGeom prst="rect">
                <a:avLst/>
              </a:prstGeom>
              <a:noFill/>
            </p:spPr>
            <p:txBody>
              <a:bodyPr wrap="square" lIns="0" tIns="0" rIns="0" bIns="0" anchor="t">
                <a:normAutofit/>
              </a:bodyPr>
              <a:lstStyle/>
              <a:p>
                <a:pPr marL="0" marR="0" lvl="0" indent="0" defTabSz="1218565" eaLnBrk="1" fontAlgn="auto" latinLnBrk="0" hangingPunct="1">
                  <a:lnSpc>
                    <a:spcPct val="120000"/>
                  </a:lnSpc>
                  <a:spcBef>
                    <a:spcPct val="0"/>
                  </a:spcBef>
                  <a:spcAft>
                    <a:spcPts val="0"/>
                  </a:spcAft>
                  <a:buClrTx/>
                  <a:buSzTx/>
                  <a:buFontTx/>
                  <a:buNone/>
                  <a:defRPr/>
                </a:pPr>
                <a:r>
                  <a:rPr kumimoji="0" lang="zh-CN" altLang="en-US" sz="1000" b="0" i="0" u="none" strike="noStrike" kern="0" cap="none" spc="0" normalizeH="0" baseline="0" noProof="0">
                    <a:ln>
                      <a:noFill/>
                    </a:ln>
                    <a:solidFill>
                      <a:srgbClr val="FFFFFF"/>
                    </a:solidFill>
                    <a:effectLst/>
                    <a:uLnTx/>
                    <a:uFillTx/>
                    <a:cs typeface="+mn-ea"/>
                    <a:sym typeface="+mn-lt"/>
                  </a:rPr>
                  <a:t>此部分内容作为文字排版占位显示 （建议使用主题字体）如需更改请在（设置形状格式）菜单下（文本选项）中调整</a:t>
                </a:r>
                <a:endParaRPr kumimoji="0" lang="zh-CN" altLang="en-US" sz="1000" b="0" i="0" u="none" strike="noStrike" kern="0" cap="none" spc="0" normalizeH="0" baseline="0" noProof="0">
                  <a:ln>
                    <a:noFill/>
                  </a:ln>
                  <a:solidFill>
                    <a:srgbClr val="FFFFFF"/>
                  </a:solidFill>
                  <a:effectLst/>
                  <a:uLnTx/>
                  <a:uFillTx/>
                  <a:cs typeface="+mn-ea"/>
                  <a:sym typeface="+mn-lt"/>
                </a:endParaRPr>
              </a:p>
            </p:txBody>
          </p:sp>
        </p:grpSp>
        <p:grpSp>
          <p:nvGrpSpPr>
            <p:cNvPr id="105" name="Group 32"/>
            <p:cNvGrpSpPr/>
            <p:nvPr/>
          </p:nvGrpSpPr>
          <p:grpSpPr>
            <a:xfrm flipH="1">
              <a:off x="6166274" y="3225232"/>
              <a:ext cx="5166071" cy="1016146"/>
              <a:chOff x="644107" y="1330751"/>
              <a:chExt cx="3874553" cy="762109"/>
            </a:xfrm>
          </p:grpSpPr>
          <p:sp>
            <p:nvSpPr>
              <p:cNvPr id="166" name="Rectangle: Rounded Corners 34"/>
              <p:cNvSpPr/>
              <p:nvPr/>
            </p:nvSpPr>
            <p:spPr>
              <a:xfrm>
                <a:off x="644107" y="1330751"/>
                <a:ext cx="3725972" cy="762109"/>
              </a:xfrm>
              <a:prstGeom prst="roundRect">
                <a:avLst>
                  <a:gd name="adj" fmla="val 50000"/>
                </a:avLst>
              </a:prstGeom>
              <a:solidFill>
                <a:srgbClr val="1D4F1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67" name="Isosceles Triangle 35"/>
              <p:cNvSpPr/>
              <p:nvPr/>
            </p:nvSpPr>
            <p:spPr>
              <a:xfrm rot="5400000">
                <a:off x="4322531" y="1607670"/>
                <a:ext cx="183987" cy="208271"/>
              </a:xfrm>
              <a:prstGeom prst="triangle">
                <a:avLst/>
              </a:prstGeom>
              <a:solidFill>
                <a:srgbClr val="1D4F1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grpSp>
          <p:nvGrpSpPr>
            <p:cNvPr id="106" name="Group 67"/>
            <p:cNvGrpSpPr/>
            <p:nvPr/>
          </p:nvGrpSpPr>
          <p:grpSpPr>
            <a:xfrm>
              <a:off x="6780748" y="3432838"/>
              <a:ext cx="3495536" cy="677109"/>
              <a:chOff x="6780748" y="3432838"/>
              <a:chExt cx="3495536" cy="677109"/>
            </a:xfrm>
          </p:grpSpPr>
          <p:sp>
            <p:nvSpPr>
              <p:cNvPr id="150" name="TextBox 37"/>
              <p:cNvSpPr txBox="1"/>
              <p:nvPr/>
            </p:nvSpPr>
            <p:spPr>
              <a:xfrm flipH="1">
                <a:off x="6780748" y="3432838"/>
                <a:ext cx="3495536" cy="215444"/>
              </a:xfrm>
              <a:prstGeom prst="rect">
                <a:avLst/>
              </a:prstGeom>
              <a:noFill/>
            </p:spPr>
            <p:txBody>
              <a:bodyPr wrap="none" lIns="0" tIns="0" rIns="0" bIns="0" anchor="ctr">
                <a:normAutofit lnSpcReduction="10000"/>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a:ln>
                      <a:noFill/>
                    </a:ln>
                    <a:solidFill>
                      <a:srgbClr val="FFFFFF"/>
                    </a:solidFill>
                    <a:effectLst/>
                    <a:uLnTx/>
                    <a:uFillTx/>
                    <a:cs typeface="+mn-ea"/>
                    <a:sym typeface="+mn-lt"/>
                  </a:rPr>
                  <a:t>标题文本预设</a:t>
                </a:r>
                <a:endParaRPr kumimoji="0" lang="zh-CN" altLang="en-US" sz="1400" b="1" i="0" u="none" strike="noStrike" kern="0" cap="none" spc="0" normalizeH="0" baseline="0" noProof="0">
                  <a:ln>
                    <a:noFill/>
                  </a:ln>
                  <a:solidFill>
                    <a:srgbClr val="FFFFFF"/>
                  </a:solidFill>
                  <a:effectLst/>
                  <a:uLnTx/>
                  <a:uFillTx/>
                  <a:cs typeface="+mn-ea"/>
                  <a:sym typeface="+mn-lt"/>
                </a:endParaRPr>
              </a:p>
            </p:txBody>
          </p:sp>
          <p:sp>
            <p:nvSpPr>
              <p:cNvPr id="165" name="TextBox 38"/>
              <p:cNvSpPr txBox="1"/>
              <p:nvPr/>
            </p:nvSpPr>
            <p:spPr>
              <a:xfrm flipH="1">
                <a:off x="6780748" y="3648282"/>
                <a:ext cx="3495536" cy="461665"/>
              </a:xfrm>
              <a:prstGeom prst="rect">
                <a:avLst/>
              </a:prstGeom>
              <a:noFill/>
            </p:spPr>
            <p:txBody>
              <a:bodyPr wrap="square" lIns="0" tIns="0" rIns="0" bIns="0" anchor="t">
                <a:normAutofit/>
              </a:bodyPr>
              <a:lstStyle/>
              <a:p>
                <a:pPr marL="0" marR="0" lvl="0" indent="0" defTabSz="1218565" eaLnBrk="1" fontAlgn="auto" latinLnBrk="0" hangingPunct="1">
                  <a:lnSpc>
                    <a:spcPct val="120000"/>
                  </a:lnSpc>
                  <a:spcBef>
                    <a:spcPct val="0"/>
                  </a:spcBef>
                  <a:spcAft>
                    <a:spcPts val="0"/>
                  </a:spcAft>
                  <a:buClrTx/>
                  <a:buSzTx/>
                  <a:buFontTx/>
                  <a:buNone/>
                  <a:defRPr/>
                </a:pPr>
                <a:r>
                  <a:rPr kumimoji="0" lang="zh-CN" altLang="en-US" sz="1000" b="0" i="0" u="none" strike="noStrike" kern="0" cap="none" spc="0" normalizeH="0" baseline="0" noProof="0">
                    <a:ln>
                      <a:noFill/>
                    </a:ln>
                    <a:solidFill>
                      <a:srgbClr val="FFFFFF"/>
                    </a:solidFill>
                    <a:effectLst/>
                    <a:uLnTx/>
                    <a:uFillTx/>
                    <a:cs typeface="+mn-ea"/>
                    <a:sym typeface="+mn-lt"/>
                  </a:rPr>
                  <a:t>此部分内容作为文字排版占位显示 （建议使用主题字体）如需更改请在（设置形状格式）菜单下（文本选项）中调整</a:t>
                </a:r>
                <a:endParaRPr kumimoji="0" lang="zh-CN" altLang="en-US" sz="1000" b="0" i="0" u="none" strike="noStrike" kern="0" cap="none" spc="0" normalizeH="0" baseline="0" noProof="0">
                  <a:ln>
                    <a:noFill/>
                  </a:ln>
                  <a:solidFill>
                    <a:srgbClr val="FFFFFF"/>
                  </a:solidFill>
                  <a:effectLst/>
                  <a:uLnTx/>
                  <a:uFillTx/>
                  <a:cs typeface="+mn-ea"/>
                  <a:sym typeface="+mn-lt"/>
                </a:endParaRPr>
              </a:p>
            </p:txBody>
          </p:sp>
        </p:grpSp>
        <p:grpSp>
          <p:nvGrpSpPr>
            <p:cNvPr id="107" name="Group 39"/>
            <p:cNvGrpSpPr/>
            <p:nvPr/>
          </p:nvGrpSpPr>
          <p:grpSpPr>
            <a:xfrm flipH="1">
              <a:off x="6166274" y="4644987"/>
              <a:ext cx="5166071" cy="1016146"/>
              <a:chOff x="644107" y="1330751"/>
              <a:chExt cx="3874553" cy="762109"/>
            </a:xfrm>
          </p:grpSpPr>
          <p:sp>
            <p:nvSpPr>
              <p:cNvPr id="148" name="Rectangle: Rounded Corners 41"/>
              <p:cNvSpPr/>
              <p:nvPr/>
            </p:nvSpPr>
            <p:spPr>
              <a:xfrm>
                <a:off x="644107" y="1330751"/>
                <a:ext cx="3725972" cy="762109"/>
              </a:xfrm>
              <a:prstGeom prst="roundRect">
                <a:avLst>
                  <a:gd name="adj" fmla="val 50000"/>
                </a:avLst>
              </a:prstGeom>
              <a:solidFill>
                <a:schemeClr val="tx1">
                  <a:lumMod val="85000"/>
                  <a:lumOff val="15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49" name="Isosceles Triangle 42"/>
              <p:cNvSpPr/>
              <p:nvPr/>
            </p:nvSpPr>
            <p:spPr>
              <a:xfrm rot="5400000">
                <a:off x="4322531" y="1607670"/>
                <a:ext cx="183987" cy="208271"/>
              </a:xfrm>
              <a:prstGeom prst="triangle">
                <a:avLst/>
              </a:prstGeom>
              <a:solidFill>
                <a:schemeClr val="tx1">
                  <a:lumMod val="85000"/>
                  <a:lumOff val="15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grpSp>
          <p:nvGrpSpPr>
            <p:cNvPr id="108" name="Group 68"/>
            <p:cNvGrpSpPr/>
            <p:nvPr/>
          </p:nvGrpSpPr>
          <p:grpSpPr>
            <a:xfrm>
              <a:off x="6780748" y="4852593"/>
              <a:ext cx="3495536" cy="677109"/>
              <a:chOff x="6780748" y="4852593"/>
              <a:chExt cx="3495536" cy="677109"/>
            </a:xfrm>
          </p:grpSpPr>
          <p:sp>
            <p:nvSpPr>
              <p:cNvPr id="146" name="TextBox 44"/>
              <p:cNvSpPr txBox="1"/>
              <p:nvPr/>
            </p:nvSpPr>
            <p:spPr>
              <a:xfrm flipH="1">
                <a:off x="6780748" y="4852593"/>
                <a:ext cx="3495536" cy="215444"/>
              </a:xfrm>
              <a:prstGeom prst="rect">
                <a:avLst/>
              </a:prstGeom>
              <a:noFill/>
            </p:spPr>
            <p:txBody>
              <a:bodyPr wrap="none" lIns="0" tIns="0" rIns="0" bIns="0" anchor="ctr">
                <a:normAutofit lnSpcReduction="10000"/>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a:ln>
                      <a:noFill/>
                    </a:ln>
                    <a:solidFill>
                      <a:srgbClr val="FFFFFF"/>
                    </a:solidFill>
                    <a:effectLst/>
                    <a:uLnTx/>
                    <a:uFillTx/>
                    <a:cs typeface="+mn-ea"/>
                    <a:sym typeface="+mn-lt"/>
                  </a:rPr>
                  <a:t>标题文本预设</a:t>
                </a:r>
                <a:endParaRPr kumimoji="0" lang="zh-CN" altLang="en-US" sz="1400" b="1" i="0" u="none" strike="noStrike" kern="0" cap="none" spc="0" normalizeH="0" baseline="0" noProof="0">
                  <a:ln>
                    <a:noFill/>
                  </a:ln>
                  <a:solidFill>
                    <a:srgbClr val="FFFFFF"/>
                  </a:solidFill>
                  <a:effectLst/>
                  <a:uLnTx/>
                  <a:uFillTx/>
                  <a:cs typeface="+mn-ea"/>
                  <a:sym typeface="+mn-lt"/>
                </a:endParaRPr>
              </a:p>
            </p:txBody>
          </p:sp>
          <p:sp>
            <p:nvSpPr>
              <p:cNvPr id="147" name="TextBox 45"/>
              <p:cNvSpPr txBox="1"/>
              <p:nvPr/>
            </p:nvSpPr>
            <p:spPr>
              <a:xfrm flipH="1">
                <a:off x="6780748" y="5068037"/>
                <a:ext cx="3495536" cy="461665"/>
              </a:xfrm>
              <a:prstGeom prst="rect">
                <a:avLst/>
              </a:prstGeom>
              <a:noFill/>
            </p:spPr>
            <p:txBody>
              <a:bodyPr wrap="square" lIns="0" tIns="0" rIns="0" bIns="0" anchor="t">
                <a:normAutofit/>
              </a:bodyPr>
              <a:lstStyle/>
              <a:p>
                <a:pPr marL="0" marR="0" lvl="0" indent="0" defTabSz="1218565" eaLnBrk="1" fontAlgn="auto" latinLnBrk="0" hangingPunct="1">
                  <a:lnSpc>
                    <a:spcPct val="120000"/>
                  </a:lnSpc>
                  <a:spcBef>
                    <a:spcPct val="0"/>
                  </a:spcBef>
                  <a:spcAft>
                    <a:spcPts val="0"/>
                  </a:spcAft>
                  <a:buClrTx/>
                  <a:buSzTx/>
                  <a:buFontTx/>
                  <a:buNone/>
                  <a:defRPr/>
                </a:pPr>
                <a:r>
                  <a:rPr kumimoji="0" lang="zh-CN" altLang="en-US" sz="1000" b="0" i="0" u="none" strike="noStrike" kern="0" cap="none" spc="0" normalizeH="0" baseline="0" noProof="0">
                    <a:ln>
                      <a:noFill/>
                    </a:ln>
                    <a:solidFill>
                      <a:srgbClr val="FFFFFF"/>
                    </a:solidFill>
                    <a:effectLst/>
                    <a:uLnTx/>
                    <a:uFillTx/>
                    <a:cs typeface="+mn-ea"/>
                    <a:sym typeface="+mn-lt"/>
                  </a:rPr>
                  <a:t>此部分内容作为文字排版占位显示 （建议使用主题字体）如需更改请在（设置形状格式）菜单下（文本选项）中调整</a:t>
                </a:r>
                <a:endParaRPr kumimoji="0" lang="zh-CN" altLang="en-US" sz="1000" b="0" i="0" u="none" strike="noStrike" kern="0" cap="none" spc="0" normalizeH="0" baseline="0" noProof="0">
                  <a:ln>
                    <a:noFill/>
                  </a:ln>
                  <a:solidFill>
                    <a:srgbClr val="FFFFFF"/>
                  </a:solidFill>
                  <a:effectLst/>
                  <a:uLnTx/>
                  <a:uFillTx/>
                  <a:cs typeface="+mn-ea"/>
                  <a:sym typeface="+mn-lt"/>
                </a:endParaRPr>
              </a:p>
            </p:txBody>
          </p:sp>
        </p:grpSp>
        <p:grpSp>
          <p:nvGrpSpPr>
            <p:cNvPr id="109" name="Group 46"/>
            <p:cNvGrpSpPr/>
            <p:nvPr/>
          </p:nvGrpSpPr>
          <p:grpSpPr>
            <a:xfrm>
              <a:off x="980255" y="3358329"/>
              <a:ext cx="772051" cy="749947"/>
              <a:chOff x="735191" y="2518747"/>
              <a:chExt cx="579038" cy="562460"/>
            </a:xfrm>
          </p:grpSpPr>
          <p:sp>
            <p:nvSpPr>
              <p:cNvPr id="144" name="Oval 47"/>
              <p:cNvSpPr>
                <a:spLocks noChangeAspect="1"/>
              </p:cNvSpPr>
              <p:nvPr/>
            </p:nvSpPr>
            <p:spPr>
              <a:xfrm>
                <a:off x="735191" y="2518747"/>
                <a:ext cx="579038" cy="562460"/>
              </a:xfrm>
              <a:prstGeom prst="ellipse">
                <a:avLst/>
              </a:prstGeom>
              <a:solidFill>
                <a:srgbClr val="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45" name="Freeform: Shape 48"/>
              <p:cNvSpPr/>
              <p:nvPr/>
            </p:nvSpPr>
            <p:spPr bwMode="auto">
              <a:xfrm>
                <a:off x="899027" y="2664760"/>
                <a:ext cx="251367" cy="27043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tx1">
                  <a:lumMod val="85000"/>
                  <a:lumOff val="15000"/>
                </a:schemeClr>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10" name="Group 49"/>
            <p:cNvGrpSpPr/>
            <p:nvPr/>
          </p:nvGrpSpPr>
          <p:grpSpPr>
            <a:xfrm>
              <a:off x="980255" y="4778084"/>
              <a:ext cx="772051" cy="749947"/>
              <a:chOff x="735191" y="3583563"/>
              <a:chExt cx="579038" cy="562460"/>
            </a:xfrm>
          </p:grpSpPr>
          <p:sp>
            <p:nvSpPr>
              <p:cNvPr id="142" name="Oval 50"/>
              <p:cNvSpPr>
                <a:spLocks noChangeAspect="1"/>
              </p:cNvSpPr>
              <p:nvPr/>
            </p:nvSpPr>
            <p:spPr>
              <a:xfrm>
                <a:off x="735191" y="3583563"/>
                <a:ext cx="579038" cy="562460"/>
              </a:xfrm>
              <a:prstGeom prst="ellipse">
                <a:avLst/>
              </a:prstGeom>
              <a:solidFill>
                <a:srgbClr val="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43" name="Freeform: Shape 51"/>
              <p:cNvSpPr/>
              <p:nvPr/>
            </p:nvSpPr>
            <p:spPr bwMode="auto">
              <a:xfrm>
                <a:off x="899027" y="3685335"/>
                <a:ext cx="250504" cy="368872"/>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1D4F19"/>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11" name="Group 52"/>
            <p:cNvGrpSpPr/>
            <p:nvPr/>
          </p:nvGrpSpPr>
          <p:grpSpPr>
            <a:xfrm>
              <a:off x="10454287" y="3358329"/>
              <a:ext cx="772051" cy="749947"/>
              <a:chOff x="7840715" y="2518747"/>
              <a:chExt cx="579038" cy="562460"/>
            </a:xfrm>
          </p:grpSpPr>
          <p:sp>
            <p:nvSpPr>
              <p:cNvPr id="140" name="Oval 53"/>
              <p:cNvSpPr>
                <a:spLocks noChangeAspect="1"/>
              </p:cNvSpPr>
              <p:nvPr/>
            </p:nvSpPr>
            <p:spPr>
              <a:xfrm flipH="1">
                <a:off x="7840715" y="2518747"/>
                <a:ext cx="579038" cy="562460"/>
              </a:xfrm>
              <a:prstGeom prst="ellipse">
                <a:avLst/>
              </a:prstGeom>
              <a:solidFill>
                <a:srgbClr val="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41" name="Freeform: Shape 54"/>
              <p:cNvSpPr/>
              <p:nvPr/>
            </p:nvSpPr>
            <p:spPr bwMode="auto">
              <a:xfrm>
                <a:off x="7990534" y="2660277"/>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1D4F19"/>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12" name="Group 55"/>
            <p:cNvGrpSpPr/>
            <p:nvPr/>
          </p:nvGrpSpPr>
          <p:grpSpPr>
            <a:xfrm>
              <a:off x="980255" y="1949103"/>
              <a:ext cx="772051" cy="749947"/>
              <a:chOff x="735191" y="1461827"/>
              <a:chExt cx="579038" cy="562460"/>
            </a:xfrm>
          </p:grpSpPr>
          <p:sp>
            <p:nvSpPr>
              <p:cNvPr id="119" name="Oval 56"/>
              <p:cNvSpPr>
                <a:spLocks noChangeAspect="1"/>
              </p:cNvSpPr>
              <p:nvPr/>
            </p:nvSpPr>
            <p:spPr>
              <a:xfrm>
                <a:off x="735191" y="1461827"/>
                <a:ext cx="579038" cy="562460"/>
              </a:xfrm>
              <a:prstGeom prst="ellipse">
                <a:avLst/>
              </a:prstGeom>
              <a:solidFill>
                <a:srgbClr val="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39" name="Freeform: Shape 57"/>
              <p:cNvSpPr/>
              <p:nvPr/>
            </p:nvSpPr>
            <p:spPr bwMode="auto">
              <a:xfrm>
                <a:off x="908029" y="1626376"/>
                <a:ext cx="233363" cy="233363"/>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1D4F19"/>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13" name="Group 58"/>
            <p:cNvGrpSpPr/>
            <p:nvPr/>
          </p:nvGrpSpPr>
          <p:grpSpPr>
            <a:xfrm>
              <a:off x="10454287" y="4778084"/>
              <a:ext cx="772051" cy="749947"/>
              <a:chOff x="7840715" y="3583563"/>
              <a:chExt cx="579038" cy="562460"/>
            </a:xfrm>
          </p:grpSpPr>
          <p:sp>
            <p:nvSpPr>
              <p:cNvPr id="117" name="Oval 59"/>
              <p:cNvSpPr>
                <a:spLocks noChangeAspect="1"/>
              </p:cNvSpPr>
              <p:nvPr/>
            </p:nvSpPr>
            <p:spPr>
              <a:xfrm flipH="1">
                <a:off x="7840715" y="3583563"/>
                <a:ext cx="579038" cy="562460"/>
              </a:xfrm>
              <a:prstGeom prst="ellipse">
                <a:avLst/>
              </a:prstGeom>
              <a:solidFill>
                <a:srgbClr val="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18" name="Freeform: Shape 60"/>
              <p:cNvSpPr/>
              <p:nvPr/>
            </p:nvSpPr>
            <p:spPr bwMode="auto">
              <a:xfrm>
                <a:off x="8004822" y="3748112"/>
                <a:ext cx="250825" cy="233363"/>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tx1">
                  <a:lumMod val="85000"/>
                  <a:lumOff val="15000"/>
                </a:schemeClr>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14" name="Group 61"/>
            <p:cNvGrpSpPr/>
            <p:nvPr/>
          </p:nvGrpSpPr>
          <p:grpSpPr>
            <a:xfrm>
              <a:off x="10454287" y="1949103"/>
              <a:ext cx="772051" cy="749947"/>
              <a:chOff x="7840715" y="1461827"/>
              <a:chExt cx="579038" cy="562460"/>
            </a:xfrm>
          </p:grpSpPr>
          <p:sp>
            <p:nvSpPr>
              <p:cNvPr id="115" name="Oval 62"/>
              <p:cNvSpPr>
                <a:spLocks noChangeAspect="1"/>
              </p:cNvSpPr>
              <p:nvPr/>
            </p:nvSpPr>
            <p:spPr>
              <a:xfrm flipH="1">
                <a:off x="7840715" y="1461827"/>
                <a:ext cx="579038" cy="562460"/>
              </a:xfrm>
              <a:prstGeom prst="ellipse">
                <a:avLst/>
              </a:prstGeom>
              <a:solidFill>
                <a:srgbClr val="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16" name="Freeform: Shape 63"/>
              <p:cNvSpPr/>
              <p:nvPr/>
            </p:nvSpPr>
            <p:spPr bwMode="auto">
              <a:xfrm>
                <a:off x="7996884" y="1643045"/>
                <a:ext cx="266700" cy="200025"/>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tx1">
                  <a:lumMod val="85000"/>
                  <a:lumOff val="15000"/>
                </a:schemeClr>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ppt_x"/>
                                          </p:val>
                                        </p:tav>
                                        <p:tav tm="100000">
                                          <p:val>
                                            <p:strVal val="#ppt_x"/>
                                          </p:val>
                                        </p:tav>
                                      </p:tavLst>
                                    </p:anim>
                                    <p:anim calcmode="lin" valueType="num">
                                      <p:cBhvr additive="base">
                                        <p:cTn id="8"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2" name="直接连接符 11"/>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3"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endParaRPr lang="zh-CN" altLang="en-US" dirty="0" smtClean="0">
              <a:solidFill>
                <a:prstClr val="black"/>
              </a:solidFill>
              <a:cs typeface="+mn-ea"/>
              <a:sym typeface="+mn-lt"/>
            </a:endParaRPr>
          </a:p>
        </p:txBody>
      </p:sp>
      <p:grpSp>
        <p:nvGrpSpPr>
          <p:cNvPr id="4" name="组合 3"/>
          <p:cNvGrpSpPr/>
          <p:nvPr/>
        </p:nvGrpSpPr>
        <p:grpSpPr>
          <a:xfrm>
            <a:off x="1067751" y="1666464"/>
            <a:ext cx="10284833" cy="4282816"/>
            <a:chOff x="1067751" y="1666464"/>
            <a:chExt cx="10284833" cy="4282816"/>
          </a:xfrm>
        </p:grpSpPr>
        <p:graphicFrame>
          <p:nvGraphicFramePr>
            <p:cNvPr id="58" name="原创设计师QQ598969553      _1"/>
            <p:cNvGraphicFramePr/>
            <p:nvPr/>
          </p:nvGraphicFramePr>
          <p:xfrm>
            <a:off x="3959201" y="1774651"/>
            <a:ext cx="4790992" cy="4174629"/>
          </p:xfrm>
          <a:graphic>
            <a:graphicData uri="http://schemas.openxmlformats.org/drawingml/2006/chart">
              <c:chart xmlns:c="http://schemas.openxmlformats.org/drawingml/2006/chart" xmlns:r="http://schemas.openxmlformats.org/officeDocument/2006/relationships" r:id="rId1"/>
            </a:graphicData>
          </a:graphic>
        </p:graphicFrame>
        <p:sp>
          <p:nvSpPr>
            <p:cNvPr id="65" name="原创设计师QQ598969553      _8"/>
            <p:cNvSpPr>
              <a:spLocks noChangeAspect="1"/>
            </p:cNvSpPr>
            <p:nvPr/>
          </p:nvSpPr>
          <p:spPr bwMode="auto">
            <a:xfrm>
              <a:off x="5203271" y="2801293"/>
              <a:ext cx="344104" cy="302509"/>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ysClr val="window" lastClr="FFFFFF"/>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66" name="原创设计师QQ598969553      _9"/>
            <p:cNvSpPr>
              <a:spLocks noChangeAspect="1" noEditPoints="1"/>
            </p:cNvSpPr>
            <p:nvPr/>
          </p:nvSpPr>
          <p:spPr bwMode="auto">
            <a:xfrm>
              <a:off x="5277008" y="4589879"/>
              <a:ext cx="342213" cy="328979"/>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ysClr val="window" lastClr="FFFFFF"/>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grpSp>
          <p:nvGrpSpPr>
            <p:cNvPr id="67" name="原创设计师QQ598969553      _10"/>
            <p:cNvGrpSpPr>
              <a:grpSpLocks noChangeAspect="1"/>
            </p:cNvGrpSpPr>
            <p:nvPr/>
          </p:nvGrpSpPr>
          <p:grpSpPr>
            <a:xfrm>
              <a:off x="7213582" y="4583892"/>
              <a:ext cx="343003" cy="299028"/>
              <a:chOff x="7540014" y="4306907"/>
              <a:chExt cx="389342" cy="339426"/>
            </a:xfrm>
            <a:solidFill>
              <a:sysClr val="window" lastClr="FFFFFF"/>
            </a:solidFill>
          </p:grpSpPr>
          <p:sp>
            <p:nvSpPr>
              <p:cNvPr id="68"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69"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70"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71"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72"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73"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74"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75"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76"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77"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78"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grpSp>
        <p:grpSp>
          <p:nvGrpSpPr>
            <p:cNvPr id="79" name="原创设计师QQ598969553      _11"/>
            <p:cNvGrpSpPr>
              <a:grpSpLocks noChangeAspect="1"/>
            </p:cNvGrpSpPr>
            <p:nvPr/>
          </p:nvGrpSpPr>
          <p:grpSpPr>
            <a:xfrm>
              <a:off x="7122829" y="2765323"/>
              <a:ext cx="343003" cy="341021"/>
              <a:chOff x="6559551" y="1588"/>
              <a:chExt cx="274637" cy="273050"/>
            </a:xfrm>
            <a:solidFill>
              <a:sysClr val="window" lastClr="FFFFFF"/>
            </a:solidFill>
          </p:grpSpPr>
          <p:sp>
            <p:nvSpPr>
              <p:cNvPr id="80"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81" name="Freeform 127"/>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82"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grpSp>
        <p:sp>
          <p:nvSpPr>
            <p:cNvPr id="84" name="矩形 76"/>
            <p:cNvSpPr>
              <a:spLocks noChangeArrowheads="1"/>
            </p:cNvSpPr>
            <p:nvPr/>
          </p:nvSpPr>
          <p:spPr bwMode="auto">
            <a:xfrm>
              <a:off x="8184232" y="1666464"/>
              <a:ext cx="1341247"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85" name="矩形 47"/>
            <p:cNvSpPr>
              <a:spLocks noChangeArrowheads="1"/>
            </p:cNvSpPr>
            <p:nvPr/>
          </p:nvSpPr>
          <p:spPr bwMode="auto">
            <a:xfrm>
              <a:off x="8184232" y="2047464"/>
              <a:ext cx="3168352"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86" name="矩形 76"/>
            <p:cNvSpPr>
              <a:spLocks noChangeArrowheads="1"/>
            </p:cNvSpPr>
            <p:nvPr/>
          </p:nvSpPr>
          <p:spPr bwMode="auto">
            <a:xfrm>
              <a:off x="8184232" y="4569800"/>
              <a:ext cx="1341247"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87" name="矩形 47"/>
            <p:cNvSpPr>
              <a:spLocks noChangeArrowheads="1"/>
            </p:cNvSpPr>
            <p:nvPr/>
          </p:nvSpPr>
          <p:spPr bwMode="auto">
            <a:xfrm>
              <a:off x="8184232" y="4950800"/>
              <a:ext cx="3168352"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88" name="矩形 76"/>
            <p:cNvSpPr>
              <a:spLocks noChangeArrowheads="1"/>
            </p:cNvSpPr>
            <p:nvPr/>
          </p:nvSpPr>
          <p:spPr bwMode="auto">
            <a:xfrm>
              <a:off x="1067751" y="1666464"/>
              <a:ext cx="1341247"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89" name="矩形 47"/>
            <p:cNvSpPr>
              <a:spLocks noChangeArrowheads="1"/>
            </p:cNvSpPr>
            <p:nvPr/>
          </p:nvSpPr>
          <p:spPr bwMode="auto">
            <a:xfrm>
              <a:off x="1067751" y="2047464"/>
              <a:ext cx="3168352"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90" name="矩形 76"/>
            <p:cNvSpPr>
              <a:spLocks noChangeArrowheads="1"/>
            </p:cNvSpPr>
            <p:nvPr/>
          </p:nvSpPr>
          <p:spPr bwMode="auto">
            <a:xfrm>
              <a:off x="1067751" y="4569800"/>
              <a:ext cx="1341247"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91" name="矩形 47"/>
            <p:cNvSpPr>
              <a:spLocks noChangeArrowheads="1"/>
            </p:cNvSpPr>
            <p:nvPr/>
          </p:nvSpPr>
          <p:spPr bwMode="auto">
            <a:xfrm>
              <a:off x="1067751" y="4950800"/>
              <a:ext cx="3168352"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92" name="矩形 76"/>
            <p:cNvSpPr>
              <a:spLocks noChangeArrowheads="1"/>
            </p:cNvSpPr>
            <p:nvPr/>
          </p:nvSpPr>
          <p:spPr bwMode="auto">
            <a:xfrm>
              <a:off x="5781582" y="3717032"/>
              <a:ext cx="1341247"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3" name="直接连接符 2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endParaRPr lang="zh-CN" altLang="en-US" dirty="0" smtClean="0">
              <a:solidFill>
                <a:prstClr val="black"/>
              </a:solidFill>
              <a:cs typeface="+mn-ea"/>
              <a:sym typeface="+mn-lt"/>
            </a:endParaRPr>
          </a:p>
        </p:txBody>
      </p:sp>
      <p:grpSp>
        <p:nvGrpSpPr>
          <p:cNvPr id="3" name="组合 2"/>
          <p:cNvGrpSpPr/>
          <p:nvPr/>
        </p:nvGrpSpPr>
        <p:grpSpPr>
          <a:xfrm>
            <a:off x="740743" y="1700808"/>
            <a:ext cx="10772108" cy="4192664"/>
            <a:chOff x="740743" y="1700808"/>
            <a:chExt cx="10772108" cy="4192664"/>
          </a:xfrm>
        </p:grpSpPr>
        <p:sp>
          <p:nvSpPr>
            <p:cNvPr id="42" name="TextBox 29"/>
            <p:cNvSpPr txBox="1"/>
            <p:nvPr/>
          </p:nvSpPr>
          <p:spPr>
            <a:xfrm>
              <a:off x="8105135" y="1988458"/>
              <a:ext cx="3407716" cy="436017"/>
            </a:xfrm>
            <a:prstGeom prst="rect">
              <a:avLst/>
            </a:prstGeom>
            <a:noFill/>
          </p:spPr>
          <p:txBody>
            <a:bodyPr wrap="square" lIns="0" tIns="0" rIns="0" bIns="0" rtlCol="0">
              <a:spAutoFit/>
            </a:bodyPr>
            <a:lstStyle/>
            <a:p>
              <a:pPr marL="0" marR="0" lvl="0" indent="0" algn="just" defTabSz="914400" eaLnBrk="1" fontAlgn="auto" latinLnBrk="0" hangingPunct="1">
                <a:lnSpc>
                  <a:spcPts val="1735"/>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点击输入简要文字内容，言简意赅的说明分项内容</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grpSp>
          <p:nvGrpSpPr>
            <p:cNvPr id="43" name="组合 42"/>
            <p:cNvGrpSpPr/>
            <p:nvPr/>
          </p:nvGrpSpPr>
          <p:grpSpPr>
            <a:xfrm>
              <a:off x="4060193" y="1922826"/>
              <a:ext cx="3850349" cy="567270"/>
              <a:chOff x="4017302" y="1887432"/>
              <a:chExt cx="3850349" cy="567270"/>
            </a:xfrm>
            <a:solidFill>
              <a:srgbClr val="1D4F19"/>
            </a:solidFill>
          </p:grpSpPr>
          <p:sp>
            <p:nvSpPr>
              <p:cNvPr id="44" name="任意多边形 43"/>
              <p:cNvSpPr/>
              <p:nvPr/>
            </p:nvSpPr>
            <p:spPr>
              <a:xfrm>
                <a:off x="4017302" y="1887432"/>
                <a:ext cx="3850349" cy="567270"/>
              </a:xfrm>
              <a:custGeom>
                <a:avLst/>
                <a:gdLst>
                  <a:gd name="connsiteX0" fmla="*/ 0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592483 w 3850349"/>
                  <a:gd name="connsiteY4" fmla="*/ 567270 h 567270"/>
                  <a:gd name="connsiteX5" fmla="*/ 504765 w 3850349"/>
                  <a:gd name="connsiteY5" fmla="*/ 449966 h 567270"/>
                  <a:gd name="connsiteX6" fmla="*/ 28846 w 3850349"/>
                  <a:gd name="connsiteY6" fmla="*/ 1752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0" y="0"/>
                    </a:moveTo>
                    <a:lnTo>
                      <a:pt x="3566714" y="0"/>
                    </a:lnTo>
                    <a:lnTo>
                      <a:pt x="3850349" y="283635"/>
                    </a:lnTo>
                    <a:lnTo>
                      <a:pt x="3566714" y="567270"/>
                    </a:lnTo>
                    <a:lnTo>
                      <a:pt x="592483" y="567270"/>
                    </a:lnTo>
                    <a:lnTo>
                      <a:pt x="504765" y="449966"/>
                    </a:lnTo>
                    <a:cubicBezTo>
                      <a:pt x="367864" y="284081"/>
                      <a:pt x="207536" y="138245"/>
                      <a:pt x="28846" y="17524"/>
                    </a:cubicBezTo>
                    <a:close/>
                  </a:path>
                </a:pathLst>
              </a:custGeom>
              <a:grpFill/>
              <a:ln w="12700" cap="flat" cmpd="sng" algn="ctr">
                <a:noFill/>
                <a:prstDash val="solid"/>
                <a:miter lim="800000"/>
              </a:ln>
              <a:effectLst/>
            </p:spPr>
            <p:txBody>
              <a:bodyPr rot="0" spcFirstLastPara="0" vertOverflow="overflow" horzOverflow="overflow" vert="horz" wrap="square" lIns="162560" tIns="81280" rIns="162560" bIns="8128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chemeClr val="bg1"/>
                  </a:solidFill>
                  <a:effectLst/>
                  <a:uLnTx/>
                  <a:uFillTx/>
                  <a:cs typeface="+mn-ea"/>
                  <a:sym typeface="+mn-lt"/>
                </a:endParaRPr>
              </a:p>
            </p:txBody>
          </p:sp>
          <p:sp>
            <p:nvSpPr>
              <p:cNvPr id="45" name="TextBox 30"/>
              <p:cNvSpPr txBox="1"/>
              <p:nvPr/>
            </p:nvSpPr>
            <p:spPr>
              <a:xfrm>
                <a:off x="5085111" y="2036487"/>
                <a:ext cx="2366890" cy="276999"/>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smtClean="0">
                    <a:ln>
                      <a:noFill/>
                    </a:ln>
                    <a:solidFill>
                      <a:schemeClr val="bg1"/>
                    </a:solidFill>
                    <a:effectLst/>
                    <a:uLnTx/>
                    <a:uFillTx/>
                    <a:cs typeface="+mn-ea"/>
                    <a:sym typeface="+mn-lt"/>
                  </a:rPr>
                  <a:t>请输入标题</a:t>
                </a:r>
                <a:endParaRPr kumimoji="0" lang="zh-CN" altLang="en-US" b="0" i="0" u="none" strike="noStrike" kern="0" cap="none" spc="0" normalizeH="0" baseline="0" noProof="0" dirty="0">
                  <a:ln>
                    <a:noFill/>
                  </a:ln>
                  <a:solidFill>
                    <a:schemeClr val="bg1"/>
                  </a:solidFill>
                  <a:effectLst/>
                  <a:uLnTx/>
                  <a:uFillTx/>
                  <a:cs typeface="+mn-ea"/>
                  <a:sym typeface="+mn-lt"/>
                </a:endParaRPr>
              </a:p>
            </p:txBody>
          </p:sp>
        </p:grpSp>
        <p:grpSp>
          <p:nvGrpSpPr>
            <p:cNvPr id="46" name="组合 45"/>
            <p:cNvGrpSpPr/>
            <p:nvPr/>
          </p:nvGrpSpPr>
          <p:grpSpPr>
            <a:xfrm>
              <a:off x="4798954" y="2718163"/>
              <a:ext cx="3111587" cy="567270"/>
              <a:chOff x="4756064" y="2682769"/>
              <a:chExt cx="3111586" cy="567270"/>
            </a:xfrm>
            <a:solidFill>
              <a:schemeClr val="tx1">
                <a:lumMod val="85000"/>
                <a:lumOff val="15000"/>
              </a:schemeClr>
            </a:solidFill>
          </p:grpSpPr>
          <p:sp>
            <p:nvSpPr>
              <p:cNvPr id="47" name="任意多边形 46"/>
              <p:cNvSpPr/>
              <p:nvPr/>
            </p:nvSpPr>
            <p:spPr>
              <a:xfrm>
                <a:off x="4756064" y="2682769"/>
                <a:ext cx="3111586" cy="567270"/>
              </a:xfrm>
              <a:custGeom>
                <a:avLst/>
                <a:gdLst>
                  <a:gd name="connsiteX0" fmla="*/ 0 w 3111586"/>
                  <a:gd name="connsiteY0" fmla="*/ 0 h 567270"/>
                  <a:gd name="connsiteX1" fmla="*/ 2827951 w 3111586"/>
                  <a:gd name="connsiteY1" fmla="*/ 0 h 567270"/>
                  <a:gd name="connsiteX2" fmla="*/ 3111586 w 3111586"/>
                  <a:gd name="connsiteY2" fmla="*/ 283635 h 567270"/>
                  <a:gd name="connsiteX3" fmla="*/ 2827951 w 3111586"/>
                  <a:gd name="connsiteY3" fmla="*/ 567270 h 567270"/>
                  <a:gd name="connsiteX4" fmla="*/ 216299 w 3111586"/>
                  <a:gd name="connsiteY4" fmla="*/ 567270 h 567270"/>
                  <a:gd name="connsiteX5" fmla="*/ 176658 w 3111586"/>
                  <a:gd name="connsiteY5" fmla="*/ 413101 h 567270"/>
                  <a:gd name="connsiteX6" fmla="*/ 7068 w 3111586"/>
                  <a:gd name="connsiteY6" fmla="*/ 1163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6" h="567270">
                    <a:moveTo>
                      <a:pt x="0" y="0"/>
                    </a:moveTo>
                    <a:lnTo>
                      <a:pt x="2827951" y="0"/>
                    </a:lnTo>
                    <a:lnTo>
                      <a:pt x="3111586" y="283635"/>
                    </a:lnTo>
                    <a:lnTo>
                      <a:pt x="2827951" y="567270"/>
                    </a:lnTo>
                    <a:lnTo>
                      <a:pt x="216299" y="567270"/>
                    </a:lnTo>
                    <a:lnTo>
                      <a:pt x="176658" y="413101"/>
                    </a:lnTo>
                    <a:cubicBezTo>
                      <a:pt x="133041" y="272869"/>
                      <a:pt x="76011" y="138546"/>
                      <a:pt x="7068" y="11634"/>
                    </a:cubicBezTo>
                    <a:close/>
                  </a:path>
                </a:pathLst>
              </a:custGeom>
              <a:grpFill/>
              <a:ln w="12700" cap="flat" cmpd="sng" algn="ctr">
                <a:noFill/>
                <a:prstDash val="solid"/>
                <a:miter lim="800000"/>
              </a:ln>
              <a:effectLst/>
            </p:spPr>
            <p:txBody>
              <a:bodyPr rot="0" spcFirstLastPara="0" vertOverflow="overflow" horzOverflow="overflow" vert="horz" wrap="square" lIns="162560" tIns="81280" rIns="162560" bIns="8128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ysClr val="window" lastClr="FFFFFF"/>
                  </a:solidFill>
                  <a:effectLst/>
                  <a:uLnTx/>
                  <a:uFillTx/>
                  <a:cs typeface="+mn-ea"/>
                  <a:sym typeface="+mn-lt"/>
                </a:endParaRPr>
              </a:p>
            </p:txBody>
          </p:sp>
          <p:sp>
            <p:nvSpPr>
              <p:cNvPr id="48" name="TextBox 30"/>
              <p:cNvSpPr txBox="1"/>
              <p:nvPr/>
            </p:nvSpPr>
            <p:spPr>
              <a:xfrm>
                <a:off x="5085111" y="2828575"/>
                <a:ext cx="2366890" cy="276999"/>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ysClr val="window" lastClr="FFFFFF"/>
                    </a:solidFill>
                    <a:effectLst/>
                    <a:uLnTx/>
                    <a:uFillTx/>
                    <a:cs typeface="+mn-ea"/>
                    <a:sym typeface="+mn-lt"/>
                  </a:rPr>
                  <a:t>请输入标题</a:t>
                </a:r>
                <a:endParaRPr kumimoji="0" lang="zh-CN" altLang="en-US" b="0" i="0" u="none" strike="noStrike" kern="0" cap="none" spc="0" normalizeH="0" baseline="0" noProof="0" dirty="0">
                  <a:ln>
                    <a:noFill/>
                  </a:ln>
                  <a:solidFill>
                    <a:sysClr val="window" lastClr="FFFFFF"/>
                  </a:solidFill>
                  <a:effectLst/>
                  <a:uLnTx/>
                  <a:uFillTx/>
                  <a:cs typeface="+mn-ea"/>
                  <a:sym typeface="+mn-lt"/>
                </a:endParaRPr>
              </a:p>
            </p:txBody>
          </p:sp>
        </p:grpSp>
        <p:grpSp>
          <p:nvGrpSpPr>
            <p:cNvPr id="49" name="组合 48"/>
            <p:cNvGrpSpPr/>
            <p:nvPr/>
          </p:nvGrpSpPr>
          <p:grpSpPr>
            <a:xfrm>
              <a:off x="5056377" y="3513505"/>
              <a:ext cx="2854165" cy="567271"/>
              <a:chOff x="5013486" y="3478106"/>
              <a:chExt cx="2854165" cy="567270"/>
            </a:xfrm>
            <a:solidFill>
              <a:srgbClr val="1D4F19"/>
            </a:solidFill>
          </p:grpSpPr>
          <p:sp>
            <p:nvSpPr>
              <p:cNvPr id="50" name="任意多边形 49"/>
              <p:cNvSpPr/>
              <p:nvPr/>
            </p:nvSpPr>
            <p:spPr>
              <a:xfrm>
                <a:off x="5013486" y="3478106"/>
                <a:ext cx="2854165" cy="567270"/>
              </a:xfrm>
              <a:custGeom>
                <a:avLst/>
                <a:gdLst>
                  <a:gd name="connsiteX0" fmla="*/ 0 w 2854165"/>
                  <a:gd name="connsiteY0" fmla="*/ 0 h 567270"/>
                  <a:gd name="connsiteX1" fmla="*/ 2570530 w 2854165"/>
                  <a:gd name="connsiteY1" fmla="*/ 0 h 567270"/>
                  <a:gd name="connsiteX2" fmla="*/ 2854165 w 2854165"/>
                  <a:gd name="connsiteY2" fmla="*/ 283635 h 567270"/>
                  <a:gd name="connsiteX3" fmla="*/ 2570530 w 2854165"/>
                  <a:gd name="connsiteY3" fmla="*/ 567270 h 567270"/>
                  <a:gd name="connsiteX4" fmla="*/ 0 w 2854165"/>
                  <a:gd name="connsiteY4" fmla="*/ 567270 h 567270"/>
                  <a:gd name="connsiteX5" fmla="*/ 8346 w 2854165"/>
                  <a:gd name="connsiteY5" fmla="*/ 512582 h 567270"/>
                  <a:gd name="connsiteX6" fmla="*/ 19907 w 2854165"/>
                  <a:gd name="connsiteY6" fmla="*/ 283636 h 567270"/>
                  <a:gd name="connsiteX7" fmla="*/ 8346 w 2854165"/>
                  <a:gd name="connsiteY7" fmla="*/ 54690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65" h="567270">
                    <a:moveTo>
                      <a:pt x="0" y="0"/>
                    </a:moveTo>
                    <a:lnTo>
                      <a:pt x="2570530" y="0"/>
                    </a:lnTo>
                    <a:lnTo>
                      <a:pt x="2854165" y="283635"/>
                    </a:lnTo>
                    <a:lnTo>
                      <a:pt x="2570530" y="567270"/>
                    </a:lnTo>
                    <a:lnTo>
                      <a:pt x="0" y="567270"/>
                    </a:lnTo>
                    <a:lnTo>
                      <a:pt x="8346" y="512582"/>
                    </a:lnTo>
                    <a:cubicBezTo>
                      <a:pt x="15991" y="437306"/>
                      <a:pt x="19907" y="360929"/>
                      <a:pt x="19907" y="283636"/>
                    </a:cubicBezTo>
                    <a:cubicBezTo>
                      <a:pt x="19907" y="206344"/>
                      <a:pt x="15991" y="129966"/>
                      <a:pt x="8346" y="54690"/>
                    </a:cubicBezTo>
                    <a:close/>
                  </a:path>
                </a:pathLst>
              </a:custGeom>
              <a:grpFill/>
              <a:ln w="12700" cap="flat" cmpd="sng" algn="ctr">
                <a:noFill/>
                <a:prstDash val="solid"/>
                <a:miter lim="800000"/>
              </a:ln>
              <a:effectLst/>
            </p:spPr>
            <p:txBody>
              <a:bodyPr rot="0" spcFirstLastPara="0" vertOverflow="overflow" horzOverflow="overflow" vert="horz" wrap="square" lIns="162560" tIns="81280" rIns="162560" bIns="8128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chemeClr val="bg1"/>
                  </a:solidFill>
                  <a:effectLst/>
                  <a:uLnTx/>
                  <a:uFillTx/>
                  <a:cs typeface="+mn-ea"/>
                  <a:sym typeface="+mn-lt"/>
                </a:endParaRPr>
              </a:p>
            </p:txBody>
          </p:sp>
          <p:sp>
            <p:nvSpPr>
              <p:cNvPr id="51" name="TextBox 30"/>
              <p:cNvSpPr txBox="1"/>
              <p:nvPr/>
            </p:nvSpPr>
            <p:spPr>
              <a:xfrm>
                <a:off x="5116429" y="3620658"/>
                <a:ext cx="2304256" cy="276999"/>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chemeClr val="bg1"/>
                    </a:solidFill>
                    <a:effectLst/>
                    <a:uLnTx/>
                    <a:uFillTx/>
                    <a:cs typeface="+mn-ea"/>
                    <a:sym typeface="+mn-lt"/>
                  </a:rPr>
                  <a:t>请输入标题</a:t>
                </a:r>
                <a:endParaRPr kumimoji="0" lang="zh-CN" altLang="en-US" b="0" i="0" u="none" strike="noStrike" kern="0" cap="none" spc="0" normalizeH="0" baseline="0" noProof="0" dirty="0">
                  <a:ln>
                    <a:noFill/>
                  </a:ln>
                  <a:solidFill>
                    <a:schemeClr val="bg1"/>
                  </a:solidFill>
                  <a:effectLst/>
                  <a:uLnTx/>
                  <a:uFillTx/>
                  <a:cs typeface="+mn-ea"/>
                  <a:sym typeface="+mn-lt"/>
                </a:endParaRPr>
              </a:p>
            </p:txBody>
          </p:sp>
        </p:grpSp>
        <p:grpSp>
          <p:nvGrpSpPr>
            <p:cNvPr id="52" name="组合 51"/>
            <p:cNvGrpSpPr/>
            <p:nvPr/>
          </p:nvGrpSpPr>
          <p:grpSpPr>
            <a:xfrm>
              <a:off x="4798957" y="4308834"/>
              <a:ext cx="3111584" cy="567270"/>
              <a:chOff x="4756066" y="4273443"/>
              <a:chExt cx="3111584" cy="567270"/>
            </a:xfrm>
            <a:solidFill>
              <a:schemeClr val="tx1">
                <a:lumMod val="85000"/>
                <a:lumOff val="15000"/>
              </a:schemeClr>
            </a:solidFill>
          </p:grpSpPr>
          <p:sp>
            <p:nvSpPr>
              <p:cNvPr id="53" name="任意多边形 52"/>
              <p:cNvSpPr/>
              <p:nvPr/>
            </p:nvSpPr>
            <p:spPr>
              <a:xfrm>
                <a:off x="4756066" y="4273443"/>
                <a:ext cx="3111584" cy="567270"/>
              </a:xfrm>
              <a:custGeom>
                <a:avLst/>
                <a:gdLst>
                  <a:gd name="connsiteX0" fmla="*/ 216297 w 3111584"/>
                  <a:gd name="connsiteY0" fmla="*/ 0 h 567270"/>
                  <a:gd name="connsiteX1" fmla="*/ 2827949 w 3111584"/>
                  <a:gd name="connsiteY1" fmla="*/ 0 h 567270"/>
                  <a:gd name="connsiteX2" fmla="*/ 3111584 w 3111584"/>
                  <a:gd name="connsiteY2" fmla="*/ 283635 h 567270"/>
                  <a:gd name="connsiteX3" fmla="*/ 2827949 w 3111584"/>
                  <a:gd name="connsiteY3" fmla="*/ 567270 h 567270"/>
                  <a:gd name="connsiteX4" fmla="*/ 0 w 3111584"/>
                  <a:gd name="connsiteY4" fmla="*/ 567270 h 567270"/>
                  <a:gd name="connsiteX5" fmla="*/ 7066 w 3111584"/>
                  <a:gd name="connsiteY5" fmla="*/ 555638 h 567270"/>
                  <a:gd name="connsiteX6" fmla="*/ 176656 w 3111584"/>
                  <a:gd name="connsiteY6" fmla="*/ 154171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4" h="567270">
                    <a:moveTo>
                      <a:pt x="216297" y="0"/>
                    </a:moveTo>
                    <a:lnTo>
                      <a:pt x="2827949" y="0"/>
                    </a:lnTo>
                    <a:lnTo>
                      <a:pt x="3111584" y="283635"/>
                    </a:lnTo>
                    <a:lnTo>
                      <a:pt x="2827949" y="567270"/>
                    </a:lnTo>
                    <a:lnTo>
                      <a:pt x="0" y="567270"/>
                    </a:lnTo>
                    <a:lnTo>
                      <a:pt x="7066" y="555638"/>
                    </a:lnTo>
                    <a:cubicBezTo>
                      <a:pt x="76009" y="428726"/>
                      <a:pt x="133039" y="294403"/>
                      <a:pt x="176656" y="154171"/>
                    </a:cubicBezTo>
                    <a:close/>
                  </a:path>
                </a:pathLst>
              </a:custGeom>
              <a:grpFill/>
              <a:ln w="12700" cap="flat" cmpd="sng" algn="ctr">
                <a:noFill/>
                <a:prstDash val="solid"/>
                <a:miter lim="800000"/>
              </a:ln>
              <a:effectLst/>
            </p:spPr>
            <p:txBody>
              <a:bodyPr rot="0" spcFirstLastPara="0" vertOverflow="overflow" horzOverflow="overflow" vert="horz" wrap="square" lIns="162560" tIns="81280" rIns="162560" bIns="8128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ysClr val="window" lastClr="FFFFFF"/>
                  </a:solidFill>
                  <a:effectLst/>
                  <a:uLnTx/>
                  <a:uFillTx/>
                  <a:cs typeface="+mn-ea"/>
                  <a:sym typeface="+mn-lt"/>
                </a:endParaRPr>
              </a:p>
            </p:txBody>
          </p:sp>
          <p:sp>
            <p:nvSpPr>
              <p:cNvPr id="54" name="TextBox 30"/>
              <p:cNvSpPr txBox="1"/>
              <p:nvPr/>
            </p:nvSpPr>
            <p:spPr>
              <a:xfrm>
                <a:off x="5085111" y="4412754"/>
                <a:ext cx="2366891" cy="276999"/>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ysClr val="window" lastClr="FFFFFF"/>
                    </a:solidFill>
                    <a:effectLst/>
                    <a:uLnTx/>
                    <a:uFillTx/>
                    <a:cs typeface="+mn-ea"/>
                    <a:sym typeface="+mn-lt"/>
                  </a:rPr>
                  <a:t>请输入标题</a:t>
                </a:r>
                <a:endParaRPr kumimoji="0" lang="zh-CN" altLang="en-US" b="0" i="0" u="none" strike="noStrike" kern="0" cap="none" spc="0" normalizeH="0" baseline="0" noProof="0" dirty="0">
                  <a:ln>
                    <a:noFill/>
                  </a:ln>
                  <a:solidFill>
                    <a:sysClr val="window" lastClr="FFFFFF"/>
                  </a:solidFill>
                  <a:effectLst/>
                  <a:uLnTx/>
                  <a:uFillTx/>
                  <a:cs typeface="+mn-ea"/>
                  <a:sym typeface="+mn-lt"/>
                </a:endParaRPr>
              </a:p>
            </p:txBody>
          </p:sp>
        </p:grpSp>
        <p:grpSp>
          <p:nvGrpSpPr>
            <p:cNvPr id="55" name="组合 54"/>
            <p:cNvGrpSpPr/>
            <p:nvPr/>
          </p:nvGrpSpPr>
          <p:grpSpPr>
            <a:xfrm>
              <a:off x="4060193" y="5104173"/>
              <a:ext cx="3850349" cy="567270"/>
              <a:chOff x="4017302" y="5068782"/>
              <a:chExt cx="3850349" cy="567270"/>
            </a:xfrm>
            <a:solidFill>
              <a:srgbClr val="1D4F19"/>
            </a:solidFill>
          </p:grpSpPr>
          <p:sp>
            <p:nvSpPr>
              <p:cNvPr id="56" name="任意多边形 55"/>
              <p:cNvSpPr/>
              <p:nvPr/>
            </p:nvSpPr>
            <p:spPr>
              <a:xfrm>
                <a:off x="4017302" y="5068782"/>
                <a:ext cx="3850349" cy="567270"/>
              </a:xfrm>
              <a:custGeom>
                <a:avLst/>
                <a:gdLst>
                  <a:gd name="connsiteX0" fmla="*/ 592483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0 w 3850349"/>
                  <a:gd name="connsiteY4" fmla="*/ 567270 h 567270"/>
                  <a:gd name="connsiteX5" fmla="*/ 28846 w 3850349"/>
                  <a:gd name="connsiteY5" fmla="*/ 549746 h 567270"/>
                  <a:gd name="connsiteX6" fmla="*/ 504765 w 3850349"/>
                  <a:gd name="connsiteY6" fmla="*/ 11730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592483" y="0"/>
                    </a:moveTo>
                    <a:lnTo>
                      <a:pt x="3566714" y="0"/>
                    </a:lnTo>
                    <a:lnTo>
                      <a:pt x="3850349" y="283635"/>
                    </a:lnTo>
                    <a:lnTo>
                      <a:pt x="3566714" y="567270"/>
                    </a:lnTo>
                    <a:lnTo>
                      <a:pt x="0" y="567270"/>
                    </a:lnTo>
                    <a:lnTo>
                      <a:pt x="28846" y="549746"/>
                    </a:lnTo>
                    <a:cubicBezTo>
                      <a:pt x="207536" y="429025"/>
                      <a:pt x="367864" y="283190"/>
                      <a:pt x="504765" y="117304"/>
                    </a:cubicBezTo>
                    <a:close/>
                  </a:path>
                </a:pathLst>
              </a:custGeom>
              <a:grpFill/>
              <a:ln w="12700" cap="flat" cmpd="sng" algn="ctr">
                <a:noFill/>
                <a:prstDash val="solid"/>
                <a:miter lim="800000"/>
              </a:ln>
              <a:effectLst/>
            </p:spPr>
            <p:txBody>
              <a:bodyPr rot="0" spcFirstLastPara="0" vertOverflow="overflow" horzOverflow="overflow" vert="horz" wrap="square" lIns="162560" tIns="81280" rIns="162560" bIns="8128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chemeClr val="bg1"/>
                  </a:solidFill>
                  <a:effectLst/>
                  <a:uLnTx/>
                  <a:uFillTx/>
                  <a:cs typeface="+mn-ea"/>
                  <a:sym typeface="+mn-lt"/>
                </a:endParaRPr>
              </a:p>
            </p:txBody>
          </p:sp>
          <p:sp>
            <p:nvSpPr>
              <p:cNvPr id="57" name="TextBox 30"/>
              <p:cNvSpPr txBox="1"/>
              <p:nvPr/>
            </p:nvSpPr>
            <p:spPr>
              <a:xfrm>
                <a:off x="5085111" y="5204842"/>
                <a:ext cx="2366890" cy="276999"/>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chemeClr val="bg1"/>
                    </a:solidFill>
                    <a:effectLst/>
                    <a:uLnTx/>
                    <a:uFillTx/>
                    <a:cs typeface="+mn-ea"/>
                    <a:sym typeface="+mn-lt"/>
                  </a:rPr>
                  <a:t>请输入标题</a:t>
                </a:r>
                <a:endParaRPr kumimoji="0" lang="zh-CN" altLang="en-US" b="0" i="0" u="none" strike="noStrike" kern="0" cap="none" spc="0" normalizeH="0" baseline="0" noProof="0" dirty="0">
                  <a:ln>
                    <a:noFill/>
                  </a:ln>
                  <a:solidFill>
                    <a:schemeClr val="bg1"/>
                  </a:solidFill>
                  <a:effectLst/>
                  <a:uLnTx/>
                  <a:uFillTx/>
                  <a:cs typeface="+mn-ea"/>
                  <a:sym typeface="+mn-lt"/>
                </a:endParaRPr>
              </a:p>
            </p:txBody>
          </p:sp>
        </p:grpSp>
        <p:sp>
          <p:nvSpPr>
            <p:cNvPr id="58" name="TextBox 29"/>
            <p:cNvSpPr txBox="1"/>
            <p:nvPr/>
          </p:nvSpPr>
          <p:spPr>
            <a:xfrm>
              <a:off x="8105135" y="2783794"/>
              <a:ext cx="3407716" cy="436017"/>
            </a:xfrm>
            <a:prstGeom prst="rect">
              <a:avLst/>
            </a:prstGeom>
            <a:noFill/>
          </p:spPr>
          <p:txBody>
            <a:bodyPr wrap="square" lIns="0" tIns="0" rIns="0" bIns="0" rtlCol="0">
              <a:spAutoFit/>
            </a:bodyPr>
            <a:lstStyle/>
            <a:p>
              <a:pPr marL="0" marR="0" lvl="0" indent="0" algn="just" defTabSz="914400" eaLnBrk="1" fontAlgn="auto" latinLnBrk="0" hangingPunct="1">
                <a:lnSpc>
                  <a:spcPts val="1735"/>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点击输入简要文字内容，言简意赅的说明分项内容</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59" name="TextBox 29"/>
            <p:cNvSpPr txBox="1"/>
            <p:nvPr/>
          </p:nvSpPr>
          <p:spPr>
            <a:xfrm>
              <a:off x="8105135" y="3579131"/>
              <a:ext cx="3407716" cy="436017"/>
            </a:xfrm>
            <a:prstGeom prst="rect">
              <a:avLst/>
            </a:prstGeom>
            <a:noFill/>
          </p:spPr>
          <p:txBody>
            <a:bodyPr wrap="square" lIns="0" tIns="0" rIns="0" bIns="0" rtlCol="0">
              <a:spAutoFit/>
            </a:bodyPr>
            <a:lstStyle/>
            <a:p>
              <a:pPr marL="0" marR="0" lvl="0" indent="0" algn="just" defTabSz="914400" eaLnBrk="1" fontAlgn="auto" latinLnBrk="0" hangingPunct="1">
                <a:lnSpc>
                  <a:spcPts val="1735"/>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点击输入简要文字内容，言简意赅的说明分项内容</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60" name="TextBox 29"/>
            <p:cNvSpPr txBox="1"/>
            <p:nvPr/>
          </p:nvSpPr>
          <p:spPr>
            <a:xfrm>
              <a:off x="8105135" y="4374468"/>
              <a:ext cx="3407716" cy="436017"/>
            </a:xfrm>
            <a:prstGeom prst="rect">
              <a:avLst/>
            </a:prstGeom>
            <a:noFill/>
          </p:spPr>
          <p:txBody>
            <a:bodyPr wrap="square" lIns="0" tIns="0" rIns="0" bIns="0" rtlCol="0">
              <a:spAutoFit/>
            </a:bodyPr>
            <a:lstStyle/>
            <a:p>
              <a:pPr marL="0" marR="0" lvl="0" indent="0" algn="just" defTabSz="914400" eaLnBrk="1" fontAlgn="auto" latinLnBrk="0" hangingPunct="1">
                <a:lnSpc>
                  <a:spcPts val="1735"/>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点击输入简要文字内容，言简意赅的说明分项内容</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61" name="TextBox 60"/>
            <p:cNvSpPr txBox="1"/>
            <p:nvPr/>
          </p:nvSpPr>
          <p:spPr>
            <a:xfrm>
              <a:off x="8105135" y="5169807"/>
              <a:ext cx="3407716" cy="436017"/>
            </a:xfrm>
            <a:prstGeom prst="rect">
              <a:avLst/>
            </a:prstGeom>
            <a:noFill/>
          </p:spPr>
          <p:txBody>
            <a:bodyPr wrap="square" lIns="0" tIns="0" rIns="0" bIns="0" rtlCol="0">
              <a:spAutoFit/>
            </a:bodyPr>
            <a:lstStyle/>
            <a:p>
              <a:pPr marL="0" marR="0" lvl="0" indent="0" algn="just" defTabSz="914400" eaLnBrk="1" fontAlgn="auto" latinLnBrk="0" hangingPunct="1">
                <a:lnSpc>
                  <a:spcPts val="1735"/>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点击输入简要文字内容，言简意赅的说明分项内容</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62" name="椭圆 61"/>
            <p:cNvSpPr/>
            <p:nvPr/>
          </p:nvSpPr>
          <p:spPr>
            <a:xfrm>
              <a:off x="740743" y="1700808"/>
              <a:ext cx="4192664" cy="4192664"/>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57" name="直接连接符 56"/>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58"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endParaRPr lang="zh-CN" altLang="en-US" dirty="0" smtClean="0">
              <a:solidFill>
                <a:prstClr val="black"/>
              </a:solidFill>
              <a:cs typeface="+mn-ea"/>
              <a:sym typeface="+mn-lt"/>
            </a:endParaRPr>
          </a:p>
        </p:txBody>
      </p:sp>
      <p:grpSp>
        <p:nvGrpSpPr>
          <p:cNvPr id="3" name="组合 2"/>
          <p:cNvGrpSpPr/>
          <p:nvPr/>
        </p:nvGrpSpPr>
        <p:grpSpPr>
          <a:xfrm>
            <a:off x="0" y="1412776"/>
            <a:ext cx="10782486" cy="4903074"/>
            <a:chOff x="0" y="1221608"/>
            <a:chExt cx="7456700" cy="3390752"/>
          </a:xfrm>
        </p:grpSpPr>
        <p:sp>
          <p:nvSpPr>
            <p:cNvPr id="67" name="Pentagon 14"/>
            <p:cNvSpPr/>
            <p:nvPr/>
          </p:nvSpPr>
          <p:spPr>
            <a:xfrm>
              <a:off x="5125221" y="1959424"/>
              <a:ext cx="2331479" cy="661950"/>
            </a:xfrm>
            <a:prstGeom prst="homePlate">
              <a:avLst/>
            </a:prstGeom>
            <a:solidFill>
              <a:schemeClr val="tx1">
                <a:lumMod val="85000"/>
                <a:lumOff val="15000"/>
              </a:schemeClr>
            </a:solidFill>
            <a:ln w="25400" cap="flat" cmpd="sng" algn="ctr">
              <a:noFill/>
              <a:prstDash val="solid"/>
            </a:ln>
            <a:effectLst/>
          </p:spPr>
          <p:txBody>
            <a:bodyPr lIns="63560" tIns="31780" rIns="63560" bIns="31780"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 lastClr="FFFFFF"/>
                </a:solidFill>
                <a:effectLst/>
                <a:uLnTx/>
                <a:uFillTx/>
                <a:cs typeface="+mn-ea"/>
                <a:sym typeface="+mn-lt"/>
              </a:endParaRPr>
            </a:p>
          </p:txBody>
        </p:sp>
        <p:sp>
          <p:nvSpPr>
            <p:cNvPr id="68" name="Parallelogram 15"/>
            <p:cNvSpPr/>
            <p:nvPr/>
          </p:nvSpPr>
          <p:spPr>
            <a:xfrm rot="5400000">
              <a:off x="5249344" y="1835180"/>
              <a:ext cx="992926" cy="1241174"/>
            </a:xfrm>
            <a:prstGeom prst="parallelogram">
              <a:avLst>
                <a:gd name="adj" fmla="val 33167"/>
              </a:avLst>
            </a:prstGeom>
            <a:solidFill>
              <a:srgbClr val="123210"/>
            </a:solidFill>
            <a:ln w="25400" cap="flat" cmpd="sng" algn="ctr">
              <a:noFill/>
              <a:prstDash val="solid"/>
            </a:ln>
            <a:effectLst/>
          </p:spPr>
          <p:txBody>
            <a:bodyPr lIns="63560" tIns="31780" rIns="63560" bIns="31780"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 lastClr="FFFFFF"/>
                </a:solidFill>
                <a:effectLst/>
                <a:uLnTx/>
                <a:uFillTx/>
                <a:cs typeface="+mn-ea"/>
                <a:sym typeface="+mn-lt"/>
              </a:endParaRPr>
            </a:p>
          </p:txBody>
        </p:sp>
        <p:sp>
          <p:nvSpPr>
            <p:cNvPr id="69" name="Rectangle 16"/>
            <p:cNvSpPr/>
            <p:nvPr/>
          </p:nvSpPr>
          <p:spPr>
            <a:xfrm>
              <a:off x="4324465" y="2290400"/>
              <a:ext cx="2041931" cy="661950"/>
            </a:xfrm>
            <a:prstGeom prst="rect">
              <a:avLst/>
            </a:prstGeom>
            <a:solidFill>
              <a:srgbClr val="1D4F19"/>
            </a:solidFill>
            <a:ln w="25400" cap="flat" cmpd="sng" algn="ctr">
              <a:noFill/>
              <a:prstDash val="solid"/>
            </a:ln>
            <a:effectLst/>
          </p:spPr>
          <p:txBody>
            <a:bodyPr lIns="63560" tIns="31780" rIns="63560" bIns="31780"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 lastClr="FFFFFF"/>
                </a:solidFill>
                <a:effectLst/>
                <a:uLnTx/>
                <a:uFillTx/>
                <a:cs typeface="+mn-ea"/>
                <a:sym typeface="+mn-lt"/>
              </a:endParaRPr>
            </a:p>
          </p:txBody>
        </p:sp>
        <p:sp>
          <p:nvSpPr>
            <p:cNvPr id="70" name="Parallelogram 10"/>
            <p:cNvSpPr/>
            <p:nvPr/>
          </p:nvSpPr>
          <p:spPr>
            <a:xfrm rot="5400000">
              <a:off x="4448586" y="2166155"/>
              <a:ext cx="992926" cy="1241174"/>
            </a:xfrm>
            <a:prstGeom prst="parallelogram">
              <a:avLst>
                <a:gd name="adj" fmla="val 33167"/>
              </a:avLst>
            </a:prstGeom>
            <a:solidFill>
              <a:schemeClr val="tx1">
                <a:lumMod val="95000"/>
                <a:lumOff val="5000"/>
              </a:schemeClr>
            </a:solidFill>
            <a:ln w="25400" cap="flat" cmpd="sng" algn="ctr">
              <a:noFill/>
              <a:prstDash val="solid"/>
            </a:ln>
            <a:effectLst/>
          </p:spPr>
          <p:txBody>
            <a:bodyPr lIns="63560" tIns="31780" rIns="63560" bIns="31780"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 lastClr="FFFFFF"/>
                </a:solidFill>
                <a:effectLst/>
                <a:uLnTx/>
                <a:uFillTx/>
                <a:cs typeface="+mn-ea"/>
                <a:sym typeface="+mn-lt"/>
              </a:endParaRPr>
            </a:p>
          </p:txBody>
        </p:sp>
        <p:sp>
          <p:nvSpPr>
            <p:cNvPr id="71" name="Rectangle 7"/>
            <p:cNvSpPr/>
            <p:nvPr/>
          </p:nvSpPr>
          <p:spPr>
            <a:xfrm>
              <a:off x="3523708" y="2621516"/>
              <a:ext cx="2041931" cy="661950"/>
            </a:xfrm>
            <a:prstGeom prst="rect">
              <a:avLst/>
            </a:prstGeom>
            <a:solidFill>
              <a:schemeClr val="tx1">
                <a:lumMod val="85000"/>
                <a:lumOff val="15000"/>
              </a:schemeClr>
            </a:solidFill>
            <a:ln w="25400" cap="flat" cmpd="sng" algn="ctr">
              <a:noFill/>
              <a:prstDash val="solid"/>
            </a:ln>
            <a:effectLst/>
          </p:spPr>
          <p:txBody>
            <a:bodyPr lIns="63560" tIns="31780" rIns="63560" bIns="31780"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 lastClr="FFFFFF"/>
                </a:solidFill>
                <a:effectLst/>
                <a:uLnTx/>
                <a:uFillTx/>
                <a:cs typeface="+mn-ea"/>
                <a:sym typeface="+mn-lt"/>
              </a:endParaRPr>
            </a:p>
          </p:txBody>
        </p:sp>
        <p:sp>
          <p:nvSpPr>
            <p:cNvPr id="72" name="Parallelogram 8"/>
            <p:cNvSpPr/>
            <p:nvPr/>
          </p:nvSpPr>
          <p:spPr>
            <a:xfrm rot="5400000">
              <a:off x="3647830" y="2497130"/>
              <a:ext cx="992926" cy="1241174"/>
            </a:xfrm>
            <a:prstGeom prst="parallelogram">
              <a:avLst>
                <a:gd name="adj" fmla="val 33167"/>
              </a:avLst>
            </a:prstGeom>
            <a:solidFill>
              <a:srgbClr val="123210"/>
            </a:solidFill>
            <a:ln w="25400" cap="flat" cmpd="sng" algn="ctr">
              <a:noFill/>
              <a:prstDash val="solid"/>
            </a:ln>
            <a:effectLst/>
          </p:spPr>
          <p:txBody>
            <a:bodyPr lIns="63560" tIns="31780" rIns="63560" bIns="31780"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 lastClr="FFFFFF"/>
                </a:solidFill>
                <a:effectLst/>
                <a:uLnTx/>
                <a:uFillTx/>
                <a:cs typeface="+mn-ea"/>
                <a:sym typeface="+mn-lt"/>
              </a:endParaRPr>
            </a:p>
          </p:txBody>
        </p:sp>
        <p:sp>
          <p:nvSpPr>
            <p:cNvPr id="73" name="Rectangle 6"/>
            <p:cNvSpPr/>
            <p:nvPr/>
          </p:nvSpPr>
          <p:spPr>
            <a:xfrm>
              <a:off x="2722949" y="2951662"/>
              <a:ext cx="2041931" cy="661950"/>
            </a:xfrm>
            <a:prstGeom prst="rect">
              <a:avLst/>
            </a:prstGeom>
            <a:solidFill>
              <a:srgbClr val="1D4F19"/>
            </a:solidFill>
            <a:ln w="25400" cap="flat" cmpd="sng" algn="ctr">
              <a:noFill/>
              <a:prstDash val="solid"/>
            </a:ln>
            <a:effectLst/>
          </p:spPr>
          <p:txBody>
            <a:bodyPr lIns="63560" tIns="31780" rIns="63560" bIns="31780"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 lastClr="FFFFFF"/>
                </a:solidFill>
                <a:effectLst/>
                <a:uLnTx/>
                <a:uFillTx/>
                <a:cs typeface="+mn-ea"/>
                <a:sym typeface="+mn-lt"/>
              </a:endParaRPr>
            </a:p>
          </p:txBody>
        </p:sp>
        <p:sp>
          <p:nvSpPr>
            <p:cNvPr id="74" name="Parallelogram 5"/>
            <p:cNvSpPr/>
            <p:nvPr/>
          </p:nvSpPr>
          <p:spPr>
            <a:xfrm rot="5400000">
              <a:off x="2847071" y="2828105"/>
              <a:ext cx="992926" cy="1241174"/>
            </a:xfrm>
            <a:prstGeom prst="parallelogram">
              <a:avLst>
                <a:gd name="adj" fmla="val 33167"/>
              </a:avLst>
            </a:prstGeom>
            <a:solidFill>
              <a:schemeClr val="tx1">
                <a:lumMod val="95000"/>
                <a:lumOff val="5000"/>
              </a:schemeClr>
            </a:solidFill>
            <a:ln w="25400" cap="flat" cmpd="sng" algn="ctr">
              <a:noFill/>
              <a:prstDash val="solid"/>
            </a:ln>
            <a:effectLst/>
          </p:spPr>
          <p:txBody>
            <a:bodyPr lIns="63560" tIns="31780" rIns="63560" bIns="31780"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 lastClr="FFFFFF"/>
                </a:solidFill>
                <a:effectLst/>
                <a:uLnTx/>
                <a:uFillTx/>
                <a:cs typeface="+mn-ea"/>
                <a:sym typeface="+mn-lt"/>
              </a:endParaRPr>
            </a:p>
          </p:txBody>
        </p:sp>
        <p:sp>
          <p:nvSpPr>
            <p:cNvPr id="75" name="Rectangle 4"/>
            <p:cNvSpPr/>
            <p:nvPr/>
          </p:nvSpPr>
          <p:spPr>
            <a:xfrm>
              <a:off x="0" y="3297116"/>
              <a:ext cx="3964123" cy="661950"/>
            </a:xfrm>
            <a:prstGeom prst="rect">
              <a:avLst/>
            </a:prstGeom>
            <a:solidFill>
              <a:schemeClr val="tx1">
                <a:lumMod val="85000"/>
                <a:lumOff val="15000"/>
              </a:schemeClr>
            </a:solidFill>
            <a:ln w="25400" cap="flat" cmpd="sng" algn="ctr">
              <a:noFill/>
              <a:prstDash val="solid"/>
            </a:ln>
            <a:effectLst/>
          </p:spPr>
          <p:txBody>
            <a:bodyPr lIns="63560" tIns="31780" rIns="63560" bIns="31780"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 lastClr="FFFFFF"/>
                </a:solidFill>
                <a:effectLst/>
                <a:uLnTx/>
                <a:uFillTx/>
                <a:cs typeface="+mn-ea"/>
                <a:sym typeface="+mn-lt"/>
              </a:endParaRPr>
            </a:p>
          </p:txBody>
        </p:sp>
        <p:grpSp>
          <p:nvGrpSpPr>
            <p:cNvPr id="76" name="Group 21"/>
            <p:cNvGrpSpPr/>
            <p:nvPr/>
          </p:nvGrpSpPr>
          <p:grpSpPr>
            <a:xfrm>
              <a:off x="4162363" y="3105924"/>
              <a:ext cx="382309" cy="382382"/>
              <a:chOff x="8780463" y="1906588"/>
              <a:chExt cx="360363" cy="360363"/>
            </a:xfrm>
            <a:solidFill>
              <a:sysClr val="window" lastClr="FFFFFF"/>
            </a:solidFill>
          </p:grpSpPr>
          <p:sp>
            <p:nvSpPr>
              <p:cNvPr id="77" name="Freeform 93"/>
              <p:cNvSpPr>
                <a:spLocks noEditPoints="1"/>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78" name="Freeform 94"/>
              <p:cNvSpPr>
                <a:spLocks noEditPoints="1"/>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79" name="Freeform 95"/>
              <p:cNvSpPr>
                <a:spLocks noEditPoints="1"/>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80" name="Freeform 96"/>
              <p:cNvSpPr>
                <a:spLocks noEditPoints="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81" name="Freeform 97"/>
              <p:cNvSpPr>
                <a:spLocks noEditPoints="1"/>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82" name="Freeform 98"/>
              <p:cNvSpPr>
                <a:spLocks noEditPoints="1"/>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grpSp>
        <p:sp>
          <p:nvSpPr>
            <p:cNvPr id="83" name="Freeform 131"/>
            <p:cNvSpPr>
              <a:spLocks noEditPoints="1"/>
            </p:cNvSpPr>
            <p:nvPr/>
          </p:nvSpPr>
          <p:spPr bwMode="auto">
            <a:xfrm>
              <a:off x="5048315" y="2786741"/>
              <a:ext cx="382309" cy="358798"/>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ysClr val="window" lastClr="FFFFFF"/>
            </a:solidFill>
            <a:ln w="9525">
              <a:noFill/>
              <a:round/>
            </a:ln>
          </p:spPr>
          <p:txBody>
            <a:bodyPr vert="horz" wrap="square" lIns="77618" tIns="38809" rIns="77618" bIns="3880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grpSp>
          <p:nvGrpSpPr>
            <p:cNvPr id="84" name="Group 32"/>
            <p:cNvGrpSpPr/>
            <p:nvPr/>
          </p:nvGrpSpPr>
          <p:grpSpPr>
            <a:xfrm>
              <a:off x="5817271" y="2455765"/>
              <a:ext cx="382309" cy="358798"/>
              <a:chOff x="6373813" y="2717801"/>
              <a:chExt cx="360363" cy="338138"/>
            </a:xfrm>
            <a:solidFill>
              <a:sysClr val="window" lastClr="FFFFFF"/>
            </a:solidFill>
          </p:grpSpPr>
          <p:sp>
            <p:nvSpPr>
              <p:cNvPr id="85" name="Freeform 132"/>
              <p:cNvSpPr>
                <a:spLocks noEditPoints="1"/>
              </p:cNvSpPr>
              <p:nvPr/>
            </p:nvSpPr>
            <p:spPr bwMode="auto">
              <a:xfrm>
                <a:off x="6373813" y="2717801"/>
                <a:ext cx="360363" cy="338138"/>
              </a:xfrm>
              <a:custGeom>
                <a:avLst/>
                <a:gdLst/>
                <a:ahLst/>
                <a:cxnLst>
                  <a:cxn ang="0">
                    <a:pos x="121" y="25"/>
                  </a:cxn>
                  <a:cxn ang="0">
                    <a:pos x="98" y="2"/>
                  </a:cxn>
                  <a:cxn ang="0">
                    <a:pos x="92" y="0"/>
                  </a:cxn>
                  <a:cxn ang="0">
                    <a:pos x="12" y="0"/>
                  </a:cxn>
                  <a:cxn ang="0">
                    <a:pos x="0" y="11"/>
                  </a:cxn>
                  <a:cxn ang="0">
                    <a:pos x="0" y="104"/>
                  </a:cxn>
                  <a:cxn ang="0">
                    <a:pos x="12" y="115"/>
                  </a:cxn>
                  <a:cxn ang="0">
                    <a:pos x="111" y="115"/>
                  </a:cxn>
                  <a:cxn ang="0">
                    <a:pos x="123" y="104"/>
                  </a:cxn>
                  <a:cxn ang="0">
                    <a:pos x="123" y="31"/>
                  </a:cxn>
                  <a:cxn ang="0">
                    <a:pos x="121" y="25"/>
                  </a:cxn>
                  <a:cxn ang="0">
                    <a:pos x="115" y="104"/>
                  </a:cxn>
                  <a:cxn ang="0">
                    <a:pos x="111" y="107"/>
                  </a:cxn>
                  <a:cxn ang="0">
                    <a:pos x="12" y="107"/>
                  </a:cxn>
                  <a:cxn ang="0">
                    <a:pos x="8" y="104"/>
                  </a:cxn>
                  <a:cxn ang="0">
                    <a:pos x="8" y="11"/>
                  </a:cxn>
                  <a:cxn ang="0">
                    <a:pos x="12" y="8"/>
                  </a:cxn>
                  <a:cxn ang="0">
                    <a:pos x="88" y="8"/>
                  </a:cxn>
                  <a:cxn ang="0">
                    <a:pos x="88" y="23"/>
                  </a:cxn>
                  <a:cxn ang="0">
                    <a:pos x="100" y="35"/>
                  </a:cxn>
                  <a:cxn ang="0">
                    <a:pos x="115" y="35"/>
                  </a:cxn>
                  <a:cxn ang="0">
                    <a:pos x="115" y="104"/>
                  </a:cxn>
                  <a:cxn ang="0">
                    <a:pos x="104" y="31"/>
                  </a:cxn>
                  <a:cxn ang="0">
                    <a:pos x="100" y="31"/>
                  </a:cxn>
                  <a:cxn ang="0">
                    <a:pos x="92" y="23"/>
                  </a:cxn>
                  <a:cxn ang="0">
                    <a:pos x="92" y="8"/>
                  </a:cxn>
                  <a:cxn ang="0">
                    <a:pos x="115" y="31"/>
                  </a:cxn>
                  <a:cxn ang="0">
                    <a:pos x="104" y="31"/>
                  </a:cxn>
                  <a:cxn ang="0">
                    <a:pos x="104" y="31"/>
                  </a:cxn>
                  <a:cxn ang="0">
                    <a:pos x="104" y="31"/>
                  </a:cxn>
                </a:cxnLst>
                <a:rect l="0" t="0" r="r" b="b"/>
                <a:pathLst>
                  <a:path w="123" h="115">
                    <a:moveTo>
                      <a:pt x="121" y="25"/>
                    </a:moveTo>
                    <a:cubicBezTo>
                      <a:pt x="98" y="2"/>
                      <a:pt x="98" y="2"/>
                      <a:pt x="98" y="2"/>
                    </a:cubicBezTo>
                    <a:cubicBezTo>
                      <a:pt x="96" y="1"/>
                      <a:pt x="94" y="0"/>
                      <a:pt x="92" y="0"/>
                    </a:cubicBezTo>
                    <a:cubicBezTo>
                      <a:pt x="12" y="0"/>
                      <a:pt x="12" y="0"/>
                      <a:pt x="12" y="0"/>
                    </a:cubicBezTo>
                    <a:cubicBezTo>
                      <a:pt x="5" y="0"/>
                      <a:pt x="0" y="5"/>
                      <a:pt x="0" y="11"/>
                    </a:cubicBezTo>
                    <a:cubicBezTo>
                      <a:pt x="0" y="104"/>
                      <a:pt x="0" y="104"/>
                      <a:pt x="0" y="104"/>
                    </a:cubicBezTo>
                    <a:cubicBezTo>
                      <a:pt x="0" y="110"/>
                      <a:pt x="5" y="115"/>
                      <a:pt x="12" y="115"/>
                    </a:cubicBezTo>
                    <a:cubicBezTo>
                      <a:pt x="111" y="115"/>
                      <a:pt x="111" y="115"/>
                      <a:pt x="111" y="115"/>
                    </a:cubicBezTo>
                    <a:cubicBezTo>
                      <a:pt x="118" y="115"/>
                      <a:pt x="123" y="110"/>
                      <a:pt x="123" y="104"/>
                    </a:cubicBezTo>
                    <a:cubicBezTo>
                      <a:pt x="123" y="31"/>
                      <a:pt x="123" y="31"/>
                      <a:pt x="123" y="31"/>
                    </a:cubicBezTo>
                    <a:cubicBezTo>
                      <a:pt x="123" y="29"/>
                      <a:pt x="122" y="27"/>
                      <a:pt x="121" y="25"/>
                    </a:cubicBezTo>
                    <a:close/>
                    <a:moveTo>
                      <a:pt x="115" y="104"/>
                    </a:moveTo>
                    <a:cubicBezTo>
                      <a:pt x="115" y="106"/>
                      <a:pt x="113" y="107"/>
                      <a:pt x="111" y="107"/>
                    </a:cubicBezTo>
                    <a:cubicBezTo>
                      <a:pt x="12" y="107"/>
                      <a:pt x="12" y="107"/>
                      <a:pt x="12" y="107"/>
                    </a:cubicBezTo>
                    <a:cubicBezTo>
                      <a:pt x="9" y="107"/>
                      <a:pt x="8" y="106"/>
                      <a:pt x="8" y="104"/>
                    </a:cubicBezTo>
                    <a:cubicBezTo>
                      <a:pt x="8" y="11"/>
                      <a:pt x="8" y="11"/>
                      <a:pt x="8" y="11"/>
                    </a:cubicBezTo>
                    <a:cubicBezTo>
                      <a:pt x="8" y="9"/>
                      <a:pt x="9" y="8"/>
                      <a:pt x="12" y="8"/>
                    </a:cubicBezTo>
                    <a:cubicBezTo>
                      <a:pt x="88" y="8"/>
                      <a:pt x="88" y="8"/>
                      <a:pt x="88" y="8"/>
                    </a:cubicBezTo>
                    <a:cubicBezTo>
                      <a:pt x="88" y="23"/>
                      <a:pt x="88" y="23"/>
                      <a:pt x="88" y="23"/>
                    </a:cubicBezTo>
                    <a:cubicBezTo>
                      <a:pt x="88" y="29"/>
                      <a:pt x="93" y="35"/>
                      <a:pt x="100" y="35"/>
                    </a:cubicBezTo>
                    <a:cubicBezTo>
                      <a:pt x="115" y="35"/>
                      <a:pt x="115" y="35"/>
                      <a:pt x="115" y="35"/>
                    </a:cubicBezTo>
                    <a:lnTo>
                      <a:pt x="115" y="104"/>
                    </a:lnTo>
                    <a:close/>
                    <a:moveTo>
                      <a:pt x="104" y="31"/>
                    </a:moveTo>
                    <a:cubicBezTo>
                      <a:pt x="100" y="31"/>
                      <a:pt x="100" y="31"/>
                      <a:pt x="100" y="31"/>
                    </a:cubicBezTo>
                    <a:cubicBezTo>
                      <a:pt x="96" y="31"/>
                      <a:pt x="92" y="27"/>
                      <a:pt x="92" y="23"/>
                    </a:cubicBezTo>
                    <a:cubicBezTo>
                      <a:pt x="92" y="8"/>
                      <a:pt x="92" y="8"/>
                      <a:pt x="92" y="8"/>
                    </a:cubicBezTo>
                    <a:cubicBezTo>
                      <a:pt x="115" y="31"/>
                      <a:pt x="115" y="31"/>
                      <a:pt x="115" y="31"/>
                    </a:cubicBezTo>
                    <a:lnTo>
                      <a:pt x="104" y="31"/>
                    </a:lnTo>
                    <a:close/>
                    <a:moveTo>
                      <a:pt x="104" y="31"/>
                    </a:moveTo>
                    <a:cubicBezTo>
                      <a:pt x="104" y="31"/>
                      <a:pt x="104" y="31"/>
                      <a:pt x="104" y="31"/>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86" name="Freeform 133"/>
              <p:cNvSpPr>
                <a:spLocks noEditPoints="1"/>
              </p:cNvSpPr>
              <p:nvPr/>
            </p:nvSpPr>
            <p:spPr bwMode="auto">
              <a:xfrm>
                <a:off x="6543675" y="2786063"/>
                <a:ext cx="66675" cy="11113"/>
              </a:xfrm>
              <a:custGeom>
                <a:avLst/>
                <a:gdLst/>
                <a:ahLst/>
                <a:cxnLst>
                  <a:cxn ang="0">
                    <a:pos x="1" y="4"/>
                  </a:cxn>
                  <a:cxn ang="0">
                    <a:pos x="21" y="4"/>
                  </a:cxn>
                  <a:cxn ang="0">
                    <a:pos x="23" y="2"/>
                  </a:cxn>
                  <a:cxn ang="0">
                    <a:pos x="21" y="0"/>
                  </a:cxn>
                  <a:cxn ang="0">
                    <a:pos x="1" y="0"/>
                  </a:cxn>
                  <a:cxn ang="0">
                    <a:pos x="0" y="2"/>
                  </a:cxn>
                  <a:cxn ang="0">
                    <a:pos x="1" y="4"/>
                  </a:cxn>
                  <a:cxn ang="0">
                    <a:pos x="1" y="4"/>
                  </a:cxn>
                  <a:cxn ang="0">
                    <a:pos x="1" y="4"/>
                  </a:cxn>
                </a:cxnLst>
                <a:rect l="0" t="0" r="r" b="b"/>
                <a:pathLst>
                  <a:path w="23" h="4">
                    <a:moveTo>
                      <a:pt x="1" y="4"/>
                    </a:moveTo>
                    <a:cubicBezTo>
                      <a:pt x="21" y="4"/>
                      <a:pt x="21" y="4"/>
                      <a:pt x="21" y="4"/>
                    </a:cubicBezTo>
                    <a:cubicBezTo>
                      <a:pt x="22" y="4"/>
                      <a:pt x="23" y="3"/>
                      <a:pt x="23" y="2"/>
                    </a:cubicBezTo>
                    <a:cubicBezTo>
                      <a:pt x="23" y="1"/>
                      <a:pt x="22" y="0"/>
                      <a:pt x="21"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87" name="Freeform 134"/>
              <p:cNvSpPr>
                <a:spLocks noEditPoints="1"/>
              </p:cNvSpPr>
              <p:nvPr/>
            </p:nvSpPr>
            <p:spPr bwMode="auto">
              <a:xfrm>
                <a:off x="6543675" y="2820988"/>
                <a:ext cx="66675" cy="9525"/>
              </a:xfrm>
              <a:custGeom>
                <a:avLst/>
                <a:gdLst/>
                <a:ahLst/>
                <a:cxnLst>
                  <a:cxn ang="0">
                    <a:pos x="1" y="3"/>
                  </a:cxn>
                  <a:cxn ang="0">
                    <a:pos x="21" y="3"/>
                  </a:cxn>
                  <a:cxn ang="0">
                    <a:pos x="23" y="1"/>
                  </a:cxn>
                  <a:cxn ang="0">
                    <a:pos x="21" y="0"/>
                  </a:cxn>
                  <a:cxn ang="0">
                    <a:pos x="1" y="0"/>
                  </a:cxn>
                  <a:cxn ang="0">
                    <a:pos x="0" y="1"/>
                  </a:cxn>
                  <a:cxn ang="0">
                    <a:pos x="1" y="3"/>
                  </a:cxn>
                  <a:cxn ang="0">
                    <a:pos x="1" y="3"/>
                  </a:cxn>
                  <a:cxn ang="0">
                    <a:pos x="1" y="3"/>
                  </a:cxn>
                </a:cxnLst>
                <a:rect l="0" t="0" r="r" b="b"/>
                <a:pathLst>
                  <a:path w="23" h="3">
                    <a:moveTo>
                      <a:pt x="1" y="3"/>
                    </a:moveTo>
                    <a:cubicBezTo>
                      <a:pt x="21" y="3"/>
                      <a:pt x="21" y="3"/>
                      <a:pt x="21" y="3"/>
                    </a:cubicBezTo>
                    <a:cubicBezTo>
                      <a:pt x="22" y="3"/>
                      <a:pt x="23" y="2"/>
                      <a:pt x="23" y="1"/>
                    </a:cubicBezTo>
                    <a:cubicBezTo>
                      <a:pt x="23" y="0"/>
                      <a:pt x="22" y="0"/>
                      <a:pt x="21" y="0"/>
                    </a:cubicBezTo>
                    <a:cubicBezTo>
                      <a:pt x="1" y="0"/>
                      <a:pt x="1" y="0"/>
                      <a:pt x="1" y="0"/>
                    </a:cubicBezTo>
                    <a:cubicBezTo>
                      <a:pt x="0" y="0"/>
                      <a:pt x="0" y="0"/>
                      <a:pt x="0" y="1"/>
                    </a:cubicBezTo>
                    <a:cubicBezTo>
                      <a:pt x="0" y="2"/>
                      <a:pt x="0" y="3"/>
                      <a:pt x="1" y="3"/>
                    </a:cubicBezTo>
                    <a:close/>
                    <a:moveTo>
                      <a:pt x="1" y="3"/>
                    </a:moveTo>
                    <a:cubicBezTo>
                      <a:pt x="1" y="3"/>
                      <a:pt x="1" y="3"/>
                      <a:pt x="1" y="3"/>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88" name="Freeform 135"/>
              <p:cNvSpPr>
                <a:spLocks noEditPoints="1"/>
              </p:cNvSpPr>
              <p:nvPr/>
            </p:nvSpPr>
            <p:spPr bwMode="auto">
              <a:xfrm>
                <a:off x="6543675" y="2852738"/>
                <a:ext cx="142875" cy="12700"/>
              </a:xfrm>
              <a:custGeom>
                <a:avLst/>
                <a:gdLst/>
                <a:ahLst/>
                <a:cxnLst>
                  <a:cxn ang="0">
                    <a:pos x="0" y="2"/>
                  </a:cxn>
                  <a:cxn ang="0">
                    <a:pos x="1" y="4"/>
                  </a:cxn>
                  <a:cxn ang="0">
                    <a:pos x="48" y="4"/>
                  </a:cxn>
                  <a:cxn ang="0">
                    <a:pos x="49" y="2"/>
                  </a:cxn>
                  <a:cxn ang="0">
                    <a:pos x="48" y="0"/>
                  </a:cxn>
                  <a:cxn ang="0">
                    <a:pos x="1" y="0"/>
                  </a:cxn>
                  <a:cxn ang="0">
                    <a:pos x="0" y="2"/>
                  </a:cxn>
                  <a:cxn ang="0">
                    <a:pos x="0" y="2"/>
                  </a:cxn>
                  <a:cxn ang="0">
                    <a:pos x="0" y="2"/>
                  </a:cxn>
                </a:cxnLst>
                <a:rect l="0" t="0" r="r" b="b"/>
                <a:pathLst>
                  <a:path w="49" h="4">
                    <a:moveTo>
                      <a:pt x="0" y="2"/>
                    </a:moveTo>
                    <a:cubicBezTo>
                      <a:pt x="0" y="3"/>
                      <a:pt x="0" y="4"/>
                      <a:pt x="1" y="4"/>
                    </a:cubicBezTo>
                    <a:cubicBezTo>
                      <a:pt x="48" y="4"/>
                      <a:pt x="48" y="4"/>
                      <a:pt x="48" y="4"/>
                    </a:cubicBezTo>
                    <a:cubicBezTo>
                      <a:pt x="49" y="4"/>
                      <a:pt x="49" y="3"/>
                      <a:pt x="49" y="2"/>
                    </a:cubicBezTo>
                    <a:cubicBezTo>
                      <a:pt x="49" y="1"/>
                      <a:pt x="49" y="0"/>
                      <a:pt x="48" y="0"/>
                    </a:cubicBezTo>
                    <a:cubicBezTo>
                      <a:pt x="1" y="0"/>
                      <a:pt x="1" y="0"/>
                      <a:pt x="1" y="0"/>
                    </a:cubicBezTo>
                    <a:cubicBezTo>
                      <a:pt x="0" y="0"/>
                      <a:pt x="0" y="1"/>
                      <a:pt x="0" y="2"/>
                    </a:cubicBezTo>
                    <a:close/>
                    <a:moveTo>
                      <a:pt x="0" y="2"/>
                    </a:moveTo>
                    <a:cubicBezTo>
                      <a:pt x="0" y="2"/>
                      <a:pt x="0" y="2"/>
                      <a:pt x="0" y="2"/>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89" name="Freeform 136"/>
              <p:cNvSpPr>
                <a:spLocks noEditPoints="1"/>
              </p:cNvSpPr>
              <p:nvPr/>
            </p:nvSpPr>
            <p:spPr bwMode="auto">
              <a:xfrm>
                <a:off x="6418263" y="2921001"/>
                <a:ext cx="268288" cy="11113"/>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90" name="Freeform 137"/>
              <p:cNvSpPr>
                <a:spLocks noEditPoints="1"/>
              </p:cNvSpPr>
              <p:nvPr/>
            </p:nvSpPr>
            <p:spPr bwMode="auto">
              <a:xfrm>
                <a:off x="6418263" y="2955926"/>
                <a:ext cx="268288" cy="9525"/>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91" name="Freeform 138"/>
              <p:cNvSpPr>
                <a:spLocks noEditPoints="1"/>
              </p:cNvSpPr>
              <p:nvPr/>
            </p:nvSpPr>
            <p:spPr bwMode="auto">
              <a:xfrm>
                <a:off x="6418263" y="2987676"/>
                <a:ext cx="268288" cy="12700"/>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92" name="Freeform 139"/>
              <p:cNvSpPr>
                <a:spLocks noEditPoints="1"/>
              </p:cNvSpPr>
              <p:nvPr/>
            </p:nvSpPr>
            <p:spPr bwMode="auto">
              <a:xfrm>
                <a:off x="6418263" y="2889251"/>
                <a:ext cx="268288" cy="7938"/>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93" name="Freeform 140"/>
              <p:cNvSpPr>
                <a:spLocks noEditPoints="1"/>
              </p:cNvSpPr>
              <p:nvPr/>
            </p:nvSpPr>
            <p:spPr bwMode="auto">
              <a:xfrm>
                <a:off x="6418263" y="2774951"/>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grpSp>
        <p:sp>
          <p:nvSpPr>
            <p:cNvPr id="94" name="Freeform 144"/>
            <p:cNvSpPr>
              <a:spLocks noEditPoints="1"/>
            </p:cNvSpPr>
            <p:nvPr/>
          </p:nvSpPr>
          <p:spPr bwMode="auto">
            <a:xfrm>
              <a:off x="2747794" y="3436900"/>
              <a:ext cx="390729" cy="382382"/>
            </a:xfrm>
            <a:custGeom>
              <a:avLst/>
              <a:gdLst/>
              <a:ahLst/>
              <a:cxnLst>
                <a:cxn ang="0">
                  <a:pos x="90" y="0"/>
                </a:cxn>
                <a:cxn ang="0">
                  <a:pos x="53" y="26"/>
                </a:cxn>
                <a:cxn ang="0">
                  <a:pos x="53" y="26"/>
                </a:cxn>
                <a:cxn ang="0">
                  <a:pos x="13" y="66"/>
                </a:cxn>
                <a:cxn ang="0">
                  <a:pos x="0" y="106"/>
                </a:cxn>
                <a:cxn ang="0">
                  <a:pos x="13" y="123"/>
                </a:cxn>
                <a:cxn ang="0">
                  <a:pos x="50" y="114"/>
                </a:cxn>
                <a:cxn ang="0">
                  <a:pos x="115" y="51"/>
                </a:cxn>
                <a:cxn ang="0">
                  <a:pos x="61" y="91"/>
                </a:cxn>
                <a:cxn ang="0">
                  <a:pos x="95" y="45"/>
                </a:cxn>
                <a:cxn ang="0">
                  <a:pos x="91" y="64"/>
                </a:cxn>
                <a:cxn ang="0">
                  <a:pos x="61" y="94"/>
                </a:cxn>
                <a:cxn ang="0">
                  <a:pos x="56" y="78"/>
                </a:cxn>
                <a:cxn ang="0">
                  <a:pos x="43" y="66"/>
                </a:cxn>
                <a:cxn ang="0">
                  <a:pos x="88" y="34"/>
                </a:cxn>
                <a:cxn ang="0">
                  <a:pos x="56" y="78"/>
                </a:cxn>
                <a:cxn ang="0">
                  <a:pos x="29" y="61"/>
                </a:cxn>
                <a:cxn ang="0">
                  <a:pos x="76" y="28"/>
                </a:cxn>
                <a:cxn ang="0">
                  <a:pos x="16" y="115"/>
                </a:cxn>
                <a:cxn ang="0">
                  <a:pos x="7" y="110"/>
                </a:cxn>
                <a:cxn ang="0">
                  <a:pos x="12" y="93"/>
                </a:cxn>
                <a:cxn ang="0">
                  <a:pos x="30" y="111"/>
                </a:cxn>
                <a:cxn ang="0">
                  <a:pos x="34" y="110"/>
                </a:cxn>
                <a:cxn ang="0">
                  <a:pos x="13" y="89"/>
                </a:cxn>
                <a:cxn ang="0">
                  <a:pos x="18" y="72"/>
                </a:cxn>
                <a:cxn ang="0">
                  <a:pos x="49" y="106"/>
                </a:cxn>
                <a:cxn ang="0">
                  <a:pos x="34" y="110"/>
                </a:cxn>
                <a:cxn ang="0">
                  <a:pos x="103" y="52"/>
                </a:cxn>
                <a:cxn ang="0">
                  <a:pos x="93" y="29"/>
                </a:cxn>
                <a:cxn ang="0">
                  <a:pos x="77" y="13"/>
                </a:cxn>
                <a:cxn ang="0">
                  <a:pos x="107" y="16"/>
                </a:cxn>
                <a:cxn ang="0">
                  <a:pos x="110" y="45"/>
                </a:cxn>
                <a:cxn ang="0">
                  <a:pos x="110" y="4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ysClr val="window" lastClr="FFFFFF"/>
            </a:solidFill>
            <a:ln w="9525">
              <a:noFill/>
              <a:round/>
            </a:ln>
          </p:spPr>
          <p:txBody>
            <a:bodyPr vert="horz" wrap="square" lIns="77618" tIns="38809" rIns="77618" bIns="3880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95" name="Freeform 72"/>
            <p:cNvSpPr>
              <a:spLocks noEditPoints="1"/>
            </p:cNvSpPr>
            <p:nvPr/>
          </p:nvSpPr>
          <p:spPr bwMode="auto">
            <a:xfrm>
              <a:off x="6671121" y="2112998"/>
              <a:ext cx="382309" cy="382382"/>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ysClr val="window" lastClr="FFFFFF"/>
            </a:solidFill>
            <a:ln w="9525">
              <a:noFill/>
              <a:round/>
            </a:ln>
          </p:spPr>
          <p:txBody>
            <a:bodyPr vert="horz" wrap="square" lIns="77618" tIns="38809" rIns="77618" bIns="3880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cs typeface="+mn-ea"/>
                <a:sym typeface="+mn-lt"/>
              </a:endParaRPr>
            </a:p>
          </p:txBody>
        </p:sp>
        <p:sp>
          <p:nvSpPr>
            <p:cNvPr id="96" name="Text Placeholder 3"/>
            <p:cNvSpPr txBox="1"/>
            <p:nvPr/>
          </p:nvSpPr>
          <p:spPr>
            <a:xfrm>
              <a:off x="2047299" y="4037679"/>
              <a:ext cx="1510057" cy="57468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rPr>
                <a:t>这里输入您的文字这里输入您的文字这里输入您的文字这里输入您的文字这里输入您这里输入您</a:t>
              </a:r>
              <a:endPar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endParaRPr>
            </a:p>
          </p:txBody>
        </p:sp>
        <p:sp>
          <p:nvSpPr>
            <p:cNvPr id="97" name="Text Placeholder 3"/>
            <p:cNvSpPr txBox="1"/>
            <p:nvPr/>
          </p:nvSpPr>
          <p:spPr>
            <a:xfrm>
              <a:off x="4856338" y="3457106"/>
              <a:ext cx="1510057" cy="57468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rPr>
                <a:t>这里输入您的文字这里输入您的文字这里输入您的文字这里输入您的文字这里输入您这里输入您</a:t>
              </a:r>
              <a:endPar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endParaRPr>
            </a:p>
          </p:txBody>
        </p:sp>
        <p:sp>
          <p:nvSpPr>
            <p:cNvPr id="98" name="Text Placeholder 3"/>
            <p:cNvSpPr txBox="1"/>
            <p:nvPr/>
          </p:nvSpPr>
          <p:spPr>
            <a:xfrm>
              <a:off x="1485453" y="2217357"/>
              <a:ext cx="1510057" cy="57468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rPr>
                <a:t>这里输入您的文字这里输入您的文字这里输入您的文字这里输入您的文字这里输入您这里输入您</a:t>
              </a:r>
              <a:endPar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endParaRPr>
            </a:p>
          </p:txBody>
        </p:sp>
        <p:sp>
          <p:nvSpPr>
            <p:cNvPr id="99" name="Text Placeholder 3"/>
            <p:cNvSpPr txBox="1"/>
            <p:nvPr/>
          </p:nvSpPr>
          <p:spPr>
            <a:xfrm>
              <a:off x="3123696" y="1540918"/>
              <a:ext cx="1510057" cy="57468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rPr>
                <a:t>这里输入您的文字这里输入您的文字这里输入您的文字这里输入您的文字这里输入您这里输入您</a:t>
              </a:r>
              <a:endPar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endParaRPr>
            </a:p>
          </p:txBody>
        </p:sp>
        <p:sp>
          <p:nvSpPr>
            <p:cNvPr id="100" name="Text Placeholder 3"/>
            <p:cNvSpPr txBox="1"/>
            <p:nvPr/>
          </p:nvSpPr>
          <p:spPr>
            <a:xfrm>
              <a:off x="5331136" y="1221608"/>
              <a:ext cx="1510057" cy="57468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rPr>
                <a:t>这里输入您的文字这里输入您的文字这里输入您的文字这里输入您的文字这里输入您这里输入您</a:t>
              </a:r>
              <a:endPar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9960"/>
            <a:ext cx="12192000" cy="6897960"/>
          </a:xfrm>
          <a:prstGeom prst="rect">
            <a:avLst/>
          </a:prstGeom>
        </p:spPr>
      </p:pic>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77" name="组合 76"/>
          <p:cNvGrpSpPr/>
          <p:nvPr/>
        </p:nvGrpSpPr>
        <p:grpSpPr>
          <a:xfrm>
            <a:off x="4367808" y="984618"/>
            <a:ext cx="3744416" cy="1081544"/>
            <a:chOff x="370065" y="-137029"/>
            <a:chExt cx="3860066" cy="1114946"/>
          </a:xfrm>
        </p:grpSpPr>
        <p:sp>
          <p:nvSpPr>
            <p:cNvPr id="78" name="文本框 7"/>
            <p:cNvSpPr txBox="1"/>
            <p:nvPr/>
          </p:nvSpPr>
          <p:spPr>
            <a:xfrm>
              <a:off x="1652025" y="738684"/>
              <a:ext cx="1296144" cy="239233"/>
            </a:xfrm>
            <a:prstGeom prst="rect">
              <a:avLst/>
            </a:prstGeom>
            <a:noFill/>
          </p:spPr>
          <p:txBody>
            <a:bodyPr wrap="square" lIns="72000" tIns="0" rIns="72000" bIns="0" anchor="ctr" anchorCtr="1">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1D4F19"/>
                  </a:solidFill>
                  <a:effectLst/>
                  <a:uLnTx/>
                  <a:uFillTx/>
                  <a:cs typeface="+mn-ea"/>
                  <a:sym typeface="+mn-lt"/>
                </a:rPr>
                <a:t>CONTENTS</a:t>
              </a:r>
              <a:endParaRPr kumimoji="0" lang="en-US" altLang="zh-CN" sz="1400" b="0" i="0" u="none" strike="noStrike" kern="0" cap="none" spc="0" normalizeH="0" baseline="0" noProof="0" dirty="0">
                <a:ln>
                  <a:noFill/>
                </a:ln>
                <a:solidFill>
                  <a:srgbClr val="1D4F19"/>
                </a:solidFill>
                <a:effectLst/>
                <a:uLnTx/>
                <a:uFillTx/>
                <a:cs typeface="+mn-ea"/>
                <a:sym typeface="+mn-lt"/>
              </a:endParaRPr>
            </a:p>
          </p:txBody>
        </p:sp>
        <p:sp>
          <p:nvSpPr>
            <p:cNvPr id="79" name="文本框 8"/>
            <p:cNvSpPr txBox="1"/>
            <p:nvPr/>
          </p:nvSpPr>
          <p:spPr>
            <a:xfrm>
              <a:off x="370065" y="-137029"/>
              <a:ext cx="3860066" cy="615552"/>
            </a:xfrm>
            <a:prstGeom prst="rect">
              <a:avLst/>
            </a:prstGeom>
            <a:noFill/>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7200" b="1" i="0" u="none" strike="noStrike" kern="0" cap="none" spc="0" normalizeH="0" baseline="0" noProof="0" dirty="0" smtClean="0">
                  <a:ln>
                    <a:noFill/>
                  </a:ln>
                  <a:solidFill>
                    <a:srgbClr val="1D4F19"/>
                  </a:solidFill>
                  <a:effectLst/>
                  <a:uLnTx/>
                  <a:uFillTx/>
                  <a:cs typeface="+mn-ea"/>
                  <a:sym typeface="+mn-lt"/>
                </a:rPr>
                <a:t>目 录</a:t>
              </a:r>
              <a:endParaRPr kumimoji="0" lang="zh-CN" altLang="en-US" sz="7200" b="1" i="0" u="none" strike="noStrike" kern="0" cap="none" spc="0" normalizeH="0" baseline="0" noProof="0" dirty="0">
                <a:ln>
                  <a:noFill/>
                </a:ln>
                <a:solidFill>
                  <a:srgbClr val="1D4F19"/>
                </a:solidFill>
                <a:effectLst/>
                <a:uLnTx/>
                <a:uFillTx/>
                <a:cs typeface="+mn-ea"/>
                <a:sym typeface="+mn-lt"/>
              </a:endParaRPr>
            </a:p>
          </p:txBody>
        </p:sp>
      </p:grpSp>
      <p:grpSp>
        <p:nvGrpSpPr>
          <p:cNvPr id="3" name="组合 2"/>
          <p:cNvGrpSpPr/>
          <p:nvPr/>
        </p:nvGrpSpPr>
        <p:grpSpPr>
          <a:xfrm>
            <a:off x="2999656" y="2473709"/>
            <a:ext cx="7698623" cy="1819387"/>
            <a:chOff x="2999656" y="2473709"/>
            <a:chExt cx="7698623" cy="1819387"/>
          </a:xfrm>
        </p:grpSpPr>
        <p:sp>
          <p:nvSpPr>
            <p:cNvPr id="19" name="Oval 22"/>
            <p:cNvSpPr/>
            <p:nvPr/>
          </p:nvSpPr>
          <p:spPr bwMode="auto">
            <a:xfrm>
              <a:off x="2999656" y="2516310"/>
              <a:ext cx="624658" cy="624658"/>
            </a:xfrm>
            <a:prstGeom prst="ellipse">
              <a:avLst/>
            </a:prstGeom>
            <a:solidFill>
              <a:srgbClr val="1D4F19"/>
            </a:solidFill>
            <a:ln w="19050">
              <a:noFill/>
              <a:round/>
            </a:ln>
          </p:spPr>
          <p:txBody>
            <a:bodyPr rot="0" spcFirstLastPara="0" vert="horz" wrap="none" lIns="91440" tIns="45720" rIns="91440" bIns="45720" anchor="ctr" anchorCtr="1" forceAA="0" compatLnSpc="1">
              <a:noAutofit/>
            </a:bodyPr>
            <a:lstStyle/>
            <a:p>
              <a:pPr algn="ctr"/>
              <a:r>
                <a:rPr lang="en-US" altLang="zh-CN" sz="2400" b="1" dirty="0">
                  <a:solidFill>
                    <a:schemeClr val="bg1"/>
                  </a:solidFill>
                  <a:cs typeface="+mn-ea"/>
                  <a:sym typeface="+mn-lt"/>
                </a:rPr>
                <a:t>01</a:t>
              </a:r>
              <a:endParaRPr lang="en-US" altLang="zh-CN" sz="2400" b="1" dirty="0">
                <a:solidFill>
                  <a:schemeClr val="bg1"/>
                </a:solidFill>
                <a:cs typeface="+mn-ea"/>
                <a:sym typeface="+mn-lt"/>
              </a:endParaRPr>
            </a:p>
          </p:txBody>
        </p:sp>
        <p:sp>
          <p:nvSpPr>
            <p:cNvPr id="22" name="Oval 23"/>
            <p:cNvSpPr/>
            <p:nvPr/>
          </p:nvSpPr>
          <p:spPr bwMode="auto">
            <a:xfrm>
              <a:off x="7032102" y="2473709"/>
              <a:ext cx="624658" cy="624658"/>
            </a:xfrm>
            <a:prstGeom prst="ellipse">
              <a:avLst/>
            </a:prstGeom>
            <a:solidFill>
              <a:schemeClr val="tx1">
                <a:lumMod val="85000"/>
                <a:lumOff val="15000"/>
              </a:schemeClr>
            </a:solidFill>
            <a:ln w="19050">
              <a:noFill/>
              <a:round/>
            </a:ln>
          </p:spPr>
          <p:txBody>
            <a:bodyPr rot="0" spcFirstLastPara="0" vert="horz" wrap="none" lIns="91440" tIns="45720" rIns="91440" bIns="45720" anchor="ctr" anchorCtr="1" forceAA="0" compatLnSpc="1">
              <a:noAutofit/>
            </a:bodyPr>
            <a:lstStyle/>
            <a:p>
              <a:pPr algn="ctr"/>
              <a:r>
                <a:rPr lang="en-US" altLang="zh-CN" sz="2400" b="1" dirty="0">
                  <a:solidFill>
                    <a:schemeClr val="bg1"/>
                  </a:solidFill>
                  <a:cs typeface="+mn-ea"/>
                  <a:sym typeface="+mn-lt"/>
                </a:rPr>
                <a:t>02</a:t>
              </a:r>
              <a:endParaRPr lang="en-US" altLang="zh-CN" sz="2400" b="1" dirty="0">
                <a:solidFill>
                  <a:schemeClr val="bg1"/>
                </a:solidFill>
                <a:cs typeface="+mn-ea"/>
                <a:sym typeface="+mn-lt"/>
              </a:endParaRPr>
            </a:p>
          </p:txBody>
        </p:sp>
        <p:sp>
          <p:nvSpPr>
            <p:cNvPr id="35" name="TextBox 30"/>
            <p:cNvSpPr txBox="1"/>
            <p:nvPr/>
          </p:nvSpPr>
          <p:spPr>
            <a:xfrm>
              <a:off x="3991734" y="2835388"/>
              <a:ext cx="2674097" cy="182148"/>
            </a:xfrm>
            <a:prstGeom prst="rect">
              <a:avLst/>
            </a:prstGeom>
            <a:noFill/>
          </p:spPr>
          <p:txBody>
            <a:bodyPr wrap="none" lIns="0" tIns="0" rIns="0" bIns="0" anchor="b" anchorCtr="0">
              <a:noAutofit/>
            </a:bodyPr>
            <a:lstStyle/>
            <a:p>
              <a:r>
                <a:rPr lang="zh-CN" altLang="en-US" sz="3200" b="1" dirty="0" smtClean="0">
                  <a:solidFill>
                    <a:schemeClr val="tx1">
                      <a:lumMod val="85000"/>
                      <a:lumOff val="15000"/>
                    </a:schemeClr>
                  </a:solidFill>
                  <a:cs typeface="+mn-ea"/>
                  <a:sym typeface="+mn-lt"/>
                </a:rPr>
                <a:t>教学分析</a:t>
              </a:r>
              <a:endParaRPr lang="zh-CN" altLang="en-US" sz="3200" b="1" dirty="0">
                <a:solidFill>
                  <a:schemeClr val="tx1">
                    <a:lumMod val="85000"/>
                    <a:lumOff val="15000"/>
                  </a:schemeClr>
                </a:solidFill>
                <a:cs typeface="+mn-ea"/>
                <a:sym typeface="+mn-lt"/>
              </a:endParaRPr>
            </a:p>
          </p:txBody>
        </p:sp>
        <p:sp>
          <p:nvSpPr>
            <p:cNvPr id="40" name="TextBox 35"/>
            <p:cNvSpPr txBox="1"/>
            <p:nvPr/>
          </p:nvSpPr>
          <p:spPr>
            <a:xfrm>
              <a:off x="8024182" y="2884018"/>
              <a:ext cx="2674097" cy="182148"/>
            </a:xfrm>
            <a:prstGeom prst="rect">
              <a:avLst/>
            </a:prstGeom>
            <a:noFill/>
          </p:spPr>
          <p:txBody>
            <a:bodyPr wrap="none" lIns="0" tIns="0" rIns="0" bIns="0" anchor="b" anchorCtr="0">
              <a:noAutofit/>
            </a:bodyPr>
            <a:lstStyle/>
            <a:p>
              <a:r>
                <a:rPr lang="zh-CN" altLang="en-US" sz="3200" b="1" dirty="0" smtClean="0">
                  <a:solidFill>
                    <a:schemeClr val="tx1">
                      <a:lumMod val="85000"/>
                      <a:lumOff val="15000"/>
                    </a:schemeClr>
                  </a:solidFill>
                  <a:cs typeface="+mn-ea"/>
                  <a:sym typeface="+mn-lt"/>
                </a:rPr>
                <a:t>教学策略</a:t>
              </a:r>
              <a:endParaRPr lang="zh-CN" altLang="en-US" sz="3200" b="1" dirty="0">
                <a:solidFill>
                  <a:schemeClr val="tx1">
                    <a:lumMod val="85000"/>
                    <a:lumOff val="15000"/>
                  </a:schemeClr>
                </a:solidFill>
                <a:cs typeface="+mn-ea"/>
                <a:sym typeface="+mn-lt"/>
              </a:endParaRPr>
            </a:p>
          </p:txBody>
        </p:sp>
        <p:sp>
          <p:nvSpPr>
            <p:cNvPr id="16" name="Oval 22"/>
            <p:cNvSpPr/>
            <p:nvPr/>
          </p:nvSpPr>
          <p:spPr bwMode="auto">
            <a:xfrm>
              <a:off x="2999656" y="3668438"/>
              <a:ext cx="624658" cy="624658"/>
            </a:xfrm>
            <a:prstGeom prst="ellipse">
              <a:avLst/>
            </a:prstGeom>
            <a:solidFill>
              <a:schemeClr val="tx1">
                <a:lumMod val="85000"/>
                <a:lumOff val="15000"/>
              </a:schemeClr>
            </a:solidFill>
            <a:ln w="19050">
              <a:noFill/>
              <a:round/>
            </a:ln>
          </p:spPr>
          <p:txBody>
            <a:bodyPr rot="0" spcFirstLastPara="0" vert="horz" wrap="none" lIns="91440" tIns="45720" rIns="91440" bIns="45720" anchor="ctr" anchorCtr="1" forceAA="0" compatLnSpc="1">
              <a:noAutofit/>
            </a:bodyPr>
            <a:lstStyle/>
            <a:p>
              <a:pPr algn="ctr"/>
              <a:r>
                <a:rPr lang="en-US" altLang="zh-CN" sz="2400" b="1" dirty="0" smtClean="0">
                  <a:solidFill>
                    <a:schemeClr val="bg1"/>
                  </a:solidFill>
                  <a:cs typeface="+mn-ea"/>
                  <a:sym typeface="+mn-lt"/>
                </a:rPr>
                <a:t>03</a:t>
              </a:r>
              <a:endParaRPr lang="en-US" altLang="zh-CN" sz="2400" b="1" dirty="0">
                <a:solidFill>
                  <a:schemeClr val="bg1"/>
                </a:solidFill>
                <a:cs typeface="+mn-ea"/>
                <a:sym typeface="+mn-lt"/>
              </a:endParaRPr>
            </a:p>
          </p:txBody>
        </p:sp>
        <p:sp>
          <p:nvSpPr>
            <p:cNvPr id="17" name="Oval 23"/>
            <p:cNvSpPr/>
            <p:nvPr/>
          </p:nvSpPr>
          <p:spPr bwMode="auto">
            <a:xfrm>
              <a:off x="7032102" y="3625837"/>
              <a:ext cx="624658" cy="624658"/>
            </a:xfrm>
            <a:prstGeom prst="ellipse">
              <a:avLst/>
            </a:prstGeom>
            <a:solidFill>
              <a:srgbClr val="1D4F19"/>
            </a:solidFill>
            <a:ln w="19050">
              <a:noFill/>
              <a:round/>
            </a:ln>
          </p:spPr>
          <p:txBody>
            <a:bodyPr rot="0" spcFirstLastPara="0" vert="horz" wrap="none" lIns="91440" tIns="45720" rIns="91440" bIns="45720" anchor="ctr" anchorCtr="1" forceAA="0" compatLnSpc="1">
              <a:noAutofit/>
            </a:bodyPr>
            <a:lstStyle/>
            <a:p>
              <a:pPr algn="ctr"/>
              <a:r>
                <a:rPr lang="en-US" altLang="zh-CN" sz="2400" b="1" dirty="0" smtClean="0">
                  <a:solidFill>
                    <a:schemeClr val="bg1"/>
                  </a:solidFill>
                  <a:cs typeface="+mn-ea"/>
                  <a:sym typeface="+mn-lt"/>
                </a:rPr>
                <a:t>04</a:t>
              </a:r>
              <a:endParaRPr lang="en-US" altLang="zh-CN" sz="2400" b="1" dirty="0">
                <a:solidFill>
                  <a:schemeClr val="bg1"/>
                </a:solidFill>
                <a:cs typeface="+mn-ea"/>
                <a:sym typeface="+mn-lt"/>
              </a:endParaRPr>
            </a:p>
          </p:txBody>
        </p:sp>
        <p:sp>
          <p:nvSpPr>
            <p:cNvPr id="18" name="TextBox 30"/>
            <p:cNvSpPr txBox="1"/>
            <p:nvPr/>
          </p:nvSpPr>
          <p:spPr>
            <a:xfrm>
              <a:off x="3991734" y="3987516"/>
              <a:ext cx="2674097" cy="182148"/>
            </a:xfrm>
            <a:prstGeom prst="rect">
              <a:avLst/>
            </a:prstGeom>
            <a:noFill/>
          </p:spPr>
          <p:txBody>
            <a:bodyPr wrap="none" lIns="0" tIns="0" rIns="0" bIns="0" anchor="b" anchorCtr="0">
              <a:noAutofit/>
            </a:bodyPr>
            <a:lstStyle/>
            <a:p>
              <a:r>
                <a:rPr lang="zh-CN" altLang="en-US" sz="3200" b="1" dirty="0" smtClean="0">
                  <a:solidFill>
                    <a:schemeClr val="tx1">
                      <a:lumMod val="85000"/>
                      <a:lumOff val="15000"/>
                    </a:schemeClr>
                  </a:solidFill>
                  <a:cs typeface="+mn-ea"/>
                  <a:sym typeface="+mn-lt"/>
                </a:rPr>
                <a:t>教学过程</a:t>
              </a:r>
              <a:endParaRPr lang="zh-CN" altLang="en-US" sz="3200" b="1" dirty="0">
                <a:solidFill>
                  <a:schemeClr val="tx1">
                    <a:lumMod val="85000"/>
                    <a:lumOff val="15000"/>
                  </a:schemeClr>
                </a:solidFill>
                <a:cs typeface="+mn-ea"/>
                <a:sym typeface="+mn-lt"/>
              </a:endParaRPr>
            </a:p>
          </p:txBody>
        </p:sp>
        <p:sp>
          <p:nvSpPr>
            <p:cNvPr id="20" name="TextBox 35"/>
            <p:cNvSpPr txBox="1"/>
            <p:nvPr/>
          </p:nvSpPr>
          <p:spPr>
            <a:xfrm>
              <a:off x="8024182" y="4036146"/>
              <a:ext cx="2674097" cy="182148"/>
            </a:xfrm>
            <a:prstGeom prst="rect">
              <a:avLst/>
            </a:prstGeom>
            <a:noFill/>
          </p:spPr>
          <p:txBody>
            <a:bodyPr wrap="none" lIns="0" tIns="0" rIns="0" bIns="0" anchor="b" anchorCtr="0">
              <a:noAutofit/>
            </a:bodyPr>
            <a:lstStyle/>
            <a:p>
              <a:r>
                <a:rPr lang="zh-CN" altLang="en-US" sz="3200" b="1" dirty="0" smtClean="0">
                  <a:solidFill>
                    <a:schemeClr val="tx1">
                      <a:lumMod val="85000"/>
                      <a:lumOff val="15000"/>
                    </a:schemeClr>
                  </a:solidFill>
                  <a:cs typeface="+mn-ea"/>
                  <a:sym typeface="+mn-lt"/>
                </a:rPr>
                <a:t>教学反思</a:t>
              </a:r>
              <a:endParaRPr lang="zh-CN" altLang="en-US" sz="3200" b="1"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down)">
                                      <p:cBhvr>
                                        <p:cTn id="7" dur="500"/>
                                        <p:tgtEl>
                                          <p:spTgt spid="7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4" name="直接连接符 23"/>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5"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endParaRPr lang="zh-CN" altLang="en-US" dirty="0" smtClean="0">
              <a:solidFill>
                <a:prstClr val="black"/>
              </a:solidFill>
              <a:cs typeface="+mn-ea"/>
              <a:sym typeface="+mn-lt"/>
            </a:endParaRPr>
          </a:p>
        </p:txBody>
      </p:sp>
      <p:grpSp>
        <p:nvGrpSpPr>
          <p:cNvPr id="3" name="组合 2"/>
          <p:cNvGrpSpPr/>
          <p:nvPr/>
        </p:nvGrpSpPr>
        <p:grpSpPr>
          <a:xfrm>
            <a:off x="1127448" y="1625805"/>
            <a:ext cx="10386035" cy="4251467"/>
            <a:chOff x="1127448" y="1625805"/>
            <a:chExt cx="10386035" cy="4251467"/>
          </a:xfrm>
        </p:grpSpPr>
        <p:grpSp>
          <p:nvGrpSpPr>
            <p:cNvPr id="95" name="Group 4"/>
            <p:cNvGrpSpPr/>
            <p:nvPr/>
          </p:nvGrpSpPr>
          <p:grpSpPr>
            <a:xfrm>
              <a:off x="4891905" y="2746927"/>
              <a:ext cx="2762008" cy="2496581"/>
              <a:chOff x="3471863" y="2343150"/>
              <a:chExt cx="2197101" cy="1985963"/>
            </a:xfrm>
          </p:grpSpPr>
          <p:sp>
            <p:nvSpPr>
              <p:cNvPr id="9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rgbClr val="333F50"/>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97" name="Rectangle 6"/>
              <p:cNvSpPr>
                <a:spLocks noChangeArrowheads="1"/>
              </p:cNvSpPr>
              <p:nvPr/>
            </p:nvSpPr>
            <p:spPr bwMode="auto">
              <a:xfrm>
                <a:off x="3563938" y="3713163"/>
                <a:ext cx="2019300" cy="90488"/>
              </a:xfrm>
              <a:prstGeom prst="rect">
                <a:avLst/>
              </a:prstGeom>
              <a:solidFill>
                <a:srgbClr val="333F50">
                  <a:lumMod val="40000"/>
                  <a:lumOff val="60000"/>
                </a:srgbClr>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9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ysClr val="window" lastClr="FFFFFF">
                  <a:lumMod val="95000"/>
                </a:sysClr>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9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ysClr val="window" lastClr="FFFFFF">
                  <a:lumMod val="95000"/>
                </a:sysClr>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0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0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0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0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0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0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0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0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0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0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1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1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1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1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rgbClr val="333F50"/>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1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rgbClr val="333F50">
                  <a:lumMod val="75000"/>
                </a:srgbClr>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sp>
            <p:nvSpPr>
              <p:cNvPr id="11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tx1">
                  <a:lumMod val="85000"/>
                  <a:lumOff val="15000"/>
                </a:schemeClr>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a:ln>
                    <a:noFill/>
                  </a:ln>
                  <a:solidFill>
                    <a:sysClr val="windowText" lastClr="000000"/>
                  </a:solidFill>
                  <a:effectLst/>
                  <a:uLnTx/>
                  <a:uFillTx/>
                  <a:cs typeface="+mn-ea"/>
                  <a:sym typeface="+mn-lt"/>
                </a:endParaRPr>
              </a:p>
            </p:txBody>
          </p:sp>
        </p:grpSp>
        <p:grpSp>
          <p:nvGrpSpPr>
            <p:cNvPr id="140" name="Group 108"/>
            <p:cNvGrpSpPr/>
            <p:nvPr/>
          </p:nvGrpSpPr>
          <p:grpSpPr>
            <a:xfrm>
              <a:off x="3714173" y="4010503"/>
              <a:ext cx="659525" cy="640643"/>
              <a:chOff x="6299532" y="3384456"/>
              <a:chExt cx="469021" cy="455593"/>
            </a:xfrm>
          </p:grpSpPr>
          <p:sp>
            <p:nvSpPr>
              <p:cNvPr id="141" name="Oval 50"/>
              <p:cNvSpPr>
                <a:spLocks noChangeAspect="1"/>
              </p:cNvSpPr>
              <p:nvPr/>
            </p:nvSpPr>
            <p:spPr>
              <a:xfrm>
                <a:off x="6299532" y="3384456"/>
                <a:ext cx="469021" cy="455593"/>
              </a:xfrm>
              <a:prstGeom prst="ellipse">
                <a:avLst/>
              </a:prstGeom>
              <a:solidFill>
                <a:srgbClr val="12321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 lastClr="FFFFFF"/>
                  </a:solidFill>
                  <a:effectLst/>
                  <a:uLnTx/>
                  <a:uFillTx/>
                  <a:cs typeface="+mn-ea"/>
                  <a:sym typeface="+mn-lt"/>
                </a:endParaRPr>
              </a:p>
            </p:txBody>
          </p:sp>
          <p:sp>
            <p:nvSpPr>
              <p:cNvPr id="148"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ysClr val="window" lastClr="FFFFFF"/>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149" name="Group 111"/>
            <p:cNvGrpSpPr/>
            <p:nvPr/>
          </p:nvGrpSpPr>
          <p:grpSpPr>
            <a:xfrm>
              <a:off x="3714173" y="5126059"/>
              <a:ext cx="659525" cy="640643"/>
              <a:chOff x="630683" y="4190009"/>
              <a:chExt cx="469021" cy="455593"/>
            </a:xfrm>
          </p:grpSpPr>
          <p:sp>
            <p:nvSpPr>
              <p:cNvPr id="150" name="Oval 53"/>
              <p:cNvSpPr>
                <a:spLocks noChangeAspect="1"/>
              </p:cNvSpPr>
              <p:nvPr/>
            </p:nvSpPr>
            <p:spPr>
              <a:xfrm>
                <a:off x="630683" y="4190009"/>
                <a:ext cx="469021" cy="455593"/>
              </a:xfrm>
              <a:prstGeom prst="ellipse">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 lastClr="FFFFFF"/>
                  </a:solidFill>
                  <a:effectLst/>
                  <a:uLnTx/>
                  <a:uFillTx/>
                  <a:cs typeface="+mn-ea"/>
                  <a:sym typeface="+mn-lt"/>
                </a:endParaRPr>
              </a:p>
            </p:txBody>
          </p:sp>
          <p:sp>
            <p:nvSpPr>
              <p:cNvPr id="151"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ysClr val="window" lastClr="FFFFFF"/>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152" name="Group 114"/>
            <p:cNvGrpSpPr/>
            <p:nvPr/>
          </p:nvGrpSpPr>
          <p:grpSpPr>
            <a:xfrm>
              <a:off x="3714173" y="2894948"/>
              <a:ext cx="659525" cy="640643"/>
              <a:chOff x="3425803" y="3384456"/>
              <a:chExt cx="469021" cy="455593"/>
            </a:xfrm>
          </p:grpSpPr>
          <p:sp>
            <p:nvSpPr>
              <p:cNvPr id="153" name="Oval 56"/>
              <p:cNvSpPr>
                <a:spLocks noChangeAspect="1"/>
              </p:cNvSpPr>
              <p:nvPr/>
            </p:nvSpPr>
            <p:spPr>
              <a:xfrm>
                <a:off x="3425803" y="3384456"/>
                <a:ext cx="469021" cy="455593"/>
              </a:xfrm>
              <a:prstGeom prst="ellipse">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 lastClr="FFFFFF"/>
                  </a:solidFill>
                  <a:effectLst/>
                  <a:uLnTx/>
                  <a:uFillTx/>
                  <a:cs typeface="+mn-ea"/>
                  <a:sym typeface="+mn-lt"/>
                </a:endParaRPr>
              </a:p>
            </p:txBody>
          </p:sp>
          <p:sp>
            <p:nvSpPr>
              <p:cNvPr id="154"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ysClr val="window" lastClr="FFFFFF"/>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155" name="Group 117"/>
            <p:cNvGrpSpPr/>
            <p:nvPr/>
          </p:nvGrpSpPr>
          <p:grpSpPr>
            <a:xfrm>
              <a:off x="3714173" y="1779393"/>
              <a:ext cx="659525" cy="640643"/>
              <a:chOff x="630683" y="3383511"/>
              <a:chExt cx="469021" cy="455593"/>
            </a:xfrm>
          </p:grpSpPr>
          <p:sp>
            <p:nvSpPr>
              <p:cNvPr id="156" name="Oval 59"/>
              <p:cNvSpPr>
                <a:spLocks noChangeAspect="1"/>
              </p:cNvSpPr>
              <p:nvPr/>
            </p:nvSpPr>
            <p:spPr>
              <a:xfrm>
                <a:off x="630683" y="3383511"/>
                <a:ext cx="469021" cy="455593"/>
              </a:xfrm>
              <a:prstGeom prst="ellipse">
                <a:avLst/>
              </a:prstGeom>
              <a:solidFill>
                <a:srgbClr val="12321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 lastClr="FFFFFF"/>
                  </a:solidFill>
                  <a:effectLst/>
                  <a:uLnTx/>
                  <a:uFillTx/>
                  <a:cs typeface="+mn-ea"/>
                  <a:sym typeface="+mn-lt"/>
                </a:endParaRPr>
              </a:p>
            </p:txBody>
          </p:sp>
          <p:sp>
            <p:nvSpPr>
              <p:cNvPr id="157"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ysClr val="window" lastClr="FFFFFF"/>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158" name="Group 120"/>
            <p:cNvGrpSpPr/>
            <p:nvPr/>
          </p:nvGrpSpPr>
          <p:grpSpPr>
            <a:xfrm>
              <a:off x="8188084" y="1779393"/>
              <a:ext cx="659525" cy="640643"/>
              <a:chOff x="3428938" y="4190009"/>
              <a:chExt cx="469021" cy="455593"/>
            </a:xfrm>
          </p:grpSpPr>
          <p:sp>
            <p:nvSpPr>
              <p:cNvPr id="159" name="Oval 62"/>
              <p:cNvSpPr>
                <a:spLocks noChangeAspect="1"/>
              </p:cNvSpPr>
              <p:nvPr/>
            </p:nvSpPr>
            <p:spPr>
              <a:xfrm>
                <a:off x="3428938" y="4190009"/>
                <a:ext cx="469021" cy="455593"/>
              </a:xfrm>
              <a:prstGeom prst="ellipse">
                <a:avLst/>
              </a:prstGeom>
              <a:solidFill>
                <a:srgbClr val="12321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 lastClr="FFFFFF"/>
                  </a:solidFill>
                  <a:effectLst/>
                  <a:uLnTx/>
                  <a:uFillTx/>
                  <a:cs typeface="+mn-ea"/>
                  <a:sym typeface="+mn-lt"/>
                </a:endParaRPr>
              </a:p>
            </p:txBody>
          </p:sp>
          <p:sp>
            <p:nvSpPr>
              <p:cNvPr id="160"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ysClr val="window" lastClr="FFFFFF"/>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161" name="Group 123"/>
            <p:cNvGrpSpPr/>
            <p:nvPr/>
          </p:nvGrpSpPr>
          <p:grpSpPr>
            <a:xfrm>
              <a:off x="8188084" y="2894948"/>
              <a:ext cx="659525" cy="640643"/>
              <a:chOff x="6299532" y="4190009"/>
              <a:chExt cx="469021" cy="455593"/>
            </a:xfrm>
          </p:grpSpPr>
          <p:sp>
            <p:nvSpPr>
              <p:cNvPr id="162" name="Oval 65"/>
              <p:cNvSpPr>
                <a:spLocks noChangeAspect="1"/>
              </p:cNvSpPr>
              <p:nvPr/>
            </p:nvSpPr>
            <p:spPr>
              <a:xfrm>
                <a:off x="6299532" y="4190009"/>
                <a:ext cx="469021" cy="455593"/>
              </a:xfrm>
              <a:prstGeom prst="ellipse">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 lastClr="FFFFFF"/>
                  </a:solidFill>
                  <a:effectLst/>
                  <a:uLnTx/>
                  <a:uFillTx/>
                  <a:cs typeface="+mn-ea"/>
                  <a:sym typeface="+mn-lt"/>
                </a:endParaRPr>
              </a:p>
            </p:txBody>
          </p:sp>
          <p:sp>
            <p:nvSpPr>
              <p:cNvPr id="163"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ysClr val="window" lastClr="FFFFFF"/>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164" name="Group 126"/>
            <p:cNvGrpSpPr/>
            <p:nvPr/>
          </p:nvGrpSpPr>
          <p:grpSpPr>
            <a:xfrm>
              <a:off x="8188084" y="5126059"/>
              <a:ext cx="659525" cy="640643"/>
              <a:chOff x="7501792" y="3621100"/>
              <a:chExt cx="469021" cy="455593"/>
            </a:xfrm>
          </p:grpSpPr>
          <p:sp>
            <p:nvSpPr>
              <p:cNvPr id="165" name="Oval 68"/>
              <p:cNvSpPr>
                <a:spLocks noChangeAspect="1"/>
              </p:cNvSpPr>
              <p:nvPr/>
            </p:nvSpPr>
            <p:spPr>
              <a:xfrm>
                <a:off x="7501792" y="3621100"/>
                <a:ext cx="469021" cy="455593"/>
              </a:xfrm>
              <a:prstGeom prst="ellipse">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 lastClr="FFFFFF"/>
                  </a:solidFill>
                  <a:effectLst/>
                  <a:uLnTx/>
                  <a:uFillTx/>
                  <a:cs typeface="+mn-ea"/>
                  <a:sym typeface="+mn-lt"/>
                </a:endParaRPr>
              </a:p>
            </p:txBody>
          </p:sp>
          <p:sp>
            <p:nvSpPr>
              <p:cNvPr id="166"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ysClr val="window" lastClr="FFFFFF"/>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167" name="Group 129"/>
            <p:cNvGrpSpPr/>
            <p:nvPr/>
          </p:nvGrpSpPr>
          <p:grpSpPr>
            <a:xfrm>
              <a:off x="8188084" y="4010503"/>
              <a:ext cx="659525" cy="640643"/>
              <a:chOff x="7501792" y="2878680"/>
              <a:chExt cx="469021" cy="455593"/>
            </a:xfrm>
          </p:grpSpPr>
          <p:sp>
            <p:nvSpPr>
              <p:cNvPr id="168" name="Oval 71"/>
              <p:cNvSpPr>
                <a:spLocks noChangeAspect="1"/>
              </p:cNvSpPr>
              <p:nvPr/>
            </p:nvSpPr>
            <p:spPr>
              <a:xfrm>
                <a:off x="7501792" y="2878680"/>
                <a:ext cx="469021" cy="455593"/>
              </a:xfrm>
              <a:prstGeom prst="ellipse">
                <a:avLst/>
              </a:prstGeom>
              <a:solidFill>
                <a:srgbClr val="12321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 lastClr="FFFFFF"/>
                  </a:solidFill>
                  <a:effectLst/>
                  <a:uLnTx/>
                  <a:uFillTx/>
                  <a:cs typeface="+mn-ea"/>
                  <a:sym typeface="+mn-lt"/>
                </a:endParaRPr>
              </a:p>
            </p:txBody>
          </p:sp>
          <p:sp>
            <p:nvSpPr>
              <p:cNvPr id="169" name="Freeform 53"/>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ysClr val="window" lastClr="FFFFFF"/>
              </a:solidFill>
              <a:ln w="9525">
                <a:noFill/>
                <a:round/>
              </a:ln>
            </p:spPr>
            <p:txBody>
              <a:bodyPr vert="horz" wrap="square" lIns="128580" tIns="64290" rIns="128580" bIns="6429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800" b="0" i="0" u="none" strike="noStrike" kern="0" cap="none" spc="0" normalizeH="0" baseline="0" noProof="0" dirty="0">
                  <a:ln>
                    <a:noFill/>
                  </a:ln>
                  <a:solidFill>
                    <a:sysClr val="windowText" lastClr="000000"/>
                  </a:solidFill>
                  <a:effectLst/>
                  <a:uLnTx/>
                  <a:uFillTx/>
                  <a:cs typeface="+mn-ea"/>
                  <a:sym typeface="+mn-lt"/>
                </a:endParaRPr>
              </a:p>
            </p:txBody>
          </p:sp>
        </p:grpSp>
        <p:sp>
          <p:nvSpPr>
            <p:cNvPr id="171" name="矩形 47"/>
            <p:cNvSpPr>
              <a:spLocks noChangeArrowheads="1"/>
            </p:cNvSpPr>
            <p:nvPr/>
          </p:nvSpPr>
          <p:spPr bwMode="auto">
            <a:xfrm>
              <a:off x="9138599" y="1625805"/>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72" name="矩形 47"/>
            <p:cNvSpPr>
              <a:spLocks noChangeArrowheads="1"/>
            </p:cNvSpPr>
            <p:nvPr/>
          </p:nvSpPr>
          <p:spPr bwMode="auto">
            <a:xfrm>
              <a:off x="9138599" y="2703646"/>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73" name="矩形 47"/>
            <p:cNvSpPr>
              <a:spLocks noChangeArrowheads="1"/>
            </p:cNvSpPr>
            <p:nvPr/>
          </p:nvSpPr>
          <p:spPr bwMode="auto">
            <a:xfrm>
              <a:off x="9138599" y="3906990"/>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74" name="矩形 47"/>
            <p:cNvSpPr>
              <a:spLocks noChangeArrowheads="1"/>
            </p:cNvSpPr>
            <p:nvPr/>
          </p:nvSpPr>
          <p:spPr bwMode="auto">
            <a:xfrm>
              <a:off x="9138599" y="5120184"/>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75" name="矩形 47"/>
            <p:cNvSpPr>
              <a:spLocks noChangeArrowheads="1"/>
            </p:cNvSpPr>
            <p:nvPr/>
          </p:nvSpPr>
          <p:spPr bwMode="auto">
            <a:xfrm>
              <a:off x="1127448" y="1625805"/>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88" name="矩形 47"/>
            <p:cNvSpPr>
              <a:spLocks noChangeArrowheads="1"/>
            </p:cNvSpPr>
            <p:nvPr/>
          </p:nvSpPr>
          <p:spPr bwMode="auto">
            <a:xfrm>
              <a:off x="1127448" y="2703646"/>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89" name="矩形 47"/>
            <p:cNvSpPr>
              <a:spLocks noChangeArrowheads="1"/>
            </p:cNvSpPr>
            <p:nvPr/>
          </p:nvSpPr>
          <p:spPr bwMode="auto">
            <a:xfrm>
              <a:off x="1127448" y="3906990"/>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90" name="矩形 47"/>
            <p:cNvSpPr>
              <a:spLocks noChangeArrowheads="1"/>
            </p:cNvSpPr>
            <p:nvPr/>
          </p:nvSpPr>
          <p:spPr bwMode="auto">
            <a:xfrm>
              <a:off x="1127448" y="5120184"/>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7" name="Oval 22"/>
          <p:cNvSpPr/>
          <p:nvPr/>
        </p:nvSpPr>
        <p:spPr bwMode="auto">
          <a:xfrm>
            <a:off x="5259014" y="1484784"/>
            <a:ext cx="1673971" cy="1673971"/>
          </a:xfrm>
          <a:prstGeom prst="ellipse">
            <a:avLst/>
          </a:prstGeom>
          <a:solidFill>
            <a:srgbClr val="1D4F19"/>
          </a:solidFill>
          <a:ln w="19050">
            <a:noFill/>
            <a:round/>
          </a:ln>
        </p:spPr>
        <p:txBody>
          <a:bodyPr rot="0" spcFirstLastPara="0" vert="horz" wrap="none" lIns="91440" tIns="45720" rIns="91440" bIns="45720" anchor="ctr" anchorCtr="1" forceAA="0" compatLnSpc="1">
            <a:noAutofit/>
          </a:bodyPr>
          <a:lstStyle/>
          <a:p>
            <a:pPr algn="ctr"/>
            <a:r>
              <a:rPr lang="en-US" altLang="zh-CN" sz="5400" b="1" dirty="0" smtClean="0">
                <a:solidFill>
                  <a:schemeClr val="bg1"/>
                </a:solidFill>
                <a:cs typeface="+mn-ea"/>
                <a:sym typeface="+mn-lt"/>
              </a:rPr>
              <a:t>04</a:t>
            </a:r>
            <a:endParaRPr lang="en-US" altLang="zh-CN" sz="5400" b="1" dirty="0">
              <a:solidFill>
                <a:schemeClr val="bg1"/>
              </a:solidFill>
              <a:cs typeface="+mn-ea"/>
              <a:sym typeface="+mn-lt"/>
            </a:endParaRPr>
          </a:p>
        </p:txBody>
      </p:sp>
      <p:sp>
        <p:nvSpPr>
          <p:cNvPr id="8" name="TextBox 30"/>
          <p:cNvSpPr txBox="1"/>
          <p:nvPr/>
        </p:nvSpPr>
        <p:spPr>
          <a:xfrm>
            <a:off x="4583258" y="4186847"/>
            <a:ext cx="2674097" cy="182148"/>
          </a:xfrm>
          <a:prstGeom prst="rect">
            <a:avLst/>
          </a:prstGeom>
          <a:noFill/>
        </p:spPr>
        <p:txBody>
          <a:bodyPr wrap="none" lIns="0" tIns="0" rIns="0" bIns="0" anchor="b" anchorCtr="0">
            <a:noAutofit/>
          </a:bodyPr>
          <a:lstStyle/>
          <a:p>
            <a:r>
              <a:rPr lang="zh-CN" altLang="en-US" sz="6000" b="1" dirty="0" smtClean="0">
                <a:solidFill>
                  <a:schemeClr val="tx1">
                    <a:lumMod val="85000"/>
                    <a:lumOff val="15000"/>
                  </a:schemeClr>
                </a:solidFill>
                <a:cs typeface="+mn-ea"/>
                <a:sym typeface="+mn-lt"/>
              </a:rPr>
              <a:t>教学反思</a:t>
            </a:r>
            <a:endParaRPr lang="zh-CN" altLang="en-US" sz="6000" b="1" dirty="0">
              <a:solidFill>
                <a:schemeClr val="tx1">
                  <a:lumMod val="85000"/>
                  <a:lumOff val="15000"/>
                </a:schemeClr>
              </a:solidFill>
              <a:cs typeface="+mn-ea"/>
              <a:sym typeface="+mn-lt"/>
            </a:endParaRPr>
          </a:p>
        </p:txBody>
      </p:sp>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t="63917"/>
          <a:stretch>
            <a:fillRect/>
          </a:stretch>
        </p:blipFill>
        <p:spPr>
          <a:xfrm>
            <a:off x="0" y="4368994"/>
            <a:ext cx="12192000" cy="24890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endParaRPr lang="zh-CN" altLang="en-US" dirty="0" smtClean="0">
              <a:solidFill>
                <a:prstClr val="black"/>
              </a:solidFill>
              <a:cs typeface="+mn-ea"/>
              <a:sym typeface="+mn-lt"/>
            </a:endParaRPr>
          </a:p>
        </p:txBody>
      </p:sp>
      <p:grpSp>
        <p:nvGrpSpPr>
          <p:cNvPr id="3" name="组合 2"/>
          <p:cNvGrpSpPr/>
          <p:nvPr/>
        </p:nvGrpSpPr>
        <p:grpSpPr>
          <a:xfrm>
            <a:off x="1660134" y="2472690"/>
            <a:ext cx="9188358" cy="2628900"/>
            <a:chOff x="1660134" y="2472690"/>
            <a:chExt cx="9188358" cy="2628900"/>
          </a:xfrm>
        </p:grpSpPr>
        <p:sp>
          <p:nvSpPr>
            <p:cNvPr id="26" name="Shape 917"/>
            <p:cNvSpPr/>
            <p:nvPr/>
          </p:nvSpPr>
          <p:spPr>
            <a:xfrm flipV="1">
              <a:off x="1682115" y="3782858"/>
              <a:ext cx="9166377" cy="220"/>
            </a:xfrm>
            <a:prstGeom prst="line">
              <a:avLst/>
            </a:prstGeom>
            <a:ln w="12700">
              <a:solidFill>
                <a:srgbClr val="635042"/>
              </a:solidFill>
              <a:custDash>
                <a:ds d="200000" sp="200000"/>
              </a:custDash>
              <a:miter lim="400000"/>
            </a:ln>
          </p:spPr>
          <p:txBody>
            <a:bodyPr lIns="0" tIns="0" rIns="0" bIns="0" anchor="ctr"/>
            <a:lstStyle/>
            <a:p>
              <a:pPr marL="0" marR="0" lvl="0" indent="0" defTabSz="228600" eaLnBrk="1" fontAlgn="auto" latinLnBrk="0" hangingPunct="1">
                <a:lnSpc>
                  <a:spcPct val="100000"/>
                </a:lnSpc>
                <a:spcBef>
                  <a:spcPts val="0"/>
                </a:spcBef>
                <a:spcAft>
                  <a:spcPts val="0"/>
                </a:spcAft>
                <a:buClrTx/>
                <a:buSzTx/>
                <a:buFontTx/>
                <a:buNone/>
                <a:defRPr sz="1200">
                  <a:latin typeface="Helvetica"/>
                  <a:ea typeface="Helvetica"/>
                  <a:cs typeface="Helvetica"/>
                  <a:sym typeface="Helvetica"/>
                </a:defRPr>
              </a:pPr>
              <a:endParaRPr kumimoji="0" sz="600" b="0" i="0" u="none" strike="noStrike" kern="0" cap="none" spc="0" normalizeH="0" baseline="0" noProof="0">
                <a:ln>
                  <a:noFill/>
                </a:ln>
                <a:solidFill>
                  <a:sysClr val="windowText" lastClr="000000"/>
                </a:solidFill>
                <a:effectLst/>
                <a:uLnTx/>
                <a:uFillTx/>
                <a:cs typeface="+mn-ea"/>
                <a:sym typeface="+mn-lt"/>
              </a:endParaRPr>
            </a:p>
          </p:txBody>
        </p:sp>
        <p:sp>
          <p:nvSpPr>
            <p:cNvPr id="27" name="Shape 918"/>
            <p:cNvSpPr/>
            <p:nvPr/>
          </p:nvSpPr>
          <p:spPr>
            <a:xfrm flipV="1">
              <a:off x="6024880" y="2472690"/>
              <a:ext cx="1905" cy="2628900"/>
            </a:xfrm>
            <a:prstGeom prst="line">
              <a:avLst/>
            </a:prstGeom>
            <a:ln w="12700">
              <a:solidFill>
                <a:srgbClr val="635042"/>
              </a:solidFill>
              <a:custDash>
                <a:ds d="200000" sp="200000"/>
              </a:custDash>
              <a:miter lim="400000"/>
            </a:ln>
          </p:spPr>
          <p:txBody>
            <a:bodyPr lIns="0" tIns="0" rIns="0" bIns="0" anchor="ctr"/>
            <a:lstStyle/>
            <a:p>
              <a:pPr marL="0" marR="0" lvl="0" indent="0" defTabSz="228600" eaLnBrk="1" fontAlgn="auto" latinLnBrk="0" hangingPunct="1">
                <a:lnSpc>
                  <a:spcPct val="100000"/>
                </a:lnSpc>
                <a:spcBef>
                  <a:spcPts val="0"/>
                </a:spcBef>
                <a:spcAft>
                  <a:spcPts val="0"/>
                </a:spcAft>
                <a:buClrTx/>
                <a:buSzTx/>
                <a:buFontTx/>
                <a:buNone/>
                <a:defRPr sz="1200">
                  <a:latin typeface="Helvetica"/>
                  <a:ea typeface="Helvetica"/>
                  <a:cs typeface="Helvetica"/>
                  <a:sym typeface="Helvetica"/>
                </a:defRPr>
              </a:pPr>
              <a:endParaRPr kumimoji="0" sz="600" b="0" i="0" u="none" strike="noStrike" kern="0" cap="none" spc="0" normalizeH="0" baseline="0" noProof="0">
                <a:ln>
                  <a:noFill/>
                </a:ln>
                <a:solidFill>
                  <a:sysClr val="windowText" lastClr="000000"/>
                </a:solidFill>
                <a:effectLst/>
                <a:uLnTx/>
                <a:uFillTx/>
                <a:cs typeface="+mn-ea"/>
                <a:sym typeface="+mn-lt"/>
              </a:endParaRPr>
            </a:p>
          </p:txBody>
        </p:sp>
        <p:sp>
          <p:nvSpPr>
            <p:cNvPr id="28" name="椭圆 27"/>
            <p:cNvSpPr/>
            <p:nvPr/>
          </p:nvSpPr>
          <p:spPr>
            <a:xfrm>
              <a:off x="1705854" y="2533128"/>
              <a:ext cx="914955" cy="91495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cs typeface="+mn-ea"/>
                <a:sym typeface="+mn-lt"/>
              </a:endParaRPr>
            </a:p>
          </p:txBody>
        </p:sp>
        <p:sp>
          <p:nvSpPr>
            <p:cNvPr id="31" name="椭圆 30"/>
            <p:cNvSpPr/>
            <p:nvPr/>
          </p:nvSpPr>
          <p:spPr>
            <a:xfrm>
              <a:off x="6448277" y="2494199"/>
              <a:ext cx="914955" cy="914955"/>
            </a:xfrm>
            <a:prstGeom prst="ellipse">
              <a:avLst/>
            </a:prstGeom>
            <a:noFill/>
            <a:ln>
              <a:solidFill>
                <a:srgbClr val="1D4F19"/>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cs typeface="+mn-ea"/>
                <a:sym typeface="+mn-lt"/>
              </a:endParaRPr>
            </a:p>
          </p:txBody>
        </p:sp>
        <p:sp>
          <p:nvSpPr>
            <p:cNvPr id="32" name="椭圆 31"/>
            <p:cNvSpPr/>
            <p:nvPr/>
          </p:nvSpPr>
          <p:spPr>
            <a:xfrm>
              <a:off x="1660134" y="4099447"/>
              <a:ext cx="914955" cy="914955"/>
            </a:xfrm>
            <a:prstGeom prst="ellipse">
              <a:avLst/>
            </a:prstGeom>
            <a:noFill/>
            <a:ln>
              <a:solidFill>
                <a:srgbClr val="1D4F19"/>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cs typeface="+mn-ea"/>
                <a:sym typeface="+mn-lt"/>
              </a:endParaRPr>
            </a:p>
          </p:txBody>
        </p:sp>
        <p:sp>
          <p:nvSpPr>
            <p:cNvPr id="33" name="椭圆 32"/>
            <p:cNvSpPr/>
            <p:nvPr/>
          </p:nvSpPr>
          <p:spPr>
            <a:xfrm>
              <a:off x="6448277" y="4061788"/>
              <a:ext cx="914955" cy="91495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cs typeface="+mn-ea"/>
                <a:sym typeface="+mn-lt"/>
              </a:endParaRPr>
            </a:p>
          </p:txBody>
        </p:sp>
        <p:sp>
          <p:nvSpPr>
            <p:cNvPr id="34" name="Freeform 552"/>
            <p:cNvSpPr>
              <a:spLocks noEditPoints="1"/>
            </p:cNvSpPr>
            <p:nvPr/>
          </p:nvSpPr>
          <p:spPr bwMode="auto">
            <a:xfrm>
              <a:off x="1929765" y="4396740"/>
              <a:ext cx="374650" cy="343535"/>
            </a:xfrm>
            <a:custGeom>
              <a:avLst/>
              <a:gdLst>
                <a:gd name="T0" fmla="*/ 2147483647 w 78"/>
                <a:gd name="T1" fmla="*/ 2147483647 h 68"/>
                <a:gd name="T2" fmla="*/ 2147483647 w 78"/>
                <a:gd name="T3" fmla="*/ 0 h 68"/>
                <a:gd name="T4" fmla="*/ 0 w 78"/>
                <a:gd name="T5" fmla="*/ 2147483647 h 68"/>
                <a:gd name="T6" fmla="*/ 2147483647 w 78"/>
                <a:gd name="T7" fmla="*/ 2147483647 h 68"/>
                <a:gd name="T8" fmla="*/ 2147483647 w 78"/>
                <a:gd name="T9" fmla="*/ 2147483647 h 68"/>
                <a:gd name="T10" fmla="*/ 2147483647 w 78"/>
                <a:gd name="T11" fmla="*/ 2147483647 h 68"/>
                <a:gd name="T12" fmla="*/ 2147483647 w 78"/>
                <a:gd name="T13" fmla="*/ 2147483647 h 68"/>
                <a:gd name="T14" fmla="*/ 2147483647 w 78"/>
                <a:gd name="T15" fmla="*/ 2147483647 h 68"/>
                <a:gd name="T16" fmla="*/ 2147483647 w 78"/>
                <a:gd name="T17" fmla="*/ 2147483647 h 68"/>
                <a:gd name="T18" fmla="*/ 2147483647 w 78"/>
                <a:gd name="T19" fmla="*/ 2147483647 h 68"/>
                <a:gd name="T20" fmla="*/ 2147483647 w 78"/>
                <a:gd name="T21" fmla="*/ 2147483647 h 68"/>
                <a:gd name="T22" fmla="*/ 2147483647 w 78"/>
                <a:gd name="T23" fmla="*/ 2147483647 h 68"/>
                <a:gd name="T24" fmla="*/ 2147483647 w 78"/>
                <a:gd name="T25" fmla="*/ 2147483647 h 68"/>
                <a:gd name="T26" fmla="*/ 2147483647 w 78"/>
                <a:gd name="T27" fmla="*/ 2147483647 h 68"/>
                <a:gd name="T28" fmla="*/ 2147483647 w 78"/>
                <a:gd name="T29" fmla="*/ 2147483647 h 68"/>
                <a:gd name="T30" fmla="*/ 2147483647 w 78"/>
                <a:gd name="T31" fmla="*/ 2147483647 h 68"/>
                <a:gd name="T32" fmla="*/ 2147483647 w 78"/>
                <a:gd name="T33" fmla="*/ 2147483647 h 68"/>
                <a:gd name="T34" fmla="*/ 2147483647 w 78"/>
                <a:gd name="T35" fmla="*/ 2147483647 h 68"/>
                <a:gd name="T36" fmla="*/ 2147483647 w 78"/>
                <a:gd name="T37" fmla="*/ 2147483647 h 68"/>
                <a:gd name="T38" fmla="*/ 2147483647 w 78"/>
                <a:gd name="T39" fmla="*/ 2147483647 h 68"/>
                <a:gd name="T40" fmla="*/ 2147483647 w 78"/>
                <a:gd name="T41" fmla="*/ 2147483647 h 68"/>
                <a:gd name="T42" fmla="*/ 2147483647 w 78"/>
                <a:gd name="T43" fmla="*/ 2147483647 h 68"/>
                <a:gd name="T44" fmla="*/ 2147483647 w 78"/>
                <a:gd name="T45" fmla="*/ 2147483647 h 68"/>
                <a:gd name="T46" fmla="*/ 2147483647 w 78"/>
                <a:gd name="T47" fmla="*/ 2147483647 h 68"/>
                <a:gd name="T48" fmla="*/ 2147483647 w 78"/>
                <a:gd name="T49" fmla="*/ 2147483647 h 68"/>
                <a:gd name="T50" fmla="*/ 2147483647 w 78"/>
                <a:gd name="T51" fmla="*/ 2147483647 h 68"/>
                <a:gd name="T52" fmla="*/ 2147483647 w 78"/>
                <a:gd name="T53" fmla="*/ 2147483647 h 68"/>
                <a:gd name="T54" fmla="*/ 2147483647 w 78"/>
                <a:gd name="T55" fmla="*/ 2147483647 h 68"/>
                <a:gd name="T56" fmla="*/ 2147483647 w 78"/>
                <a:gd name="T57" fmla="*/ 2147483647 h 68"/>
                <a:gd name="T58" fmla="*/ 2147483647 w 78"/>
                <a:gd name="T59" fmla="*/ 2147483647 h 68"/>
                <a:gd name="T60" fmla="*/ 2147483647 w 78"/>
                <a:gd name="T61" fmla="*/ 2147483647 h 68"/>
                <a:gd name="T62" fmla="*/ 2147483647 w 78"/>
                <a:gd name="T63" fmla="*/ 2147483647 h 68"/>
                <a:gd name="T64" fmla="*/ 2147483647 w 78"/>
                <a:gd name="T65" fmla="*/ 2147483647 h 68"/>
                <a:gd name="T66" fmla="*/ 2147483647 w 78"/>
                <a:gd name="T67" fmla="*/ 2147483647 h 68"/>
                <a:gd name="T68" fmla="*/ 2147483647 w 78"/>
                <a:gd name="T69" fmla="*/ 2147483647 h 68"/>
                <a:gd name="T70" fmla="*/ 2147483647 w 78"/>
                <a:gd name="T71" fmla="*/ 2147483647 h 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8" h="68">
                  <a:moveTo>
                    <a:pt x="78" y="28"/>
                  </a:moveTo>
                  <a:cubicBezTo>
                    <a:pt x="78" y="13"/>
                    <a:pt x="60" y="0"/>
                    <a:pt x="39" y="0"/>
                  </a:cubicBezTo>
                  <a:cubicBezTo>
                    <a:pt x="17" y="0"/>
                    <a:pt x="0" y="13"/>
                    <a:pt x="0" y="28"/>
                  </a:cubicBezTo>
                  <a:cubicBezTo>
                    <a:pt x="0" y="43"/>
                    <a:pt x="17" y="56"/>
                    <a:pt x="39" y="56"/>
                  </a:cubicBezTo>
                  <a:cubicBezTo>
                    <a:pt x="42" y="56"/>
                    <a:pt x="45" y="55"/>
                    <a:pt x="49" y="55"/>
                  </a:cubicBezTo>
                  <a:cubicBezTo>
                    <a:pt x="54" y="60"/>
                    <a:pt x="61" y="66"/>
                    <a:pt x="72" y="68"/>
                  </a:cubicBezTo>
                  <a:cubicBezTo>
                    <a:pt x="67" y="63"/>
                    <a:pt x="65" y="56"/>
                    <a:pt x="64" y="49"/>
                  </a:cubicBezTo>
                  <a:cubicBezTo>
                    <a:pt x="72" y="44"/>
                    <a:pt x="78" y="37"/>
                    <a:pt x="78" y="28"/>
                  </a:cubicBezTo>
                  <a:close/>
                  <a:moveTo>
                    <a:pt x="14" y="13"/>
                  </a:moveTo>
                  <a:cubicBezTo>
                    <a:pt x="63" y="13"/>
                    <a:pt x="63" y="13"/>
                    <a:pt x="63" y="13"/>
                  </a:cubicBezTo>
                  <a:cubicBezTo>
                    <a:pt x="64" y="13"/>
                    <a:pt x="65" y="14"/>
                    <a:pt x="65" y="15"/>
                  </a:cubicBezTo>
                  <a:cubicBezTo>
                    <a:pt x="65" y="16"/>
                    <a:pt x="64" y="17"/>
                    <a:pt x="63" y="17"/>
                  </a:cubicBezTo>
                  <a:cubicBezTo>
                    <a:pt x="14" y="17"/>
                    <a:pt x="14" y="17"/>
                    <a:pt x="14" y="17"/>
                  </a:cubicBezTo>
                  <a:cubicBezTo>
                    <a:pt x="13" y="17"/>
                    <a:pt x="12" y="16"/>
                    <a:pt x="12" y="15"/>
                  </a:cubicBezTo>
                  <a:cubicBezTo>
                    <a:pt x="12" y="14"/>
                    <a:pt x="13" y="13"/>
                    <a:pt x="14" y="13"/>
                  </a:cubicBezTo>
                  <a:close/>
                  <a:moveTo>
                    <a:pt x="14" y="21"/>
                  </a:moveTo>
                  <a:cubicBezTo>
                    <a:pt x="63" y="21"/>
                    <a:pt x="63" y="21"/>
                    <a:pt x="63" y="21"/>
                  </a:cubicBezTo>
                  <a:cubicBezTo>
                    <a:pt x="64" y="21"/>
                    <a:pt x="65" y="22"/>
                    <a:pt x="65" y="23"/>
                  </a:cubicBezTo>
                  <a:cubicBezTo>
                    <a:pt x="65" y="24"/>
                    <a:pt x="64" y="24"/>
                    <a:pt x="63" y="24"/>
                  </a:cubicBezTo>
                  <a:cubicBezTo>
                    <a:pt x="14" y="24"/>
                    <a:pt x="14" y="24"/>
                    <a:pt x="14" y="24"/>
                  </a:cubicBezTo>
                  <a:cubicBezTo>
                    <a:pt x="13" y="24"/>
                    <a:pt x="12" y="24"/>
                    <a:pt x="12" y="23"/>
                  </a:cubicBezTo>
                  <a:cubicBezTo>
                    <a:pt x="12" y="22"/>
                    <a:pt x="13" y="21"/>
                    <a:pt x="14" y="21"/>
                  </a:cubicBezTo>
                  <a:close/>
                  <a:moveTo>
                    <a:pt x="14" y="28"/>
                  </a:moveTo>
                  <a:cubicBezTo>
                    <a:pt x="63" y="28"/>
                    <a:pt x="63" y="28"/>
                    <a:pt x="63" y="28"/>
                  </a:cubicBezTo>
                  <a:cubicBezTo>
                    <a:pt x="64" y="28"/>
                    <a:pt x="65" y="29"/>
                    <a:pt x="65" y="30"/>
                  </a:cubicBezTo>
                  <a:cubicBezTo>
                    <a:pt x="65" y="31"/>
                    <a:pt x="64" y="32"/>
                    <a:pt x="63" y="32"/>
                  </a:cubicBezTo>
                  <a:cubicBezTo>
                    <a:pt x="14" y="32"/>
                    <a:pt x="14" y="32"/>
                    <a:pt x="14" y="32"/>
                  </a:cubicBezTo>
                  <a:cubicBezTo>
                    <a:pt x="13" y="32"/>
                    <a:pt x="12" y="31"/>
                    <a:pt x="12" y="30"/>
                  </a:cubicBezTo>
                  <a:cubicBezTo>
                    <a:pt x="12" y="29"/>
                    <a:pt x="13" y="28"/>
                    <a:pt x="14" y="28"/>
                  </a:cubicBezTo>
                  <a:close/>
                  <a:moveTo>
                    <a:pt x="14" y="40"/>
                  </a:moveTo>
                  <a:cubicBezTo>
                    <a:pt x="13" y="40"/>
                    <a:pt x="12" y="39"/>
                    <a:pt x="12" y="38"/>
                  </a:cubicBezTo>
                  <a:cubicBezTo>
                    <a:pt x="12" y="37"/>
                    <a:pt x="13" y="36"/>
                    <a:pt x="14" y="36"/>
                  </a:cubicBezTo>
                  <a:cubicBezTo>
                    <a:pt x="63" y="36"/>
                    <a:pt x="63" y="36"/>
                    <a:pt x="63" y="36"/>
                  </a:cubicBezTo>
                  <a:cubicBezTo>
                    <a:pt x="64" y="36"/>
                    <a:pt x="65" y="37"/>
                    <a:pt x="65" y="38"/>
                  </a:cubicBezTo>
                  <a:cubicBezTo>
                    <a:pt x="65" y="39"/>
                    <a:pt x="64" y="40"/>
                    <a:pt x="63" y="40"/>
                  </a:cubicBezTo>
                  <a:lnTo>
                    <a:pt x="14" y="40"/>
                  </a:lnTo>
                  <a:close/>
                </a:path>
              </a:pathLst>
            </a:custGeom>
            <a:solidFill>
              <a:srgbClr val="1D4F19"/>
            </a:solidFill>
            <a:ln>
              <a:noFill/>
            </a:ln>
          </p:spPr>
          <p:txBody>
            <a:bodyPr lIns="68580" tIns="34290" rIns="68580" bIns="34290"/>
            <a:lstStyle/>
            <a:p>
              <a:endParaRPr lang="zh-CN" altLang="en-US">
                <a:solidFill>
                  <a:srgbClr val="635042"/>
                </a:solidFill>
                <a:cs typeface="+mn-ea"/>
                <a:sym typeface="+mn-lt"/>
              </a:endParaRPr>
            </a:p>
          </p:txBody>
        </p:sp>
        <p:sp>
          <p:nvSpPr>
            <p:cNvPr id="35" name="Freeform 284"/>
            <p:cNvSpPr>
              <a:spLocks noEditPoints="1"/>
            </p:cNvSpPr>
            <p:nvPr/>
          </p:nvSpPr>
          <p:spPr bwMode="auto">
            <a:xfrm>
              <a:off x="6739255" y="2803525"/>
              <a:ext cx="419100" cy="296545"/>
            </a:xfrm>
            <a:custGeom>
              <a:avLst/>
              <a:gdLst>
                <a:gd name="T0" fmla="*/ 2147483647 w 85"/>
                <a:gd name="T1" fmla="*/ 0 h 63"/>
                <a:gd name="T2" fmla="*/ 0 w 85"/>
                <a:gd name="T3" fmla="*/ 2147483647 h 63"/>
                <a:gd name="T4" fmla="*/ 2147483647 w 85"/>
                <a:gd name="T5" fmla="*/ 2147483647 h 63"/>
                <a:gd name="T6" fmla="*/ 2147483647 w 85"/>
                <a:gd name="T7" fmla="*/ 2147483647 h 63"/>
                <a:gd name="T8" fmla="*/ 2147483647 w 85"/>
                <a:gd name="T9" fmla="*/ 2147483647 h 63"/>
                <a:gd name="T10" fmla="*/ 2147483647 w 85"/>
                <a:gd name="T11" fmla="*/ 2147483647 h 63"/>
                <a:gd name="T12" fmla="*/ 2147483647 w 85"/>
                <a:gd name="T13" fmla="*/ 2147483647 h 63"/>
                <a:gd name="T14" fmla="*/ 2147483647 w 85"/>
                <a:gd name="T15" fmla="*/ 2147483647 h 63"/>
                <a:gd name="T16" fmla="*/ 2147483647 w 85"/>
                <a:gd name="T17" fmla="*/ 2147483647 h 63"/>
                <a:gd name="T18" fmla="*/ 2147483647 w 85"/>
                <a:gd name="T19" fmla="*/ 2147483647 h 63"/>
                <a:gd name="T20" fmla="*/ 2147483647 w 85"/>
                <a:gd name="T21" fmla="*/ 2147483647 h 63"/>
                <a:gd name="T22" fmla="*/ 2147483647 w 85"/>
                <a:gd name="T23" fmla="*/ 2147483647 h 63"/>
                <a:gd name="T24" fmla="*/ 2147483647 w 85"/>
                <a:gd name="T25" fmla="*/ 2147483647 h 63"/>
                <a:gd name="T26" fmla="*/ 2147483647 w 85"/>
                <a:gd name="T27" fmla="*/ 2147483647 h 63"/>
                <a:gd name="T28" fmla="*/ 2147483647 w 85"/>
                <a:gd name="T29" fmla="*/ 2147483647 h 63"/>
                <a:gd name="T30" fmla="*/ 2147483647 w 85"/>
                <a:gd name="T31" fmla="*/ 2147483647 h 63"/>
                <a:gd name="T32" fmla="*/ 2147483647 w 85"/>
                <a:gd name="T33" fmla="*/ 0 h 63"/>
                <a:gd name="T34" fmla="*/ 2147483647 w 85"/>
                <a:gd name="T35" fmla="*/ 2147483647 h 63"/>
                <a:gd name="T36" fmla="*/ 2147483647 w 85"/>
                <a:gd name="T37" fmla="*/ 2147483647 h 63"/>
                <a:gd name="T38" fmla="*/ 2147483647 w 85"/>
                <a:gd name="T39" fmla="*/ 2147483647 h 63"/>
                <a:gd name="T40" fmla="*/ 2147483647 w 85"/>
                <a:gd name="T41" fmla="*/ 2147483647 h 63"/>
                <a:gd name="T42" fmla="*/ 2147483647 w 85"/>
                <a:gd name="T43" fmla="*/ 2147483647 h 63"/>
                <a:gd name="T44" fmla="*/ 2147483647 w 85"/>
                <a:gd name="T45" fmla="*/ 2147483647 h 63"/>
                <a:gd name="T46" fmla="*/ 2147483647 w 85"/>
                <a:gd name="T47" fmla="*/ 2147483647 h 63"/>
                <a:gd name="T48" fmla="*/ 2147483647 w 85"/>
                <a:gd name="T49" fmla="*/ 2147483647 h 63"/>
                <a:gd name="T50" fmla="*/ 2147483647 w 85"/>
                <a:gd name="T51" fmla="*/ 2147483647 h 63"/>
                <a:gd name="T52" fmla="*/ 2147483647 w 85"/>
                <a:gd name="T53" fmla="*/ 2147483647 h 63"/>
                <a:gd name="T54" fmla="*/ 2147483647 w 85"/>
                <a:gd name="T55" fmla="*/ 2147483647 h 63"/>
                <a:gd name="T56" fmla="*/ 2147483647 w 85"/>
                <a:gd name="T57" fmla="*/ 2147483647 h 63"/>
                <a:gd name="T58" fmla="*/ 2147483647 w 85"/>
                <a:gd name="T59" fmla="*/ 2147483647 h 63"/>
                <a:gd name="T60" fmla="*/ 2147483647 w 85"/>
                <a:gd name="T61" fmla="*/ 2147483647 h 63"/>
                <a:gd name="T62" fmla="*/ 2147483647 w 85"/>
                <a:gd name="T63" fmla="*/ 2147483647 h 63"/>
                <a:gd name="T64" fmla="*/ 2147483647 w 85"/>
                <a:gd name="T65" fmla="*/ 2147483647 h 63"/>
                <a:gd name="T66" fmla="*/ 2147483647 w 85"/>
                <a:gd name="T67" fmla="*/ 2147483647 h 63"/>
                <a:gd name="T68" fmla="*/ 2147483647 w 85"/>
                <a:gd name="T69" fmla="*/ 2147483647 h 63"/>
                <a:gd name="T70" fmla="*/ 2147483647 w 85"/>
                <a:gd name="T71" fmla="*/ 2147483647 h 63"/>
                <a:gd name="T72" fmla="*/ 2147483647 w 85"/>
                <a:gd name="T73" fmla="*/ 2147483647 h 63"/>
                <a:gd name="T74" fmla="*/ 2147483647 w 85"/>
                <a:gd name="T75" fmla="*/ 2147483647 h 63"/>
                <a:gd name="T76" fmla="*/ 2147483647 w 85"/>
                <a:gd name="T77" fmla="*/ 2147483647 h 63"/>
                <a:gd name="T78" fmla="*/ 2147483647 w 85"/>
                <a:gd name="T79" fmla="*/ 2147483647 h 63"/>
                <a:gd name="T80" fmla="*/ 2147483647 w 85"/>
                <a:gd name="T81" fmla="*/ 2147483647 h 63"/>
                <a:gd name="T82" fmla="*/ 2147483647 w 85"/>
                <a:gd name="T83" fmla="*/ 2147483647 h 63"/>
                <a:gd name="T84" fmla="*/ 2147483647 w 85"/>
                <a:gd name="T85" fmla="*/ 2147483647 h 63"/>
                <a:gd name="T86" fmla="*/ 2147483647 w 85"/>
                <a:gd name="T87" fmla="*/ 2147483647 h 63"/>
                <a:gd name="T88" fmla="*/ 2147483647 w 85"/>
                <a:gd name="T89" fmla="*/ 2147483647 h 63"/>
                <a:gd name="T90" fmla="*/ 2147483647 w 85"/>
                <a:gd name="T91" fmla="*/ 2147483647 h 63"/>
                <a:gd name="T92" fmla="*/ 2147483647 w 85"/>
                <a:gd name="T93" fmla="*/ 2147483647 h 63"/>
                <a:gd name="T94" fmla="*/ 2147483647 w 85"/>
                <a:gd name="T95" fmla="*/ 2147483647 h 6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5" h="63">
                  <a:moveTo>
                    <a:pt x="16" y="0"/>
                  </a:moveTo>
                  <a:cubicBezTo>
                    <a:pt x="1" y="0"/>
                    <a:pt x="1" y="0"/>
                    <a:pt x="1" y="0"/>
                  </a:cubicBezTo>
                  <a:cubicBezTo>
                    <a:pt x="1" y="0"/>
                    <a:pt x="0" y="1"/>
                    <a:pt x="0" y="1"/>
                  </a:cubicBezTo>
                  <a:cubicBezTo>
                    <a:pt x="0" y="62"/>
                    <a:pt x="0" y="62"/>
                    <a:pt x="0" y="62"/>
                  </a:cubicBezTo>
                  <a:cubicBezTo>
                    <a:pt x="0" y="62"/>
                    <a:pt x="1" y="63"/>
                    <a:pt x="1" y="63"/>
                  </a:cubicBezTo>
                  <a:cubicBezTo>
                    <a:pt x="16" y="63"/>
                    <a:pt x="16" y="63"/>
                    <a:pt x="16" y="63"/>
                  </a:cubicBezTo>
                  <a:cubicBezTo>
                    <a:pt x="17" y="63"/>
                    <a:pt x="18" y="62"/>
                    <a:pt x="18" y="62"/>
                  </a:cubicBezTo>
                  <a:cubicBezTo>
                    <a:pt x="18" y="1"/>
                    <a:pt x="18" y="1"/>
                    <a:pt x="18" y="1"/>
                  </a:cubicBezTo>
                  <a:cubicBezTo>
                    <a:pt x="18" y="1"/>
                    <a:pt x="17" y="0"/>
                    <a:pt x="16" y="0"/>
                  </a:cubicBezTo>
                  <a:close/>
                  <a:moveTo>
                    <a:pt x="2" y="5"/>
                  </a:moveTo>
                  <a:cubicBezTo>
                    <a:pt x="2" y="4"/>
                    <a:pt x="3" y="4"/>
                    <a:pt x="3" y="4"/>
                  </a:cubicBezTo>
                  <a:cubicBezTo>
                    <a:pt x="14" y="4"/>
                    <a:pt x="14" y="4"/>
                    <a:pt x="14" y="4"/>
                  </a:cubicBezTo>
                  <a:cubicBezTo>
                    <a:pt x="15" y="4"/>
                    <a:pt x="16" y="4"/>
                    <a:pt x="16" y="5"/>
                  </a:cubicBezTo>
                  <a:cubicBezTo>
                    <a:pt x="16" y="28"/>
                    <a:pt x="16" y="28"/>
                    <a:pt x="16" y="28"/>
                  </a:cubicBezTo>
                  <a:cubicBezTo>
                    <a:pt x="16" y="28"/>
                    <a:pt x="15" y="29"/>
                    <a:pt x="14" y="29"/>
                  </a:cubicBezTo>
                  <a:cubicBezTo>
                    <a:pt x="3" y="29"/>
                    <a:pt x="3" y="29"/>
                    <a:pt x="3" y="29"/>
                  </a:cubicBezTo>
                  <a:cubicBezTo>
                    <a:pt x="3" y="29"/>
                    <a:pt x="2" y="28"/>
                    <a:pt x="2" y="28"/>
                  </a:cubicBezTo>
                  <a:lnTo>
                    <a:pt x="2" y="5"/>
                  </a:lnTo>
                  <a:close/>
                  <a:moveTo>
                    <a:pt x="16" y="56"/>
                  </a:moveTo>
                  <a:cubicBezTo>
                    <a:pt x="2" y="56"/>
                    <a:pt x="2" y="56"/>
                    <a:pt x="2" y="56"/>
                  </a:cubicBezTo>
                  <a:cubicBezTo>
                    <a:pt x="2" y="56"/>
                    <a:pt x="2" y="56"/>
                    <a:pt x="2" y="56"/>
                  </a:cubicBezTo>
                  <a:cubicBezTo>
                    <a:pt x="2" y="55"/>
                    <a:pt x="2" y="55"/>
                    <a:pt x="2" y="55"/>
                  </a:cubicBezTo>
                  <a:cubicBezTo>
                    <a:pt x="16" y="55"/>
                    <a:pt x="16" y="55"/>
                    <a:pt x="16" y="55"/>
                  </a:cubicBezTo>
                  <a:cubicBezTo>
                    <a:pt x="16" y="55"/>
                    <a:pt x="16" y="55"/>
                    <a:pt x="16" y="56"/>
                  </a:cubicBezTo>
                  <a:cubicBezTo>
                    <a:pt x="16" y="56"/>
                    <a:pt x="16" y="56"/>
                    <a:pt x="16" y="56"/>
                  </a:cubicBezTo>
                  <a:close/>
                  <a:moveTo>
                    <a:pt x="16" y="52"/>
                  </a:moveTo>
                  <a:cubicBezTo>
                    <a:pt x="2" y="52"/>
                    <a:pt x="2" y="52"/>
                    <a:pt x="2" y="52"/>
                  </a:cubicBezTo>
                  <a:cubicBezTo>
                    <a:pt x="2" y="52"/>
                    <a:pt x="2" y="52"/>
                    <a:pt x="2" y="52"/>
                  </a:cubicBezTo>
                  <a:cubicBezTo>
                    <a:pt x="2" y="52"/>
                    <a:pt x="2" y="51"/>
                    <a:pt x="2" y="51"/>
                  </a:cubicBezTo>
                  <a:cubicBezTo>
                    <a:pt x="16" y="51"/>
                    <a:pt x="16" y="51"/>
                    <a:pt x="16" y="51"/>
                  </a:cubicBezTo>
                  <a:cubicBezTo>
                    <a:pt x="16" y="51"/>
                    <a:pt x="16" y="52"/>
                    <a:pt x="16" y="52"/>
                  </a:cubicBezTo>
                  <a:cubicBezTo>
                    <a:pt x="16" y="52"/>
                    <a:pt x="16" y="52"/>
                    <a:pt x="16" y="52"/>
                  </a:cubicBezTo>
                  <a:close/>
                  <a:moveTo>
                    <a:pt x="36" y="0"/>
                  </a:moveTo>
                  <a:cubicBezTo>
                    <a:pt x="21" y="0"/>
                    <a:pt x="21" y="0"/>
                    <a:pt x="21" y="0"/>
                  </a:cubicBezTo>
                  <a:cubicBezTo>
                    <a:pt x="20" y="0"/>
                    <a:pt x="19" y="1"/>
                    <a:pt x="19" y="1"/>
                  </a:cubicBezTo>
                  <a:cubicBezTo>
                    <a:pt x="19" y="62"/>
                    <a:pt x="19" y="62"/>
                    <a:pt x="19" y="62"/>
                  </a:cubicBezTo>
                  <a:cubicBezTo>
                    <a:pt x="19" y="62"/>
                    <a:pt x="20" y="63"/>
                    <a:pt x="21" y="63"/>
                  </a:cubicBezTo>
                  <a:cubicBezTo>
                    <a:pt x="36" y="63"/>
                    <a:pt x="36" y="63"/>
                    <a:pt x="36" y="63"/>
                  </a:cubicBezTo>
                  <a:cubicBezTo>
                    <a:pt x="37" y="63"/>
                    <a:pt x="38" y="62"/>
                    <a:pt x="38" y="62"/>
                  </a:cubicBezTo>
                  <a:cubicBezTo>
                    <a:pt x="38" y="1"/>
                    <a:pt x="38" y="1"/>
                    <a:pt x="38" y="1"/>
                  </a:cubicBezTo>
                  <a:cubicBezTo>
                    <a:pt x="38" y="1"/>
                    <a:pt x="37" y="0"/>
                    <a:pt x="36" y="0"/>
                  </a:cubicBezTo>
                  <a:close/>
                  <a:moveTo>
                    <a:pt x="22" y="5"/>
                  </a:moveTo>
                  <a:cubicBezTo>
                    <a:pt x="22" y="4"/>
                    <a:pt x="22" y="4"/>
                    <a:pt x="23" y="4"/>
                  </a:cubicBezTo>
                  <a:cubicBezTo>
                    <a:pt x="34" y="4"/>
                    <a:pt x="34" y="4"/>
                    <a:pt x="34" y="4"/>
                  </a:cubicBezTo>
                  <a:cubicBezTo>
                    <a:pt x="35" y="4"/>
                    <a:pt x="35" y="4"/>
                    <a:pt x="35" y="5"/>
                  </a:cubicBezTo>
                  <a:cubicBezTo>
                    <a:pt x="35" y="28"/>
                    <a:pt x="35" y="28"/>
                    <a:pt x="35" y="28"/>
                  </a:cubicBezTo>
                  <a:cubicBezTo>
                    <a:pt x="35" y="28"/>
                    <a:pt x="35" y="29"/>
                    <a:pt x="34" y="29"/>
                  </a:cubicBezTo>
                  <a:cubicBezTo>
                    <a:pt x="23" y="29"/>
                    <a:pt x="23" y="29"/>
                    <a:pt x="23" y="29"/>
                  </a:cubicBezTo>
                  <a:cubicBezTo>
                    <a:pt x="22" y="29"/>
                    <a:pt x="22" y="28"/>
                    <a:pt x="22" y="28"/>
                  </a:cubicBezTo>
                  <a:lnTo>
                    <a:pt x="22" y="5"/>
                  </a:lnTo>
                  <a:close/>
                  <a:moveTo>
                    <a:pt x="35" y="56"/>
                  </a:moveTo>
                  <a:cubicBezTo>
                    <a:pt x="22" y="56"/>
                    <a:pt x="22" y="56"/>
                    <a:pt x="22" y="56"/>
                  </a:cubicBezTo>
                  <a:cubicBezTo>
                    <a:pt x="22" y="56"/>
                    <a:pt x="21" y="56"/>
                    <a:pt x="21" y="56"/>
                  </a:cubicBezTo>
                  <a:cubicBezTo>
                    <a:pt x="21" y="55"/>
                    <a:pt x="22" y="55"/>
                    <a:pt x="22" y="55"/>
                  </a:cubicBezTo>
                  <a:cubicBezTo>
                    <a:pt x="35" y="55"/>
                    <a:pt x="35" y="55"/>
                    <a:pt x="35" y="55"/>
                  </a:cubicBezTo>
                  <a:cubicBezTo>
                    <a:pt x="35" y="55"/>
                    <a:pt x="36" y="55"/>
                    <a:pt x="36" y="56"/>
                  </a:cubicBezTo>
                  <a:cubicBezTo>
                    <a:pt x="36" y="56"/>
                    <a:pt x="35" y="56"/>
                    <a:pt x="35" y="56"/>
                  </a:cubicBezTo>
                  <a:close/>
                  <a:moveTo>
                    <a:pt x="35" y="52"/>
                  </a:moveTo>
                  <a:cubicBezTo>
                    <a:pt x="22" y="52"/>
                    <a:pt x="22" y="52"/>
                    <a:pt x="22" y="52"/>
                  </a:cubicBezTo>
                  <a:cubicBezTo>
                    <a:pt x="22" y="52"/>
                    <a:pt x="21" y="52"/>
                    <a:pt x="21" y="52"/>
                  </a:cubicBezTo>
                  <a:cubicBezTo>
                    <a:pt x="21" y="52"/>
                    <a:pt x="22" y="51"/>
                    <a:pt x="22" y="51"/>
                  </a:cubicBezTo>
                  <a:cubicBezTo>
                    <a:pt x="35" y="51"/>
                    <a:pt x="35" y="51"/>
                    <a:pt x="35" y="51"/>
                  </a:cubicBezTo>
                  <a:cubicBezTo>
                    <a:pt x="35" y="51"/>
                    <a:pt x="36" y="52"/>
                    <a:pt x="36" y="52"/>
                  </a:cubicBezTo>
                  <a:cubicBezTo>
                    <a:pt x="36" y="52"/>
                    <a:pt x="35" y="52"/>
                    <a:pt x="35" y="52"/>
                  </a:cubicBezTo>
                  <a:close/>
                  <a:moveTo>
                    <a:pt x="85" y="53"/>
                  </a:moveTo>
                  <a:cubicBezTo>
                    <a:pt x="53" y="1"/>
                    <a:pt x="53" y="1"/>
                    <a:pt x="53" y="1"/>
                  </a:cubicBezTo>
                  <a:cubicBezTo>
                    <a:pt x="53" y="1"/>
                    <a:pt x="52" y="1"/>
                    <a:pt x="51" y="1"/>
                  </a:cubicBezTo>
                  <a:cubicBezTo>
                    <a:pt x="38" y="9"/>
                    <a:pt x="38" y="9"/>
                    <a:pt x="38" y="9"/>
                  </a:cubicBezTo>
                  <a:cubicBezTo>
                    <a:pt x="38" y="10"/>
                    <a:pt x="37" y="10"/>
                    <a:pt x="38" y="11"/>
                  </a:cubicBezTo>
                  <a:cubicBezTo>
                    <a:pt x="69" y="62"/>
                    <a:pt x="69" y="62"/>
                    <a:pt x="69" y="62"/>
                  </a:cubicBezTo>
                  <a:cubicBezTo>
                    <a:pt x="70" y="63"/>
                    <a:pt x="70" y="63"/>
                    <a:pt x="71" y="62"/>
                  </a:cubicBezTo>
                  <a:cubicBezTo>
                    <a:pt x="84" y="55"/>
                    <a:pt x="84" y="55"/>
                    <a:pt x="84" y="55"/>
                  </a:cubicBezTo>
                  <a:cubicBezTo>
                    <a:pt x="85" y="54"/>
                    <a:pt x="85" y="53"/>
                    <a:pt x="85" y="53"/>
                  </a:cubicBezTo>
                  <a:close/>
                  <a:moveTo>
                    <a:pt x="64" y="27"/>
                  </a:moveTo>
                  <a:cubicBezTo>
                    <a:pt x="55" y="32"/>
                    <a:pt x="55" y="32"/>
                    <a:pt x="55" y="32"/>
                  </a:cubicBezTo>
                  <a:cubicBezTo>
                    <a:pt x="54" y="33"/>
                    <a:pt x="54" y="33"/>
                    <a:pt x="53" y="32"/>
                  </a:cubicBezTo>
                  <a:cubicBezTo>
                    <a:pt x="42" y="13"/>
                    <a:pt x="42" y="13"/>
                    <a:pt x="42" y="13"/>
                  </a:cubicBezTo>
                  <a:cubicBezTo>
                    <a:pt x="41" y="12"/>
                    <a:pt x="41" y="11"/>
                    <a:pt x="42" y="11"/>
                  </a:cubicBezTo>
                  <a:cubicBezTo>
                    <a:pt x="51" y="5"/>
                    <a:pt x="51" y="5"/>
                    <a:pt x="51" y="5"/>
                  </a:cubicBezTo>
                  <a:cubicBezTo>
                    <a:pt x="52" y="5"/>
                    <a:pt x="53" y="5"/>
                    <a:pt x="53" y="6"/>
                  </a:cubicBezTo>
                  <a:cubicBezTo>
                    <a:pt x="65" y="25"/>
                    <a:pt x="65" y="25"/>
                    <a:pt x="65" y="25"/>
                  </a:cubicBezTo>
                  <a:cubicBezTo>
                    <a:pt x="65" y="26"/>
                    <a:pt x="65" y="26"/>
                    <a:pt x="64" y="27"/>
                  </a:cubicBezTo>
                  <a:close/>
                  <a:moveTo>
                    <a:pt x="66" y="53"/>
                  </a:moveTo>
                  <a:cubicBezTo>
                    <a:pt x="66" y="53"/>
                    <a:pt x="66" y="53"/>
                    <a:pt x="66" y="52"/>
                  </a:cubicBezTo>
                  <a:cubicBezTo>
                    <a:pt x="77" y="45"/>
                    <a:pt x="77" y="45"/>
                    <a:pt x="77" y="45"/>
                  </a:cubicBezTo>
                  <a:cubicBezTo>
                    <a:pt x="78" y="45"/>
                    <a:pt x="78" y="45"/>
                    <a:pt x="78" y="46"/>
                  </a:cubicBezTo>
                  <a:cubicBezTo>
                    <a:pt x="78" y="46"/>
                    <a:pt x="78" y="46"/>
                    <a:pt x="78" y="46"/>
                  </a:cubicBezTo>
                  <a:cubicBezTo>
                    <a:pt x="66" y="53"/>
                    <a:pt x="66" y="53"/>
                    <a:pt x="66" y="53"/>
                  </a:cubicBezTo>
                  <a:cubicBezTo>
                    <a:pt x="66" y="53"/>
                    <a:pt x="66" y="53"/>
                    <a:pt x="66" y="53"/>
                  </a:cubicBezTo>
                  <a:close/>
                  <a:moveTo>
                    <a:pt x="80" y="49"/>
                  </a:moveTo>
                  <a:cubicBezTo>
                    <a:pt x="68" y="56"/>
                    <a:pt x="68" y="56"/>
                    <a:pt x="68" y="56"/>
                  </a:cubicBezTo>
                  <a:cubicBezTo>
                    <a:pt x="68" y="56"/>
                    <a:pt x="68" y="56"/>
                    <a:pt x="68" y="56"/>
                  </a:cubicBezTo>
                  <a:cubicBezTo>
                    <a:pt x="68" y="56"/>
                    <a:pt x="68" y="56"/>
                    <a:pt x="68" y="56"/>
                  </a:cubicBezTo>
                  <a:cubicBezTo>
                    <a:pt x="79" y="49"/>
                    <a:pt x="79" y="49"/>
                    <a:pt x="79" y="49"/>
                  </a:cubicBezTo>
                  <a:cubicBezTo>
                    <a:pt x="80" y="48"/>
                    <a:pt x="80" y="49"/>
                    <a:pt x="80" y="49"/>
                  </a:cubicBezTo>
                  <a:cubicBezTo>
                    <a:pt x="80" y="49"/>
                    <a:pt x="80" y="49"/>
                    <a:pt x="80" y="49"/>
                  </a:cubicBezTo>
                  <a:close/>
                </a:path>
              </a:pathLst>
            </a:custGeom>
            <a:solidFill>
              <a:srgbClr val="1D4F19"/>
            </a:solidFill>
            <a:ln>
              <a:noFill/>
            </a:ln>
          </p:spPr>
          <p:txBody>
            <a:bodyPr lIns="68580" tIns="34290" rIns="68580" bIns="34290"/>
            <a:lstStyle/>
            <a:p>
              <a:endParaRPr lang="zh-CN" altLang="en-US">
                <a:solidFill>
                  <a:srgbClr val="635042"/>
                </a:solidFill>
                <a:cs typeface="+mn-ea"/>
                <a:sym typeface="+mn-lt"/>
              </a:endParaRPr>
            </a:p>
          </p:txBody>
        </p:sp>
        <p:sp>
          <p:nvSpPr>
            <p:cNvPr id="36" name="Freeform 383"/>
            <p:cNvSpPr/>
            <p:nvPr/>
          </p:nvSpPr>
          <p:spPr bwMode="auto">
            <a:xfrm>
              <a:off x="1975485" y="2803525"/>
              <a:ext cx="375285" cy="354330"/>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32"/>
            <p:cNvSpPr>
              <a:spLocks noEditPoints="1"/>
            </p:cNvSpPr>
            <p:nvPr/>
          </p:nvSpPr>
          <p:spPr bwMode="auto">
            <a:xfrm>
              <a:off x="6800215" y="4319905"/>
              <a:ext cx="214630" cy="400050"/>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38" name="组合 37"/>
            <p:cNvGrpSpPr/>
            <p:nvPr/>
          </p:nvGrpSpPr>
          <p:grpSpPr>
            <a:xfrm>
              <a:off x="3034665" y="2533015"/>
              <a:ext cx="2576195" cy="956945"/>
              <a:chOff x="4824" y="3989"/>
              <a:chExt cx="4057" cy="1507"/>
            </a:xfrm>
          </p:grpSpPr>
          <p:sp>
            <p:nvSpPr>
              <p:cNvPr id="39" name="TextBox 76"/>
              <p:cNvSpPr txBox="1"/>
              <p:nvPr/>
            </p:nvSpPr>
            <p:spPr>
              <a:xfrm>
                <a:off x="4824" y="3989"/>
                <a:ext cx="2716" cy="628"/>
              </a:xfrm>
              <a:prstGeom prst="rect">
                <a:avLst/>
              </a:prstGeom>
              <a:noFill/>
            </p:spPr>
            <p:txBody>
              <a:bodyPr wrap="square" rtlCol="0">
                <a:spAutoFit/>
              </a:bodyPr>
              <a:lstStyle/>
              <a:p>
                <a:pPr algn="l"/>
                <a:r>
                  <a:rPr lang="zh-CN" altLang="en-US" sz="2000" b="1" dirty="0">
                    <a:solidFill>
                      <a:srgbClr val="635042"/>
                    </a:solidFill>
                    <a:cs typeface="+mn-ea"/>
                    <a:sym typeface="+mn-lt"/>
                  </a:rPr>
                  <a:t>请写入标题</a:t>
                </a:r>
                <a:endParaRPr lang="zh-CN" altLang="en-US" sz="2000" b="1" dirty="0">
                  <a:solidFill>
                    <a:srgbClr val="635042"/>
                  </a:solidFill>
                  <a:cs typeface="+mn-ea"/>
                  <a:sym typeface="+mn-lt"/>
                </a:endParaRPr>
              </a:p>
            </p:txBody>
          </p:sp>
          <p:sp>
            <p:nvSpPr>
              <p:cNvPr id="40" name="文本框 57"/>
              <p:cNvSpPr txBox="1"/>
              <p:nvPr/>
            </p:nvSpPr>
            <p:spPr>
              <a:xfrm>
                <a:off x="4824" y="4452"/>
                <a:ext cx="4057" cy="1044"/>
              </a:xfrm>
              <a:prstGeom prst="rect">
                <a:avLst/>
              </a:prstGeom>
              <a:noFill/>
            </p:spPr>
            <p:txBody>
              <a:bodyPr wrap="square" rtlCol="0">
                <a:spAutoFit/>
              </a:bodyPr>
              <a:lstStyle/>
              <a:p>
                <a:pPr algn="l">
                  <a:lnSpc>
                    <a:spcPct val="140000"/>
                  </a:lnSpc>
                </a:pPr>
                <a:r>
                  <a:rPr lang="zh-CN" altLang="en-US" sz="1400" dirty="0">
                    <a:solidFill>
                      <a:schemeClr val="tx1">
                        <a:lumMod val="85000"/>
                        <a:lumOff val="15000"/>
                      </a:schemeClr>
                    </a:solidFill>
                    <a:cs typeface="+mn-ea"/>
                    <a:sym typeface="+mn-lt"/>
                  </a:rPr>
                  <a:t>单击此处添加本章节的简要内容。本模板</a:t>
                </a:r>
                <a:endParaRPr lang="zh-CN" altLang="en-US" sz="1400" dirty="0">
                  <a:solidFill>
                    <a:schemeClr val="tx1">
                      <a:lumMod val="85000"/>
                      <a:lumOff val="15000"/>
                    </a:schemeClr>
                  </a:solidFill>
                  <a:cs typeface="+mn-ea"/>
                  <a:sym typeface="+mn-lt"/>
                </a:endParaRPr>
              </a:p>
            </p:txBody>
          </p:sp>
        </p:grpSp>
        <p:grpSp>
          <p:nvGrpSpPr>
            <p:cNvPr id="41" name="组合 40"/>
            <p:cNvGrpSpPr/>
            <p:nvPr/>
          </p:nvGrpSpPr>
          <p:grpSpPr>
            <a:xfrm>
              <a:off x="3034665" y="4074795"/>
              <a:ext cx="2576195" cy="956945"/>
              <a:chOff x="4824" y="3989"/>
              <a:chExt cx="4057" cy="1507"/>
            </a:xfrm>
          </p:grpSpPr>
          <p:sp>
            <p:nvSpPr>
              <p:cNvPr id="42" name="TextBox 76"/>
              <p:cNvSpPr txBox="1"/>
              <p:nvPr/>
            </p:nvSpPr>
            <p:spPr>
              <a:xfrm>
                <a:off x="4824" y="3989"/>
                <a:ext cx="2716" cy="628"/>
              </a:xfrm>
              <a:prstGeom prst="rect">
                <a:avLst/>
              </a:prstGeom>
              <a:noFill/>
            </p:spPr>
            <p:txBody>
              <a:bodyPr wrap="square" rtlCol="0">
                <a:spAutoFit/>
              </a:bodyPr>
              <a:lstStyle/>
              <a:p>
                <a:pPr algn="l"/>
                <a:r>
                  <a:rPr lang="zh-CN" altLang="en-US" sz="2000" b="1" dirty="0">
                    <a:solidFill>
                      <a:srgbClr val="635042"/>
                    </a:solidFill>
                    <a:cs typeface="+mn-ea"/>
                    <a:sym typeface="+mn-lt"/>
                  </a:rPr>
                  <a:t>请写入标题</a:t>
                </a:r>
                <a:endParaRPr lang="zh-CN" altLang="en-US" sz="2000" b="1" dirty="0">
                  <a:solidFill>
                    <a:srgbClr val="635042"/>
                  </a:solidFill>
                  <a:cs typeface="+mn-ea"/>
                  <a:sym typeface="+mn-lt"/>
                </a:endParaRPr>
              </a:p>
            </p:txBody>
          </p:sp>
          <p:sp>
            <p:nvSpPr>
              <p:cNvPr id="43" name="文本框 32"/>
              <p:cNvSpPr txBox="1"/>
              <p:nvPr/>
            </p:nvSpPr>
            <p:spPr>
              <a:xfrm>
                <a:off x="4824" y="4452"/>
                <a:ext cx="4057" cy="1044"/>
              </a:xfrm>
              <a:prstGeom prst="rect">
                <a:avLst/>
              </a:prstGeom>
              <a:noFill/>
            </p:spPr>
            <p:txBody>
              <a:bodyPr wrap="square" rtlCol="0">
                <a:spAutoFit/>
              </a:bodyPr>
              <a:lstStyle/>
              <a:p>
                <a:pPr algn="l">
                  <a:lnSpc>
                    <a:spcPct val="140000"/>
                  </a:lnSpc>
                </a:pPr>
                <a:r>
                  <a:rPr lang="zh-CN" altLang="en-US" sz="1400" dirty="0">
                    <a:solidFill>
                      <a:schemeClr val="tx1">
                        <a:lumMod val="85000"/>
                        <a:lumOff val="15000"/>
                      </a:schemeClr>
                    </a:solidFill>
                    <a:cs typeface="+mn-ea"/>
                    <a:sym typeface="+mn-lt"/>
                  </a:rPr>
                  <a:t>单击此处添加本章节的简要内容。本模板</a:t>
                </a:r>
                <a:endParaRPr lang="zh-CN" altLang="en-US" sz="1400" dirty="0">
                  <a:solidFill>
                    <a:schemeClr val="tx1">
                      <a:lumMod val="85000"/>
                      <a:lumOff val="15000"/>
                    </a:schemeClr>
                  </a:solidFill>
                  <a:cs typeface="+mn-ea"/>
                  <a:sym typeface="+mn-lt"/>
                </a:endParaRPr>
              </a:p>
            </p:txBody>
          </p:sp>
        </p:grpSp>
        <p:grpSp>
          <p:nvGrpSpPr>
            <p:cNvPr id="44" name="组合 43"/>
            <p:cNvGrpSpPr/>
            <p:nvPr/>
          </p:nvGrpSpPr>
          <p:grpSpPr>
            <a:xfrm>
              <a:off x="7647940" y="2533650"/>
              <a:ext cx="2576195" cy="956945"/>
              <a:chOff x="4824" y="3989"/>
              <a:chExt cx="4057" cy="1507"/>
            </a:xfrm>
          </p:grpSpPr>
          <p:sp>
            <p:nvSpPr>
              <p:cNvPr id="45" name="TextBox 76"/>
              <p:cNvSpPr txBox="1"/>
              <p:nvPr/>
            </p:nvSpPr>
            <p:spPr>
              <a:xfrm>
                <a:off x="4824" y="3989"/>
                <a:ext cx="2716" cy="628"/>
              </a:xfrm>
              <a:prstGeom prst="rect">
                <a:avLst/>
              </a:prstGeom>
              <a:noFill/>
            </p:spPr>
            <p:txBody>
              <a:bodyPr wrap="square" rtlCol="0">
                <a:spAutoFit/>
              </a:bodyPr>
              <a:lstStyle/>
              <a:p>
                <a:pPr algn="l"/>
                <a:r>
                  <a:rPr lang="zh-CN" altLang="en-US" sz="2000" b="1" dirty="0">
                    <a:solidFill>
                      <a:srgbClr val="635042"/>
                    </a:solidFill>
                    <a:cs typeface="+mn-ea"/>
                    <a:sym typeface="+mn-lt"/>
                  </a:rPr>
                  <a:t>请写入标题</a:t>
                </a:r>
                <a:endParaRPr lang="zh-CN" altLang="en-US" sz="2000" b="1" dirty="0">
                  <a:solidFill>
                    <a:srgbClr val="635042"/>
                  </a:solidFill>
                  <a:cs typeface="+mn-ea"/>
                  <a:sym typeface="+mn-lt"/>
                </a:endParaRPr>
              </a:p>
            </p:txBody>
          </p:sp>
          <p:sp>
            <p:nvSpPr>
              <p:cNvPr id="46" name="文本框 37"/>
              <p:cNvSpPr txBox="1"/>
              <p:nvPr/>
            </p:nvSpPr>
            <p:spPr>
              <a:xfrm>
                <a:off x="4824" y="4452"/>
                <a:ext cx="4057" cy="1044"/>
              </a:xfrm>
              <a:prstGeom prst="rect">
                <a:avLst/>
              </a:prstGeom>
              <a:noFill/>
            </p:spPr>
            <p:txBody>
              <a:bodyPr wrap="square" rtlCol="0">
                <a:spAutoFit/>
              </a:bodyPr>
              <a:lstStyle/>
              <a:p>
                <a:pPr algn="l">
                  <a:lnSpc>
                    <a:spcPct val="140000"/>
                  </a:lnSpc>
                </a:pPr>
                <a:r>
                  <a:rPr lang="zh-CN" altLang="en-US" sz="1400" dirty="0">
                    <a:solidFill>
                      <a:schemeClr val="tx1">
                        <a:lumMod val="85000"/>
                        <a:lumOff val="15000"/>
                      </a:schemeClr>
                    </a:solidFill>
                    <a:cs typeface="+mn-ea"/>
                    <a:sym typeface="+mn-lt"/>
                  </a:rPr>
                  <a:t>单击此处添加本章节的简要内容。本模板</a:t>
                </a:r>
                <a:endParaRPr lang="zh-CN" altLang="en-US" sz="1400" dirty="0">
                  <a:solidFill>
                    <a:schemeClr val="tx1">
                      <a:lumMod val="85000"/>
                      <a:lumOff val="15000"/>
                    </a:schemeClr>
                  </a:solidFill>
                  <a:cs typeface="+mn-ea"/>
                  <a:sym typeface="+mn-lt"/>
                </a:endParaRPr>
              </a:p>
            </p:txBody>
          </p:sp>
        </p:grpSp>
        <p:grpSp>
          <p:nvGrpSpPr>
            <p:cNvPr id="47" name="组合 46"/>
            <p:cNvGrpSpPr/>
            <p:nvPr/>
          </p:nvGrpSpPr>
          <p:grpSpPr>
            <a:xfrm>
              <a:off x="7647940" y="4053205"/>
              <a:ext cx="2576195" cy="686435"/>
              <a:chOff x="4824" y="3989"/>
              <a:chExt cx="4057" cy="1081"/>
            </a:xfrm>
          </p:grpSpPr>
          <p:sp>
            <p:nvSpPr>
              <p:cNvPr id="48" name="TextBox 76"/>
              <p:cNvSpPr txBox="1"/>
              <p:nvPr/>
            </p:nvSpPr>
            <p:spPr>
              <a:xfrm>
                <a:off x="4824" y="3989"/>
                <a:ext cx="2716" cy="628"/>
              </a:xfrm>
              <a:prstGeom prst="rect">
                <a:avLst/>
              </a:prstGeom>
              <a:noFill/>
            </p:spPr>
            <p:txBody>
              <a:bodyPr wrap="square" rtlCol="0">
                <a:spAutoFit/>
              </a:bodyPr>
              <a:lstStyle/>
              <a:p>
                <a:pPr algn="l"/>
                <a:r>
                  <a:rPr lang="zh-CN" altLang="en-US" sz="2000" b="1" dirty="0">
                    <a:solidFill>
                      <a:srgbClr val="635042"/>
                    </a:solidFill>
                    <a:cs typeface="+mn-ea"/>
                    <a:sym typeface="+mn-lt"/>
                  </a:rPr>
                  <a:t>请写入标题</a:t>
                </a:r>
                <a:endParaRPr lang="zh-CN" altLang="en-US" sz="2000" b="1" dirty="0">
                  <a:solidFill>
                    <a:srgbClr val="635042"/>
                  </a:solidFill>
                  <a:cs typeface="+mn-ea"/>
                  <a:sym typeface="+mn-lt"/>
                </a:endParaRPr>
              </a:p>
            </p:txBody>
          </p:sp>
          <p:sp>
            <p:nvSpPr>
              <p:cNvPr id="49" name="文本框 40"/>
              <p:cNvSpPr txBox="1"/>
              <p:nvPr/>
            </p:nvSpPr>
            <p:spPr>
              <a:xfrm>
                <a:off x="4824" y="4452"/>
                <a:ext cx="4057" cy="618"/>
              </a:xfrm>
              <a:prstGeom prst="rect">
                <a:avLst/>
              </a:prstGeom>
              <a:noFill/>
            </p:spPr>
            <p:txBody>
              <a:bodyPr wrap="square" rtlCol="0">
                <a:spAutoFit/>
              </a:bodyPr>
              <a:lstStyle/>
              <a:p>
                <a:pPr algn="l">
                  <a:lnSpc>
                    <a:spcPct val="140000"/>
                  </a:lnSpc>
                </a:pPr>
                <a:endParaRPr lang="zh-CN" altLang="en-US" sz="1400" dirty="0">
                  <a:solidFill>
                    <a:schemeClr val="tx1">
                      <a:lumMod val="85000"/>
                      <a:lumOff val="15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endParaRPr lang="zh-CN" altLang="en-US" dirty="0" smtClean="0">
              <a:solidFill>
                <a:prstClr val="black"/>
              </a:solidFill>
              <a:cs typeface="+mn-ea"/>
              <a:sym typeface="+mn-lt"/>
            </a:endParaRPr>
          </a:p>
        </p:txBody>
      </p:sp>
      <p:grpSp>
        <p:nvGrpSpPr>
          <p:cNvPr id="4" name="组合 3"/>
          <p:cNvGrpSpPr/>
          <p:nvPr/>
        </p:nvGrpSpPr>
        <p:grpSpPr>
          <a:xfrm>
            <a:off x="1559496" y="1716473"/>
            <a:ext cx="9505056" cy="4066354"/>
            <a:chOff x="1559496" y="1716473"/>
            <a:chExt cx="9505056" cy="4066354"/>
          </a:xfrm>
        </p:grpSpPr>
        <p:grpSp>
          <p:nvGrpSpPr>
            <p:cNvPr id="3" name="组合 2"/>
            <p:cNvGrpSpPr/>
            <p:nvPr/>
          </p:nvGrpSpPr>
          <p:grpSpPr>
            <a:xfrm>
              <a:off x="4056789" y="1810691"/>
              <a:ext cx="4509668" cy="3882868"/>
              <a:chOff x="3019425" y="1847850"/>
              <a:chExt cx="3049588" cy="2625725"/>
            </a:xfrm>
          </p:grpSpPr>
          <p:sp>
            <p:nvSpPr>
              <p:cNvPr id="123" name="原创设计师QQ598969553      _1"/>
              <p:cNvSpPr/>
              <p:nvPr/>
            </p:nvSpPr>
            <p:spPr>
              <a:xfrm>
                <a:off x="3322638" y="1931988"/>
                <a:ext cx="2427287" cy="2441575"/>
              </a:xfrm>
              <a:prstGeom prst="ellipse">
                <a:avLst/>
              </a:prstGeom>
              <a:noFill/>
              <a:ln w="53975" cap="flat" cmpd="dbl" algn="ctr">
                <a:solidFill>
                  <a:srgbClr val="1D4F19"/>
                </a:solidFill>
                <a:prstDash val="solid"/>
                <a:miter lim="800000"/>
              </a:ln>
              <a:effectLst/>
            </p:spPr>
            <p:txBody>
              <a:bodyPr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8800" b="0" i="0" u="none" strike="noStrike" kern="0" cap="none" spc="0" normalizeH="0" baseline="0" noProof="0">
                  <a:ln>
                    <a:noFill/>
                  </a:ln>
                  <a:solidFill>
                    <a:sysClr val="windowText" lastClr="000000">
                      <a:lumMod val="95000"/>
                      <a:lumOff val="5000"/>
                    </a:sysClr>
                  </a:solidFill>
                  <a:effectLst/>
                  <a:uLnTx/>
                  <a:uFillTx/>
                  <a:cs typeface="+mn-ea"/>
                  <a:sym typeface="+mn-lt"/>
                </a:endParaRPr>
              </a:p>
            </p:txBody>
          </p:sp>
          <p:sp>
            <p:nvSpPr>
              <p:cNvPr id="130" name="原创设计师QQ598969553      _8"/>
              <p:cNvSpPr txBox="1">
                <a:spLocks noChangeArrowheads="1"/>
              </p:cNvSpPr>
              <p:nvPr/>
            </p:nvSpPr>
            <p:spPr bwMode="auto">
              <a:xfrm>
                <a:off x="3970338" y="2965450"/>
                <a:ext cx="1174750" cy="156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120">
                  <a:defRPr sz="1300">
                    <a:solidFill>
                      <a:schemeClr val="tx1"/>
                    </a:solidFill>
                    <a:latin typeface="华文细黑" panose="02010600040101010101" pitchFamily="2" charset="-122"/>
                    <a:ea typeface="华文细黑" panose="02010600040101010101" pitchFamily="2" charset="-122"/>
                  </a:defRPr>
                </a:lvl1pPr>
                <a:lvl2pPr marL="742950" indent="-285750" defTabSz="1087120">
                  <a:defRPr sz="1300">
                    <a:solidFill>
                      <a:schemeClr val="tx1"/>
                    </a:solidFill>
                    <a:latin typeface="华文细黑" panose="02010600040101010101" pitchFamily="2" charset="-122"/>
                    <a:ea typeface="华文细黑" panose="02010600040101010101" pitchFamily="2" charset="-122"/>
                  </a:defRPr>
                </a:lvl2pPr>
                <a:lvl3pPr marL="1143000" indent="-228600" defTabSz="1087120">
                  <a:defRPr sz="1300">
                    <a:solidFill>
                      <a:schemeClr val="tx1"/>
                    </a:solidFill>
                    <a:latin typeface="华文细黑" panose="02010600040101010101" pitchFamily="2" charset="-122"/>
                    <a:ea typeface="华文细黑" panose="02010600040101010101" pitchFamily="2" charset="-122"/>
                  </a:defRPr>
                </a:lvl3pPr>
                <a:lvl4pPr marL="1600200" indent="-228600" defTabSz="1087120">
                  <a:defRPr sz="1300">
                    <a:solidFill>
                      <a:schemeClr val="tx1"/>
                    </a:solidFill>
                    <a:latin typeface="华文细黑" panose="02010600040101010101" pitchFamily="2" charset="-122"/>
                    <a:ea typeface="华文细黑" panose="02010600040101010101" pitchFamily="2" charset="-122"/>
                  </a:defRPr>
                </a:lvl4pPr>
                <a:lvl5pPr marL="2057400" indent="-228600" defTabSz="1087120">
                  <a:defRPr sz="1300">
                    <a:solidFill>
                      <a:schemeClr val="tx1"/>
                    </a:solidFill>
                    <a:latin typeface="华文细黑" panose="02010600040101010101" pitchFamily="2" charset="-122"/>
                    <a:ea typeface="华文细黑" panose="02010600040101010101" pitchFamily="2" charset="-122"/>
                  </a:defRPr>
                </a:lvl5pPr>
                <a:lvl6pPr marL="25146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marL="0" marR="0" lvl="0" indent="0" algn="ctr" defTabSz="1087120" eaLnBrk="1" fontAlgn="auto" latinLnBrk="0" hangingPunct="1">
                  <a:lnSpc>
                    <a:spcPct val="100000"/>
                  </a:lnSpc>
                  <a:spcBef>
                    <a:spcPts val="0"/>
                  </a:spcBef>
                  <a:spcAft>
                    <a:spcPts val="0"/>
                  </a:spcAft>
                  <a:buClrTx/>
                  <a:buSzTx/>
                  <a:buFontTx/>
                  <a:buNone/>
                  <a:defRPr/>
                </a:pPr>
                <a:r>
                  <a:rPr kumimoji="0" lang="ms-MY" altLang="zh-CN" sz="1200" b="1" i="0" u="none" strike="noStrike" kern="0" cap="none" spc="0" normalizeH="0" baseline="0" noProof="0" smtClean="0">
                    <a:ln>
                      <a:noFill/>
                    </a:ln>
                    <a:solidFill>
                      <a:srgbClr val="252F32"/>
                    </a:solidFill>
                    <a:effectLst/>
                    <a:uLnTx/>
                    <a:uFillTx/>
                    <a:latin typeface="+mn-lt"/>
                    <a:ea typeface="+mn-ea"/>
                    <a:cs typeface="+mn-ea"/>
                    <a:sym typeface="+mn-lt"/>
                  </a:rPr>
                  <a:t>Lorem ipsum</a:t>
                </a:r>
                <a:endParaRPr kumimoji="0" lang="en-US" altLang="zh-CN" sz="1000" b="1" i="0" u="none" strike="noStrike" kern="0" cap="none" spc="0" normalizeH="0" baseline="0" noProof="0" smtClean="0">
                  <a:ln>
                    <a:noFill/>
                  </a:ln>
                  <a:solidFill>
                    <a:srgbClr val="252F32"/>
                  </a:solidFill>
                  <a:effectLst/>
                  <a:uLnTx/>
                  <a:uFillTx/>
                  <a:latin typeface="+mn-lt"/>
                  <a:ea typeface="+mn-ea"/>
                  <a:cs typeface="+mn-ea"/>
                  <a:sym typeface="+mn-lt"/>
                </a:endParaRPr>
              </a:p>
            </p:txBody>
          </p:sp>
          <p:sp>
            <p:nvSpPr>
              <p:cNvPr id="131" name="原创设计师QQ598969553      _9"/>
              <p:cNvSpPr/>
              <p:nvPr/>
            </p:nvSpPr>
            <p:spPr>
              <a:xfrm>
                <a:off x="3276600" y="1854200"/>
                <a:ext cx="701675" cy="701675"/>
              </a:xfrm>
              <a:prstGeom prst="ellipse">
                <a:avLst/>
              </a:prstGeom>
              <a:solidFill>
                <a:srgbClr val="1D4F19"/>
              </a:solidFill>
              <a:ln w="12700" cap="flat" cmpd="sng" algn="ctr">
                <a:noFill/>
                <a:prstDash val="solid"/>
                <a:miter lim="800000"/>
              </a:ln>
              <a:effectLst/>
            </p:spPr>
            <p:txBody>
              <a:bodyPr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AU" sz="2800" b="0" i="0" u="none" strike="noStrike" kern="0" cap="none" spc="0" normalizeH="0" baseline="0" noProof="0" dirty="0">
                  <a:ln>
                    <a:noFill/>
                  </a:ln>
                  <a:solidFill>
                    <a:sysClr val="window" lastClr="FFFFFF"/>
                  </a:solidFill>
                  <a:effectLst/>
                  <a:uLnTx/>
                  <a:uFillTx/>
                  <a:cs typeface="+mn-ea"/>
                  <a:sym typeface="+mn-lt"/>
                </a:endParaRPr>
              </a:p>
            </p:txBody>
          </p:sp>
          <p:sp>
            <p:nvSpPr>
              <p:cNvPr id="132" name="原创设计师QQ598969553      _10"/>
              <p:cNvSpPr/>
              <p:nvPr/>
            </p:nvSpPr>
            <p:spPr>
              <a:xfrm>
                <a:off x="3019425" y="2770188"/>
                <a:ext cx="701675" cy="701675"/>
              </a:xfrm>
              <a:prstGeom prst="ellipse">
                <a:avLst/>
              </a:prstGeom>
              <a:solidFill>
                <a:schemeClr val="tx1">
                  <a:lumMod val="85000"/>
                  <a:lumOff val="15000"/>
                </a:schemeClr>
              </a:solidFill>
              <a:ln w="12700" cap="flat" cmpd="sng" algn="ctr">
                <a:noFill/>
                <a:prstDash val="solid"/>
                <a:miter lim="800000"/>
              </a:ln>
              <a:effectLst/>
            </p:spPr>
            <p:txBody>
              <a:bodyPr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AU" sz="2800" b="0" i="0" u="none" strike="noStrike" kern="0" cap="none" spc="0" normalizeH="0" baseline="0" noProof="0" dirty="0">
                  <a:ln>
                    <a:noFill/>
                  </a:ln>
                  <a:solidFill>
                    <a:sysClr val="window" lastClr="FFFFFF"/>
                  </a:solidFill>
                  <a:effectLst/>
                  <a:uLnTx/>
                  <a:uFillTx/>
                  <a:cs typeface="+mn-ea"/>
                  <a:sym typeface="+mn-lt"/>
                </a:endParaRPr>
              </a:p>
            </p:txBody>
          </p:sp>
          <p:sp>
            <p:nvSpPr>
              <p:cNvPr id="133" name="原创设计师QQ598969553      _11"/>
              <p:cNvSpPr/>
              <p:nvPr/>
            </p:nvSpPr>
            <p:spPr>
              <a:xfrm>
                <a:off x="3322638" y="3771900"/>
                <a:ext cx="701675" cy="701675"/>
              </a:xfrm>
              <a:prstGeom prst="ellipse">
                <a:avLst/>
              </a:prstGeom>
              <a:solidFill>
                <a:srgbClr val="1D4F19"/>
              </a:solidFill>
              <a:ln w="12700" cap="flat" cmpd="sng" algn="ctr">
                <a:noFill/>
                <a:prstDash val="solid"/>
                <a:miter lim="800000"/>
              </a:ln>
              <a:effectLst/>
            </p:spPr>
            <p:txBody>
              <a:bodyPr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AU" sz="2600" b="0" i="0" u="none" strike="noStrike" kern="0" cap="none" spc="0" normalizeH="0" baseline="0" noProof="0" dirty="0">
                  <a:ln>
                    <a:noFill/>
                  </a:ln>
                  <a:solidFill>
                    <a:sysClr val="window" lastClr="FFFFFF"/>
                  </a:solidFill>
                  <a:effectLst/>
                  <a:uLnTx/>
                  <a:uFillTx/>
                  <a:cs typeface="+mn-ea"/>
                  <a:sym typeface="+mn-lt"/>
                </a:endParaRPr>
              </a:p>
            </p:txBody>
          </p:sp>
          <p:sp>
            <p:nvSpPr>
              <p:cNvPr id="134" name="原创设计师QQ598969553      _12"/>
              <p:cNvSpPr/>
              <p:nvPr/>
            </p:nvSpPr>
            <p:spPr>
              <a:xfrm>
                <a:off x="5029200" y="3754438"/>
                <a:ext cx="701675" cy="701675"/>
              </a:xfrm>
              <a:prstGeom prst="ellipse">
                <a:avLst/>
              </a:prstGeom>
              <a:solidFill>
                <a:srgbClr val="1D4F19"/>
              </a:solidFill>
              <a:ln w="12700" cap="flat" cmpd="sng" algn="ctr">
                <a:noFill/>
                <a:prstDash val="solid"/>
                <a:miter lim="800000"/>
              </a:ln>
              <a:effectLst/>
            </p:spPr>
            <p:txBody>
              <a:bodyPr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AU" sz="2800" b="0" i="0" u="none" strike="noStrike" kern="0" cap="none" spc="0" normalizeH="0" baseline="0" noProof="0" dirty="0">
                  <a:ln>
                    <a:noFill/>
                  </a:ln>
                  <a:solidFill>
                    <a:sysClr val="window" lastClr="FFFFFF"/>
                  </a:solidFill>
                  <a:effectLst/>
                  <a:uLnTx/>
                  <a:uFillTx/>
                  <a:cs typeface="+mn-ea"/>
                  <a:sym typeface="+mn-lt"/>
                </a:endParaRPr>
              </a:p>
            </p:txBody>
          </p:sp>
          <p:sp>
            <p:nvSpPr>
              <p:cNvPr id="135" name="原创设计师QQ598969553      _13"/>
              <p:cNvSpPr/>
              <p:nvPr/>
            </p:nvSpPr>
            <p:spPr>
              <a:xfrm>
                <a:off x="5367338" y="2770188"/>
                <a:ext cx="701675" cy="701675"/>
              </a:xfrm>
              <a:prstGeom prst="ellipse">
                <a:avLst/>
              </a:prstGeom>
              <a:solidFill>
                <a:schemeClr val="tx1">
                  <a:lumMod val="85000"/>
                  <a:lumOff val="15000"/>
                </a:schemeClr>
              </a:solidFill>
              <a:ln w="12700" cap="flat" cmpd="sng" algn="ctr">
                <a:noFill/>
                <a:prstDash val="solid"/>
                <a:miter lim="800000"/>
              </a:ln>
              <a:effectLst/>
            </p:spPr>
            <p:txBody>
              <a:bodyPr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AU" sz="2600" b="0" i="0" u="none" strike="noStrike" kern="0" cap="none" spc="0" normalizeH="0" baseline="0" noProof="0" dirty="0">
                  <a:ln>
                    <a:noFill/>
                  </a:ln>
                  <a:solidFill>
                    <a:sysClr val="window" lastClr="FFFFFF"/>
                  </a:solidFill>
                  <a:effectLst/>
                  <a:uLnTx/>
                  <a:uFillTx/>
                  <a:cs typeface="+mn-ea"/>
                  <a:sym typeface="+mn-lt"/>
                </a:endParaRPr>
              </a:p>
            </p:txBody>
          </p:sp>
          <p:sp>
            <p:nvSpPr>
              <p:cNvPr id="136" name="原创设计师QQ598969553      _14"/>
              <p:cNvSpPr/>
              <p:nvPr/>
            </p:nvSpPr>
            <p:spPr>
              <a:xfrm>
                <a:off x="5092700" y="1847850"/>
                <a:ext cx="703263" cy="703263"/>
              </a:xfrm>
              <a:prstGeom prst="ellipse">
                <a:avLst/>
              </a:prstGeom>
              <a:solidFill>
                <a:srgbClr val="1D4F19"/>
              </a:solidFill>
              <a:ln w="12700" cap="flat" cmpd="sng" algn="ctr">
                <a:noFill/>
                <a:prstDash val="solid"/>
                <a:miter lim="800000"/>
              </a:ln>
              <a:effectLst/>
            </p:spPr>
            <p:txBody>
              <a:bodyPr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AU" sz="2800" b="0" i="0" u="none" strike="noStrike" kern="0" cap="none" spc="0" normalizeH="0" baseline="0" noProof="0" dirty="0">
                  <a:ln>
                    <a:noFill/>
                  </a:ln>
                  <a:solidFill>
                    <a:sysClr val="window" lastClr="FFFFFF"/>
                  </a:solidFill>
                  <a:effectLst/>
                  <a:uLnTx/>
                  <a:uFillTx/>
                  <a:cs typeface="+mn-ea"/>
                  <a:sym typeface="+mn-lt"/>
                </a:endParaRPr>
              </a:p>
            </p:txBody>
          </p:sp>
          <p:grpSp>
            <p:nvGrpSpPr>
              <p:cNvPr id="137" name="原创设计师QQ598969553      _15"/>
              <p:cNvGrpSpPr>
                <a:grpSpLocks noChangeAspect="1"/>
              </p:cNvGrpSpPr>
              <p:nvPr/>
            </p:nvGrpSpPr>
            <p:grpSpPr>
              <a:xfrm>
                <a:off x="3522780" y="3993241"/>
                <a:ext cx="288000" cy="234355"/>
                <a:chOff x="1550139" y="1314466"/>
                <a:chExt cx="509139" cy="414300"/>
              </a:xfrm>
              <a:solidFill>
                <a:sysClr val="window" lastClr="FFFFFF"/>
              </a:solidFill>
            </p:grpSpPr>
            <p:sp>
              <p:nvSpPr>
                <p:cNvPr id="13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sp>
              <p:nvSpPr>
                <p:cNvPr id="139"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sp>
              <p:nvSpPr>
                <p:cNvPr id="14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grpSp>
          <p:sp>
            <p:nvSpPr>
              <p:cNvPr id="141" name="原创设计师QQ598969553      _16"/>
              <p:cNvSpPr>
                <a:spLocks noChangeAspect="1"/>
              </p:cNvSpPr>
              <p:nvPr/>
            </p:nvSpPr>
            <p:spPr bwMode="auto">
              <a:xfrm>
                <a:off x="5300663" y="2106613"/>
                <a:ext cx="287337" cy="254000"/>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ysClr val="window" lastClr="FFFFFF"/>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sp>
            <p:nvSpPr>
              <p:cNvPr id="142" name="原创设计师QQ598969553      _17"/>
              <p:cNvSpPr>
                <a:spLocks noChangeAspect="1" noEditPoints="1"/>
              </p:cNvSpPr>
              <p:nvPr/>
            </p:nvSpPr>
            <p:spPr bwMode="auto">
              <a:xfrm>
                <a:off x="5243513" y="3986213"/>
                <a:ext cx="287337" cy="301625"/>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ysClr val="window" lastClr="FFFFFF"/>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grpSp>
            <p:nvGrpSpPr>
              <p:cNvPr id="143" name="原创设计师QQ598969553      _18"/>
              <p:cNvGrpSpPr>
                <a:grpSpLocks noChangeAspect="1"/>
              </p:cNvGrpSpPr>
              <p:nvPr/>
            </p:nvGrpSpPr>
            <p:grpSpPr>
              <a:xfrm>
                <a:off x="3212005" y="2978928"/>
                <a:ext cx="288000" cy="283429"/>
                <a:chOff x="1587575" y="2265358"/>
                <a:chExt cx="314468" cy="309477"/>
              </a:xfrm>
              <a:solidFill>
                <a:sysClr val="window" lastClr="FFFFFF"/>
              </a:solidFill>
            </p:grpSpPr>
            <p:sp>
              <p:nvSpPr>
                <p:cNvPr id="144"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sp>
              <p:nvSpPr>
                <p:cNvPr id="145"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grpSp>
          <p:grpSp>
            <p:nvGrpSpPr>
              <p:cNvPr id="146" name="原创设计师QQ598969553      _19"/>
              <p:cNvGrpSpPr>
                <a:grpSpLocks noChangeAspect="1"/>
              </p:cNvGrpSpPr>
              <p:nvPr/>
            </p:nvGrpSpPr>
            <p:grpSpPr>
              <a:xfrm>
                <a:off x="5610322" y="3009224"/>
                <a:ext cx="216000" cy="270831"/>
                <a:chOff x="5106627" y="2260366"/>
                <a:chExt cx="324452" cy="406813"/>
              </a:xfrm>
              <a:solidFill>
                <a:sysClr val="window" lastClr="FFFFFF"/>
              </a:solidFill>
            </p:grpSpPr>
            <p:sp>
              <p:nvSpPr>
                <p:cNvPr id="147"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sp>
              <p:nvSpPr>
                <p:cNvPr id="148"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sp>
              <p:nvSpPr>
                <p:cNvPr id="149"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sp>
              <p:nvSpPr>
                <p:cNvPr id="150"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grpSp>
          <p:grpSp>
            <p:nvGrpSpPr>
              <p:cNvPr id="151" name="原创设计师QQ598969553      _20"/>
              <p:cNvGrpSpPr>
                <a:grpSpLocks noChangeAspect="1"/>
              </p:cNvGrpSpPr>
              <p:nvPr/>
            </p:nvGrpSpPr>
            <p:grpSpPr>
              <a:xfrm>
                <a:off x="3474889" y="2047548"/>
                <a:ext cx="288000" cy="324839"/>
                <a:chOff x="5513440" y="1766202"/>
                <a:chExt cx="429274" cy="484183"/>
              </a:xfrm>
              <a:solidFill>
                <a:sysClr val="window" lastClr="FFFFFF"/>
              </a:solidFill>
            </p:grpSpPr>
            <p:sp>
              <p:nvSpPr>
                <p:cNvPr id="152" name="Freeform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sp>
              <p:nvSpPr>
                <p:cNvPr id="15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sp>
              <p:nvSpPr>
                <p:cNvPr id="154" name="Freeform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cs typeface="+mn-ea"/>
                    <a:sym typeface="+mn-lt"/>
                  </a:endParaRPr>
                </a:p>
              </p:txBody>
            </p:sp>
          </p:grpSp>
        </p:grpSp>
        <p:sp>
          <p:nvSpPr>
            <p:cNvPr id="156" name="矩形 76"/>
            <p:cNvSpPr>
              <a:spLocks noChangeArrowheads="1"/>
            </p:cNvSpPr>
            <p:nvPr/>
          </p:nvSpPr>
          <p:spPr bwMode="auto">
            <a:xfrm>
              <a:off x="8689668" y="171647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57" name="矩形 47"/>
            <p:cNvSpPr>
              <a:spLocks noChangeArrowheads="1"/>
            </p:cNvSpPr>
            <p:nvPr/>
          </p:nvSpPr>
          <p:spPr bwMode="auto">
            <a:xfrm>
              <a:off x="8689668" y="2097473"/>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58" name="矩形 76"/>
            <p:cNvSpPr>
              <a:spLocks noChangeArrowheads="1"/>
            </p:cNvSpPr>
            <p:nvPr/>
          </p:nvSpPr>
          <p:spPr bwMode="auto">
            <a:xfrm>
              <a:off x="8689668" y="3294109"/>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59" name="矩形 47"/>
            <p:cNvSpPr>
              <a:spLocks noChangeArrowheads="1"/>
            </p:cNvSpPr>
            <p:nvPr/>
          </p:nvSpPr>
          <p:spPr bwMode="auto">
            <a:xfrm>
              <a:off x="8689668" y="3675109"/>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60" name="矩形 76"/>
            <p:cNvSpPr>
              <a:spLocks noChangeArrowheads="1"/>
            </p:cNvSpPr>
            <p:nvPr/>
          </p:nvSpPr>
          <p:spPr bwMode="auto">
            <a:xfrm>
              <a:off x="8689668" y="4644719"/>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61" name="矩形 47"/>
            <p:cNvSpPr>
              <a:spLocks noChangeArrowheads="1"/>
            </p:cNvSpPr>
            <p:nvPr/>
          </p:nvSpPr>
          <p:spPr bwMode="auto">
            <a:xfrm>
              <a:off x="8689668" y="5025719"/>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62" name="矩形 76"/>
            <p:cNvSpPr>
              <a:spLocks noChangeArrowheads="1"/>
            </p:cNvSpPr>
            <p:nvPr/>
          </p:nvSpPr>
          <p:spPr bwMode="auto">
            <a:xfrm>
              <a:off x="1559496" y="171647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63" name="矩形 47"/>
            <p:cNvSpPr>
              <a:spLocks noChangeArrowheads="1"/>
            </p:cNvSpPr>
            <p:nvPr/>
          </p:nvSpPr>
          <p:spPr bwMode="auto">
            <a:xfrm>
              <a:off x="1559496" y="2097473"/>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64" name="矩形 76"/>
            <p:cNvSpPr>
              <a:spLocks noChangeArrowheads="1"/>
            </p:cNvSpPr>
            <p:nvPr/>
          </p:nvSpPr>
          <p:spPr bwMode="auto">
            <a:xfrm>
              <a:off x="1559496" y="3294109"/>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65" name="矩形 47"/>
            <p:cNvSpPr>
              <a:spLocks noChangeArrowheads="1"/>
            </p:cNvSpPr>
            <p:nvPr/>
          </p:nvSpPr>
          <p:spPr bwMode="auto">
            <a:xfrm>
              <a:off x="1559496" y="3675109"/>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66" name="矩形 76"/>
            <p:cNvSpPr>
              <a:spLocks noChangeArrowheads="1"/>
            </p:cNvSpPr>
            <p:nvPr/>
          </p:nvSpPr>
          <p:spPr bwMode="auto">
            <a:xfrm>
              <a:off x="1559496" y="4644719"/>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67" name="矩形 47"/>
            <p:cNvSpPr>
              <a:spLocks noChangeArrowheads="1"/>
            </p:cNvSpPr>
            <p:nvPr/>
          </p:nvSpPr>
          <p:spPr bwMode="auto">
            <a:xfrm>
              <a:off x="1559496" y="5025719"/>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3" name="直接连接符 1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endParaRPr lang="zh-CN" altLang="en-US" dirty="0" smtClean="0">
              <a:solidFill>
                <a:prstClr val="black"/>
              </a:solidFill>
              <a:cs typeface="+mn-ea"/>
              <a:sym typeface="+mn-lt"/>
            </a:endParaRPr>
          </a:p>
        </p:txBody>
      </p:sp>
      <p:grpSp>
        <p:nvGrpSpPr>
          <p:cNvPr id="3" name="组合 2"/>
          <p:cNvGrpSpPr/>
          <p:nvPr/>
        </p:nvGrpSpPr>
        <p:grpSpPr>
          <a:xfrm>
            <a:off x="1513776" y="1628800"/>
            <a:ext cx="9334752" cy="4072724"/>
            <a:chOff x="1513776" y="1628800"/>
            <a:chExt cx="9334752" cy="4072724"/>
          </a:xfrm>
        </p:grpSpPr>
        <p:grpSp>
          <p:nvGrpSpPr>
            <p:cNvPr id="50" name="组合 49"/>
            <p:cNvGrpSpPr/>
            <p:nvPr/>
          </p:nvGrpSpPr>
          <p:grpSpPr>
            <a:xfrm>
              <a:off x="1513776" y="1781253"/>
              <a:ext cx="9334752" cy="3716345"/>
              <a:chOff x="1428624" y="2286053"/>
              <a:chExt cx="9334752" cy="3716345"/>
            </a:xfrm>
          </p:grpSpPr>
          <p:sp>
            <p:nvSpPr>
              <p:cNvPr id="51" name="圆角矩形 50"/>
              <p:cNvSpPr/>
              <p:nvPr/>
            </p:nvSpPr>
            <p:spPr>
              <a:xfrm>
                <a:off x="4546368" y="3357204"/>
                <a:ext cx="3120384" cy="1530492"/>
              </a:xfrm>
              <a:prstGeom prst="roundRect">
                <a:avLst>
                  <a:gd name="adj" fmla="val 10131"/>
                </a:avLst>
              </a:prstGeom>
              <a:solidFill>
                <a:sysClr val="window" lastClr="FFFFFF">
                  <a:lumMod val="85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135" b="0" i="0" u="none" strike="noStrike" kern="0" cap="none" spc="0" normalizeH="0" baseline="0" noProof="0">
                  <a:ln>
                    <a:noFill/>
                  </a:ln>
                  <a:solidFill>
                    <a:srgbClr val="D00022"/>
                  </a:solidFill>
                  <a:effectLst/>
                  <a:uLnTx/>
                  <a:uFillTx/>
                  <a:cs typeface="+mn-ea"/>
                  <a:sym typeface="+mn-lt"/>
                </a:endParaRPr>
              </a:p>
            </p:txBody>
          </p:sp>
          <p:sp>
            <p:nvSpPr>
              <p:cNvPr id="52" name="圆角矩形 51"/>
              <p:cNvSpPr/>
              <p:nvPr/>
            </p:nvSpPr>
            <p:spPr>
              <a:xfrm>
                <a:off x="1428624" y="2286053"/>
                <a:ext cx="3978357" cy="1530493"/>
              </a:xfrm>
              <a:prstGeom prst="roundRect">
                <a:avLst>
                  <a:gd name="adj" fmla="val 10131"/>
                </a:avLst>
              </a:prstGeom>
              <a:solidFill>
                <a:sysClr val="window" lastClr="FFFFFF">
                  <a:lumMod val="85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135" b="0" i="0" u="none" strike="noStrike" kern="0" cap="none" spc="0" normalizeH="0" baseline="0" noProof="0">
                  <a:ln>
                    <a:noFill/>
                  </a:ln>
                  <a:solidFill>
                    <a:sysClr val="window" lastClr="FFFFFF"/>
                  </a:solidFill>
                  <a:effectLst/>
                  <a:uLnTx/>
                  <a:uFillTx/>
                  <a:cs typeface="+mn-ea"/>
                  <a:sym typeface="+mn-lt"/>
                </a:endParaRPr>
              </a:p>
            </p:txBody>
          </p:sp>
          <p:sp>
            <p:nvSpPr>
              <p:cNvPr id="53" name="圆角矩形 52"/>
              <p:cNvSpPr/>
              <p:nvPr/>
            </p:nvSpPr>
            <p:spPr>
              <a:xfrm>
                <a:off x="6785020" y="2286053"/>
                <a:ext cx="3978356" cy="1530493"/>
              </a:xfrm>
              <a:prstGeom prst="roundRect">
                <a:avLst>
                  <a:gd name="adj" fmla="val 10131"/>
                </a:avLst>
              </a:prstGeom>
              <a:solidFill>
                <a:sysClr val="window" lastClr="FFFFFF">
                  <a:lumMod val="85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135" b="0" i="0" u="none" strike="noStrike" kern="0" cap="none" spc="0" normalizeH="0" baseline="0" noProof="0">
                  <a:ln>
                    <a:noFill/>
                  </a:ln>
                  <a:solidFill>
                    <a:sysClr val="window" lastClr="FFFFFF"/>
                  </a:solidFill>
                  <a:effectLst/>
                  <a:uLnTx/>
                  <a:uFillTx/>
                  <a:cs typeface="+mn-ea"/>
                  <a:sym typeface="+mn-lt"/>
                </a:endParaRPr>
              </a:p>
            </p:txBody>
          </p:sp>
          <p:sp>
            <p:nvSpPr>
              <p:cNvPr id="54" name="圆角矩形 53"/>
              <p:cNvSpPr/>
              <p:nvPr/>
            </p:nvSpPr>
            <p:spPr>
              <a:xfrm>
                <a:off x="1428624" y="4471905"/>
                <a:ext cx="3978357" cy="1530493"/>
              </a:xfrm>
              <a:prstGeom prst="roundRect">
                <a:avLst>
                  <a:gd name="adj" fmla="val 10131"/>
                </a:avLst>
              </a:prstGeom>
              <a:solidFill>
                <a:sysClr val="window" lastClr="FFFFFF">
                  <a:lumMod val="85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135" b="0" i="0" u="none" strike="noStrike" kern="0" cap="none" spc="0" normalizeH="0" baseline="0" noProof="0">
                  <a:ln>
                    <a:noFill/>
                  </a:ln>
                  <a:solidFill>
                    <a:sysClr val="window" lastClr="FFFFFF"/>
                  </a:solidFill>
                  <a:effectLst/>
                  <a:uLnTx/>
                  <a:uFillTx/>
                  <a:cs typeface="+mn-ea"/>
                  <a:sym typeface="+mn-lt"/>
                </a:endParaRPr>
              </a:p>
            </p:txBody>
          </p:sp>
          <p:sp>
            <p:nvSpPr>
              <p:cNvPr id="55" name="圆角矩形 54"/>
              <p:cNvSpPr/>
              <p:nvPr/>
            </p:nvSpPr>
            <p:spPr>
              <a:xfrm>
                <a:off x="6737502" y="4471904"/>
                <a:ext cx="3978356" cy="1530493"/>
              </a:xfrm>
              <a:prstGeom prst="roundRect">
                <a:avLst>
                  <a:gd name="adj" fmla="val 10131"/>
                </a:avLst>
              </a:prstGeom>
              <a:solidFill>
                <a:sysClr val="window" lastClr="FFFFFF">
                  <a:lumMod val="85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135" b="0" i="0" u="none" strike="noStrike" kern="0" cap="none" spc="0" normalizeH="0" baseline="0" noProof="0">
                  <a:ln>
                    <a:noFill/>
                  </a:ln>
                  <a:solidFill>
                    <a:sysClr val="window" lastClr="FFFFFF"/>
                  </a:solidFill>
                  <a:effectLst/>
                  <a:uLnTx/>
                  <a:uFillTx/>
                  <a:cs typeface="+mn-ea"/>
                  <a:sym typeface="+mn-lt"/>
                </a:endParaRPr>
              </a:p>
            </p:txBody>
          </p:sp>
        </p:grpSp>
        <p:cxnSp>
          <p:nvCxnSpPr>
            <p:cNvPr id="56" name="直接连接符 55"/>
            <p:cNvCxnSpPr/>
            <p:nvPr/>
          </p:nvCxnSpPr>
          <p:spPr>
            <a:xfrm>
              <a:off x="1603534" y="3617648"/>
              <a:ext cx="9147317" cy="0"/>
            </a:xfrm>
            <a:prstGeom prst="line">
              <a:avLst/>
            </a:prstGeom>
            <a:noFill/>
            <a:ln w="57150" cap="flat" cmpd="sng" algn="ctr">
              <a:solidFill>
                <a:sysClr val="windowText" lastClr="000000">
                  <a:lumMod val="50000"/>
                  <a:lumOff val="50000"/>
                </a:sysClr>
              </a:solidFill>
              <a:prstDash val="solid"/>
              <a:miter lim="800000"/>
              <a:headEnd type="triangle" w="med" len="med"/>
              <a:tailEnd type="triangle" w="med" len="med"/>
            </a:ln>
            <a:effectLst/>
          </p:spPr>
        </p:cxnSp>
        <p:cxnSp>
          <p:nvCxnSpPr>
            <p:cNvPr id="57" name="直接连接符 56"/>
            <p:cNvCxnSpPr/>
            <p:nvPr/>
          </p:nvCxnSpPr>
          <p:spPr>
            <a:xfrm>
              <a:off x="6210603" y="1642658"/>
              <a:ext cx="0" cy="3854941"/>
            </a:xfrm>
            <a:prstGeom prst="line">
              <a:avLst/>
            </a:prstGeom>
            <a:noFill/>
            <a:ln w="57150" cap="flat" cmpd="sng" algn="ctr">
              <a:solidFill>
                <a:sysClr val="windowText" lastClr="000000">
                  <a:lumMod val="50000"/>
                  <a:lumOff val="50000"/>
                </a:sysClr>
              </a:solidFill>
              <a:prstDash val="solid"/>
              <a:miter lim="800000"/>
              <a:headEnd type="triangle" w="med" len="med"/>
              <a:tailEnd type="triangle" w="med" len="med"/>
            </a:ln>
            <a:effectLst/>
          </p:spPr>
        </p:cxnSp>
        <p:sp>
          <p:nvSpPr>
            <p:cNvPr id="58" name="圆角矩形 57"/>
            <p:cNvSpPr/>
            <p:nvPr/>
          </p:nvSpPr>
          <p:spPr>
            <a:xfrm>
              <a:off x="5101427" y="3109795"/>
              <a:ext cx="2138334" cy="1049368"/>
            </a:xfrm>
            <a:prstGeom prst="roundRect">
              <a:avLst>
                <a:gd name="adj" fmla="val 10131"/>
              </a:avLst>
            </a:prstGeom>
            <a:solidFill>
              <a:sysClr val="window" lastClr="FFFFFF">
                <a:lumMod val="50000"/>
              </a:sysClr>
            </a:solidFill>
            <a:ln w="25400" cap="flat" cmpd="sng" algn="ctr">
              <a:solidFill>
                <a:sysClr val="window" lastClr="FFFFFF"/>
              </a:solidFill>
              <a:prstDash val="solid"/>
            </a:ln>
            <a:effectLst/>
          </p:spPr>
          <p:txBody>
            <a:bodyPr anchor="ct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3200" b="1" i="0" u="none" strike="noStrike" kern="0" cap="none" spc="0" normalizeH="0" baseline="0" noProof="0" dirty="0" smtClean="0">
                  <a:ln w="18415" cmpd="sng">
                    <a:noFill/>
                    <a:prstDash val="solid"/>
                  </a:ln>
                  <a:solidFill>
                    <a:srgbClr val="FFFFFF"/>
                  </a:solidFill>
                  <a:effectLst/>
                  <a:uLnTx/>
                  <a:uFillTx/>
                  <a:cs typeface="+mn-ea"/>
                  <a:sym typeface="+mn-lt"/>
                </a:rPr>
                <a:t>输入标题</a:t>
              </a:r>
              <a:endParaRPr kumimoji="0" lang="en-US" sz="3200" b="1" i="0" u="none" strike="noStrike" kern="0" cap="none" spc="0" normalizeH="0" baseline="0" noProof="0" dirty="0">
                <a:ln w="18415" cmpd="sng">
                  <a:noFill/>
                  <a:prstDash val="solid"/>
                </a:ln>
                <a:solidFill>
                  <a:srgbClr val="FFFFFF"/>
                </a:solidFill>
                <a:effectLst/>
                <a:uLnTx/>
                <a:uFillTx/>
                <a:cs typeface="+mn-ea"/>
                <a:sym typeface="+mn-lt"/>
              </a:endParaRPr>
            </a:p>
          </p:txBody>
        </p:sp>
        <p:grpSp>
          <p:nvGrpSpPr>
            <p:cNvPr id="59" name="组合 58"/>
            <p:cNvGrpSpPr/>
            <p:nvPr/>
          </p:nvGrpSpPr>
          <p:grpSpPr>
            <a:xfrm>
              <a:off x="1611457" y="1628800"/>
              <a:ext cx="3724413" cy="1578445"/>
              <a:chOff x="1526305" y="2133600"/>
              <a:chExt cx="3724413" cy="1578445"/>
            </a:xfrm>
          </p:grpSpPr>
          <p:sp>
            <p:nvSpPr>
              <p:cNvPr id="60" name="圆角矩形 59"/>
              <p:cNvSpPr/>
              <p:nvPr/>
            </p:nvSpPr>
            <p:spPr>
              <a:xfrm>
                <a:off x="1684697" y="2133600"/>
                <a:ext cx="3468853" cy="1453275"/>
              </a:xfrm>
              <a:prstGeom prst="roundRect">
                <a:avLst>
                  <a:gd name="adj" fmla="val 10131"/>
                </a:avLst>
              </a:prstGeom>
              <a:solidFill>
                <a:schemeClr val="tx1">
                  <a:lumMod val="85000"/>
                  <a:lumOff val="15000"/>
                </a:schemeClr>
              </a:solidFill>
              <a:ln w="25400" cap="flat" cmpd="sng" algn="ctr">
                <a:solidFill>
                  <a:sysClr val="window" lastClr="FFFFFF"/>
                </a:solidFill>
                <a:prstDash val="solid"/>
              </a:ln>
              <a:effectLst/>
            </p:spPr>
            <p:txBody>
              <a:bodyPr lIns="96000" tIns="336000" rIns="96000" bIns="0" anchor="ct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 lastClr="FFFFFF">
                      <a:lumMod val="50000"/>
                    </a:sysClr>
                  </a:solidFill>
                  <a:effectLst/>
                  <a:uLnTx/>
                  <a:uFillTx/>
                  <a:cs typeface="+mn-ea"/>
                  <a:sym typeface="+mn-lt"/>
                </a:endParaRPr>
              </a:p>
            </p:txBody>
          </p:sp>
          <p:sp>
            <p:nvSpPr>
              <p:cNvPr id="61" name="KSO_GN1"/>
              <p:cNvSpPr txBox="1">
                <a:spLocks noChangeArrowheads="1"/>
              </p:cNvSpPr>
              <p:nvPr/>
            </p:nvSpPr>
            <p:spPr bwMode="auto">
              <a:xfrm flipH="1">
                <a:off x="1526305"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a:ln>
                      <a:noFill/>
                    </a:ln>
                    <a:solidFill>
                      <a:schemeClr val="bg1"/>
                    </a:solidFill>
                    <a:effectLst/>
                    <a:uLnTx/>
                    <a:uFillTx/>
                    <a:latin typeface="+mn-lt"/>
                    <a:ea typeface="+mn-ea"/>
                    <a:cs typeface="+mn-ea"/>
                    <a:sym typeface="+mn-lt"/>
                  </a:rPr>
                  <a:t>01</a:t>
                </a:r>
                <a:endParaRPr kumimoji="0" lang="zh-CN" altLang="en-US" sz="3600" b="1" i="0" u="none" strike="noStrike" kern="0" cap="none" spc="0" normalizeH="0" baseline="0" noProof="0" dirty="0">
                  <a:ln>
                    <a:noFill/>
                  </a:ln>
                  <a:solidFill>
                    <a:schemeClr val="bg1"/>
                  </a:solidFill>
                  <a:effectLst/>
                  <a:uLnTx/>
                  <a:uFillTx/>
                  <a:latin typeface="+mn-lt"/>
                  <a:ea typeface="+mn-ea"/>
                  <a:cs typeface="+mn-ea"/>
                  <a:sym typeface="+mn-lt"/>
                </a:endParaRPr>
              </a:p>
            </p:txBody>
          </p:sp>
          <p:sp>
            <p:nvSpPr>
              <p:cNvPr id="62" name="TextBox 110"/>
              <p:cNvSpPr txBox="1"/>
              <p:nvPr/>
            </p:nvSpPr>
            <p:spPr>
              <a:xfrm>
                <a:off x="2604500" y="2542494"/>
                <a:ext cx="2646218" cy="116955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chemeClr val="bg1"/>
                    </a:solidFill>
                    <a:effectLst/>
                    <a:uLnTx/>
                    <a:uFillTx/>
                    <a:cs typeface="+mn-ea"/>
                    <a:sym typeface="+mn-lt"/>
                  </a:rPr>
                  <a:t>单击</a:t>
                </a:r>
                <a:r>
                  <a:rPr kumimoji="0" lang="zh-CN" altLang="en-US" sz="2000" b="0" i="0" u="none" strike="noStrike" kern="0" cap="none" spc="0" normalizeH="0" baseline="0" noProof="0" dirty="0">
                    <a:ln>
                      <a:noFill/>
                    </a:ln>
                    <a:solidFill>
                      <a:schemeClr val="bg1"/>
                    </a:solidFill>
                    <a:effectLst/>
                    <a:uLnTx/>
                    <a:uFillTx/>
                    <a:cs typeface="+mn-ea"/>
                    <a:sym typeface="+mn-lt"/>
                  </a:rPr>
                  <a:t>此处输入标题</a:t>
                </a:r>
                <a:endParaRPr kumimoji="0" lang="en-US" altLang="zh-CN" sz="2000" b="0" i="0" u="none" strike="noStrike" kern="0" cap="none" spc="0" normalizeH="0" baseline="0" noProof="0" dirty="0">
                  <a:ln>
                    <a:noFill/>
                  </a:ln>
                  <a:solidFill>
                    <a:schemeClr val="bg1"/>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solidFill>
                    <a:effectLst/>
                    <a:uLnTx/>
                    <a:uFillTx/>
                    <a:cs typeface="+mn-ea"/>
                    <a:sym typeface="+mn-lt"/>
                  </a:rPr>
                  <a:t>请在这里输入您的主要叙述内容</a:t>
                </a:r>
                <a:endParaRPr kumimoji="0" lang="en-US" altLang="zh-CN" sz="1200" b="0" i="0" u="none" strike="noStrike" kern="0" cap="none" spc="0" normalizeH="0" baseline="0" noProof="0" dirty="0">
                  <a:ln>
                    <a:noFill/>
                  </a:ln>
                  <a:solidFill>
                    <a:schemeClr val="bg1"/>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solidFill>
                    <a:effectLst/>
                    <a:uLnTx/>
                    <a:uFillTx/>
                    <a:cs typeface="+mn-ea"/>
                    <a:sym typeface="+mn-lt"/>
                  </a:rPr>
                  <a:t>请在这里输入您的主要叙述内容</a:t>
                </a:r>
                <a:endParaRPr kumimoji="0" lang="en-US" altLang="zh-CN" sz="1200" b="0" i="0" u="none" strike="noStrike" kern="0" cap="none" spc="0" normalizeH="0" baseline="0" noProof="0" dirty="0">
                  <a:ln>
                    <a:noFill/>
                  </a:ln>
                  <a:solidFill>
                    <a:schemeClr val="bg1"/>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3200" b="0" i="0" u="none" strike="noStrike" kern="0" cap="none" spc="0" normalizeH="0" baseline="0" noProof="0" dirty="0">
                  <a:ln>
                    <a:noFill/>
                  </a:ln>
                  <a:solidFill>
                    <a:schemeClr val="bg1"/>
                  </a:solidFill>
                  <a:effectLst/>
                  <a:uLnTx/>
                  <a:uFillTx/>
                  <a:cs typeface="+mn-ea"/>
                  <a:sym typeface="+mn-lt"/>
                </a:endParaRPr>
              </a:p>
            </p:txBody>
          </p:sp>
        </p:grpSp>
        <p:grpSp>
          <p:nvGrpSpPr>
            <p:cNvPr id="63" name="组合 62"/>
            <p:cNvGrpSpPr/>
            <p:nvPr/>
          </p:nvGrpSpPr>
          <p:grpSpPr>
            <a:xfrm>
              <a:off x="7123605" y="1628800"/>
              <a:ext cx="3610743" cy="1578445"/>
              <a:chOff x="7038453" y="2133600"/>
              <a:chExt cx="3610743" cy="1578445"/>
            </a:xfrm>
          </p:grpSpPr>
          <p:sp>
            <p:nvSpPr>
              <p:cNvPr id="64" name="圆角矩形 63"/>
              <p:cNvSpPr/>
              <p:nvPr/>
            </p:nvSpPr>
            <p:spPr>
              <a:xfrm>
                <a:off x="7038453" y="2133600"/>
                <a:ext cx="3468854" cy="1453275"/>
              </a:xfrm>
              <a:prstGeom prst="roundRect">
                <a:avLst>
                  <a:gd name="adj" fmla="val 10131"/>
                </a:avLst>
              </a:prstGeom>
              <a:solidFill>
                <a:srgbClr val="1D4F19"/>
              </a:solidFill>
              <a:ln w="25400" cap="flat" cmpd="sng" algn="ctr">
                <a:solidFill>
                  <a:sysClr val="window" lastClr="FFFFFF"/>
                </a:solidFill>
                <a:prstDash val="solid"/>
              </a:ln>
              <a:effectLst/>
            </p:spPr>
            <p:txBody>
              <a:bodyPr lIns="96000" tIns="336000" rIns="96000" bIns="0" anchor="ctr"/>
              <a:lstStyle/>
              <a:p>
                <a:pPr marL="0" marR="0" lvl="0" indent="0" algn="ctr" defTabSz="914400" eaLnBrk="1" fontAlgn="auto" latinLnBrk="0" hangingPunct="1">
                  <a:lnSpc>
                    <a:spcPct val="130000"/>
                  </a:lnSpc>
                  <a:spcBef>
                    <a:spcPts val="0"/>
                  </a:spcBef>
                  <a:spcAft>
                    <a:spcPts val="0"/>
                  </a:spcAft>
                  <a:buClrTx/>
                  <a:buSzTx/>
                  <a:buFontTx/>
                  <a:buNone/>
                  <a:defRPr/>
                </a:pPr>
                <a:endParaRPr kumimoji="0" lang="zh-CN" altLang="en-US" sz="2665" b="1"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65" name="KSO_GN2"/>
              <p:cNvSpPr txBox="1">
                <a:spLocks noChangeArrowheads="1"/>
              </p:cNvSpPr>
              <p:nvPr/>
            </p:nvSpPr>
            <p:spPr bwMode="auto">
              <a:xfrm flipH="1">
                <a:off x="9648667"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FFFFFF"/>
                    </a:solidFill>
                    <a:effectLst/>
                    <a:uLnTx/>
                    <a:uFillTx/>
                    <a:latin typeface="+mn-lt"/>
                    <a:ea typeface="+mn-ea"/>
                    <a:cs typeface="+mn-ea"/>
                    <a:sym typeface="+mn-lt"/>
                  </a:rPr>
                  <a:t>03</a:t>
                </a:r>
                <a:endParaRPr kumimoji="0" lang="zh-CN" altLang="en-US" sz="36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66" name="TextBox 110"/>
              <p:cNvSpPr txBox="1"/>
              <p:nvPr/>
            </p:nvSpPr>
            <p:spPr>
              <a:xfrm>
                <a:off x="7603451" y="2542494"/>
                <a:ext cx="2646218" cy="116955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FFFFFF"/>
                    </a:solidFill>
                    <a:effectLst/>
                    <a:uLnTx/>
                    <a:uFillTx/>
                    <a:cs typeface="+mn-ea"/>
                    <a:sym typeface="+mn-lt"/>
                  </a:rPr>
                  <a:t>单击</a:t>
                </a:r>
                <a:r>
                  <a:rPr kumimoji="0" lang="zh-CN" altLang="en-US" sz="2000" b="0" i="0" u="none" strike="noStrike" kern="0" cap="none" spc="0" normalizeH="0" baseline="0" noProof="0" dirty="0">
                    <a:ln>
                      <a:noFill/>
                    </a:ln>
                    <a:solidFill>
                      <a:srgbClr val="FFFFFF"/>
                    </a:solidFill>
                    <a:effectLst/>
                    <a:uLnTx/>
                    <a:uFillTx/>
                    <a:cs typeface="+mn-ea"/>
                    <a:sym typeface="+mn-lt"/>
                  </a:rPr>
                  <a:t>此处输入标题</a:t>
                </a:r>
                <a:endParaRPr kumimoji="0" lang="en-US" altLang="zh-CN" sz="2000" b="0" i="0" u="none" strike="noStrike" kern="0" cap="none" spc="0" normalizeH="0" baseline="0" noProof="0" dirty="0">
                  <a:ln>
                    <a:noFill/>
                  </a:ln>
                  <a:solidFill>
                    <a:srgbClr val="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FFFFFF"/>
                    </a:solidFill>
                    <a:effectLst/>
                    <a:uLnTx/>
                    <a:uFillTx/>
                    <a:cs typeface="+mn-ea"/>
                    <a:sym typeface="+mn-lt"/>
                  </a:rPr>
                  <a:t>请在这里输入您的主要叙述内容</a:t>
                </a:r>
                <a:endParaRPr kumimoji="0" lang="en-US" altLang="zh-CN" sz="1200" b="0" i="0" u="none" strike="noStrike" kern="0" cap="none" spc="0" normalizeH="0" baseline="0" noProof="0" dirty="0">
                  <a:ln>
                    <a:noFill/>
                  </a:ln>
                  <a:solidFill>
                    <a:srgbClr val="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FFFFFF"/>
                    </a:solidFill>
                    <a:effectLst/>
                    <a:uLnTx/>
                    <a:uFillTx/>
                    <a:cs typeface="+mn-ea"/>
                    <a:sym typeface="+mn-lt"/>
                  </a:rPr>
                  <a:t>请在这里输入您的主要叙述内容</a:t>
                </a:r>
                <a:endParaRPr kumimoji="0" lang="en-US" altLang="zh-CN" sz="1200" b="0" i="0" u="none" strike="noStrike" kern="0" cap="none" spc="0" normalizeH="0" baseline="0" noProof="0" dirty="0">
                  <a:ln>
                    <a:noFill/>
                  </a:ln>
                  <a:solidFill>
                    <a:srgbClr val="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3200" b="0" i="0" u="none" strike="noStrike" kern="0" cap="none" spc="0" normalizeH="0" baseline="0" noProof="0" dirty="0">
                  <a:ln>
                    <a:noFill/>
                  </a:ln>
                  <a:solidFill>
                    <a:srgbClr val="FFFFFF"/>
                  </a:solidFill>
                  <a:effectLst/>
                  <a:uLnTx/>
                  <a:uFillTx/>
                  <a:cs typeface="+mn-ea"/>
                  <a:sym typeface="+mn-lt"/>
                </a:endParaRPr>
              </a:p>
            </p:txBody>
          </p:sp>
        </p:grpSp>
        <p:grpSp>
          <p:nvGrpSpPr>
            <p:cNvPr id="67" name="组合 66"/>
            <p:cNvGrpSpPr/>
            <p:nvPr/>
          </p:nvGrpSpPr>
          <p:grpSpPr>
            <a:xfrm>
              <a:off x="1603534" y="4220540"/>
              <a:ext cx="3732336" cy="1480984"/>
              <a:chOff x="1518382" y="4725340"/>
              <a:chExt cx="3732336" cy="1480984"/>
            </a:xfrm>
          </p:grpSpPr>
          <p:sp>
            <p:nvSpPr>
              <p:cNvPr id="68" name="圆角矩形 67"/>
              <p:cNvSpPr/>
              <p:nvPr/>
            </p:nvSpPr>
            <p:spPr>
              <a:xfrm>
                <a:off x="1684697" y="4725340"/>
                <a:ext cx="3468853" cy="1453275"/>
              </a:xfrm>
              <a:prstGeom prst="roundRect">
                <a:avLst>
                  <a:gd name="adj" fmla="val 10131"/>
                </a:avLst>
              </a:prstGeom>
              <a:solidFill>
                <a:srgbClr val="1D4F19"/>
              </a:solidFill>
              <a:ln w="25400" cap="flat" cmpd="sng" algn="ctr">
                <a:solidFill>
                  <a:sysClr val="window" lastClr="FFFFFF"/>
                </a:solidFill>
                <a:prstDash val="solid"/>
              </a:ln>
              <a:effectLst/>
            </p:spPr>
            <p:txBody>
              <a:bodyPr lIns="96000" tIns="0" rIns="96000" bIns="336000" anchor="ctr"/>
              <a:lstStyle/>
              <a:p>
                <a:pPr marL="0" marR="0" lvl="0" indent="0" algn="ctr" defTabSz="914400" eaLnBrk="1" fontAlgn="auto" latinLnBrk="0" hangingPunct="1">
                  <a:lnSpc>
                    <a:spcPct val="130000"/>
                  </a:lnSpc>
                  <a:spcBef>
                    <a:spcPts val="0"/>
                  </a:spcBef>
                  <a:spcAft>
                    <a:spcPts val="0"/>
                  </a:spcAft>
                  <a:buClrTx/>
                  <a:buSzTx/>
                  <a:buFontTx/>
                  <a:buNone/>
                  <a:defRPr/>
                </a:pPr>
                <a:endParaRPr kumimoji="0" lang="zh-CN" altLang="en-US" sz="2665" b="1"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69" name="KSO_GN4"/>
              <p:cNvSpPr txBox="1">
                <a:spLocks noChangeArrowheads="1"/>
              </p:cNvSpPr>
              <p:nvPr/>
            </p:nvSpPr>
            <p:spPr bwMode="auto">
              <a:xfrm flipH="1">
                <a:off x="1518382" y="576678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FFFFFF"/>
                    </a:solidFill>
                    <a:effectLst/>
                    <a:uLnTx/>
                    <a:uFillTx/>
                    <a:latin typeface="+mn-lt"/>
                    <a:ea typeface="+mn-ea"/>
                    <a:cs typeface="+mn-ea"/>
                    <a:sym typeface="+mn-lt"/>
                  </a:rPr>
                  <a:t>02</a:t>
                </a:r>
                <a:endParaRPr kumimoji="0" lang="zh-CN" altLang="en-US" sz="36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70" name="TextBox 110"/>
              <p:cNvSpPr txBox="1"/>
              <p:nvPr/>
            </p:nvSpPr>
            <p:spPr>
              <a:xfrm>
                <a:off x="2604500" y="5036773"/>
                <a:ext cx="2646218" cy="116955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FFFFFF"/>
                    </a:solidFill>
                    <a:effectLst/>
                    <a:uLnTx/>
                    <a:uFillTx/>
                    <a:cs typeface="+mn-ea"/>
                    <a:sym typeface="+mn-lt"/>
                  </a:rPr>
                  <a:t>单击</a:t>
                </a:r>
                <a:r>
                  <a:rPr kumimoji="0" lang="zh-CN" altLang="en-US" sz="2000" b="0" i="0" u="none" strike="noStrike" kern="0" cap="none" spc="0" normalizeH="0" baseline="0" noProof="0" dirty="0">
                    <a:ln>
                      <a:noFill/>
                    </a:ln>
                    <a:solidFill>
                      <a:srgbClr val="FFFFFF"/>
                    </a:solidFill>
                    <a:effectLst/>
                    <a:uLnTx/>
                    <a:uFillTx/>
                    <a:cs typeface="+mn-ea"/>
                    <a:sym typeface="+mn-lt"/>
                  </a:rPr>
                  <a:t>此处输入标题</a:t>
                </a:r>
                <a:endParaRPr kumimoji="0" lang="en-US" altLang="zh-CN" sz="2000" b="0" i="0" u="none" strike="noStrike" kern="0" cap="none" spc="0" normalizeH="0" baseline="0" noProof="0" dirty="0">
                  <a:ln>
                    <a:noFill/>
                  </a:ln>
                  <a:solidFill>
                    <a:srgbClr val="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FFFFFF"/>
                    </a:solidFill>
                    <a:effectLst/>
                    <a:uLnTx/>
                    <a:uFillTx/>
                    <a:cs typeface="+mn-ea"/>
                    <a:sym typeface="+mn-lt"/>
                  </a:rPr>
                  <a:t>请在这里输入您的主要叙述内容</a:t>
                </a:r>
                <a:endParaRPr kumimoji="0" lang="en-US" altLang="zh-CN" sz="1200" b="0" i="0" u="none" strike="noStrike" kern="0" cap="none" spc="0" normalizeH="0" baseline="0" noProof="0" dirty="0">
                  <a:ln>
                    <a:noFill/>
                  </a:ln>
                  <a:solidFill>
                    <a:srgbClr val="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FFFFFF"/>
                    </a:solidFill>
                    <a:effectLst/>
                    <a:uLnTx/>
                    <a:uFillTx/>
                    <a:cs typeface="+mn-ea"/>
                    <a:sym typeface="+mn-lt"/>
                  </a:rPr>
                  <a:t>请在这里输入您的主要叙述内容</a:t>
                </a:r>
                <a:endParaRPr kumimoji="0" lang="en-US" altLang="zh-CN" sz="1200" b="0" i="0" u="none" strike="noStrike" kern="0" cap="none" spc="0" normalizeH="0" baseline="0" noProof="0" dirty="0">
                  <a:ln>
                    <a:noFill/>
                  </a:ln>
                  <a:solidFill>
                    <a:srgbClr val="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3200" b="0" i="0" u="none" strike="noStrike" kern="0" cap="none" spc="0" normalizeH="0" baseline="0" noProof="0" dirty="0">
                  <a:ln>
                    <a:noFill/>
                  </a:ln>
                  <a:solidFill>
                    <a:srgbClr val="FFFFFF"/>
                  </a:solidFill>
                  <a:effectLst/>
                  <a:uLnTx/>
                  <a:uFillTx/>
                  <a:cs typeface="+mn-ea"/>
                  <a:sym typeface="+mn-lt"/>
                </a:endParaRPr>
              </a:p>
            </p:txBody>
          </p:sp>
        </p:grpSp>
        <p:grpSp>
          <p:nvGrpSpPr>
            <p:cNvPr id="71" name="组合 70"/>
            <p:cNvGrpSpPr/>
            <p:nvPr/>
          </p:nvGrpSpPr>
          <p:grpSpPr>
            <a:xfrm>
              <a:off x="7078724" y="4220539"/>
              <a:ext cx="3641768" cy="1480985"/>
              <a:chOff x="6993572" y="4725339"/>
              <a:chExt cx="3641768" cy="1480985"/>
            </a:xfrm>
          </p:grpSpPr>
          <p:sp>
            <p:nvSpPr>
              <p:cNvPr id="72" name="圆角矩形 71"/>
              <p:cNvSpPr/>
              <p:nvPr/>
            </p:nvSpPr>
            <p:spPr>
              <a:xfrm>
                <a:off x="6993572" y="4725339"/>
                <a:ext cx="3468854" cy="1453275"/>
              </a:xfrm>
              <a:prstGeom prst="roundRect">
                <a:avLst>
                  <a:gd name="adj" fmla="val 10131"/>
                </a:avLst>
              </a:prstGeom>
              <a:solidFill>
                <a:schemeClr val="tx1">
                  <a:lumMod val="85000"/>
                  <a:lumOff val="15000"/>
                </a:schemeClr>
              </a:solidFill>
              <a:ln w="25400" cap="flat" cmpd="sng" algn="ctr">
                <a:solidFill>
                  <a:sysClr val="window" lastClr="FFFFFF"/>
                </a:solidFill>
                <a:prstDash val="solid"/>
              </a:ln>
              <a:effectLst/>
            </p:spPr>
            <p:txBody>
              <a:bodyPr lIns="96000" tIns="0" rIns="96000" bIns="336000" anchor="ctr"/>
              <a:lstStyle/>
              <a:p>
                <a:pPr marL="0" marR="0" lvl="0" indent="0" algn="ctr" defTabSz="914400" eaLnBrk="1" fontAlgn="auto" latinLnBrk="0" hangingPunct="1">
                  <a:lnSpc>
                    <a:spcPct val="130000"/>
                  </a:lnSpc>
                  <a:spcBef>
                    <a:spcPts val="0"/>
                  </a:spcBef>
                  <a:spcAft>
                    <a:spcPts val="0"/>
                  </a:spcAft>
                  <a:buClrTx/>
                  <a:buSzTx/>
                  <a:buFontTx/>
                  <a:buNone/>
                  <a:defRPr/>
                </a:pPr>
                <a:endParaRPr kumimoji="0" lang="en-US" altLang="zh-CN" sz="2665" b="1"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73" name="KSO_GN3"/>
              <p:cNvSpPr txBox="1">
                <a:spLocks noChangeArrowheads="1"/>
              </p:cNvSpPr>
              <p:nvPr/>
            </p:nvSpPr>
            <p:spPr bwMode="auto">
              <a:xfrm flipH="1">
                <a:off x="9634811" y="579449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a:ln>
                      <a:noFill/>
                    </a:ln>
                    <a:solidFill>
                      <a:schemeClr val="bg1"/>
                    </a:solidFill>
                    <a:effectLst/>
                    <a:uLnTx/>
                    <a:uFillTx/>
                    <a:latin typeface="+mn-lt"/>
                    <a:ea typeface="+mn-ea"/>
                    <a:cs typeface="+mn-ea"/>
                    <a:sym typeface="+mn-lt"/>
                  </a:rPr>
                  <a:t>04</a:t>
                </a:r>
                <a:endParaRPr kumimoji="0" lang="zh-CN" altLang="en-US" sz="3600" b="1" i="0" u="none" strike="noStrike" kern="0" cap="none" spc="0" normalizeH="0" baseline="0" noProof="0" dirty="0">
                  <a:ln>
                    <a:noFill/>
                  </a:ln>
                  <a:solidFill>
                    <a:schemeClr val="bg1"/>
                  </a:solidFill>
                  <a:effectLst/>
                  <a:uLnTx/>
                  <a:uFillTx/>
                  <a:latin typeface="+mn-lt"/>
                  <a:ea typeface="+mn-ea"/>
                  <a:cs typeface="+mn-ea"/>
                  <a:sym typeface="+mn-lt"/>
                </a:endParaRPr>
              </a:p>
            </p:txBody>
          </p:sp>
          <p:sp>
            <p:nvSpPr>
              <p:cNvPr id="74" name="TextBox 110"/>
              <p:cNvSpPr txBox="1"/>
              <p:nvPr/>
            </p:nvSpPr>
            <p:spPr>
              <a:xfrm>
                <a:off x="7603451" y="5036773"/>
                <a:ext cx="2646218" cy="116955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chemeClr val="bg1"/>
                    </a:solidFill>
                    <a:effectLst/>
                    <a:uLnTx/>
                    <a:uFillTx/>
                    <a:cs typeface="+mn-ea"/>
                    <a:sym typeface="+mn-lt"/>
                  </a:rPr>
                  <a:t>单击</a:t>
                </a:r>
                <a:r>
                  <a:rPr kumimoji="0" lang="zh-CN" altLang="en-US" sz="2000" b="0" i="0" u="none" strike="noStrike" kern="0" cap="none" spc="0" normalizeH="0" baseline="0" noProof="0" dirty="0">
                    <a:ln>
                      <a:noFill/>
                    </a:ln>
                    <a:solidFill>
                      <a:schemeClr val="bg1"/>
                    </a:solidFill>
                    <a:effectLst/>
                    <a:uLnTx/>
                    <a:uFillTx/>
                    <a:cs typeface="+mn-ea"/>
                    <a:sym typeface="+mn-lt"/>
                  </a:rPr>
                  <a:t>此处输入标题</a:t>
                </a:r>
                <a:endParaRPr kumimoji="0" lang="en-US" altLang="zh-CN" sz="2000" b="0" i="0" u="none" strike="noStrike" kern="0" cap="none" spc="0" normalizeH="0" baseline="0" noProof="0" dirty="0">
                  <a:ln>
                    <a:noFill/>
                  </a:ln>
                  <a:solidFill>
                    <a:schemeClr val="bg1"/>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solidFill>
                    <a:effectLst/>
                    <a:uLnTx/>
                    <a:uFillTx/>
                    <a:cs typeface="+mn-ea"/>
                    <a:sym typeface="+mn-lt"/>
                  </a:rPr>
                  <a:t>请在这里输入您的主要叙述内容</a:t>
                </a:r>
                <a:endParaRPr kumimoji="0" lang="en-US" altLang="zh-CN" sz="1200" b="0" i="0" u="none" strike="noStrike" kern="0" cap="none" spc="0" normalizeH="0" baseline="0" noProof="0" dirty="0">
                  <a:ln>
                    <a:noFill/>
                  </a:ln>
                  <a:solidFill>
                    <a:schemeClr val="bg1"/>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solidFill>
                    <a:effectLst/>
                    <a:uLnTx/>
                    <a:uFillTx/>
                    <a:cs typeface="+mn-ea"/>
                    <a:sym typeface="+mn-lt"/>
                  </a:rPr>
                  <a:t>请在这里输入您的主要叙述内容</a:t>
                </a:r>
                <a:endParaRPr kumimoji="0" lang="en-US" altLang="zh-CN" sz="1200" b="0" i="0" u="none" strike="noStrike" kern="0" cap="none" spc="0" normalizeH="0" baseline="0" noProof="0" dirty="0">
                  <a:ln>
                    <a:noFill/>
                  </a:ln>
                  <a:solidFill>
                    <a:schemeClr val="bg1"/>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3200" b="0" i="0" u="none" strike="noStrike" kern="0" cap="none" spc="0" normalizeH="0" baseline="0" noProof="0" dirty="0">
                  <a:ln>
                    <a:noFill/>
                  </a:ln>
                  <a:solidFill>
                    <a:schemeClr val="bg1"/>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8" name="直接连接符 2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9"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endParaRPr lang="zh-CN" altLang="en-US" dirty="0" smtClean="0">
              <a:solidFill>
                <a:prstClr val="black"/>
              </a:solidFill>
              <a:cs typeface="+mn-ea"/>
              <a:sym typeface="+mn-lt"/>
            </a:endParaRPr>
          </a:p>
        </p:txBody>
      </p:sp>
      <p:grpSp>
        <p:nvGrpSpPr>
          <p:cNvPr id="3" name="组合 2"/>
          <p:cNvGrpSpPr/>
          <p:nvPr/>
        </p:nvGrpSpPr>
        <p:grpSpPr>
          <a:xfrm>
            <a:off x="1127448" y="1666464"/>
            <a:ext cx="10295764" cy="4104984"/>
            <a:chOff x="1127448" y="1666464"/>
            <a:chExt cx="10295764" cy="4104984"/>
          </a:xfrm>
        </p:grpSpPr>
        <p:grpSp>
          <p:nvGrpSpPr>
            <p:cNvPr id="125" name="Group 1"/>
            <p:cNvGrpSpPr/>
            <p:nvPr/>
          </p:nvGrpSpPr>
          <p:grpSpPr>
            <a:xfrm>
              <a:off x="4447093" y="2807005"/>
              <a:ext cx="3964564" cy="2552816"/>
              <a:chOff x="4368418" y="2523549"/>
              <a:chExt cx="3626941" cy="2335418"/>
            </a:xfrm>
          </p:grpSpPr>
          <p:sp>
            <p:nvSpPr>
              <p:cNvPr id="126" name="Freeform 69"/>
              <p:cNvSpPr/>
              <p:nvPr/>
            </p:nvSpPr>
            <p:spPr bwMode="auto">
              <a:xfrm rot="5400000">
                <a:off x="4570041" y="3489636"/>
                <a:ext cx="1059798" cy="404382"/>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rgbClr val="333F50">
                  <a:lumMod val="75000"/>
                </a:srgb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27" name="Freeform 70"/>
              <p:cNvSpPr/>
              <p:nvPr/>
            </p:nvSpPr>
            <p:spPr bwMode="auto">
              <a:xfrm rot="5400000">
                <a:off x="4470082" y="3060265"/>
                <a:ext cx="528195" cy="73152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rgbClr val="1D4F19"/>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28" name="Freeform 71"/>
              <p:cNvSpPr/>
              <p:nvPr/>
            </p:nvSpPr>
            <p:spPr bwMode="auto">
              <a:xfrm rot="5400000">
                <a:off x="4468378" y="3590164"/>
                <a:ext cx="531603" cy="731522"/>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rgbClr val="1D4F19"/>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29" name="Freeform 72"/>
              <p:cNvSpPr/>
              <p:nvPr/>
            </p:nvSpPr>
            <p:spPr bwMode="auto">
              <a:xfrm rot="5400000">
                <a:off x="4931827" y="3564038"/>
                <a:ext cx="1697039" cy="254442"/>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rgbClr val="333F50">
                  <a:lumMod val="75000"/>
                </a:srgb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30" name="Freeform 73"/>
              <p:cNvSpPr/>
              <p:nvPr/>
            </p:nvSpPr>
            <p:spPr bwMode="auto">
              <a:xfrm rot="5400000">
                <a:off x="5005661" y="2915437"/>
                <a:ext cx="847384" cy="701988"/>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tx1">
                  <a:lumMod val="85000"/>
                  <a:lumOff val="15000"/>
                </a:scheme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31" name="Freeform 74"/>
              <p:cNvSpPr/>
              <p:nvPr/>
            </p:nvSpPr>
            <p:spPr bwMode="auto">
              <a:xfrm rot="5400000">
                <a:off x="5004524" y="3763957"/>
                <a:ext cx="849656" cy="701988"/>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tx1">
                  <a:lumMod val="85000"/>
                  <a:lumOff val="15000"/>
                </a:scheme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32" name="Freeform 75"/>
              <p:cNvSpPr/>
              <p:nvPr/>
            </p:nvSpPr>
            <p:spPr bwMode="auto">
              <a:xfrm rot="5400000">
                <a:off x="6733368" y="3490203"/>
                <a:ext cx="1059798" cy="403246"/>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rgbClr val="123210"/>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33" name="Freeform 76"/>
              <p:cNvSpPr/>
              <p:nvPr/>
            </p:nvSpPr>
            <p:spPr bwMode="auto">
              <a:xfrm rot="5400000">
                <a:off x="7365499" y="3060265"/>
                <a:ext cx="528195" cy="73152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rgbClr val="1D4F19"/>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34" name="Freeform 77"/>
              <p:cNvSpPr/>
              <p:nvPr/>
            </p:nvSpPr>
            <p:spPr bwMode="auto">
              <a:xfrm rot="5400000">
                <a:off x="7363796" y="3590164"/>
                <a:ext cx="531603" cy="731522"/>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rgbClr val="1D4F19"/>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35" name="Freeform 78"/>
              <p:cNvSpPr/>
              <p:nvPr/>
            </p:nvSpPr>
            <p:spPr bwMode="auto">
              <a:xfrm rot="5400000">
                <a:off x="5733774" y="3564038"/>
                <a:ext cx="1697039" cy="254442"/>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rgbClr val="333F50">
                  <a:lumMod val="75000"/>
                </a:srgb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36" name="Freeform 79"/>
              <p:cNvSpPr/>
              <p:nvPr/>
            </p:nvSpPr>
            <p:spPr bwMode="auto">
              <a:xfrm rot="5400000">
                <a:off x="6510164" y="2916005"/>
                <a:ext cx="847384" cy="700853"/>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tx1">
                  <a:lumMod val="85000"/>
                  <a:lumOff val="15000"/>
                </a:scheme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37" name="Freeform 80"/>
              <p:cNvSpPr/>
              <p:nvPr/>
            </p:nvSpPr>
            <p:spPr bwMode="auto">
              <a:xfrm rot="5400000">
                <a:off x="6509028" y="3764525"/>
                <a:ext cx="849656" cy="700853"/>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tx1">
                  <a:lumMod val="85000"/>
                  <a:lumOff val="15000"/>
                </a:scheme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38" name="Freeform 81"/>
              <p:cNvSpPr/>
              <p:nvPr/>
            </p:nvSpPr>
            <p:spPr bwMode="auto">
              <a:xfrm rot="5400000">
                <a:off x="5594058" y="2742779"/>
                <a:ext cx="1166573" cy="728114"/>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rgbClr val="1D4F19"/>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39" name="Freeform 82"/>
              <p:cNvSpPr/>
              <p:nvPr/>
            </p:nvSpPr>
            <p:spPr bwMode="auto">
              <a:xfrm rot="5400000">
                <a:off x="5592922" y="3910488"/>
                <a:ext cx="1168845" cy="728114"/>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rgbClr val="1D4F19"/>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40" name="Freeform 83"/>
              <p:cNvSpPr/>
              <p:nvPr/>
            </p:nvSpPr>
            <p:spPr bwMode="auto">
              <a:xfrm rot="5400000">
                <a:off x="7725013" y="3425457"/>
                <a:ext cx="9087" cy="531603"/>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41" name="Freeform 84"/>
              <p:cNvSpPr/>
              <p:nvPr/>
            </p:nvSpPr>
            <p:spPr bwMode="auto">
              <a:xfrm rot="5400000">
                <a:off x="6992355" y="3403875"/>
                <a:ext cx="9087" cy="574767"/>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42" name="Freeform 85"/>
              <p:cNvSpPr/>
              <p:nvPr/>
            </p:nvSpPr>
            <p:spPr bwMode="auto">
              <a:xfrm rot="5400000">
                <a:off x="4629676" y="3425457"/>
                <a:ext cx="9087" cy="531603"/>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43" name="Freeform 86"/>
              <p:cNvSpPr/>
              <p:nvPr/>
            </p:nvSpPr>
            <p:spPr bwMode="auto">
              <a:xfrm rot="5400000">
                <a:off x="5361198" y="3403875"/>
                <a:ext cx="9087" cy="574767"/>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44" name="Freeform 87"/>
              <p:cNvSpPr/>
              <p:nvPr/>
            </p:nvSpPr>
            <p:spPr bwMode="auto">
              <a:xfrm rot="5400000">
                <a:off x="6172801" y="3327202"/>
                <a:ext cx="9087" cy="728114"/>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45" name="Freeform 88"/>
              <p:cNvSpPr/>
              <p:nvPr/>
            </p:nvSpPr>
            <p:spPr bwMode="auto">
              <a:xfrm rot="5400000">
                <a:off x="7303593" y="3529960"/>
                <a:ext cx="1059798" cy="323733"/>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46" name="Freeform 89"/>
              <p:cNvSpPr/>
              <p:nvPr/>
            </p:nvSpPr>
            <p:spPr bwMode="auto">
              <a:xfrm rot="5400000">
                <a:off x="6837871" y="3587891"/>
                <a:ext cx="1059798" cy="207871"/>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47" name="Freeform 90"/>
              <p:cNvSpPr/>
              <p:nvPr/>
            </p:nvSpPr>
            <p:spPr bwMode="auto">
              <a:xfrm rot="5400000">
                <a:off x="6303998" y="3559494"/>
                <a:ext cx="1697039" cy="26353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48" name="Freeform 91"/>
              <p:cNvSpPr/>
              <p:nvPr/>
            </p:nvSpPr>
            <p:spPr bwMode="auto">
              <a:xfrm rot="5400000">
                <a:off x="5804200" y="3621969"/>
                <a:ext cx="1697039" cy="138580"/>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49" name="Freeform 92"/>
              <p:cNvSpPr/>
              <p:nvPr/>
            </p:nvSpPr>
            <p:spPr bwMode="auto">
              <a:xfrm rot="5400000">
                <a:off x="4000386" y="3529960"/>
                <a:ext cx="1059798" cy="323733"/>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50" name="Freeform 93"/>
              <p:cNvSpPr/>
              <p:nvPr/>
            </p:nvSpPr>
            <p:spPr bwMode="auto">
              <a:xfrm rot="5400000">
                <a:off x="4466105" y="3587891"/>
                <a:ext cx="1059798" cy="207871"/>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rgbClr val="1D4F19">
                  <a:alpha val="25000"/>
                </a:srgbClr>
              </a:solidFill>
              <a:ln>
                <a:solidFill>
                  <a:srgbClr val="1D4F19"/>
                </a:solid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51" name="Freeform 94"/>
              <p:cNvSpPr/>
              <p:nvPr/>
            </p:nvSpPr>
            <p:spPr bwMode="auto">
              <a:xfrm rot="5400000">
                <a:off x="4362170" y="3558926"/>
                <a:ext cx="1697039" cy="264666"/>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rgbClr val="123210">
                  <a:alpha val="25000"/>
                </a:srgb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52" name="Freeform 95"/>
              <p:cNvSpPr/>
              <p:nvPr/>
            </p:nvSpPr>
            <p:spPr bwMode="auto">
              <a:xfrm rot="5400000">
                <a:off x="4862537" y="3621969"/>
                <a:ext cx="1697039" cy="138580"/>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53" name="Freeform 96"/>
              <p:cNvSpPr/>
              <p:nvPr/>
            </p:nvSpPr>
            <p:spPr bwMode="auto">
              <a:xfrm rot="5400000">
                <a:off x="5303835" y="3621400"/>
                <a:ext cx="2335417" cy="139716"/>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tx1">
                  <a:lumMod val="85000"/>
                  <a:lumOff val="15000"/>
                  <a:alpha val="25000"/>
                </a:scheme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sp>
            <p:nvSpPr>
              <p:cNvPr id="154" name="Freeform 97"/>
              <p:cNvSpPr/>
              <p:nvPr/>
            </p:nvSpPr>
            <p:spPr bwMode="auto">
              <a:xfrm rot="5400000">
                <a:off x="4713165" y="3623672"/>
                <a:ext cx="2335417" cy="13517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ysClr val="window" lastClr="FFFFFF">
                  <a:alpha val="25000"/>
                </a:sysClr>
              </a:solidFill>
              <a:ln>
                <a:noFill/>
              </a:ln>
            </p:spPr>
            <p:txBody>
              <a:bodyPr vert="horz" wrap="square" lIns="128580" tIns="64290" rIns="128580" bIns="64290"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800" b="0" i="0" u="none" strike="noStrike" kern="0" cap="none" spc="0" normalizeH="0" baseline="0" noProof="0">
                  <a:ln>
                    <a:noFill/>
                  </a:ln>
                  <a:solidFill>
                    <a:sysClr val="windowText" lastClr="000000"/>
                  </a:solidFill>
                  <a:effectLst/>
                  <a:uLnTx/>
                  <a:uFillTx/>
                  <a:cs typeface="+mn-ea"/>
                  <a:sym typeface="+mn-lt"/>
                </a:endParaRPr>
              </a:p>
            </p:txBody>
          </p:sp>
        </p:grpSp>
        <p:cxnSp>
          <p:nvCxnSpPr>
            <p:cNvPr id="165" name="Elbow Connector 41"/>
            <p:cNvCxnSpPr/>
            <p:nvPr/>
          </p:nvCxnSpPr>
          <p:spPr>
            <a:xfrm rot="10800000">
              <a:off x="3735603" y="2806055"/>
              <a:ext cx="834769" cy="762468"/>
            </a:xfrm>
            <a:prstGeom prst="bentConnector3">
              <a:avLst>
                <a:gd name="adj1" fmla="val 50000"/>
              </a:avLst>
            </a:prstGeom>
            <a:noFill/>
            <a:ln w="6350" cap="flat" cmpd="sng" algn="ctr">
              <a:solidFill>
                <a:sysClr val="window" lastClr="FFFFFF">
                  <a:lumMod val="65000"/>
                </a:sysClr>
              </a:solidFill>
              <a:prstDash val="solid"/>
              <a:miter lim="800000"/>
              <a:headEnd type="oval"/>
              <a:tailEnd type="oval"/>
            </a:ln>
            <a:effectLst/>
          </p:spPr>
        </p:cxnSp>
        <p:cxnSp>
          <p:nvCxnSpPr>
            <p:cNvPr id="166" name="Elbow Connector 42"/>
            <p:cNvCxnSpPr/>
            <p:nvPr/>
          </p:nvCxnSpPr>
          <p:spPr>
            <a:xfrm rot="10800000">
              <a:off x="3773079" y="4718355"/>
              <a:ext cx="1588294" cy="292563"/>
            </a:xfrm>
            <a:prstGeom prst="bentConnector3">
              <a:avLst>
                <a:gd name="adj1" fmla="val 50000"/>
              </a:avLst>
            </a:prstGeom>
            <a:noFill/>
            <a:ln w="6350" cap="flat" cmpd="sng" algn="ctr">
              <a:solidFill>
                <a:sysClr val="window" lastClr="FFFFFF">
                  <a:lumMod val="65000"/>
                </a:sysClr>
              </a:solidFill>
              <a:prstDash val="solid"/>
              <a:miter lim="800000"/>
              <a:headEnd type="oval"/>
              <a:tailEnd type="oval"/>
            </a:ln>
            <a:effectLst/>
          </p:spPr>
        </p:cxnSp>
        <p:cxnSp>
          <p:nvCxnSpPr>
            <p:cNvPr id="167" name="Elbow Connector 43"/>
            <p:cNvCxnSpPr/>
            <p:nvPr/>
          </p:nvCxnSpPr>
          <p:spPr>
            <a:xfrm rot="10800000" flipV="1">
              <a:off x="6822358" y="1939728"/>
              <a:ext cx="1931960" cy="968015"/>
            </a:xfrm>
            <a:prstGeom prst="bentConnector3">
              <a:avLst>
                <a:gd name="adj1" fmla="val 50000"/>
              </a:avLst>
            </a:prstGeom>
            <a:noFill/>
            <a:ln w="6350" cap="flat" cmpd="sng" algn="ctr">
              <a:solidFill>
                <a:sysClr val="window" lastClr="FFFFFF">
                  <a:lumMod val="65000"/>
                </a:sysClr>
              </a:solidFill>
              <a:prstDash val="solid"/>
              <a:miter lim="800000"/>
              <a:headEnd type="oval"/>
              <a:tailEnd type="oval"/>
            </a:ln>
            <a:effectLst/>
          </p:spPr>
        </p:cxnSp>
        <p:cxnSp>
          <p:nvCxnSpPr>
            <p:cNvPr id="168" name="Elbow Connector 44"/>
            <p:cNvCxnSpPr/>
            <p:nvPr/>
          </p:nvCxnSpPr>
          <p:spPr>
            <a:xfrm rot="10800000">
              <a:off x="7882937" y="3435358"/>
              <a:ext cx="824223" cy="295429"/>
            </a:xfrm>
            <a:prstGeom prst="bentConnector3">
              <a:avLst>
                <a:gd name="adj1" fmla="val 50000"/>
              </a:avLst>
            </a:prstGeom>
            <a:noFill/>
            <a:ln w="6350" cap="flat" cmpd="sng" algn="ctr">
              <a:solidFill>
                <a:sysClr val="window" lastClr="FFFFFF">
                  <a:lumMod val="65000"/>
                </a:sysClr>
              </a:solidFill>
              <a:prstDash val="solid"/>
              <a:miter lim="800000"/>
              <a:headEnd type="oval"/>
              <a:tailEnd type="oval"/>
            </a:ln>
            <a:effectLst/>
          </p:spPr>
        </p:cxnSp>
        <p:cxnSp>
          <p:nvCxnSpPr>
            <p:cNvPr id="169" name="Elbow Connector 45"/>
            <p:cNvCxnSpPr/>
            <p:nvPr/>
          </p:nvCxnSpPr>
          <p:spPr>
            <a:xfrm rot="10800000">
              <a:off x="7027321" y="5248564"/>
              <a:ext cx="1728387" cy="377133"/>
            </a:xfrm>
            <a:prstGeom prst="bentConnector3">
              <a:avLst>
                <a:gd name="adj1" fmla="val 50000"/>
              </a:avLst>
            </a:prstGeom>
            <a:noFill/>
            <a:ln w="6350" cap="flat" cmpd="sng" algn="ctr">
              <a:solidFill>
                <a:sysClr val="window" lastClr="FFFFFF">
                  <a:lumMod val="65000"/>
                </a:sysClr>
              </a:solidFill>
              <a:prstDash val="solid"/>
              <a:miter lim="800000"/>
              <a:headEnd type="oval"/>
              <a:tailEnd type="oval"/>
            </a:ln>
            <a:effectLst/>
          </p:spPr>
        </p:cxnSp>
        <p:sp>
          <p:nvSpPr>
            <p:cNvPr id="170" name="矩形 76"/>
            <p:cNvSpPr>
              <a:spLocks noChangeArrowheads="1"/>
            </p:cNvSpPr>
            <p:nvPr/>
          </p:nvSpPr>
          <p:spPr bwMode="auto">
            <a:xfrm>
              <a:off x="9048328" y="1666464"/>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71" name="矩形 47"/>
            <p:cNvSpPr>
              <a:spLocks noChangeArrowheads="1"/>
            </p:cNvSpPr>
            <p:nvPr/>
          </p:nvSpPr>
          <p:spPr bwMode="auto">
            <a:xfrm>
              <a:off x="9048328" y="2047464"/>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72" name="矩形 76"/>
            <p:cNvSpPr>
              <a:spLocks noChangeArrowheads="1"/>
            </p:cNvSpPr>
            <p:nvPr/>
          </p:nvSpPr>
          <p:spPr bwMode="auto">
            <a:xfrm>
              <a:off x="9048328" y="3266092"/>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73" name="矩形 47"/>
            <p:cNvSpPr>
              <a:spLocks noChangeArrowheads="1"/>
            </p:cNvSpPr>
            <p:nvPr/>
          </p:nvSpPr>
          <p:spPr bwMode="auto">
            <a:xfrm>
              <a:off x="9048328" y="3647092"/>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74" name="矩形 76"/>
            <p:cNvSpPr>
              <a:spLocks noChangeArrowheads="1"/>
            </p:cNvSpPr>
            <p:nvPr/>
          </p:nvSpPr>
          <p:spPr bwMode="auto">
            <a:xfrm>
              <a:off x="9048328" y="5079298"/>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75" name="矩形 47"/>
            <p:cNvSpPr>
              <a:spLocks noChangeArrowheads="1"/>
            </p:cNvSpPr>
            <p:nvPr/>
          </p:nvSpPr>
          <p:spPr bwMode="auto">
            <a:xfrm>
              <a:off x="9048328" y="5460298"/>
              <a:ext cx="237488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endParaRPr lang="zh-CN" altLang="en-US" sz="1200" dirty="0">
                <a:solidFill>
                  <a:schemeClr val="tx1">
                    <a:lumMod val="85000"/>
                    <a:lumOff val="15000"/>
                  </a:schemeClr>
                </a:solidFill>
                <a:cs typeface="+mn-ea"/>
                <a:sym typeface="+mn-lt"/>
              </a:endParaRPr>
            </a:p>
          </p:txBody>
        </p:sp>
        <p:sp>
          <p:nvSpPr>
            <p:cNvPr id="176" name="矩形 76"/>
            <p:cNvSpPr>
              <a:spLocks noChangeArrowheads="1"/>
            </p:cNvSpPr>
            <p:nvPr/>
          </p:nvSpPr>
          <p:spPr bwMode="auto">
            <a:xfrm>
              <a:off x="1127448" y="4288256"/>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77" name="矩形 47"/>
            <p:cNvSpPr>
              <a:spLocks noChangeArrowheads="1"/>
            </p:cNvSpPr>
            <p:nvPr/>
          </p:nvSpPr>
          <p:spPr bwMode="auto">
            <a:xfrm>
              <a:off x="1127448" y="4669256"/>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178" name="矩形 76"/>
            <p:cNvSpPr>
              <a:spLocks noChangeArrowheads="1"/>
            </p:cNvSpPr>
            <p:nvPr/>
          </p:nvSpPr>
          <p:spPr bwMode="auto">
            <a:xfrm>
              <a:off x="1127448" y="2256752"/>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79" name="矩形 47"/>
            <p:cNvSpPr>
              <a:spLocks noChangeArrowheads="1"/>
            </p:cNvSpPr>
            <p:nvPr/>
          </p:nvSpPr>
          <p:spPr bwMode="auto">
            <a:xfrm>
              <a:off x="1127448" y="2637752"/>
              <a:ext cx="237488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0460"/>
            <a:ext cx="12192000" cy="6837539"/>
          </a:xfrm>
          <a:prstGeom prst="rect">
            <a:avLst/>
          </a:prstGeom>
          <a:effectLst/>
        </p:spPr>
      </p:pic>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9" name="矩形 8"/>
          <p:cNvSpPr/>
          <p:nvPr/>
        </p:nvSpPr>
        <p:spPr>
          <a:xfrm>
            <a:off x="1559496" y="1628800"/>
            <a:ext cx="9562640" cy="1106398"/>
          </a:xfrm>
          <a:prstGeom prst="rect">
            <a:avLst/>
          </a:prstGeom>
        </p:spPr>
        <p:txBody>
          <a:bodyPr wrap="square" lIns="89858" tIns="44929" rIns="89858" bIns="44929">
            <a:spAutoFit/>
          </a:bodyPr>
          <a:lstStyle/>
          <a:p>
            <a:pPr algn="ctr"/>
            <a:r>
              <a:rPr lang="zh-CN" altLang="en-US" sz="6600" b="1" dirty="0">
                <a:solidFill>
                  <a:srgbClr val="1D4F19"/>
                </a:solidFill>
                <a:cs typeface="+mn-ea"/>
                <a:sym typeface="+mn-lt"/>
              </a:rPr>
              <a:t>演讲</a:t>
            </a:r>
            <a:r>
              <a:rPr lang="zh-CN" altLang="en-US" sz="6600" b="1" dirty="0" smtClean="0">
                <a:solidFill>
                  <a:srgbClr val="1D4F19"/>
                </a:solidFill>
                <a:cs typeface="+mn-ea"/>
                <a:sym typeface="+mn-lt"/>
              </a:rPr>
              <a:t>完毕  感谢聆听</a:t>
            </a:r>
            <a:endParaRPr lang="zh-CN" altLang="en-US" sz="6600" b="1" dirty="0">
              <a:solidFill>
                <a:srgbClr val="1D4F19"/>
              </a:solidFill>
              <a:cs typeface="+mn-ea"/>
              <a:sym typeface="+mn-lt"/>
            </a:endParaRPr>
          </a:p>
        </p:txBody>
      </p:sp>
      <p:sp>
        <p:nvSpPr>
          <p:cNvPr id="10" name="TextBox 14"/>
          <p:cNvSpPr txBox="1"/>
          <p:nvPr/>
        </p:nvSpPr>
        <p:spPr>
          <a:xfrm>
            <a:off x="5691839" y="2839980"/>
            <a:ext cx="1190625" cy="282575"/>
          </a:xfrm>
          <a:prstGeom prst="rect">
            <a:avLst/>
          </a:prstGeom>
          <a:noFill/>
        </p:spPr>
        <p:txBody>
          <a:bodyPr wrap="none" lIns="67376" tIns="33688" rIns="67376" bIns="33688" rtlCol="0">
            <a:spAutoFit/>
          </a:bodyPr>
          <a:lstStyle>
            <a:defPPr>
              <a:defRPr lang="zh-CN"/>
            </a:defPPr>
            <a:lvl1pPr>
              <a:defRPr sz="2000">
                <a:solidFill>
                  <a:schemeClr val="accent2"/>
                </a:solidFill>
                <a:latin typeface="+mn-ea"/>
                <a:ea typeface="+mn-ea"/>
              </a:defRPr>
            </a:lvl1pPr>
          </a:lstStyle>
          <a:p>
            <a:r>
              <a:rPr lang="zh-CN" altLang="en-US" sz="1400" dirty="0" smtClean="0">
                <a:solidFill>
                  <a:schemeClr val="tx1">
                    <a:lumMod val="85000"/>
                    <a:lumOff val="15000"/>
                  </a:schemeClr>
                </a:solidFill>
                <a:latin typeface="+mn-lt"/>
                <a:cs typeface="+mn-ea"/>
                <a:sym typeface="+mn-lt"/>
              </a:rPr>
              <a:t>演讲人：</a:t>
            </a:r>
            <a:r>
              <a:rPr lang="en-US" altLang="zh-CN" sz="1400" dirty="0" smtClean="0">
                <a:solidFill>
                  <a:schemeClr val="tx1">
                    <a:lumMod val="85000"/>
                    <a:lumOff val="15000"/>
                  </a:schemeClr>
                </a:solidFill>
                <a:latin typeface="+mn-lt"/>
                <a:cs typeface="+mn-ea"/>
                <a:sym typeface="+mn-lt"/>
              </a:rPr>
              <a:t>XXX</a:t>
            </a:r>
            <a:endParaRPr lang="en-US" altLang="zh-CN" sz="1400" dirty="0" smtClean="0">
              <a:solidFill>
                <a:schemeClr val="tx1">
                  <a:lumMod val="85000"/>
                  <a:lumOff val="15000"/>
                </a:schemeClr>
              </a:solidFill>
              <a:latin typeface="+mn-lt"/>
              <a:cs typeface="+mn-ea"/>
              <a:sym typeface="+mn-lt"/>
            </a:endParaRPr>
          </a:p>
        </p:txBody>
      </p:sp>
      <p:sp>
        <p:nvSpPr>
          <p:cNvPr id="7" name="文本框 6"/>
          <p:cNvSpPr txBox="1"/>
          <p:nvPr/>
        </p:nvSpPr>
        <p:spPr>
          <a:xfrm>
            <a:off x="7550507" y="953889"/>
            <a:ext cx="4121706" cy="369332"/>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ym typeface="+mn-ea"/>
              </a:rPr>
              <a:t>更多资源，请访问</a:t>
            </a:r>
            <a:r>
              <a:rPr lang="en-US" altLang="zh-CN" dirty="0">
                <a:sym typeface="+mn-ea"/>
                <a:hlinkClick r:id="rId2"/>
              </a:rPr>
              <a:t>http://www.92ppt.net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8" name="Oval 22"/>
          <p:cNvSpPr/>
          <p:nvPr/>
        </p:nvSpPr>
        <p:spPr bwMode="auto">
          <a:xfrm>
            <a:off x="5259014" y="1484784"/>
            <a:ext cx="1673971" cy="1673971"/>
          </a:xfrm>
          <a:prstGeom prst="ellipse">
            <a:avLst/>
          </a:prstGeom>
          <a:solidFill>
            <a:srgbClr val="1D4F19"/>
          </a:solidFill>
          <a:ln w="19050">
            <a:noFill/>
            <a:round/>
          </a:ln>
        </p:spPr>
        <p:txBody>
          <a:bodyPr rot="0" spcFirstLastPara="0" vert="horz" wrap="none" lIns="91440" tIns="45720" rIns="91440" bIns="45720" anchor="ctr" anchorCtr="1" forceAA="0" compatLnSpc="1">
            <a:noAutofit/>
          </a:bodyPr>
          <a:lstStyle/>
          <a:p>
            <a:pPr algn="ctr"/>
            <a:r>
              <a:rPr lang="en-US" altLang="zh-CN" sz="5400" b="1" dirty="0">
                <a:solidFill>
                  <a:schemeClr val="bg1"/>
                </a:solidFill>
                <a:cs typeface="+mn-ea"/>
                <a:sym typeface="+mn-lt"/>
              </a:rPr>
              <a:t>01</a:t>
            </a:r>
            <a:endParaRPr lang="en-US" altLang="zh-CN" sz="5400" b="1" dirty="0">
              <a:solidFill>
                <a:schemeClr val="bg1"/>
              </a:solidFill>
              <a:cs typeface="+mn-ea"/>
              <a:sym typeface="+mn-lt"/>
            </a:endParaRPr>
          </a:p>
        </p:txBody>
      </p:sp>
      <p:sp>
        <p:nvSpPr>
          <p:cNvPr id="9" name="TextBox 30"/>
          <p:cNvSpPr txBox="1"/>
          <p:nvPr/>
        </p:nvSpPr>
        <p:spPr>
          <a:xfrm>
            <a:off x="4583258" y="4186847"/>
            <a:ext cx="2674097" cy="182148"/>
          </a:xfrm>
          <a:prstGeom prst="rect">
            <a:avLst/>
          </a:prstGeom>
          <a:noFill/>
        </p:spPr>
        <p:txBody>
          <a:bodyPr wrap="none" lIns="0" tIns="0" rIns="0" bIns="0" anchor="b" anchorCtr="0">
            <a:noAutofit/>
          </a:bodyPr>
          <a:lstStyle/>
          <a:p>
            <a:r>
              <a:rPr lang="zh-CN" altLang="en-US" sz="6000" b="1" dirty="0" smtClean="0">
                <a:solidFill>
                  <a:schemeClr val="tx1">
                    <a:lumMod val="85000"/>
                    <a:lumOff val="15000"/>
                  </a:schemeClr>
                </a:solidFill>
                <a:cs typeface="+mn-ea"/>
                <a:sym typeface="+mn-lt"/>
              </a:rPr>
              <a:t>教学分析</a:t>
            </a:r>
            <a:endParaRPr lang="zh-CN" altLang="en-US" sz="6000" b="1" dirty="0">
              <a:solidFill>
                <a:schemeClr val="tx1">
                  <a:lumMod val="85000"/>
                  <a:lumOff val="15000"/>
                </a:schemeClr>
              </a:solidFill>
              <a:cs typeface="+mn-ea"/>
              <a:sym typeface="+mn-lt"/>
            </a:endParaRPr>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63917"/>
          <a:stretch>
            <a:fillRect/>
          </a:stretch>
        </p:blipFill>
        <p:spPr>
          <a:xfrm>
            <a:off x="0" y="4368994"/>
            <a:ext cx="12192000" cy="24890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1" name="直接连接符 20"/>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2"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endParaRPr lang="zh-CN" altLang="en-US" dirty="0" smtClean="0">
              <a:solidFill>
                <a:prstClr val="black"/>
              </a:solidFill>
              <a:cs typeface="+mn-ea"/>
              <a:sym typeface="+mn-lt"/>
            </a:endParaRPr>
          </a:p>
        </p:txBody>
      </p:sp>
      <p:grpSp>
        <p:nvGrpSpPr>
          <p:cNvPr id="4" name="组合 3"/>
          <p:cNvGrpSpPr/>
          <p:nvPr/>
        </p:nvGrpSpPr>
        <p:grpSpPr>
          <a:xfrm>
            <a:off x="1415480" y="1628800"/>
            <a:ext cx="9721080" cy="4570048"/>
            <a:chOff x="1415480" y="1628800"/>
            <a:chExt cx="9721080" cy="4570048"/>
          </a:xfrm>
        </p:grpSpPr>
        <p:grpSp>
          <p:nvGrpSpPr>
            <p:cNvPr id="3" name="组合 2"/>
            <p:cNvGrpSpPr/>
            <p:nvPr/>
          </p:nvGrpSpPr>
          <p:grpSpPr>
            <a:xfrm>
              <a:off x="1415480" y="1775913"/>
              <a:ext cx="2149009" cy="4180875"/>
              <a:chOff x="819150" y="1644650"/>
              <a:chExt cx="1601788" cy="3116263"/>
            </a:xfrm>
          </p:grpSpPr>
          <p:sp>
            <p:nvSpPr>
              <p:cNvPr id="35" name="原创设计师QQ598969553      _1"/>
              <p:cNvSpPr/>
              <p:nvPr/>
            </p:nvSpPr>
            <p:spPr>
              <a:xfrm>
                <a:off x="819150" y="1644650"/>
                <a:ext cx="1601788" cy="639763"/>
              </a:xfrm>
              <a:custGeom>
                <a:avLst/>
                <a:gdLst>
                  <a:gd name="connsiteX0" fmla="*/ 0 w 1602178"/>
                  <a:gd name="connsiteY0" fmla="*/ 0 h 640871"/>
                  <a:gd name="connsiteX1" fmla="*/ 1281743 w 1602178"/>
                  <a:gd name="connsiteY1" fmla="*/ 0 h 640871"/>
                  <a:gd name="connsiteX2" fmla="*/ 1602178 w 1602178"/>
                  <a:gd name="connsiteY2" fmla="*/ 320436 h 640871"/>
                  <a:gd name="connsiteX3" fmla="*/ 1281743 w 1602178"/>
                  <a:gd name="connsiteY3" fmla="*/ 640871 h 640871"/>
                  <a:gd name="connsiteX4" fmla="*/ 0 w 1602178"/>
                  <a:gd name="connsiteY4" fmla="*/ 640871 h 640871"/>
                  <a:gd name="connsiteX5" fmla="*/ 320436 w 1602178"/>
                  <a:gd name="connsiteY5" fmla="*/ 320436 h 640871"/>
                  <a:gd name="connsiteX6" fmla="*/ 0 w 1602178"/>
                  <a:gd name="connsiteY6" fmla="*/ 0 h 64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2178" h="640871">
                    <a:moveTo>
                      <a:pt x="0" y="0"/>
                    </a:moveTo>
                    <a:lnTo>
                      <a:pt x="1281743" y="0"/>
                    </a:lnTo>
                    <a:lnTo>
                      <a:pt x="1602178" y="320436"/>
                    </a:lnTo>
                    <a:lnTo>
                      <a:pt x="1281743" y="640871"/>
                    </a:lnTo>
                    <a:lnTo>
                      <a:pt x="0" y="640871"/>
                    </a:lnTo>
                    <a:lnTo>
                      <a:pt x="320436" y="320436"/>
                    </a:lnTo>
                    <a:lnTo>
                      <a:pt x="0" y="0"/>
                    </a:lnTo>
                    <a:close/>
                  </a:path>
                </a:pathLst>
              </a:custGeom>
              <a:solidFill>
                <a:schemeClr val="tx1">
                  <a:lumMod val="85000"/>
                  <a:lumOff val="15000"/>
                </a:schemeClr>
              </a:solidFill>
              <a:ln w="12700" cap="flat" cmpd="sng" algn="ctr">
                <a:noFill/>
                <a:prstDash val="solid"/>
                <a:miter lim="800000"/>
              </a:ln>
              <a:effectLst/>
            </p:spPr>
            <p:txBody>
              <a:bodyPr lIns="330596" tIns="5080" rIns="320435" bIns="5080" spcCol="1270" anchor="ctr"/>
              <a:lstStyle/>
              <a:p>
                <a:pPr marL="0" marR="0" lvl="0" indent="0" algn="ctr" defTabSz="355600" eaLnBrk="1" fontAlgn="auto" latinLnBrk="0" hangingPunct="1">
                  <a:lnSpc>
                    <a:spcPct val="90000"/>
                  </a:lnSpc>
                  <a:spcBef>
                    <a:spcPts val="0"/>
                  </a:spcBef>
                  <a:spcAft>
                    <a:spcPct val="35000"/>
                  </a:spcAft>
                  <a:buClrTx/>
                  <a:buSzTx/>
                  <a:buFontTx/>
                  <a:buNone/>
                  <a:defRPr/>
                </a:pPr>
                <a:endParaRPr kumimoji="0" lang="en-US" sz="800" b="1" i="0" u="none" strike="noStrike" kern="0" cap="none" spc="0" normalizeH="0" baseline="0" noProof="0" dirty="0">
                  <a:ln>
                    <a:noFill/>
                  </a:ln>
                  <a:solidFill>
                    <a:sysClr val="window" lastClr="FFFFFF"/>
                  </a:solidFill>
                  <a:effectLst/>
                  <a:uLnTx/>
                  <a:uFillTx/>
                  <a:cs typeface="+mn-ea"/>
                  <a:sym typeface="+mn-lt"/>
                </a:endParaRPr>
              </a:p>
            </p:txBody>
          </p:sp>
          <p:sp>
            <p:nvSpPr>
              <p:cNvPr id="36" name="原创设计师QQ598969553      _2"/>
              <p:cNvSpPr/>
              <p:nvPr/>
            </p:nvSpPr>
            <p:spPr>
              <a:xfrm>
                <a:off x="819150" y="2444750"/>
                <a:ext cx="1601788" cy="639763"/>
              </a:xfrm>
              <a:custGeom>
                <a:avLst/>
                <a:gdLst>
                  <a:gd name="connsiteX0" fmla="*/ 0 w 1602178"/>
                  <a:gd name="connsiteY0" fmla="*/ 0 h 640871"/>
                  <a:gd name="connsiteX1" fmla="*/ 1281743 w 1602178"/>
                  <a:gd name="connsiteY1" fmla="*/ 0 h 640871"/>
                  <a:gd name="connsiteX2" fmla="*/ 1602178 w 1602178"/>
                  <a:gd name="connsiteY2" fmla="*/ 320436 h 640871"/>
                  <a:gd name="connsiteX3" fmla="*/ 1281743 w 1602178"/>
                  <a:gd name="connsiteY3" fmla="*/ 640871 h 640871"/>
                  <a:gd name="connsiteX4" fmla="*/ 0 w 1602178"/>
                  <a:gd name="connsiteY4" fmla="*/ 640871 h 640871"/>
                  <a:gd name="connsiteX5" fmla="*/ 320436 w 1602178"/>
                  <a:gd name="connsiteY5" fmla="*/ 320436 h 640871"/>
                  <a:gd name="connsiteX6" fmla="*/ 0 w 1602178"/>
                  <a:gd name="connsiteY6" fmla="*/ 0 h 64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2178" h="640871">
                    <a:moveTo>
                      <a:pt x="0" y="0"/>
                    </a:moveTo>
                    <a:lnTo>
                      <a:pt x="1281743" y="0"/>
                    </a:lnTo>
                    <a:lnTo>
                      <a:pt x="1602178" y="320436"/>
                    </a:lnTo>
                    <a:lnTo>
                      <a:pt x="1281743" y="640871"/>
                    </a:lnTo>
                    <a:lnTo>
                      <a:pt x="0" y="640871"/>
                    </a:lnTo>
                    <a:lnTo>
                      <a:pt x="320436" y="320436"/>
                    </a:lnTo>
                    <a:lnTo>
                      <a:pt x="0" y="0"/>
                    </a:lnTo>
                    <a:close/>
                  </a:path>
                </a:pathLst>
              </a:custGeom>
              <a:solidFill>
                <a:srgbClr val="1D4F19"/>
              </a:solidFill>
              <a:ln w="12700" cap="flat" cmpd="sng" algn="ctr">
                <a:noFill/>
                <a:prstDash val="solid"/>
                <a:miter lim="800000"/>
              </a:ln>
              <a:effectLst/>
            </p:spPr>
            <p:txBody>
              <a:bodyPr lIns="330596" tIns="5080" rIns="320435" bIns="5080" spcCol="1270" anchor="ctr"/>
              <a:lstStyle/>
              <a:p>
                <a:pPr marL="0" marR="0" lvl="0" indent="0" algn="ctr" defTabSz="355600" eaLnBrk="1" fontAlgn="auto" latinLnBrk="0" hangingPunct="1">
                  <a:lnSpc>
                    <a:spcPct val="90000"/>
                  </a:lnSpc>
                  <a:spcBef>
                    <a:spcPts val="0"/>
                  </a:spcBef>
                  <a:spcAft>
                    <a:spcPct val="35000"/>
                  </a:spcAft>
                  <a:buClrTx/>
                  <a:buSzTx/>
                  <a:buFontTx/>
                  <a:buNone/>
                  <a:defRPr/>
                </a:pPr>
                <a:endParaRPr kumimoji="0" lang="en-US" sz="1600" b="1" i="0" u="none" strike="noStrike" kern="0" cap="none" spc="0" normalizeH="0" baseline="0" noProof="0" dirty="0">
                  <a:ln>
                    <a:noFill/>
                  </a:ln>
                  <a:solidFill>
                    <a:sysClr val="window" lastClr="FFFFFF"/>
                  </a:solidFill>
                  <a:effectLst/>
                  <a:uLnTx/>
                  <a:uFillTx/>
                  <a:cs typeface="+mn-ea"/>
                  <a:sym typeface="+mn-lt"/>
                </a:endParaRPr>
              </a:p>
            </p:txBody>
          </p:sp>
          <p:sp>
            <p:nvSpPr>
              <p:cNvPr id="37" name="原创设计师QQ598969553      _3"/>
              <p:cNvSpPr/>
              <p:nvPr/>
            </p:nvSpPr>
            <p:spPr>
              <a:xfrm>
                <a:off x="819150" y="3265488"/>
                <a:ext cx="1601788" cy="639762"/>
              </a:xfrm>
              <a:custGeom>
                <a:avLst/>
                <a:gdLst>
                  <a:gd name="connsiteX0" fmla="*/ 0 w 1602178"/>
                  <a:gd name="connsiteY0" fmla="*/ 0 h 640871"/>
                  <a:gd name="connsiteX1" fmla="*/ 1281743 w 1602178"/>
                  <a:gd name="connsiteY1" fmla="*/ 0 h 640871"/>
                  <a:gd name="connsiteX2" fmla="*/ 1602178 w 1602178"/>
                  <a:gd name="connsiteY2" fmla="*/ 320436 h 640871"/>
                  <a:gd name="connsiteX3" fmla="*/ 1281743 w 1602178"/>
                  <a:gd name="connsiteY3" fmla="*/ 640871 h 640871"/>
                  <a:gd name="connsiteX4" fmla="*/ 0 w 1602178"/>
                  <a:gd name="connsiteY4" fmla="*/ 640871 h 640871"/>
                  <a:gd name="connsiteX5" fmla="*/ 320436 w 1602178"/>
                  <a:gd name="connsiteY5" fmla="*/ 320436 h 640871"/>
                  <a:gd name="connsiteX6" fmla="*/ 0 w 1602178"/>
                  <a:gd name="connsiteY6" fmla="*/ 0 h 64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2178" h="640871">
                    <a:moveTo>
                      <a:pt x="0" y="0"/>
                    </a:moveTo>
                    <a:lnTo>
                      <a:pt x="1281743" y="0"/>
                    </a:lnTo>
                    <a:lnTo>
                      <a:pt x="1602178" y="320436"/>
                    </a:lnTo>
                    <a:lnTo>
                      <a:pt x="1281743" y="640871"/>
                    </a:lnTo>
                    <a:lnTo>
                      <a:pt x="0" y="640871"/>
                    </a:lnTo>
                    <a:lnTo>
                      <a:pt x="320436" y="320436"/>
                    </a:lnTo>
                    <a:lnTo>
                      <a:pt x="0" y="0"/>
                    </a:lnTo>
                    <a:close/>
                  </a:path>
                </a:pathLst>
              </a:custGeom>
              <a:solidFill>
                <a:schemeClr val="tx1">
                  <a:lumMod val="85000"/>
                  <a:lumOff val="15000"/>
                </a:schemeClr>
              </a:solidFill>
              <a:ln w="12700" cap="flat" cmpd="sng" algn="ctr">
                <a:noFill/>
                <a:prstDash val="solid"/>
                <a:miter lim="800000"/>
              </a:ln>
              <a:effectLst/>
            </p:spPr>
            <p:txBody>
              <a:bodyPr lIns="330596" tIns="5080" rIns="320435" bIns="5080" spcCol="1270" anchor="ctr"/>
              <a:lstStyle/>
              <a:p>
                <a:pPr marL="0" marR="0" lvl="0" indent="0" algn="ctr" defTabSz="355600" eaLnBrk="1" fontAlgn="auto" latinLnBrk="0" hangingPunct="1">
                  <a:lnSpc>
                    <a:spcPct val="90000"/>
                  </a:lnSpc>
                  <a:spcBef>
                    <a:spcPts val="0"/>
                  </a:spcBef>
                  <a:spcAft>
                    <a:spcPct val="35000"/>
                  </a:spcAft>
                  <a:buClrTx/>
                  <a:buSzTx/>
                  <a:buFontTx/>
                  <a:buNone/>
                  <a:defRPr/>
                </a:pPr>
                <a:endParaRPr kumimoji="0" lang="en-US" sz="1600" b="1" i="0" u="none" strike="noStrike" kern="0" cap="none" spc="0" normalizeH="0" baseline="0" noProof="0" dirty="0">
                  <a:ln>
                    <a:noFill/>
                  </a:ln>
                  <a:solidFill>
                    <a:sysClr val="window" lastClr="FFFFFF"/>
                  </a:solidFill>
                  <a:effectLst/>
                  <a:uLnTx/>
                  <a:uFillTx/>
                  <a:cs typeface="+mn-ea"/>
                  <a:sym typeface="+mn-lt"/>
                </a:endParaRPr>
              </a:p>
            </p:txBody>
          </p:sp>
          <p:sp>
            <p:nvSpPr>
              <p:cNvPr id="38" name="原创设计师QQ598969553      _4"/>
              <p:cNvSpPr/>
              <p:nvPr/>
            </p:nvSpPr>
            <p:spPr>
              <a:xfrm>
                <a:off x="819150" y="4119563"/>
                <a:ext cx="1601788" cy="641350"/>
              </a:xfrm>
              <a:custGeom>
                <a:avLst/>
                <a:gdLst>
                  <a:gd name="connsiteX0" fmla="*/ 0 w 1602178"/>
                  <a:gd name="connsiteY0" fmla="*/ 0 h 640871"/>
                  <a:gd name="connsiteX1" fmla="*/ 1281743 w 1602178"/>
                  <a:gd name="connsiteY1" fmla="*/ 0 h 640871"/>
                  <a:gd name="connsiteX2" fmla="*/ 1602178 w 1602178"/>
                  <a:gd name="connsiteY2" fmla="*/ 320436 h 640871"/>
                  <a:gd name="connsiteX3" fmla="*/ 1281743 w 1602178"/>
                  <a:gd name="connsiteY3" fmla="*/ 640871 h 640871"/>
                  <a:gd name="connsiteX4" fmla="*/ 0 w 1602178"/>
                  <a:gd name="connsiteY4" fmla="*/ 640871 h 640871"/>
                  <a:gd name="connsiteX5" fmla="*/ 320436 w 1602178"/>
                  <a:gd name="connsiteY5" fmla="*/ 320436 h 640871"/>
                  <a:gd name="connsiteX6" fmla="*/ 0 w 1602178"/>
                  <a:gd name="connsiteY6" fmla="*/ 0 h 64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2178" h="640871">
                    <a:moveTo>
                      <a:pt x="0" y="0"/>
                    </a:moveTo>
                    <a:lnTo>
                      <a:pt x="1281743" y="0"/>
                    </a:lnTo>
                    <a:lnTo>
                      <a:pt x="1602178" y="320436"/>
                    </a:lnTo>
                    <a:lnTo>
                      <a:pt x="1281743" y="640871"/>
                    </a:lnTo>
                    <a:lnTo>
                      <a:pt x="0" y="640871"/>
                    </a:lnTo>
                    <a:lnTo>
                      <a:pt x="320436" y="320436"/>
                    </a:lnTo>
                    <a:lnTo>
                      <a:pt x="0" y="0"/>
                    </a:lnTo>
                    <a:close/>
                  </a:path>
                </a:pathLst>
              </a:custGeom>
              <a:solidFill>
                <a:srgbClr val="1D4F19"/>
              </a:solidFill>
              <a:ln w="12700" cap="flat" cmpd="sng" algn="ctr">
                <a:noFill/>
                <a:prstDash val="solid"/>
                <a:miter lim="800000"/>
              </a:ln>
              <a:effectLst/>
            </p:spPr>
            <p:txBody>
              <a:bodyPr lIns="330596" tIns="5080" rIns="320435" bIns="5080" spcCol="1270" anchor="ctr"/>
              <a:lstStyle/>
              <a:p>
                <a:pPr marL="0" marR="0" lvl="0" indent="0" algn="ctr" defTabSz="355600" eaLnBrk="1" fontAlgn="auto" latinLnBrk="0" hangingPunct="1">
                  <a:lnSpc>
                    <a:spcPct val="90000"/>
                  </a:lnSpc>
                  <a:spcBef>
                    <a:spcPts val="0"/>
                  </a:spcBef>
                  <a:spcAft>
                    <a:spcPct val="35000"/>
                  </a:spcAft>
                  <a:buClrTx/>
                  <a:buSzTx/>
                  <a:buFontTx/>
                  <a:buNone/>
                  <a:defRPr/>
                </a:pPr>
                <a:endParaRPr kumimoji="0" lang="en-US" sz="1600" b="1" i="0" u="none" strike="noStrike" kern="0" cap="none" spc="0" normalizeH="0" baseline="0" noProof="0" dirty="0">
                  <a:ln>
                    <a:noFill/>
                  </a:ln>
                  <a:solidFill>
                    <a:sysClr val="window" lastClr="FFFFFF"/>
                  </a:solidFill>
                  <a:effectLst/>
                  <a:uLnTx/>
                  <a:uFillTx/>
                  <a:cs typeface="+mn-ea"/>
                  <a:sym typeface="+mn-lt"/>
                </a:endParaRPr>
              </a:p>
            </p:txBody>
          </p:sp>
          <p:sp>
            <p:nvSpPr>
              <p:cNvPr id="42" name="原创设计师QQ598969553      _8"/>
              <p:cNvSpPr/>
              <p:nvPr>
                <p:custDataLst>
                  <p:tags r:id="rId1"/>
                </p:custDataLst>
              </p:nvPr>
            </p:nvSpPr>
            <p:spPr bwMode="auto">
              <a:xfrm>
                <a:off x="1471613" y="3382963"/>
                <a:ext cx="295275" cy="211137"/>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ysClr val="window" lastClr="FFFFFF"/>
              </a:solidFill>
              <a:ln>
                <a:noFill/>
              </a:ln>
            </p:spPr>
            <p:txBody>
              <a:bodyPr anchor="ctr">
                <a:normAutofit/>
                <a:scene3d>
                  <a:camera prst="orthographicFront"/>
                  <a:lightRig rig="threePt" dir="t"/>
                </a:scene3d>
                <a:sp3d contourW="12700">
                  <a:contourClr>
                    <a:srgbClr val="FFFFFF"/>
                  </a:contourClr>
                </a:sp3d>
              </a:bodyP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rgbClr val="FFFFFF"/>
                  </a:solidFill>
                  <a:effectLst/>
                  <a:uLnTx/>
                  <a:uFillTx/>
                  <a:cs typeface="+mn-ea"/>
                  <a:sym typeface="+mn-lt"/>
                </a:endParaRPr>
              </a:p>
            </p:txBody>
          </p:sp>
          <p:sp>
            <p:nvSpPr>
              <p:cNvPr id="43" name="原创设计师QQ598969553      _9"/>
              <p:cNvSpPr/>
              <p:nvPr>
                <p:custDataLst>
                  <p:tags r:id="rId2"/>
                </p:custDataLst>
              </p:nvPr>
            </p:nvSpPr>
            <p:spPr bwMode="auto">
              <a:xfrm>
                <a:off x="1484313" y="4214813"/>
                <a:ext cx="282575" cy="23812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8"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ysClr val="window" lastClr="FFFFFF"/>
              </a:solidFill>
              <a:ln>
                <a:noFill/>
              </a:ln>
            </p:spPr>
            <p:txBody>
              <a:bodyPr anchor="ctr">
                <a:normAutofit/>
                <a:scene3d>
                  <a:camera prst="orthographicFront"/>
                  <a:lightRig rig="threePt" dir="t"/>
                </a:scene3d>
                <a:sp3d contourW="12700">
                  <a:contourClr>
                    <a:srgbClr val="FFFFFF"/>
                  </a:contourClr>
                </a:sp3d>
              </a:bodyP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rgbClr val="FFFFFF"/>
                  </a:solidFill>
                  <a:effectLst/>
                  <a:uLnTx/>
                  <a:uFillTx/>
                  <a:cs typeface="+mn-ea"/>
                  <a:sym typeface="+mn-lt"/>
                </a:endParaRPr>
              </a:p>
            </p:txBody>
          </p:sp>
          <p:sp>
            <p:nvSpPr>
              <p:cNvPr id="44" name="原创设计师QQ598969553      _10"/>
              <p:cNvSpPr/>
              <p:nvPr>
                <p:custDataLst>
                  <p:tags r:id="rId3"/>
                </p:custDataLst>
              </p:nvPr>
            </p:nvSpPr>
            <p:spPr>
              <a:xfrm>
                <a:off x="1528763" y="1709738"/>
                <a:ext cx="238125" cy="28892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ysClr val="window" lastClr="FFFFFF"/>
              </a:solidFill>
              <a:ln w="12700" cap="flat" cmpd="sng" algn="ctr">
                <a:noFill/>
                <a:prstDash val="solid"/>
                <a:miter lim="800000"/>
              </a:ln>
              <a:effectLst/>
            </p:spPr>
            <p:txBody>
              <a:bodyPr anchor="ctr">
                <a:normAutofit/>
                <a:scene3d>
                  <a:camera prst="orthographicFront"/>
                  <a:lightRig rig="threePt" dir="t"/>
                </a:scene3d>
                <a:sp3d contourW="12700">
                  <a:contourClr>
                    <a:srgbClr val="FFFFFF"/>
                  </a:contourClr>
                </a:sp3d>
              </a:bodyP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dirty="0">
                  <a:ln>
                    <a:noFill/>
                  </a:ln>
                  <a:solidFill>
                    <a:srgbClr val="FFFFFF"/>
                  </a:solidFill>
                  <a:effectLst/>
                  <a:uLnTx/>
                  <a:uFillTx/>
                  <a:cs typeface="+mn-ea"/>
                  <a:sym typeface="+mn-lt"/>
                </a:endParaRPr>
              </a:p>
            </p:txBody>
          </p:sp>
          <p:sp>
            <p:nvSpPr>
              <p:cNvPr id="45" name="原创设计师QQ598969553      _11"/>
              <p:cNvSpPr>
                <a:spLocks noChangeArrowheads="1"/>
              </p:cNvSpPr>
              <p:nvPr>
                <p:custDataLst>
                  <p:tags r:id="rId4"/>
                </p:custDataLst>
              </p:nvPr>
            </p:nvSpPr>
            <p:spPr bwMode="auto">
              <a:xfrm>
                <a:off x="1509713" y="2551113"/>
                <a:ext cx="219075" cy="215900"/>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ysClr val="window" lastClr="FFFFFF"/>
              </a:solidFill>
              <a:ln>
                <a:noFill/>
              </a:ln>
            </p:spPr>
            <p:txBody>
              <a:bodyPr anchor="ctr">
                <a:normAutofit/>
                <a:scene3d>
                  <a:camera prst="orthographicFront"/>
                  <a:lightRig rig="threePt" dir="t"/>
                </a:scene3d>
                <a:sp3d contourW="12700">
                  <a:contourClr>
                    <a:srgbClr val="FFFFFF"/>
                  </a:contourClr>
                </a:sp3d>
              </a:bodyP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rgbClr val="FFFFFF"/>
                  </a:solidFill>
                  <a:effectLst/>
                  <a:uLnTx/>
                  <a:uFillTx/>
                  <a:cs typeface="+mn-ea"/>
                  <a:sym typeface="+mn-lt"/>
                </a:endParaRPr>
              </a:p>
            </p:txBody>
          </p:sp>
        </p:grpSp>
        <p:sp>
          <p:nvSpPr>
            <p:cNvPr id="47" name="矩形 76"/>
            <p:cNvSpPr>
              <a:spLocks noChangeArrowheads="1"/>
            </p:cNvSpPr>
            <p:nvPr/>
          </p:nvSpPr>
          <p:spPr bwMode="auto">
            <a:xfrm>
              <a:off x="3863752" y="1628800"/>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48" name="矩形 47"/>
            <p:cNvSpPr>
              <a:spLocks noChangeArrowheads="1"/>
            </p:cNvSpPr>
            <p:nvPr/>
          </p:nvSpPr>
          <p:spPr bwMode="auto">
            <a:xfrm>
              <a:off x="3863752" y="2009800"/>
              <a:ext cx="7272808"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a:p>
              <a:pPr>
                <a:lnSpc>
                  <a:spcPct val="120000"/>
                </a:lnSpc>
              </a:pPr>
              <a:endParaRPr lang="zh-CN" altLang="en-US" sz="1200" dirty="0">
                <a:solidFill>
                  <a:schemeClr val="tx1">
                    <a:lumMod val="85000"/>
                    <a:lumOff val="15000"/>
                  </a:schemeClr>
                </a:solidFill>
                <a:cs typeface="+mn-ea"/>
                <a:sym typeface="+mn-lt"/>
              </a:endParaRPr>
            </a:p>
          </p:txBody>
        </p:sp>
        <p:sp>
          <p:nvSpPr>
            <p:cNvPr id="49" name="矩形 76"/>
            <p:cNvSpPr>
              <a:spLocks noChangeArrowheads="1"/>
            </p:cNvSpPr>
            <p:nvPr/>
          </p:nvSpPr>
          <p:spPr bwMode="auto">
            <a:xfrm>
              <a:off x="3863752" y="2755881"/>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50" name="矩形 49"/>
            <p:cNvSpPr>
              <a:spLocks noChangeArrowheads="1"/>
            </p:cNvSpPr>
            <p:nvPr/>
          </p:nvSpPr>
          <p:spPr bwMode="auto">
            <a:xfrm>
              <a:off x="3863752" y="3136881"/>
              <a:ext cx="7272808"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a:p>
              <a:pPr>
                <a:lnSpc>
                  <a:spcPct val="120000"/>
                </a:lnSpc>
              </a:pPr>
              <a:endParaRPr lang="zh-CN" altLang="en-US" sz="1200" dirty="0">
                <a:solidFill>
                  <a:schemeClr val="tx1">
                    <a:lumMod val="85000"/>
                    <a:lumOff val="15000"/>
                  </a:schemeClr>
                </a:solidFill>
                <a:cs typeface="+mn-ea"/>
                <a:sym typeface="+mn-lt"/>
              </a:endParaRPr>
            </a:p>
          </p:txBody>
        </p:sp>
        <p:sp>
          <p:nvSpPr>
            <p:cNvPr id="51" name="矩形 76"/>
            <p:cNvSpPr>
              <a:spLocks noChangeArrowheads="1"/>
            </p:cNvSpPr>
            <p:nvPr/>
          </p:nvSpPr>
          <p:spPr bwMode="auto">
            <a:xfrm>
              <a:off x="3863752" y="3727088"/>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52" name="矩形 51"/>
            <p:cNvSpPr>
              <a:spLocks noChangeArrowheads="1"/>
            </p:cNvSpPr>
            <p:nvPr/>
          </p:nvSpPr>
          <p:spPr bwMode="auto">
            <a:xfrm>
              <a:off x="3863752" y="4108088"/>
              <a:ext cx="7272808"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a:p>
              <a:pPr>
                <a:lnSpc>
                  <a:spcPct val="120000"/>
                </a:lnSpc>
              </a:pPr>
              <a:endParaRPr lang="zh-CN" altLang="en-US" sz="1200" dirty="0">
                <a:solidFill>
                  <a:schemeClr val="tx1">
                    <a:lumMod val="85000"/>
                    <a:lumOff val="15000"/>
                  </a:schemeClr>
                </a:solidFill>
                <a:cs typeface="+mn-ea"/>
                <a:sym typeface="+mn-lt"/>
              </a:endParaRPr>
            </a:p>
          </p:txBody>
        </p:sp>
        <p:sp>
          <p:nvSpPr>
            <p:cNvPr id="53" name="矩形 76"/>
            <p:cNvSpPr>
              <a:spLocks noChangeArrowheads="1"/>
            </p:cNvSpPr>
            <p:nvPr/>
          </p:nvSpPr>
          <p:spPr bwMode="auto">
            <a:xfrm>
              <a:off x="3863752" y="484312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54" name="矩形 53"/>
            <p:cNvSpPr>
              <a:spLocks noChangeArrowheads="1"/>
            </p:cNvSpPr>
            <p:nvPr/>
          </p:nvSpPr>
          <p:spPr bwMode="auto">
            <a:xfrm>
              <a:off x="3863752" y="5224123"/>
              <a:ext cx="7272808"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a:p>
              <a:pPr>
                <a:lnSpc>
                  <a:spcPct val="120000"/>
                </a:lnSpc>
              </a:pPr>
              <a:endParaRPr lang="zh-CN" altLang="en-US" sz="1200" dirty="0">
                <a:solidFill>
                  <a:schemeClr val="tx1">
                    <a:lumMod val="85000"/>
                    <a:lumOff val="15000"/>
                  </a:schemeClr>
                </a:solidFill>
                <a:cs typeface="+mn-ea"/>
                <a:sym typeface="+mn-lt"/>
              </a:endParaRPr>
            </a:p>
            <a:p>
              <a:pPr>
                <a:lnSpc>
                  <a:spcPct val="120000"/>
                </a:lnSpc>
              </a:pPr>
              <a:endParaRPr lang="zh-CN" altLang="en-US" sz="1200" dirty="0">
                <a:solidFill>
                  <a:schemeClr val="tx1">
                    <a:lumMod val="85000"/>
                    <a:lumOff val="15000"/>
                  </a:schemeClr>
                </a:solidFill>
                <a:cs typeface="+mn-ea"/>
                <a:sym typeface="+mn-lt"/>
              </a:endParaRPr>
            </a:p>
          </p:txBody>
        </p:sp>
        <p:sp>
          <p:nvSpPr>
            <p:cNvPr id="55" name="矩形 76"/>
            <p:cNvSpPr>
              <a:spLocks noChangeArrowheads="1"/>
            </p:cNvSpPr>
            <p:nvPr/>
          </p:nvSpPr>
          <p:spPr bwMode="auto">
            <a:xfrm>
              <a:off x="2024581" y="2219088"/>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bg1"/>
                  </a:solidFill>
                  <a:cs typeface="+mn-ea"/>
                  <a:sym typeface="+mn-lt"/>
                </a:rPr>
                <a:t>添加标题</a:t>
              </a:r>
              <a:endParaRPr lang="en-US" sz="1600" dirty="0">
                <a:solidFill>
                  <a:schemeClr val="bg1"/>
                </a:solidFill>
                <a:cs typeface="+mn-ea"/>
                <a:sym typeface="+mn-lt"/>
              </a:endParaRPr>
            </a:p>
          </p:txBody>
        </p:sp>
        <p:sp>
          <p:nvSpPr>
            <p:cNvPr id="56" name="矩形 76"/>
            <p:cNvSpPr>
              <a:spLocks noChangeArrowheads="1"/>
            </p:cNvSpPr>
            <p:nvPr/>
          </p:nvSpPr>
          <p:spPr bwMode="auto">
            <a:xfrm>
              <a:off x="2024581" y="3292226"/>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bg1"/>
                  </a:solidFill>
                  <a:cs typeface="+mn-ea"/>
                  <a:sym typeface="+mn-lt"/>
                </a:rPr>
                <a:t>添加标题</a:t>
              </a:r>
              <a:endParaRPr lang="en-US" sz="1600" dirty="0">
                <a:solidFill>
                  <a:schemeClr val="bg1"/>
                </a:solidFill>
                <a:cs typeface="+mn-ea"/>
                <a:sym typeface="+mn-lt"/>
              </a:endParaRPr>
            </a:p>
          </p:txBody>
        </p:sp>
        <p:sp>
          <p:nvSpPr>
            <p:cNvPr id="57" name="矩形 76"/>
            <p:cNvSpPr>
              <a:spLocks noChangeArrowheads="1"/>
            </p:cNvSpPr>
            <p:nvPr/>
          </p:nvSpPr>
          <p:spPr bwMode="auto">
            <a:xfrm>
              <a:off x="2024581" y="4391356"/>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bg1"/>
                  </a:solidFill>
                  <a:cs typeface="+mn-ea"/>
                  <a:sym typeface="+mn-lt"/>
                </a:rPr>
                <a:t>添加标题</a:t>
              </a:r>
              <a:endParaRPr lang="en-US" sz="1600" dirty="0">
                <a:solidFill>
                  <a:schemeClr val="bg1"/>
                </a:solidFill>
                <a:cs typeface="+mn-ea"/>
                <a:sym typeface="+mn-lt"/>
              </a:endParaRPr>
            </a:p>
          </p:txBody>
        </p:sp>
        <p:sp>
          <p:nvSpPr>
            <p:cNvPr id="78" name="矩形 76"/>
            <p:cNvSpPr>
              <a:spLocks noChangeArrowheads="1"/>
            </p:cNvSpPr>
            <p:nvPr/>
          </p:nvSpPr>
          <p:spPr bwMode="auto">
            <a:xfrm>
              <a:off x="2024581" y="5526560"/>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bg1"/>
                  </a:solidFill>
                  <a:cs typeface="+mn-ea"/>
                  <a:sym typeface="+mn-lt"/>
                </a:rPr>
                <a:t>添加标题</a:t>
              </a:r>
              <a:endParaRPr lang="en-US" sz="16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31"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endParaRPr lang="zh-CN" altLang="en-US" dirty="0" smtClean="0">
              <a:solidFill>
                <a:prstClr val="black"/>
              </a:solidFill>
              <a:cs typeface="+mn-ea"/>
              <a:sym typeface="+mn-lt"/>
            </a:endParaRPr>
          </a:p>
        </p:txBody>
      </p:sp>
      <p:grpSp>
        <p:nvGrpSpPr>
          <p:cNvPr id="3" name="组合 2"/>
          <p:cNvGrpSpPr/>
          <p:nvPr/>
        </p:nvGrpSpPr>
        <p:grpSpPr>
          <a:xfrm>
            <a:off x="767408" y="1412776"/>
            <a:ext cx="10836634" cy="4973638"/>
            <a:chOff x="767408" y="1412776"/>
            <a:chExt cx="10836634" cy="4973638"/>
          </a:xfrm>
        </p:grpSpPr>
        <p:sp>
          <p:nvSpPr>
            <p:cNvPr id="40" name="TextBox 29"/>
            <p:cNvSpPr txBox="1"/>
            <p:nvPr/>
          </p:nvSpPr>
          <p:spPr>
            <a:xfrm>
              <a:off x="767408" y="1841201"/>
              <a:ext cx="2234747" cy="1025922"/>
            </a:xfrm>
            <a:prstGeom prst="rect">
              <a:avLst/>
            </a:prstGeom>
            <a:noFill/>
          </p:spPr>
          <p:txBody>
            <a:bodyPr wrap="square" lIns="0" tIns="0" rIns="0" bIns="0" rtlCol="0">
              <a:spAutoFit/>
            </a:bodyPr>
            <a:lstStyle/>
            <a:p>
              <a:pPr algn="just">
                <a:lnSpc>
                  <a:spcPts val="2000"/>
                </a:lnSpc>
              </a:pPr>
              <a:r>
                <a:rPr lang="zh-CN" altLang="en-US" sz="1465" dirty="0">
                  <a:solidFill>
                    <a:schemeClr val="tx1">
                      <a:lumMod val="65000"/>
                      <a:lumOff val="35000"/>
                    </a:schemeClr>
                  </a:solidFill>
                  <a:cs typeface="+mn-ea"/>
                  <a:sym typeface="+mn-lt"/>
                </a:rPr>
                <a:t>点击输入简要文字内容，文字内容需概括精炼，言简意赅的说明分项内容言简意赅的说明分项内容</a:t>
              </a:r>
              <a:endParaRPr lang="en-US" altLang="zh-CN" sz="1465" dirty="0">
                <a:solidFill>
                  <a:schemeClr val="tx1">
                    <a:lumMod val="65000"/>
                    <a:lumOff val="35000"/>
                  </a:schemeClr>
                </a:solidFill>
                <a:cs typeface="+mn-ea"/>
                <a:sym typeface="+mn-lt"/>
              </a:endParaRPr>
            </a:p>
          </p:txBody>
        </p:sp>
        <p:sp>
          <p:nvSpPr>
            <p:cNvPr id="41" name="TextBox 29"/>
            <p:cNvSpPr txBox="1"/>
            <p:nvPr/>
          </p:nvSpPr>
          <p:spPr>
            <a:xfrm>
              <a:off x="9356917" y="2872283"/>
              <a:ext cx="2247125" cy="1025922"/>
            </a:xfrm>
            <a:prstGeom prst="rect">
              <a:avLst/>
            </a:prstGeom>
            <a:noFill/>
          </p:spPr>
          <p:txBody>
            <a:bodyPr wrap="square" lIns="0" tIns="0" rIns="0" bIns="0" rtlCol="0">
              <a:spAutoFit/>
            </a:bodyPr>
            <a:lstStyle/>
            <a:p>
              <a:pPr algn="just">
                <a:lnSpc>
                  <a:spcPts val="2000"/>
                </a:lnSpc>
              </a:pPr>
              <a:r>
                <a:rPr lang="zh-CN" altLang="en-US" sz="1465" dirty="0">
                  <a:solidFill>
                    <a:schemeClr val="tx1">
                      <a:lumMod val="65000"/>
                      <a:lumOff val="35000"/>
                    </a:schemeClr>
                  </a:solidFill>
                  <a:cs typeface="+mn-ea"/>
                  <a:sym typeface="+mn-lt"/>
                </a:rPr>
                <a:t>点击输入简要文字内容，文字内容需概括精炼，言简意赅的说明分项内容言简意赅的说明分项内容</a:t>
              </a:r>
              <a:endParaRPr lang="en-US" altLang="zh-CN" sz="1465" dirty="0">
                <a:solidFill>
                  <a:schemeClr val="tx1">
                    <a:lumMod val="65000"/>
                    <a:lumOff val="35000"/>
                  </a:schemeClr>
                </a:solidFill>
                <a:cs typeface="+mn-ea"/>
                <a:sym typeface="+mn-lt"/>
              </a:endParaRPr>
            </a:p>
          </p:txBody>
        </p:sp>
        <p:sp>
          <p:nvSpPr>
            <p:cNvPr id="42" name="TextBox 29"/>
            <p:cNvSpPr txBox="1"/>
            <p:nvPr/>
          </p:nvSpPr>
          <p:spPr>
            <a:xfrm>
              <a:off x="767408" y="3901776"/>
              <a:ext cx="2234747" cy="1025922"/>
            </a:xfrm>
            <a:prstGeom prst="rect">
              <a:avLst/>
            </a:prstGeom>
            <a:noFill/>
          </p:spPr>
          <p:txBody>
            <a:bodyPr wrap="square" lIns="0" tIns="0" rIns="0" bIns="0" rtlCol="0">
              <a:spAutoFit/>
            </a:bodyPr>
            <a:lstStyle/>
            <a:p>
              <a:pPr algn="just">
                <a:lnSpc>
                  <a:spcPts val="2000"/>
                </a:lnSpc>
              </a:pPr>
              <a:r>
                <a:rPr lang="zh-CN" altLang="en-US" sz="1465" dirty="0">
                  <a:solidFill>
                    <a:schemeClr val="tx1">
                      <a:lumMod val="65000"/>
                      <a:lumOff val="35000"/>
                    </a:schemeClr>
                  </a:solidFill>
                  <a:cs typeface="+mn-ea"/>
                  <a:sym typeface="+mn-lt"/>
                </a:rPr>
                <a:t>点击输入简要文字内容，文字内容需概括精炼，言简意赅的说明分项内容言简意赅的说明分项内容</a:t>
              </a:r>
              <a:endParaRPr lang="en-US" altLang="zh-CN" sz="1465" dirty="0">
                <a:solidFill>
                  <a:schemeClr val="tx1">
                    <a:lumMod val="65000"/>
                    <a:lumOff val="35000"/>
                  </a:schemeClr>
                </a:solidFill>
                <a:cs typeface="+mn-ea"/>
                <a:sym typeface="+mn-lt"/>
              </a:endParaRPr>
            </a:p>
          </p:txBody>
        </p:sp>
        <p:sp>
          <p:nvSpPr>
            <p:cNvPr id="43" name="TextBox 29"/>
            <p:cNvSpPr txBox="1"/>
            <p:nvPr/>
          </p:nvSpPr>
          <p:spPr>
            <a:xfrm>
              <a:off x="9356917" y="4932857"/>
              <a:ext cx="2247125" cy="1025922"/>
            </a:xfrm>
            <a:prstGeom prst="rect">
              <a:avLst/>
            </a:prstGeom>
            <a:noFill/>
          </p:spPr>
          <p:txBody>
            <a:bodyPr wrap="square" lIns="0" tIns="0" rIns="0" bIns="0" rtlCol="0">
              <a:spAutoFit/>
            </a:bodyPr>
            <a:lstStyle/>
            <a:p>
              <a:pPr algn="just">
                <a:lnSpc>
                  <a:spcPts val="2000"/>
                </a:lnSpc>
              </a:pPr>
              <a:r>
                <a:rPr lang="zh-CN" altLang="en-US" sz="1465" dirty="0">
                  <a:solidFill>
                    <a:schemeClr val="tx1">
                      <a:lumMod val="65000"/>
                      <a:lumOff val="35000"/>
                    </a:schemeClr>
                  </a:solidFill>
                  <a:cs typeface="+mn-ea"/>
                  <a:sym typeface="+mn-lt"/>
                </a:rPr>
                <a:t>点击输入简要文字内容，文字内容需概括精炼，言简意赅的说明分项内容言简意赅的说明分项内容</a:t>
              </a:r>
              <a:endParaRPr lang="en-US" altLang="zh-CN" sz="1465" dirty="0">
                <a:solidFill>
                  <a:schemeClr val="tx1">
                    <a:lumMod val="65000"/>
                    <a:lumOff val="35000"/>
                  </a:schemeClr>
                </a:solidFill>
                <a:cs typeface="+mn-ea"/>
                <a:sym typeface="+mn-lt"/>
              </a:endParaRPr>
            </a:p>
          </p:txBody>
        </p:sp>
        <p:sp>
          <p:nvSpPr>
            <p:cNvPr id="44" name="Freeform 40"/>
            <p:cNvSpPr/>
            <p:nvPr/>
          </p:nvSpPr>
          <p:spPr bwMode="auto">
            <a:xfrm>
              <a:off x="5875529" y="4503639"/>
              <a:ext cx="3205163" cy="1882775"/>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2E2E2E"/>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45" name="Freeform 41"/>
            <p:cNvSpPr/>
            <p:nvPr/>
          </p:nvSpPr>
          <p:spPr bwMode="auto">
            <a:xfrm>
              <a:off x="3222816" y="1412776"/>
              <a:ext cx="3205163" cy="1882775"/>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2E2E2E"/>
            </a:solidFill>
            <a:ln>
              <a:noFill/>
            </a:ln>
          </p:spPr>
          <p:txBody>
            <a:bodyPr vert="horz" wrap="square" lIns="91440" tIns="45720" rIns="91440" bIns="45720" numCol="1" anchor="t" anchorCtr="0" compatLnSpc="1"/>
            <a:lstStyle/>
            <a:p>
              <a:endParaRPr lang="zh-CN" altLang="en-US" sz="2400">
                <a:cs typeface="+mn-ea"/>
                <a:sym typeface="+mn-lt"/>
              </a:endParaRPr>
            </a:p>
          </p:txBody>
        </p:sp>
        <p:grpSp>
          <p:nvGrpSpPr>
            <p:cNvPr id="46" name="组合 45"/>
            <p:cNvGrpSpPr/>
            <p:nvPr/>
          </p:nvGrpSpPr>
          <p:grpSpPr>
            <a:xfrm>
              <a:off x="6066028" y="1741388"/>
              <a:ext cx="171451" cy="4267200"/>
              <a:chOff x="6010275" y="1583258"/>
              <a:chExt cx="171450" cy="4267200"/>
            </a:xfrm>
          </p:grpSpPr>
          <p:cxnSp>
            <p:nvCxnSpPr>
              <p:cNvPr id="47" name="直接连接符 46"/>
              <p:cNvCxnSpPr>
                <a:stCxn id="48" idx="3"/>
                <a:endCxn id="52" idx="0"/>
              </p:cNvCxnSpPr>
              <p:nvPr/>
            </p:nvCxnSpPr>
            <p:spPr>
              <a:xfrm>
                <a:off x="6096000" y="1713433"/>
                <a:ext cx="0" cy="407670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8" name="Freeform 42"/>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49" name="Freeform 43"/>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50" name="Freeform 44"/>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51" name="Freeform 45"/>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52" name="Freeform 46"/>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grpSp>
        <p:sp>
          <p:nvSpPr>
            <p:cNvPr id="53" name="Oval 47"/>
            <p:cNvSpPr>
              <a:spLocks noChangeArrowheads="1"/>
            </p:cNvSpPr>
            <p:nvPr/>
          </p:nvSpPr>
          <p:spPr bwMode="auto">
            <a:xfrm>
              <a:off x="3338704" y="1528662"/>
              <a:ext cx="1654175" cy="1651000"/>
            </a:xfrm>
            <a:prstGeom prst="ellipse">
              <a:avLst/>
            </a:prstGeom>
            <a:solidFill>
              <a:srgbClr val="1D4F19"/>
            </a:solidFill>
            <a:ln>
              <a:noFill/>
            </a:ln>
          </p:spPr>
          <p:txBody>
            <a:bodyPr vert="horz" wrap="square" lIns="91440" tIns="45720" rIns="91440" bIns="45720" numCol="1" anchor="t" anchorCtr="0" compatLnSpc="1"/>
            <a:lstStyle/>
            <a:p>
              <a:endParaRPr lang="zh-CN" altLang="en-US" sz="2400">
                <a:solidFill>
                  <a:schemeClr val="bg1"/>
                </a:solidFill>
                <a:cs typeface="+mn-ea"/>
                <a:sym typeface="+mn-lt"/>
              </a:endParaRPr>
            </a:p>
          </p:txBody>
        </p:sp>
        <p:sp>
          <p:nvSpPr>
            <p:cNvPr id="54" name="Oval 48"/>
            <p:cNvSpPr>
              <a:spLocks noChangeArrowheads="1"/>
            </p:cNvSpPr>
            <p:nvPr/>
          </p:nvSpPr>
          <p:spPr bwMode="auto">
            <a:xfrm>
              <a:off x="5931091" y="2133501"/>
              <a:ext cx="441325" cy="441325"/>
            </a:xfrm>
            <a:prstGeom prst="ellipse">
              <a:avLst/>
            </a:prstGeom>
            <a:solidFill>
              <a:srgbClr val="1D4F19"/>
            </a:solidFill>
            <a:ln>
              <a:noFill/>
            </a:ln>
          </p:spPr>
          <p:txBody>
            <a:bodyPr vert="horz" wrap="square" lIns="0" tIns="0" rIns="0" bIns="0" numCol="1" anchor="ctr" anchorCtr="0" compatLnSpc="1"/>
            <a:lstStyle/>
            <a:p>
              <a:pPr algn="ctr"/>
              <a:r>
                <a:rPr lang="en-US" altLang="zh-CN" sz="2800" dirty="0">
                  <a:solidFill>
                    <a:schemeClr val="bg1"/>
                  </a:solidFill>
                  <a:cs typeface="+mn-ea"/>
                  <a:sym typeface="+mn-lt"/>
                </a:rPr>
                <a:t>A</a:t>
              </a:r>
              <a:endParaRPr lang="zh-CN" altLang="en-US" sz="2800" dirty="0">
                <a:solidFill>
                  <a:schemeClr val="bg1"/>
                </a:solidFill>
                <a:cs typeface="+mn-ea"/>
                <a:sym typeface="+mn-lt"/>
              </a:endParaRPr>
            </a:p>
          </p:txBody>
        </p:sp>
        <p:sp>
          <p:nvSpPr>
            <p:cNvPr id="55" name="Freeform 49"/>
            <p:cNvSpPr/>
            <p:nvPr/>
          </p:nvSpPr>
          <p:spPr bwMode="auto">
            <a:xfrm>
              <a:off x="3222816" y="3471763"/>
              <a:ext cx="3205163" cy="1885951"/>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2E2E2E"/>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56" name="Oval 50"/>
            <p:cNvSpPr>
              <a:spLocks noChangeArrowheads="1"/>
            </p:cNvSpPr>
            <p:nvPr/>
          </p:nvSpPr>
          <p:spPr bwMode="auto">
            <a:xfrm>
              <a:off x="3338704" y="3587651"/>
              <a:ext cx="1654175" cy="1654175"/>
            </a:xfrm>
            <a:prstGeom prst="ellipse">
              <a:avLst/>
            </a:prstGeom>
            <a:solidFill>
              <a:srgbClr val="1D4F19"/>
            </a:solidFill>
            <a:ln>
              <a:noFill/>
            </a:ln>
          </p:spPr>
          <p:txBody>
            <a:bodyPr vert="horz" wrap="square" lIns="91440" tIns="45720" rIns="91440" bIns="45720" numCol="1" anchor="t" anchorCtr="0" compatLnSpc="1"/>
            <a:lstStyle/>
            <a:p>
              <a:endParaRPr lang="zh-CN" altLang="en-US" sz="2400">
                <a:solidFill>
                  <a:schemeClr val="bg1"/>
                </a:solidFill>
                <a:cs typeface="+mn-ea"/>
                <a:sym typeface="+mn-lt"/>
              </a:endParaRPr>
            </a:p>
          </p:txBody>
        </p:sp>
        <p:sp>
          <p:nvSpPr>
            <p:cNvPr id="57" name="Oval 51"/>
            <p:cNvSpPr>
              <a:spLocks noChangeArrowheads="1"/>
            </p:cNvSpPr>
            <p:nvPr/>
          </p:nvSpPr>
          <p:spPr bwMode="auto">
            <a:xfrm>
              <a:off x="5931091" y="4192488"/>
              <a:ext cx="441325" cy="444500"/>
            </a:xfrm>
            <a:prstGeom prst="ellipse">
              <a:avLst/>
            </a:prstGeom>
            <a:solidFill>
              <a:srgbClr val="1D4F19"/>
            </a:solidFill>
            <a:ln>
              <a:noFill/>
            </a:ln>
          </p:spPr>
          <p:txBody>
            <a:bodyPr vert="horz" wrap="square" lIns="0" tIns="0" rIns="0" bIns="0" numCol="1" anchor="ctr" anchorCtr="0" compatLnSpc="1"/>
            <a:lstStyle/>
            <a:p>
              <a:pPr algn="ctr"/>
              <a:r>
                <a:rPr lang="en-US" altLang="zh-CN" sz="2800" dirty="0">
                  <a:solidFill>
                    <a:schemeClr val="bg1"/>
                  </a:solidFill>
                  <a:cs typeface="+mn-ea"/>
                  <a:sym typeface="+mn-lt"/>
                </a:rPr>
                <a:t>C</a:t>
              </a:r>
              <a:endParaRPr lang="zh-CN" altLang="en-US" sz="2800" dirty="0">
                <a:solidFill>
                  <a:schemeClr val="bg1"/>
                </a:solidFill>
                <a:cs typeface="+mn-ea"/>
                <a:sym typeface="+mn-lt"/>
              </a:endParaRPr>
            </a:p>
          </p:txBody>
        </p:sp>
        <p:sp>
          <p:nvSpPr>
            <p:cNvPr id="58" name="Freeform 54"/>
            <p:cNvSpPr/>
            <p:nvPr/>
          </p:nvSpPr>
          <p:spPr bwMode="auto">
            <a:xfrm>
              <a:off x="5875529" y="2443062"/>
              <a:ext cx="3205163" cy="1881187"/>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2E2E2E"/>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59" name="Oval 55"/>
            <p:cNvSpPr>
              <a:spLocks noChangeArrowheads="1"/>
            </p:cNvSpPr>
            <p:nvPr/>
          </p:nvSpPr>
          <p:spPr bwMode="auto">
            <a:xfrm>
              <a:off x="7310630" y="2558950"/>
              <a:ext cx="1654175" cy="1652587"/>
            </a:xfrm>
            <a:prstGeom prst="ellipse">
              <a:avLst/>
            </a:prstGeom>
            <a:solidFill>
              <a:schemeClr val="tx1">
                <a:lumMod val="85000"/>
                <a:lumOff val="15000"/>
              </a:schemeClr>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60" name="Oval 56"/>
            <p:cNvSpPr>
              <a:spLocks noChangeArrowheads="1"/>
            </p:cNvSpPr>
            <p:nvPr/>
          </p:nvSpPr>
          <p:spPr bwMode="auto">
            <a:xfrm>
              <a:off x="5931091" y="3162200"/>
              <a:ext cx="441325" cy="444500"/>
            </a:xfrm>
            <a:prstGeom prst="ellipse">
              <a:avLst/>
            </a:prstGeom>
            <a:solidFill>
              <a:schemeClr val="tx1">
                <a:lumMod val="85000"/>
                <a:lumOff val="15000"/>
              </a:schemeClr>
            </a:solidFill>
            <a:ln>
              <a:noFill/>
            </a:ln>
          </p:spPr>
          <p:txBody>
            <a:bodyPr vert="horz" wrap="square" lIns="0" tIns="0" rIns="0" bIns="0" numCol="1" anchor="ctr" anchorCtr="0" compatLnSpc="1"/>
            <a:lstStyle/>
            <a:p>
              <a:pPr algn="ctr"/>
              <a:r>
                <a:rPr lang="en-US" altLang="zh-CN" sz="2800" dirty="0">
                  <a:solidFill>
                    <a:schemeClr val="bg1"/>
                  </a:solidFill>
                  <a:cs typeface="+mn-ea"/>
                  <a:sym typeface="+mn-lt"/>
                </a:rPr>
                <a:t>B</a:t>
              </a:r>
              <a:endParaRPr lang="zh-CN" altLang="en-US" sz="2800" dirty="0">
                <a:solidFill>
                  <a:schemeClr val="bg1"/>
                </a:solidFill>
                <a:cs typeface="+mn-ea"/>
                <a:sym typeface="+mn-lt"/>
              </a:endParaRPr>
            </a:p>
          </p:txBody>
        </p:sp>
        <p:sp>
          <p:nvSpPr>
            <p:cNvPr id="61" name="Oval 57"/>
            <p:cNvSpPr>
              <a:spLocks noChangeArrowheads="1"/>
            </p:cNvSpPr>
            <p:nvPr/>
          </p:nvSpPr>
          <p:spPr bwMode="auto">
            <a:xfrm>
              <a:off x="7310630" y="4621112"/>
              <a:ext cx="1654175" cy="1649412"/>
            </a:xfrm>
            <a:prstGeom prst="ellipse">
              <a:avLst/>
            </a:prstGeom>
            <a:solidFill>
              <a:schemeClr val="tx1">
                <a:lumMod val="85000"/>
                <a:lumOff val="15000"/>
              </a:schemeClr>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62" name="Oval 59"/>
            <p:cNvSpPr>
              <a:spLocks noChangeArrowheads="1"/>
            </p:cNvSpPr>
            <p:nvPr/>
          </p:nvSpPr>
          <p:spPr bwMode="auto">
            <a:xfrm>
              <a:off x="5931091" y="5224362"/>
              <a:ext cx="441325" cy="442912"/>
            </a:xfrm>
            <a:prstGeom prst="ellipse">
              <a:avLst/>
            </a:prstGeom>
            <a:solidFill>
              <a:schemeClr val="tx1">
                <a:lumMod val="85000"/>
                <a:lumOff val="15000"/>
              </a:schemeClr>
            </a:solidFill>
            <a:ln>
              <a:noFill/>
            </a:ln>
          </p:spPr>
          <p:txBody>
            <a:bodyPr vert="horz" wrap="square" lIns="0" tIns="0" rIns="0" bIns="0" numCol="1" anchor="ctr" anchorCtr="0" compatLnSpc="1"/>
            <a:lstStyle/>
            <a:p>
              <a:pPr algn="ctr"/>
              <a:r>
                <a:rPr lang="en-US" altLang="zh-CN" sz="2800" dirty="0">
                  <a:solidFill>
                    <a:schemeClr val="bg1"/>
                  </a:solidFill>
                  <a:cs typeface="+mn-ea"/>
                  <a:sym typeface="+mn-lt"/>
                </a:rPr>
                <a:t>D</a:t>
              </a:r>
              <a:endParaRPr lang="zh-CN" altLang="en-US" sz="2800" dirty="0">
                <a:solidFill>
                  <a:schemeClr val="bg1"/>
                </a:solidFill>
                <a:cs typeface="+mn-ea"/>
                <a:sym typeface="+mn-lt"/>
              </a:endParaRPr>
            </a:p>
          </p:txBody>
        </p:sp>
        <p:sp>
          <p:nvSpPr>
            <p:cNvPr id="63" name="TextBox 30"/>
            <p:cNvSpPr txBox="1"/>
            <p:nvPr/>
          </p:nvSpPr>
          <p:spPr>
            <a:xfrm>
              <a:off x="3805114" y="1882272"/>
              <a:ext cx="911540" cy="861774"/>
            </a:xfrm>
            <a:prstGeom prst="rect">
              <a:avLst/>
            </a:prstGeom>
            <a:noFill/>
          </p:spPr>
          <p:txBody>
            <a:bodyPr wrap="square" lIns="0" tIns="0" rIns="0" bIns="0" rtlCol="0">
              <a:spAutoFit/>
            </a:bodyPr>
            <a:lstStyle/>
            <a:p>
              <a:r>
                <a:rPr lang="zh-CN" altLang="en-US" sz="2800" b="1" dirty="0" smtClean="0">
                  <a:solidFill>
                    <a:schemeClr val="bg1"/>
                  </a:solidFill>
                  <a:cs typeface="+mn-ea"/>
                  <a:sym typeface="+mn-lt"/>
                </a:rPr>
                <a:t>公司业务</a:t>
              </a:r>
              <a:endParaRPr lang="en-US" altLang="zh-CN" sz="2800" b="1" dirty="0">
                <a:solidFill>
                  <a:schemeClr val="bg1"/>
                </a:solidFill>
                <a:cs typeface="+mn-ea"/>
                <a:sym typeface="+mn-lt"/>
              </a:endParaRPr>
            </a:p>
          </p:txBody>
        </p:sp>
        <p:sp>
          <p:nvSpPr>
            <p:cNvPr id="64" name="TextBox 30"/>
            <p:cNvSpPr txBox="1"/>
            <p:nvPr/>
          </p:nvSpPr>
          <p:spPr>
            <a:xfrm>
              <a:off x="7784566" y="2975232"/>
              <a:ext cx="850765" cy="861774"/>
            </a:xfrm>
            <a:prstGeom prst="rect">
              <a:avLst/>
            </a:prstGeom>
            <a:noFill/>
          </p:spPr>
          <p:txBody>
            <a:bodyPr wrap="square" lIns="0" tIns="0" rIns="0" bIns="0" rtlCol="0">
              <a:spAutoFit/>
            </a:bodyPr>
            <a:lstStyle/>
            <a:p>
              <a:r>
                <a:rPr lang="zh-CN" altLang="en-US" sz="2800" b="1" dirty="0" smtClean="0">
                  <a:solidFill>
                    <a:schemeClr val="bg1"/>
                  </a:solidFill>
                  <a:cs typeface="+mn-ea"/>
                  <a:sym typeface="+mn-lt"/>
                </a:rPr>
                <a:t>公司业务</a:t>
              </a:r>
              <a:endParaRPr lang="en-US" altLang="zh-CN" sz="2800" b="1" dirty="0">
                <a:solidFill>
                  <a:schemeClr val="bg1"/>
                </a:solidFill>
                <a:cs typeface="+mn-ea"/>
                <a:sym typeface="+mn-lt"/>
              </a:endParaRPr>
            </a:p>
          </p:txBody>
        </p:sp>
        <p:sp>
          <p:nvSpPr>
            <p:cNvPr id="65" name="TextBox 30"/>
            <p:cNvSpPr txBox="1"/>
            <p:nvPr/>
          </p:nvSpPr>
          <p:spPr>
            <a:xfrm>
              <a:off x="3789414" y="4007109"/>
              <a:ext cx="865810" cy="861774"/>
            </a:xfrm>
            <a:prstGeom prst="rect">
              <a:avLst/>
            </a:prstGeom>
            <a:noFill/>
          </p:spPr>
          <p:txBody>
            <a:bodyPr wrap="square" lIns="0" tIns="0" rIns="0" bIns="0" rtlCol="0">
              <a:spAutoFit/>
            </a:bodyPr>
            <a:lstStyle/>
            <a:p>
              <a:r>
                <a:rPr lang="zh-CN" altLang="en-US" sz="2800" b="1" dirty="0" smtClean="0">
                  <a:solidFill>
                    <a:schemeClr val="bg1"/>
                  </a:solidFill>
                  <a:cs typeface="+mn-ea"/>
                  <a:sym typeface="+mn-lt"/>
                </a:rPr>
                <a:t>公司业务</a:t>
              </a:r>
              <a:endParaRPr lang="en-US" altLang="zh-CN" sz="2800" b="1" dirty="0">
                <a:solidFill>
                  <a:schemeClr val="bg1"/>
                </a:solidFill>
                <a:cs typeface="+mn-ea"/>
                <a:sym typeface="+mn-lt"/>
              </a:endParaRPr>
            </a:p>
          </p:txBody>
        </p:sp>
        <p:sp>
          <p:nvSpPr>
            <p:cNvPr id="66" name="TextBox 30"/>
            <p:cNvSpPr txBox="1"/>
            <p:nvPr/>
          </p:nvSpPr>
          <p:spPr>
            <a:xfrm>
              <a:off x="7796860" y="5035808"/>
              <a:ext cx="884463" cy="861774"/>
            </a:xfrm>
            <a:prstGeom prst="rect">
              <a:avLst/>
            </a:prstGeom>
            <a:noFill/>
          </p:spPr>
          <p:txBody>
            <a:bodyPr wrap="square" lIns="0" tIns="0" rIns="0" bIns="0" rtlCol="0">
              <a:spAutoFit/>
            </a:bodyPr>
            <a:lstStyle/>
            <a:p>
              <a:r>
                <a:rPr lang="zh-CN" altLang="en-US" sz="2800" b="1" dirty="0" smtClean="0">
                  <a:solidFill>
                    <a:schemeClr val="bg1"/>
                  </a:solidFill>
                  <a:cs typeface="+mn-ea"/>
                  <a:sym typeface="+mn-lt"/>
                </a:rPr>
                <a:t>公司业务</a:t>
              </a:r>
              <a:endParaRPr lang="en-US" altLang="zh-CN" sz="2800" b="1" dirty="0">
                <a:solidFill>
                  <a:schemeClr val="bg1"/>
                </a:solidFill>
                <a:cs typeface="+mn-ea"/>
                <a:sym typeface="+mn-lt"/>
              </a:endParaRPr>
            </a:p>
          </p:txBody>
        </p:sp>
      </p:grpSp>
      <p:cxnSp>
        <p:nvCxnSpPr>
          <p:cNvPr id="67" name="直接连接符 66"/>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dirty="0">
              <a:latin typeface="+mn-lt"/>
              <a:ea typeface="+mn-ea"/>
              <a:cs typeface="+mn-ea"/>
              <a:sym typeface="+mn-lt"/>
            </a:endParaRPr>
          </a:p>
        </p:txBody>
      </p:sp>
      <p:cxnSp>
        <p:nvCxnSpPr>
          <p:cNvPr id="38" name="直接连接符 3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9"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endParaRPr lang="zh-CN" altLang="en-US" dirty="0" smtClean="0">
              <a:solidFill>
                <a:prstClr val="black"/>
              </a:solidFill>
              <a:cs typeface="+mn-ea"/>
              <a:sym typeface="+mn-lt"/>
            </a:endParaRPr>
          </a:p>
        </p:txBody>
      </p:sp>
      <p:grpSp>
        <p:nvGrpSpPr>
          <p:cNvPr id="4" name="组合 3"/>
          <p:cNvGrpSpPr/>
          <p:nvPr/>
        </p:nvGrpSpPr>
        <p:grpSpPr>
          <a:xfrm>
            <a:off x="1487488" y="1240188"/>
            <a:ext cx="9554403" cy="5244466"/>
            <a:chOff x="1487488" y="1240188"/>
            <a:chExt cx="9554403" cy="5244466"/>
          </a:xfrm>
        </p:grpSpPr>
        <p:sp>
          <p:nvSpPr>
            <p:cNvPr id="75" name="Subtitle 21"/>
            <p:cNvSpPr txBox="1"/>
            <p:nvPr/>
          </p:nvSpPr>
          <p:spPr>
            <a:xfrm>
              <a:off x="1487488" y="5376658"/>
              <a:ext cx="2065571" cy="1107996"/>
            </a:xfrm>
            <a:prstGeom prst="rect">
              <a:avLst/>
            </a:prstGeom>
          </p:spPr>
          <p:txBody>
            <a:bodyPr vert="horz" wrap="square" lIns="0" tIns="0" rIns="0" bIns="0" rtlCol="0">
              <a:spAutoFit/>
            </a:bodyPr>
            <a:lstStyle>
              <a:lvl1pPr marL="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ct val="20000"/>
                </a:spcBef>
                <a:spcAft>
                  <a:spcPts val="0"/>
                </a:spcAft>
                <a:buClrTx/>
                <a:buSzTx/>
                <a:buFont typeface="Arial" panose="020B0604020202020204"/>
                <a:buNone/>
                <a:defRPr/>
              </a:pPr>
              <a:r>
                <a:rPr kumimoji="0" lang="zh-CN" altLang="en-US" b="0" i="0" u="none" strike="noStrike" kern="1200" cap="none" spc="0" normalizeH="0" baseline="0" noProof="0" dirty="0">
                  <a:ln>
                    <a:noFill/>
                  </a:ln>
                  <a:solidFill>
                    <a:sysClr val="window" lastClr="FFFFFF">
                      <a:lumMod val="50000"/>
                    </a:sysClr>
                  </a:solidFill>
                  <a:effectLst/>
                  <a:uLnTx/>
                  <a:uFillTx/>
                  <a:latin typeface="+mn-lt"/>
                  <a:cs typeface="+mn-ea"/>
                  <a:sym typeface="+mn-lt"/>
                </a:rPr>
                <a:t>这里输入您的文字这里输入您的文字这里输入您的文字这里输入您的文字这里输入您这里输入您</a:t>
              </a:r>
              <a:endParaRPr kumimoji="0" lang="zh-CN" altLang="en-US" b="0" i="0" u="none" strike="noStrike" kern="1200" cap="none" spc="0" normalizeH="0" baseline="0" noProof="0" dirty="0">
                <a:ln>
                  <a:noFill/>
                </a:ln>
                <a:solidFill>
                  <a:sysClr val="window" lastClr="FFFFFF">
                    <a:lumMod val="50000"/>
                  </a:sysClr>
                </a:solidFill>
                <a:effectLst/>
                <a:uLnTx/>
                <a:uFillTx/>
                <a:latin typeface="+mn-lt"/>
                <a:cs typeface="+mn-ea"/>
                <a:sym typeface="+mn-lt"/>
              </a:endParaRPr>
            </a:p>
          </p:txBody>
        </p:sp>
        <p:sp>
          <p:nvSpPr>
            <p:cNvPr id="76" name="Freeform 1"/>
            <p:cNvSpPr>
              <a:spLocks noChangeArrowheads="1"/>
            </p:cNvSpPr>
            <p:nvPr/>
          </p:nvSpPr>
          <p:spPr bwMode="auto">
            <a:xfrm>
              <a:off x="1847528" y="1268760"/>
              <a:ext cx="1180404" cy="1727156"/>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tx1">
                <a:lumMod val="85000"/>
                <a:lumOff val="15000"/>
              </a:schemeClr>
            </a:solidFill>
            <a:ln>
              <a:noFill/>
            </a:ln>
            <a:effectLst/>
          </p:spPr>
          <p:txBody>
            <a:bodyPr wrap="none" lIns="58201" tIns="29101" rIns="58201" bIns="29101"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5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sp>
          <p:nvSpPr>
            <p:cNvPr id="77" name="Freeform 2"/>
            <p:cNvSpPr>
              <a:spLocks noChangeArrowheads="1"/>
            </p:cNvSpPr>
            <p:nvPr/>
          </p:nvSpPr>
          <p:spPr bwMode="auto">
            <a:xfrm>
              <a:off x="2328440" y="1705126"/>
              <a:ext cx="218593" cy="216658"/>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tx1">
                <a:lumMod val="85000"/>
                <a:lumOff val="15000"/>
              </a:schemeClr>
            </a:solidFill>
            <a:ln>
              <a:noFill/>
            </a:ln>
            <a:effectLst/>
          </p:spPr>
          <p:txBody>
            <a:bodyPr wrap="none" lIns="58201" tIns="29101" rIns="58201" bIns="29101" anchor="ctr"/>
            <a:lstStyle/>
            <a:p>
              <a:pPr algn="just">
                <a:lnSpc>
                  <a:spcPct val="120000"/>
                </a:lnSpc>
              </a:pPr>
              <a:endParaRPr lang="en-US" sz="500" dirty="0">
                <a:cs typeface="+mn-ea"/>
                <a:sym typeface="+mn-lt"/>
              </a:endParaRPr>
            </a:p>
          </p:txBody>
        </p:sp>
        <p:sp>
          <p:nvSpPr>
            <p:cNvPr id="78" name="Freeform 1"/>
            <p:cNvSpPr>
              <a:spLocks noChangeArrowheads="1"/>
            </p:cNvSpPr>
            <p:nvPr/>
          </p:nvSpPr>
          <p:spPr bwMode="auto">
            <a:xfrm>
              <a:off x="4339532" y="2084691"/>
              <a:ext cx="1180404" cy="1727156"/>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1D4F19"/>
            </a:solidFill>
            <a:ln>
              <a:noFill/>
            </a:ln>
            <a:effectLst/>
          </p:spPr>
          <p:txBody>
            <a:bodyPr wrap="none" lIns="58201" tIns="29101" rIns="58201" bIns="29101" anchor="ctr"/>
            <a:lstStyle/>
            <a:p>
              <a:pPr algn="just">
                <a:lnSpc>
                  <a:spcPct val="120000"/>
                </a:lnSpc>
              </a:pPr>
              <a:endParaRPr lang="en-US" sz="500" dirty="0">
                <a:cs typeface="+mn-ea"/>
                <a:sym typeface="+mn-lt"/>
              </a:endParaRPr>
            </a:p>
          </p:txBody>
        </p:sp>
        <p:sp>
          <p:nvSpPr>
            <p:cNvPr id="79" name="Freeform 2"/>
            <p:cNvSpPr>
              <a:spLocks noChangeArrowheads="1"/>
            </p:cNvSpPr>
            <p:nvPr/>
          </p:nvSpPr>
          <p:spPr bwMode="auto">
            <a:xfrm>
              <a:off x="4797287" y="2521056"/>
              <a:ext cx="218593" cy="216658"/>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1D4F19"/>
            </a:solidFill>
            <a:ln>
              <a:noFill/>
            </a:ln>
            <a:effectLst/>
          </p:spPr>
          <p:txBody>
            <a:bodyPr wrap="none" lIns="58201" tIns="29101" rIns="58201" bIns="29101" anchor="ctr"/>
            <a:lstStyle/>
            <a:p>
              <a:pPr algn="just">
                <a:lnSpc>
                  <a:spcPct val="120000"/>
                </a:lnSpc>
              </a:pPr>
              <a:endParaRPr lang="en-US" sz="500" dirty="0">
                <a:cs typeface="+mn-ea"/>
                <a:sym typeface="+mn-lt"/>
              </a:endParaRPr>
            </a:p>
          </p:txBody>
        </p:sp>
        <p:sp>
          <p:nvSpPr>
            <p:cNvPr id="82" name="Freeform 1"/>
            <p:cNvSpPr>
              <a:spLocks noChangeArrowheads="1"/>
            </p:cNvSpPr>
            <p:nvPr/>
          </p:nvSpPr>
          <p:spPr bwMode="auto">
            <a:xfrm>
              <a:off x="6600056" y="2056119"/>
              <a:ext cx="1180404" cy="1727156"/>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1D4F19"/>
            </a:solidFill>
            <a:ln>
              <a:noFill/>
            </a:ln>
            <a:effectLst/>
          </p:spPr>
          <p:txBody>
            <a:bodyPr wrap="none" lIns="58201" tIns="29101" rIns="58201" bIns="29101" anchor="ctr"/>
            <a:lstStyle/>
            <a:p>
              <a:pPr algn="just">
                <a:lnSpc>
                  <a:spcPct val="120000"/>
                </a:lnSpc>
              </a:pPr>
              <a:endParaRPr lang="en-US" sz="500" dirty="0">
                <a:cs typeface="+mn-ea"/>
                <a:sym typeface="+mn-lt"/>
              </a:endParaRPr>
            </a:p>
          </p:txBody>
        </p:sp>
        <p:sp>
          <p:nvSpPr>
            <p:cNvPr id="83" name="Freeform 2"/>
            <p:cNvSpPr>
              <a:spLocks noChangeArrowheads="1"/>
            </p:cNvSpPr>
            <p:nvPr/>
          </p:nvSpPr>
          <p:spPr bwMode="auto">
            <a:xfrm>
              <a:off x="7080965" y="2492484"/>
              <a:ext cx="218593" cy="216658"/>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1D4F19"/>
            </a:solidFill>
            <a:ln>
              <a:noFill/>
            </a:ln>
            <a:effectLst/>
          </p:spPr>
          <p:txBody>
            <a:bodyPr wrap="none" lIns="58201" tIns="29101" rIns="58201" bIns="29101" anchor="ctr"/>
            <a:lstStyle/>
            <a:p>
              <a:pPr algn="just">
                <a:lnSpc>
                  <a:spcPct val="120000"/>
                </a:lnSpc>
              </a:pPr>
              <a:endParaRPr lang="en-US" sz="500" dirty="0">
                <a:cs typeface="+mn-ea"/>
                <a:sym typeface="+mn-lt"/>
              </a:endParaRPr>
            </a:p>
          </p:txBody>
        </p:sp>
        <p:sp>
          <p:nvSpPr>
            <p:cNvPr id="84" name="Freeform 1"/>
            <p:cNvSpPr>
              <a:spLocks noChangeArrowheads="1"/>
            </p:cNvSpPr>
            <p:nvPr/>
          </p:nvSpPr>
          <p:spPr bwMode="auto">
            <a:xfrm>
              <a:off x="8982319" y="1240188"/>
              <a:ext cx="1180404" cy="1727156"/>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tx1">
                <a:lumMod val="85000"/>
                <a:lumOff val="15000"/>
              </a:schemeClr>
            </a:solidFill>
            <a:ln>
              <a:noFill/>
            </a:ln>
            <a:effectLst/>
          </p:spPr>
          <p:txBody>
            <a:bodyPr wrap="none" lIns="58201" tIns="29101" rIns="58201" bIns="29101" anchor="ctr"/>
            <a:lstStyle/>
            <a:p>
              <a:pPr algn="just">
                <a:lnSpc>
                  <a:spcPct val="120000"/>
                </a:lnSpc>
              </a:pPr>
              <a:endParaRPr lang="en-US" sz="500" dirty="0">
                <a:cs typeface="+mn-ea"/>
                <a:sym typeface="+mn-lt"/>
              </a:endParaRPr>
            </a:p>
          </p:txBody>
        </p:sp>
        <p:sp>
          <p:nvSpPr>
            <p:cNvPr id="85" name="Freeform 2"/>
            <p:cNvSpPr>
              <a:spLocks noChangeArrowheads="1"/>
            </p:cNvSpPr>
            <p:nvPr/>
          </p:nvSpPr>
          <p:spPr bwMode="auto">
            <a:xfrm>
              <a:off x="9463231" y="1676554"/>
              <a:ext cx="218593" cy="216658"/>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tx1">
                <a:lumMod val="85000"/>
                <a:lumOff val="15000"/>
              </a:schemeClr>
            </a:solidFill>
            <a:ln>
              <a:noFill/>
            </a:ln>
            <a:effectLst/>
          </p:spPr>
          <p:txBody>
            <a:bodyPr wrap="none" lIns="58201" tIns="29101" rIns="58201" bIns="29101" anchor="ctr"/>
            <a:lstStyle/>
            <a:p>
              <a:pPr algn="just">
                <a:lnSpc>
                  <a:spcPct val="120000"/>
                </a:lnSpc>
              </a:pPr>
              <a:endParaRPr lang="en-US" sz="500" dirty="0">
                <a:cs typeface="+mn-ea"/>
                <a:sym typeface="+mn-lt"/>
              </a:endParaRPr>
            </a:p>
          </p:txBody>
        </p:sp>
        <p:sp>
          <p:nvSpPr>
            <p:cNvPr id="88" name="Freeform 3"/>
            <p:cNvSpPr>
              <a:spLocks noChangeArrowheads="1"/>
            </p:cNvSpPr>
            <p:nvPr/>
          </p:nvSpPr>
          <p:spPr bwMode="auto">
            <a:xfrm>
              <a:off x="2216580" y="4615014"/>
              <a:ext cx="451580" cy="622708"/>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tx1">
                <a:lumMod val="85000"/>
                <a:lumOff val="15000"/>
              </a:schemeClr>
            </a:solidFill>
            <a:ln>
              <a:noFill/>
            </a:ln>
            <a:effectLst/>
          </p:spPr>
          <p:txBody>
            <a:bodyPr wrap="none" lIns="77600" tIns="38800" rIns="77600" bIns="38800" anchor="ctr"/>
            <a:lstStyle/>
            <a:p>
              <a:pPr algn="just">
                <a:lnSpc>
                  <a:spcPct val="120000"/>
                </a:lnSpc>
              </a:pPr>
              <a:endParaRPr lang="en-US" sz="500" dirty="0">
                <a:cs typeface="+mn-ea"/>
                <a:sym typeface="+mn-lt"/>
              </a:endParaRPr>
            </a:p>
          </p:txBody>
        </p:sp>
        <p:sp>
          <p:nvSpPr>
            <p:cNvPr id="89" name="Freeform 3"/>
            <p:cNvSpPr>
              <a:spLocks noChangeArrowheads="1"/>
            </p:cNvSpPr>
            <p:nvPr/>
          </p:nvSpPr>
          <p:spPr bwMode="auto">
            <a:xfrm>
              <a:off x="4708588" y="4615014"/>
              <a:ext cx="451580" cy="622708"/>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rgbClr val="1D4F19"/>
            </a:solidFill>
            <a:ln>
              <a:noFill/>
            </a:ln>
            <a:effectLst/>
          </p:spPr>
          <p:txBody>
            <a:bodyPr wrap="none" lIns="77600" tIns="38800" rIns="77600" bIns="38800" anchor="ctr"/>
            <a:lstStyle/>
            <a:p>
              <a:pPr algn="just">
                <a:lnSpc>
                  <a:spcPct val="120000"/>
                </a:lnSpc>
              </a:pPr>
              <a:endParaRPr lang="en-US" sz="500" dirty="0">
                <a:cs typeface="+mn-ea"/>
                <a:sym typeface="+mn-lt"/>
              </a:endParaRPr>
            </a:p>
          </p:txBody>
        </p:sp>
        <p:sp>
          <p:nvSpPr>
            <p:cNvPr id="91" name="Freeform 3"/>
            <p:cNvSpPr>
              <a:spLocks noChangeArrowheads="1"/>
            </p:cNvSpPr>
            <p:nvPr/>
          </p:nvSpPr>
          <p:spPr bwMode="auto">
            <a:xfrm>
              <a:off x="9346348" y="4597178"/>
              <a:ext cx="451580" cy="622708"/>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tx1">
                <a:lumMod val="85000"/>
                <a:lumOff val="15000"/>
              </a:schemeClr>
            </a:solidFill>
            <a:ln>
              <a:noFill/>
            </a:ln>
            <a:effectLst/>
          </p:spPr>
          <p:txBody>
            <a:bodyPr wrap="none" lIns="77600" tIns="38800" rIns="77600" bIns="38800" anchor="ctr"/>
            <a:lstStyle/>
            <a:p>
              <a:pPr algn="just">
                <a:lnSpc>
                  <a:spcPct val="120000"/>
                </a:lnSpc>
              </a:pPr>
              <a:endParaRPr lang="en-US" sz="500" dirty="0">
                <a:cs typeface="+mn-ea"/>
                <a:sym typeface="+mn-lt"/>
              </a:endParaRPr>
            </a:p>
          </p:txBody>
        </p:sp>
        <p:sp>
          <p:nvSpPr>
            <p:cNvPr id="92" name="Oval 67"/>
            <p:cNvSpPr/>
            <p:nvPr/>
          </p:nvSpPr>
          <p:spPr>
            <a:xfrm>
              <a:off x="2382095" y="2992250"/>
              <a:ext cx="121710" cy="121765"/>
            </a:xfrm>
            <a:prstGeom prst="ellipse">
              <a:avLst/>
            </a:prstGeom>
            <a:solidFill>
              <a:sysClr val="window" lastClr="FFFFFF">
                <a:lumMod val="65000"/>
              </a:sysClr>
            </a:solidFill>
            <a:ln w="25400" cap="flat" cmpd="sng" algn="ctr">
              <a:noFill/>
              <a:prstDash val="solid"/>
            </a:ln>
            <a:effectLst/>
          </p:spPr>
          <p:txBody>
            <a:bodyPr lIns="63560" tIns="31780" rIns="63560" bIns="31780"/>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500" b="0" i="0" u="none" strike="noStrike" kern="0" cap="none" spc="0" normalizeH="0" baseline="0" noProof="0">
                <a:ln>
                  <a:noFill/>
                </a:ln>
                <a:solidFill>
                  <a:sysClr val="window" lastClr="FFFFFF"/>
                </a:solidFill>
                <a:effectLst/>
                <a:uLnTx/>
                <a:uFillTx/>
                <a:cs typeface="+mn-ea"/>
                <a:sym typeface="+mn-lt"/>
              </a:endParaRPr>
            </a:p>
          </p:txBody>
        </p:sp>
        <p:cxnSp>
          <p:nvCxnSpPr>
            <p:cNvPr id="93" name="Straight Connector 68"/>
            <p:cNvCxnSpPr/>
            <p:nvPr/>
          </p:nvCxnSpPr>
          <p:spPr>
            <a:xfrm flipV="1">
              <a:off x="2437615" y="3106549"/>
              <a:ext cx="0" cy="1508468"/>
            </a:xfrm>
            <a:prstGeom prst="line">
              <a:avLst/>
            </a:prstGeom>
            <a:solidFill>
              <a:sysClr val="windowText" lastClr="000000">
                <a:lumMod val="65000"/>
                <a:lumOff val="35000"/>
              </a:sysClr>
            </a:solidFill>
            <a:ln w="9525" cap="flat" cmpd="sng" algn="ctr">
              <a:solidFill>
                <a:srgbClr val="C5C5C5"/>
              </a:solidFill>
              <a:prstDash val="sysDot"/>
            </a:ln>
            <a:effectLst/>
          </p:spPr>
        </p:cxnSp>
        <p:sp>
          <p:nvSpPr>
            <p:cNvPr id="101" name="Oval 71"/>
            <p:cNvSpPr/>
            <p:nvPr/>
          </p:nvSpPr>
          <p:spPr>
            <a:xfrm>
              <a:off x="9516576" y="2948745"/>
              <a:ext cx="121710" cy="121765"/>
            </a:xfrm>
            <a:prstGeom prst="ellipse">
              <a:avLst/>
            </a:prstGeom>
            <a:solidFill>
              <a:sysClr val="window" lastClr="FFFFFF">
                <a:lumMod val="65000"/>
              </a:sysClr>
            </a:solidFill>
            <a:ln w="25400" cap="flat" cmpd="sng" algn="ctr">
              <a:noFill/>
              <a:prstDash val="solid"/>
            </a:ln>
            <a:effectLst/>
          </p:spPr>
          <p:txBody>
            <a:bodyPr lIns="63560" tIns="31780" rIns="63560" bIns="31780"/>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500" b="0" i="0" u="none" strike="noStrike" kern="0" cap="none" spc="0" normalizeH="0" baseline="0" noProof="0">
                <a:ln>
                  <a:noFill/>
                </a:ln>
                <a:solidFill>
                  <a:sysClr val="window" lastClr="FFFFFF"/>
                </a:solidFill>
                <a:effectLst/>
                <a:uLnTx/>
                <a:uFillTx/>
                <a:cs typeface="+mn-ea"/>
                <a:sym typeface="+mn-lt"/>
              </a:endParaRPr>
            </a:p>
          </p:txBody>
        </p:sp>
        <p:cxnSp>
          <p:nvCxnSpPr>
            <p:cNvPr id="102" name="Straight Connector 72"/>
            <p:cNvCxnSpPr/>
            <p:nvPr/>
          </p:nvCxnSpPr>
          <p:spPr>
            <a:xfrm flipV="1">
              <a:off x="9572098" y="3063042"/>
              <a:ext cx="0" cy="1523534"/>
            </a:xfrm>
            <a:prstGeom prst="line">
              <a:avLst/>
            </a:prstGeom>
            <a:solidFill>
              <a:sysClr val="windowText" lastClr="000000">
                <a:lumMod val="65000"/>
                <a:lumOff val="35000"/>
              </a:sysClr>
            </a:solidFill>
            <a:ln w="9525" cap="flat" cmpd="sng" algn="ctr">
              <a:solidFill>
                <a:srgbClr val="C5C5C5"/>
              </a:solidFill>
              <a:prstDash val="sysDot"/>
            </a:ln>
            <a:effectLst/>
          </p:spPr>
        </p:cxnSp>
        <p:sp>
          <p:nvSpPr>
            <p:cNvPr id="103" name="Oval 73"/>
            <p:cNvSpPr/>
            <p:nvPr/>
          </p:nvSpPr>
          <p:spPr>
            <a:xfrm>
              <a:off x="4894170" y="3762751"/>
              <a:ext cx="121710" cy="121765"/>
            </a:xfrm>
            <a:prstGeom prst="ellipse">
              <a:avLst/>
            </a:prstGeom>
            <a:solidFill>
              <a:sysClr val="window" lastClr="FFFFFF">
                <a:lumMod val="65000"/>
              </a:sysClr>
            </a:solidFill>
            <a:ln w="25400" cap="flat" cmpd="sng" algn="ctr">
              <a:noFill/>
              <a:prstDash val="solid"/>
            </a:ln>
            <a:effectLst/>
          </p:spPr>
          <p:txBody>
            <a:bodyPr lIns="63560" tIns="31780" rIns="63560" bIns="31780"/>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500" b="0" i="0" u="none" strike="noStrike" kern="0" cap="none" spc="0" normalizeH="0" baseline="0" noProof="0">
                <a:ln>
                  <a:noFill/>
                </a:ln>
                <a:solidFill>
                  <a:sysClr val="window" lastClr="FFFFFF"/>
                </a:solidFill>
                <a:effectLst/>
                <a:uLnTx/>
                <a:uFillTx/>
                <a:cs typeface="+mn-ea"/>
                <a:sym typeface="+mn-lt"/>
              </a:endParaRPr>
            </a:p>
          </p:txBody>
        </p:sp>
        <p:cxnSp>
          <p:nvCxnSpPr>
            <p:cNvPr id="104" name="Straight Connector 74"/>
            <p:cNvCxnSpPr/>
            <p:nvPr/>
          </p:nvCxnSpPr>
          <p:spPr>
            <a:xfrm flipV="1">
              <a:off x="4929919" y="3877045"/>
              <a:ext cx="0" cy="748708"/>
            </a:xfrm>
            <a:prstGeom prst="line">
              <a:avLst/>
            </a:prstGeom>
            <a:solidFill>
              <a:sysClr val="windowText" lastClr="000000">
                <a:lumMod val="65000"/>
                <a:lumOff val="35000"/>
              </a:sysClr>
            </a:solidFill>
            <a:ln w="9525" cap="flat" cmpd="sng" algn="ctr">
              <a:solidFill>
                <a:srgbClr val="C5C5C5"/>
              </a:solidFill>
              <a:prstDash val="sysDot"/>
            </a:ln>
            <a:effectLst/>
          </p:spPr>
        </p:cxnSp>
        <p:sp>
          <p:nvSpPr>
            <p:cNvPr id="105" name="Oval 75"/>
            <p:cNvSpPr/>
            <p:nvPr/>
          </p:nvSpPr>
          <p:spPr>
            <a:xfrm>
              <a:off x="7129707" y="3737448"/>
              <a:ext cx="121710" cy="121765"/>
            </a:xfrm>
            <a:prstGeom prst="ellipse">
              <a:avLst/>
            </a:prstGeom>
            <a:solidFill>
              <a:sysClr val="window" lastClr="FFFFFF">
                <a:lumMod val="65000"/>
              </a:sysClr>
            </a:solidFill>
            <a:ln w="25400" cap="flat" cmpd="sng" algn="ctr">
              <a:noFill/>
              <a:prstDash val="solid"/>
            </a:ln>
            <a:effectLst/>
          </p:spPr>
          <p:txBody>
            <a:bodyPr lIns="63560" tIns="31780" rIns="63560" bIns="31780"/>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500" b="0" i="0" u="none" strike="noStrike" kern="0" cap="none" spc="0" normalizeH="0" baseline="0" noProof="0">
                <a:ln>
                  <a:noFill/>
                </a:ln>
                <a:solidFill>
                  <a:sysClr val="window" lastClr="FFFFFF"/>
                </a:solidFill>
                <a:effectLst/>
                <a:uLnTx/>
                <a:uFillTx/>
                <a:cs typeface="+mn-ea"/>
                <a:sym typeface="+mn-lt"/>
              </a:endParaRPr>
            </a:p>
          </p:txBody>
        </p:sp>
        <p:cxnSp>
          <p:nvCxnSpPr>
            <p:cNvPr id="106" name="Straight Connector 76"/>
            <p:cNvCxnSpPr/>
            <p:nvPr/>
          </p:nvCxnSpPr>
          <p:spPr>
            <a:xfrm flipV="1">
              <a:off x="7185228" y="3851744"/>
              <a:ext cx="0" cy="734702"/>
            </a:xfrm>
            <a:prstGeom prst="line">
              <a:avLst/>
            </a:prstGeom>
            <a:solidFill>
              <a:sysClr val="windowText" lastClr="000000">
                <a:lumMod val="65000"/>
                <a:lumOff val="35000"/>
              </a:sysClr>
            </a:solidFill>
            <a:ln w="9525" cap="flat" cmpd="sng" algn="ctr">
              <a:solidFill>
                <a:srgbClr val="C5C5C5"/>
              </a:solidFill>
              <a:prstDash val="sysDot"/>
            </a:ln>
            <a:effectLst/>
          </p:spPr>
        </p:cxnSp>
        <p:sp>
          <p:nvSpPr>
            <p:cNvPr id="110" name="Freeform 3"/>
            <p:cNvSpPr>
              <a:spLocks noChangeArrowheads="1"/>
            </p:cNvSpPr>
            <p:nvPr/>
          </p:nvSpPr>
          <p:spPr bwMode="auto">
            <a:xfrm>
              <a:off x="6957796" y="4586442"/>
              <a:ext cx="451580" cy="622708"/>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rgbClr val="1D4F19"/>
            </a:solidFill>
            <a:ln>
              <a:noFill/>
            </a:ln>
            <a:effectLst/>
          </p:spPr>
          <p:txBody>
            <a:bodyPr wrap="none" lIns="77600" tIns="38800" rIns="77600" bIns="38800" anchor="ctr"/>
            <a:lstStyle/>
            <a:p>
              <a:pPr algn="just">
                <a:lnSpc>
                  <a:spcPct val="120000"/>
                </a:lnSpc>
              </a:pPr>
              <a:endParaRPr lang="en-US" sz="500" dirty="0">
                <a:cs typeface="+mn-ea"/>
                <a:sym typeface="+mn-lt"/>
              </a:endParaRPr>
            </a:p>
          </p:txBody>
        </p:sp>
        <p:sp>
          <p:nvSpPr>
            <p:cNvPr id="111" name="Subtitle 21"/>
            <p:cNvSpPr txBox="1"/>
            <p:nvPr/>
          </p:nvSpPr>
          <p:spPr>
            <a:xfrm>
              <a:off x="4174445" y="5375315"/>
              <a:ext cx="2065571" cy="1107996"/>
            </a:xfrm>
            <a:prstGeom prst="rect">
              <a:avLst/>
            </a:prstGeom>
          </p:spPr>
          <p:txBody>
            <a:bodyPr vert="horz" wrap="square" lIns="0" tIns="0" rIns="0" bIns="0" rtlCol="0">
              <a:spAutoFit/>
            </a:bodyPr>
            <a:lstStyle>
              <a:lvl1pPr marL="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ct val="20000"/>
                </a:spcBef>
                <a:spcAft>
                  <a:spcPts val="0"/>
                </a:spcAft>
                <a:buClrTx/>
                <a:buSzTx/>
                <a:buFont typeface="Arial" panose="020B0604020202020204"/>
                <a:buNone/>
                <a:defRPr/>
              </a:pPr>
              <a:r>
                <a:rPr kumimoji="0" lang="zh-CN" altLang="en-US" b="0" i="0" u="none" strike="noStrike" kern="1200" cap="none" spc="0" normalizeH="0" baseline="0" noProof="0" dirty="0">
                  <a:ln>
                    <a:noFill/>
                  </a:ln>
                  <a:solidFill>
                    <a:sysClr val="window" lastClr="FFFFFF">
                      <a:lumMod val="50000"/>
                    </a:sysClr>
                  </a:solidFill>
                  <a:effectLst/>
                  <a:uLnTx/>
                  <a:uFillTx/>
                  <a:latin typeface="+mn-lt"/>
                  <a:cs typeface="+mn-ea"/>
                  <a:sym typeface="+mn-lt"/>
                </a:rPr>
                <a:t>这里输入您的文字这里输入您的文字这里输入您的文字这里输入您的文字这里输入您这里输入您</a:t>
              </a:r>
              <a:endParaRPr kumimoji="0" lang="zh-CN" altLang="en-US" b="0" i="0" u="none" strike="noStrike" kern="1200" cap="none" spc="0" normalizeH="0" baseline="0" noProof="0" dirty="0">
                <a:ln>
                  <a:noFill/>
                </a:ln>
                <a:solidFill>
                  <a:sysClr val="window" lastClr="FFFFFF">
                    <a:lumMod val="50000"/>
                  </a:sysClr>
                </a:solidFill>
                <a:effectLst/>
                <a:uLnTx/>
                <a:uFillTx/>
                <a:latin typeface="+mn-lt"/>
                <a:cs typeface="+mn-ea"/>
                <a:sym typeface="+mn-lt"/>
              </a:endParaRPr>
            </a:p>
          </p:txBody>
        </p:sp>
        <p:sp>
          <p:nvSpPr>
            <p:cNvPr id="113" name="Subtitle 21"/>
            <p:cNvSpPr txBox="1"/>
            <p:nvPr/>
          </p:nvSpPr>
          <p:spPr>
            <a:xfrm>
              <a:off x="6614561" y="5352717"/>
              <a:ext cx="2065571" cy="1107996"/>
            </a:xfrm>
            <a:prstGeom prst="rect">
              <a:avLst/>
            </a:prstGeom>
          </p:spPr>
          <p:txBody>
            <a:bodyPr vert="horz" wrap="square" lIns="0" tIns="0" rIns="0" bIns="0" rtlCol="0">
              <a:spAutoFit/>
            </a:bodyPr>
            <a:lstStyle>
              <a:lvl1pPr marL="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ct val="20000"/>
                </a:spcBef>
                <a:spcAft>
                  <a:spcPts val="0"/>
                </a:spcAft>
                <a:buClrTx/>
                <a:buSzTx/>
                <a:buFont typeface="Arial" panose="020B0604020202020204"/>
                <a:buNone/>
                <a:defRPr/>
              </a:pPr>
              <a:r>
                <a:rPr kumimoji="0" lang="zh-CN" altLang="en-US" b="0" i="0" u="none" strike="noStrike" kern="1200" cap="none" spc="0" normalizeH="0" baseline="0" noProof="0" dirty="0">
                  <a:ln>
                    <a:noFill/>
                  </a:ln>
                  <a:solidFill>
                    <a:sysClr val="window" lastClr="FFFFFF">
                      <a:lumMod val="50000"/>
                    </a:sysClr>
                  </a:solidFill>
                  <a:effectLst/>
                  <a:uLnTx/>
                  <a:uFillTx/>
                  <a:latin typeface="+mn-lt"/>
                  <a:cs typeface="+mn-ea"/>
                  <a:sym typeface="+mn-lt"/>
                </a:rPr>
                <a:t>这里输入您的文字这里输入您的文字这里输入您的文字这里输入您的文字这里输入您这里输入您</a:t>
              </a:r>
              <a:endParaRPr kumimoji="0" lang="zh-CN" altLang="en-US" b="0" i="0" u="none" strike="noStrike" kern="1200" cap="none" spc="0" normalizeH="0" baseline="0" noProof="0" dirty="0">
                <a:ln>
                  <a:noFill/>
                </a:ln>
                <a:solidFill>
                  <a:sysClr val="window" lastClr="FFFFFF">
                    <a:lumMod val="50000"/>
                  </a:sysClr>
                </a:solidFill>
                <a:effectLst/>
                <a:uLnTx/>
                <a:uFillTx/>
                <a:latin typeface="+mn-lt"/>
                <a:cs typeface="+mn-ea"/>
                <a:sym typeface="+mn-lt"/>
              </a:endParaRPr>
            </a:p>
          </p:txBody>
        </p:sp>
        <p:sp>
          <p:nvSpPr>
            <p:cNvPr id="114" name="Subtitle 21"/>
            <p:cNvSpPr txBox="1"/>
            <p:nvPr/>
          </p:nvSpPr>
          <p:spPr>
            <a:xfrm>
              <a:off x="8976320" y="5346743"/>
              <a:ext cx="2065571" cy="1107996"/>
            </a:xfrm>
            <a:prstGeom prst="rect">
              <a:avLst/>
            </a:prstGeom>
          </p:spPr>
          <p:txBody>
            <a:bodyPr vert="horz" wrap="square" lIns="0" tIns="0" rIns="0" bIns="0" rtlCol="0">
              <a:spAutoFit/>
            </a:bodyPr>
            <a:lstStyle>
              <a:lvl1pPr marL="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panose="020B0604020202020204"/>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ct val="20000"/>
                </a:spcBef>
                <a:spcAft>
                  <a:spcPts val="0"/>
                </a:spcAft>
                <a:buClrTx/>
                <a:buSzTx/>
                <a:buFont typeface="Arial" panose="020B0604020202020204"/>
                <a:buNone/>
                <a:defRPr/>
              </a:pPr>
              <a:r>
                <a:rPr kumimoji="0" lang="zh-CN" altLang="en-US" b="0" i="0" u="none" strike="noStrike" kern="1200" cap="none" spc="0" normalizeH="0" baseline="0" noProof="0" dirty="0">
                  <a:ln>
                    <a:noFill/>
                  </a:ln>
                  <a:solidFill>
                    <a:sysClr val="window" lastClr="FFFFFF">
                      <a:lumMod val="50000"/>
                    </a:sysClr>
                  </a:solidFill>
                  <a:effectLst/>
                  <a:uLnTx/>
                  <a:uFillTx/>
                  <a:latin typeface="+mn-lt"/>
                  <a:cs typeface="+mn-ea"/>
                  <a:sym typeface="+mn-lt"/>
                </a:rPr>
                <a:t>这里输入您的文字这里输入您的文字这里输入您的文字这里输入您的文字这里输入您这里输入您</a:t>
              </a:r>
              <a:endParaRPr kumimoji="0" lang="zh-CN" altLang="en-US" b="0" i="0" u="none" strike="noStrike" kern="1200" cap="none" spc="0" normalizeH="0" baseline="0" noProof="0" dirty="0">
                <a:ln>
                  <a:noFill/>
                </a:ln>
                <a:solidFill>
                  <a:sysClr val="window" lastClr="FFFFFF">
                    <a:lumMod val="50000"/>
                  </a:sysClr>
                </a:solidFill>
                <a:effectLst/>
                <a:uLnTx/>
                <a:uFillTx/>
                <a:latin typeface="+mn-lt"/>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5" name="直接连接符 14"/>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6"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endParaRPr lang="zh-CN" altLang="en-US" dirty="0" smtClean="0">
              <a:solidFill>
                <a:prstClr val="black"/>
              </a:solidFill>
              <a:cs typeface="+mn-ea"/>
              <a:sym typeface="+mn-lt"/>
            </a:endParaRPr>
          </a:p>
        </p:txBody>
      </p:sp>
      <p:grpSp>
        <p:nvGrpSpPr>
          <p:cNvPr id="3" name="组合 2"/>
          <p:cNvGrpSpPr/>
          <p:nvPr/>
        </p:nvGrpSpPr>
        <p:grpSpPr>
          <a:xfrm>
            <a:off x="2207568" y="1822204"/>
            <a:ext cx="8208912" cy="3695028"/>
            <a:chOff x="2207568" y="1822204"/>
            <a:chExt cx="8208912" cy="3695028"/>
          </a:xfrm>
        </p:grpSpPr>
        <p:grpSp>
          <p:nvGrpSpPr>
            <p:cNvPr id="60" name="Group 11"/>
            <p:cNvGrpSpPr/>
            <p:nvPr/>
          </p:nvGrpSpPr>
          <p:grpSpPr>
            <a:xfrm>
              <a:off x="2207568" y="1822204"/>
              <a:ext cx="3695028" cy="3695028"/>
              <a:chOff x="6240781" y="1363135"/>
              <a:chExt cx="4963584" cy="4963584"/>
            </a:xfrm>
          </p:grpSpPr>
          <p:grpSp>
            <p:nvGrpSpPr>
              <p:cNvPr id="61" name="Group 12"/>
              <p:cNvGrpSpPr/>
              <p:nvPr userDrawn="1"/>
            </p:nvGrpSpPr>
            <p:grpSpPr>
              <a:xfrm>
                <a:off x="6240781" y="1363135"/>
                <a:ext cx="3255433" cy="2434167"/>
                <a:chOff x="4657725" y="946151"/>
                <a:chExt cx="2441575" cy="1825625"/>
              </a:xfrm>
            </p:grpSpPr>
            <p:sp>
              <p:nvSpPr>
                <p:cNvPr id="75" name="Freeform 26"/>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rgbClr val="1D4F19"/>
                </a:solidFill>
                <a:ln>
                  <a:noFill/>
                </a:ln>
              </p:spPr>
              <p:txBody>
                <a:bodyPr vert="horz" wrap="square" lIns="55827" tIns="27914" rIns="55827" bIns="2791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735" b="0" i="0" u="none" strike="noStrike" kern="0" cap="none" spc="0" normalizeH="0" baseline="0" noProof="0" dirty="0">
                    <a:ln>
                      <a:noFill/>
                    </a:ln>
                    <a:solidFill>
                      <a:sysClr val="window" lastClr="FFFFFF"/>
                    </a:solidFill>
                    <a:effectLst/>
                    <a:uLnTx/>
                    <a:uFillTx/>
                    <a:cs typeface="+mn-ea"/>
                    <a:sym typeface="+mn-lt"/>
                  </a:endParaRPr>
                </a:p>
              </p:txBody>
            </p:sp>
            <p:sp>
              <p:nvSpPr>
                <p:cNvPr id="76" name="Freeform 27"/>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rgbClr val="1D4F19"/>
                </a:solidFill>
                <a:ln>
                  <a:noFill/>
                </a:ln>
              </p:spPr>
              <p:txBody>
                <a:bodyPr vert="horz" wrap="square" lIns="55827" tIns="27914" rIns="55827" bIns="2791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735" b="0" i="0" u="none" strike="noStrike" kern="0" cap="none" spc="0" normalizeH="0" baseline="0" noProof="0" dirty="0">
                    <a:ln>
                      <a:noFill/>
                    </a:ln>
                    <a:solidFill>
                      <a:sysClr val="window" lastClr="FFFFFF"/>
                    </a:solidFill>
                    <a:effectLst/>
                    <a:uLnTx/>
                    <a:uFillTx/>
                    <a:cs typeface="+mn-ea"/>
                    <a:sym typeface="+mn-lt"/>
                  </a:endParaRPr>
                </a:p>
              </p:txBody>
            </p:sp>
          </p:grpSp>
          <p:grpSp>
            <p:nvGrpSpPr>
              <p:cNvPr id="62" name="Group 13"/>
              <p:cNvGrpSpPr/>
              <p:nvPr userDrawn="1"/>
            </p:nvGrpSpPr>
            <p:grpSpPr>
              <a:xfrm>
                <a:off x="6240781" y="3111502"/>
                <a:ext cx="2434167" cy="3215217"/>
                <a:chOff x="4657725" y="2257426"/>
                <a:chExt cx="1825625" cy="2411413"/>
              </a:xfrm>
            </p:grpSpPr>
            <p:sp>
              <p:nvSpPr>
                <p:cNvPr id="73" name="Freeform 24"/>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rgbClr val="1D4F19"/>
                </a:solidFill>
                <a:ln>
                  <a:noFill/>
                </a:ln>
              </p:spPr>
              <p:txBody>
                <a:bodyPr vert="horz" wrap="square" lIns="55827" tIns="27914" rIns="55827" bIns="2791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735" b="0" i="0" u="none" strike="noStrike" kern="0" cap="none" spc="0" normalizeH="0" baseline="0" noProof="0" dirty="0">
                    <a:ln>
                      <a:noFill/>
                    </a:ln>
                    <a:solidFill>
                      <a:sysClr val="window" lastClr="FFFFFF"/>
                    </a:solidFill>
                    <a:effectLst/>
                    <a:uLnTx/>
                    <a:uFillTx/>
                    <a:cs typeface="+mn-ea"/>
                    <a:sym typeface="+mn-lt"/>
                  </a:endParaRPr>
                </a:p>
              </p:txBody>
            </p:sp>
            <p:sp>
              <p:nvSpPr>
                <p:cNvPr id="74" name="Freeform 25"/>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rgbClr val="1D4F19"/>
                </a:solidFill>
                <a:ln>
                  <a:noFill/>
                </a:ln>
              </p:spPr>
              <p:txBody>
                <a:bodyPr vert="horz" wrap="square" lIns="55827" tIns="27914" rIns="55827" bIns="2791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735" b="0" i="0" u="none" strike="noStrike" kern="0" cap="none" spc="0" normalizeH="0" baseline="0" noProof="0" dirty="0">
                    <a:ln>
                      <a:noFill/>
                    </a:ln>
                    <a:solidFill>
                      <a:sysClr val="window" lastClr="FFFFFF"/>
                    </a:solidFill>
                    <a:effectLst/>
                    <a:uLnTx/>
                    <a:uFillTx/>
                    <a:cs typeface="+mn-ea"/>
                    <a:sym typeface="+mn-lt"/>
                  </a:endParaRPr>
                </a:p>
              </p:txBody>
            </p:sp>
          </p:grpSp>
          <p:grpSp>
            <p:nvGrpSpPr>
              <p:cNvPr id="63" name="Group 14"/>
              <p:cNvGrpSpPr/>
              <p:nvPr userDrawn="1"/>
            </p:nvGrpSpPr>
            <p:grpSpPr>
              <a:xfrm>
                <a:off x="7967980" y="3892551"/>
                <a:ext cx="3236384" cy="2434167"/>
                <a:chOff x="5953125" y="2843213"/>
                <a:chExt cx="2427288" cy="1825625"/>
              </a:xfrm>
            </p:grpSpPr>
            <p:sp>
              <p:nvSpPr>
                <p:cNvPr id="71" name="Freeform 22"/>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tx1">
                    <a:lumMod val="85000"/>
                    <a:lumOff val="15000"/>
                  </a:schemeClr>
                </a:solidFill>
                <a:ln>
                  <a:noFill/>
                </a:ln>
              </p:spPr>
              <p:txBody>
                <a:bodyPr vert="horz" wrap="square" lIns="55827" tIns="27914" rIns="55827" bIns="2791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735" b="0" i="0" u="none" strike="noStrike" kern="0" cap="none" spc="0" normalizeH="0" baseline="0" noProof="0" dirty="0">
                    <a:ln>
                      <a:noFill/>
                    </a:ln>
                    <a:solidFill>
                      <a:sysClr val="window" lastClr="FFFFFF"/>
                    </a:solidFill>
                    <a:effectLst/>
                    <a:uLnTx/>
                    <a:uFillTx/>
                    <a:cs typeface="+mn-ea"/>
                    <a:sym typeface="+mn-lt"/>
                  </a:endParaRPr>
                </a:p>
              </p:txBody>
            </p:sp>
            <p:sp>
              <p:nvSpPr>
                <p:cNvPr id="72" name="Freeform 23"/>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tx1">
                    <a:lumMod val="85000"/>
                    <a:lumOff val="15000"/>
                  </a:schemeClr>
                </a:solidFill>
                <a:ln>
                  <a:noFill/>
                </a:ln>
              </p:spPr>
              <p:txBody>
                <a:bodyPr vert="horz" wrap="square" lIns="55827" tIns="27914" rIns="55827" bIns="2791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735" b="0" i="0" u="none" strike="noStrike" kern="0" cap="none" spc="0" normalizeH="0" baseline="0" noProof="0" dirty="0">
                    <a:ln>
                      <a:noFill/>
                    </a:ln>
                    <a:solidFill>
                      <a:sysClr val="window" lastClr="FFFFFF"/>
                    </a:solidFill>
                    <a:effectLst/>
                    <a:uLnTx/>
                    <a:uFillTx/>
                    <a:cs typeface="+mn-ea"/>
                    <a:sym typeface="+mn-lt"/>
                  </a:endParaRPr>
                </a:p>
              </p:txBody>
            </p:sp>
          </p:grpSp>
          <p:grpSp>
            <p:nvGrpSpPr>
              <p:cNvPr id="64" name="Group 15"/>
              <p:cNvGrpSpPr/>
              <p:nvPr userDrawn="1"/>
            </p:nvGrpSpPr>
            <p:grpSpPr>
              <a:xfrm>
                <a:off x="8770198" y="1363135"/>
                <a:ext cx="2434167" cy="3276600"/>
                <a:chOff x="6554788" y="946151"/>
                <a:chExt cx="1825625" cy="2457450"/>
              </a:xfrm>
            </p:grpSpPr>
            <p:sp>
              <p:nvSpPr>
                <p:cNvPr id="69" name="Freeform 20"/>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tx1">
                    <a:lumMod val="85000"/>
                    <a:lumOff val="15000"/>
                  </a:schemeClr>
                </a:solidFill>
                <a:ln>
                  <a:noFill/>
                </a:ln>
              </p:spPr>
              <p:txBody>
                <a:bodyPr vert="horz" wrap="square" lIns="55827" tIns="27914" rIns="55827" bIns="2791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735" b="0" i="0" u="none" strike="noStrike" kern="0" cap="none" spc="0" normalizeH="0" baseline="0" noProof="0" dirty="0">
                    <a:ln>
                      <a:noFill/>
                    </a:ln>
                    <a:solidFill>
                      <a:sysClr val="window" lastClr="FFFFFF"/>
                    </a:solidFill>
                    <a:effectLst/>
                    <a:uLnTx/>
                    <a:uFillTx/>
                    <a:cs typeface="+mn-ea"/>
                    <a:sym typeface="+mn-lt"/>
                  </a:endParaRPr>
                </a:p>
              </p:txBody>
            </p:sp>
            <p:sp>
              <p:nvSpPr>
                <p:cNvPr id="70" name="Freeform 21"/>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tx1">
                    <a:lumMod val="85000"/>
                    <a:lumOff val="15000"/>
                  </a:schemeClr>
                </a:solidFill>
                <a:ln>
                  <a:noFill/>
                </a:ln>
              </p:spPr>
              <p:txBody>
                <a:bodyPr vert="horz" wrap="square" lIns="55827" tIns="27914" rIns="55827" bIns="2791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735" b="0" i="0" u="none" strike="noStrike" kern="0" cap="none" spc="0" normalizeH="0" baseline="0" noProof="0" dirty="0">
                    <a:ln>
                      <a:noFill/>
                    </a:ln>
                    <a:solidFill>
                      <a:sysClr val="window" lastClr="FFFFFF"/>
                    </a:solidFill>
                    <a:effectLst/>
                    <a:uLnTx/>
                    <a:uFillTx/>
                    <a:cs typeface="+mn-ea"/>
                    <a:sym typeface="+mn-lt"/>
                  </a:endParaRPr>
                </a:p>
              </p:txBody>
            </p:sp>
          </p:grpSp>
          <p:sp>
            <p:nvSpPr>
              <p:cNvPr id="65" name="TextBox 64"/>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735" b="1" i="0" u="none" strike="noStrike" kern="0" cap="none" spc="0" normalizeH="0" baseline="0" noProof="0" dirty="0">
                    <a:ln>
                      <a:noFill/>
                    </a:ln>
                    <a:solidFill>
                      <a:sysClr val="window" lastClr="FFFFFF"/>
                    </a:solidFill>
                    <a:effectLst/>
                    <a:uLnTx/>
                    <a:uFillTx/>
                    <a:cs typeface="+mn-ea"/>
                    <a:sym typeface="+mn-lt"/>
                  </a:rPr>
                  <a:t>文字内容</a:t>
                </a:r>
                <a:endParaRPr kumimoji="0" lang="id-ID" sz="1735" b="1" i="0" u="none" strike="noStrike" kern="0" cap="none" spc="0" normalizeH="0" baseline="0" noProof="0" dirty="0">
                  <a:ln>
                    <a:noFill/>
                  </a:ln>
                  <a:solidFill>
                    <a:sysClr val="window" lastClr="FFFFFF"/>
                  </a:solidFill>
                  <a:effectLst/>
                  <a:uLnTx/>
                  <a:uFillTx/>
                  <a:cs typeface="+mn-ea"/>
                  <a:sym typeface="+mn-lt"/>
                </a:endParaRPr>
              </a:p>
            </p:txBody>
          </p:sp>
          <p:sp>
            <p:nvSpPr>
              <p:cNvPr id="66" name="TextBox 65"/>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735" b="1" i="0" u="none" strike="noStrike" kern="0" cap="none" spc="0" normalizeH="0" baseline="0" noProof="0" dirty="0">
                    <a:ln>
                      <a:noFill/>
                    </a:ln>
                    <a:solidFill>
                      <a:sysClr val="window" lastClr="FFFFFF"/>
                    </a:solidFill>
                    <a:effectLst/>
                    <a:uLnTx/>
                    <a:uFillTx/>
                    <a:cs typeface="+mn-ea"/>
                    <a:sym typeface="+mn-lt"/>
                  </a:rPr>
                  <a:t>文字内容</a:t>
                </a:r>
                <a:endParaRPr kumimoji="0" lang="id-ID" sz="1735" b="1" i="0" u="none" strike="noStrike" kern="0" cap="none" spc="0" normalizeH="0" baseline="0" noProof="0" dirty="0">
                  <a:ln>
                    <a:noFill/>
                  </a:ln>
                  <a:solidFill>
                    <a:sysClr val="window" lastClr="FFFFFF"/>
                  </a:solidFill>
                  <a:effectLst/>
                  <a:uLnTx/>
                  <a:uFillTx/>
                  <a:cs typeface="+mn-ea"/>
                  <a:sym typeface="+mn-lt"/>
                </a:endParaRPr>
              </a:p>
            </p:txBody>
          </p:sp>
          <p:sp>
            <p:nvSpPr>
              <p:cNvPr id="67" name="TextBox 66"/>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735" b="1" i="0" u="none" strike="noStrike" kern="0" cap="none" spc="0" normalizeH="0" baseline="0" noProof="0" dirty="0">
                    <a:ln>
                      <a:noFill/>
                    </a:ln>
                    <a:solidFill>
                      <a:sysClr val="window" lastClr="FFFFFF"/>
                    </a:solidFill>
                    <a:effectLst/>
                    <a:uLnTx/>
                    <a:uFillTx/>
                    <a:cs typeface="+mn-ea"/>
                    <a:sym typeface="+mn-lt"/>
                  </a:rPr>
                  <a:t>文字内容</a:t>
                </a:r>
                <a:endParaRPr kumimoji="0" lang="id-ID" sz="1735" b="1" i="0" u="none" strike="noStrike" kern="0" cap="none" spc="0" normalizeH="0" baseline="0" noProof="0" dirty="0">
                  <a:ln>
                    <a:noFill/>
                  </a:ln>
                  <a:solidFill>
                    <a:sysClr val="window" lastClr="FFFFFF"/>
                  </a:solidFill>
                  <a:effectLst/>
                  <a:uLnTx/>
                  <a:uFillTx/>
                  <a:cs typeface="+mn-ea"/>
                  <a:sym typeface="+mn-lt"/>
                </a:endParaRPr>
              </a:p>
            </p:txBody>
          </p:sp>
          <p:sp>
            <p:nvSpPr>
              <p:cNvPr id="68" name="TextBox 67"/>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735" b="1" i="0" u="none" strike="noStrike" kern="0" cap="none" spc="0" normalizeH="0" baseline="0" noProof="0" dirty="0">
                    <a:ln>
                      <a:noFill/>
                    </a:ln>
                    <a:solidFill>
                      <a:sysClr val="window" lastClr="FFFFFF"/>
                    </a:solidFill>
                    <a:effectLst/>
                    <a:uLnTx/>
                    <a:uFillTx/>
                    <a:cs typeface="+mn-ea"/>
                    <a:sym typeface="+mn-lt"/>
                  </a:rPr>
                  <a:t>文字内容</a:t>
                </a:r>
                <a:endParaRPr kumimoji="0" lang="id-ID" sz="1735" b="1" i="0" u="none" strike="noStrike" kern="0" cap="none" spc="0" normalizeH="0" baseline="0" noProof="0" dirty="0">
                  <a:ln>
                    <a:noFill/>
                  </a:ln>
                  <a:solidFill>
                    <a:sysClr val="window" lastClr="FFFFFF"/>
                  </a:solidFill>
                  <a:effectLst/>
                  <a:uLnTx/>
                  <a:uFillTx/>
                  <a:cs typeface="+mn-ea"/>
                  <a:sym typeface="+mn-lt"/>
                </a:endParaRPr>
              </a:p>
            </p:txBody>
          </p:sp>
        </p:grpSp>
        <p:grpSp>
          <p:nvGrpSpPr>
            <p:cNvPr id="89" name="Group 41"/>
            <p:cNvGrpSpPr/>
            <p:nvPr/>
          </p:nvGrpSpPr>
          <p:grpSpPr>
            <a:xfrm>
              <a:off x="6507327" y="3018747"/>
              <a:ext cx="3909153" cy="1233847"/>
              <a:chOff x="8472264" y="2924944"/>
              <a:chExt cx="2448272" cy="1338747"/>
            </a:xfrm>
          </p:grpSpPr>
          <p:cxnSp>
            <p:nvCxnSpPr>
              <p:cNvPr id="90" name="Straight Connector 43"/>
              <p:cNvCxnSpPr/>
              <p:nvPr/>
            </p:nvCxnSpPr>
            <p:spPr>
              <a:xfrm>
                <a:off x="8472264" y="2924944"/>
                <a:ext cx="2448272" cy="0"/>
              </a:xfrm>
              <a:prstGeom prst="line">
                <a:avLst/>
              </a:prstGeom>
              <a:noFill/>
              <a:ln w="9525" cap="flat" cmpd="sng" algn="ctr">
                <a:solidFill>
                  <a:srgbClr val="000000">
                    <a:lumMod val="20000"/>
                    <a:lumOff val="80000"/>
                  </a:srgbClr>
                </a:solidFill>
                <a:prstDash val="solid"/>
              </a:ln>
              <a:effectLst/>
            </p:spPr>
          </p:cxnSp>
          <p:cxnSp>
            <p:nvCxnSpPr>
              <p:cNvPr id="91" name="Straight Connector 44"/>
              <p:cNvCxnSpPr/>
              <p:nvPr/>
            </p:nvCxnSpPr>
            <p:spPr>
              <a:xfrm>
                <a:off x="8472264" y="4263691"/>
                <a:ext cx="2448272" cy="0"/>
              </a:xfrm>
              <a:prstGeom prst="line">
                <a:avLst/>
              </a:prstGeom>
              <a:noFill/>
              <a:ln w="9525" cap="flat" cmpd="sng" algn="ctr">
                <a:solidFill>
                  <a:srgbClr val="000000">
                    <a:lumMod val="20000"/>
                    <a:lumOff val="80000"/>
                  </a:srgbClr>
                </a:solidFill>
                <a:prstDash val="solid"/>
              </a:ln>
              <a:effectLst/>
            </p:spPr>
          </p:cxnSp>
        </p:grpSp>
        <p:sp>
          <p:nvSpPr>
            <p:cNvPr id="92" name="矩形 47"/>
            <p:cNvSpPr>
              <a:spLocks noChangeArrowheads="1"/>
            </p:cNvSpPr>
            <p:nvPr/>
          </p:nvSpPr>
          <p:spPr bwMode="auto">
            <a:xfrm>
              <a:off x="6378068" y="2132636"/>
              <a:ext cx="4038412"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93" name="矩形 47"/>
            <p:cNvSpPr>
              <a:spLocks noChangeArrowheads="1"/>
            </p:cNvSpPr>
            <p:nvPr/>
          </p:nvSpPr>
          <p:spPr bwMode="auto">
            <a:xfrm>
              <a:off x="6378068" y="3419146"/>
              <a:ext cx="4038412"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94" name="矩形 47"/>
            <p:cNvSpPr>
              <a:spLocks noChangeArrowheads="1"/>
            </p:cNvSpPr>
            <p:nvPr/>
          </p:nvSpPr>
          <p:spPr bwMode="auto">
            <a:xfrm>
              <a:off x="6378068" y="4545561"/>
              <a:ext cx="4038412"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7" name="Oval 22"/>
          <p:cNvSpPr/>
          <p:nvPr/>
        </p:nvSpPr>
        <p:spPr bwMode="auto">
          <a:xfrm>
            <a:off x="5259014" y="1484784"/>
            <a:ext cx="1673971" cy="1673971"/>
          </a:xfrm>
          <a:prstGeom prst="ellipse">
            <a:avLst/>
          </a:prstGeom>
          <a:solidFill>
            <a:srgbClr val="1D4F19"/>
          </a:solidFill>
          <a:ln w="19050">
            <a:noFill/>
            <a:round/>
          </a:ln>
        </p:spPr>
        <p:txBody>
          <a:bodyPr rot="0" spcFirstLastPara="0" vert="horz" wrap="none" lIns="91440" tIns="45720" rIns="91440" bIns="45720" anchor="ctr" anchorCtr="1" forceAA="0" compatLnSpc="1">
            <a:noAutofit/>
          </a:bodyPr>
          <a:lstStyle/>
          <a:p>
            <a:pPr algn="ctr"/>
            <a:r>
              <a:rPr lang="en-US" altLang="zh-CN" sz="5400" b="1" dirty="0" smtClean="0">
                <a:solidFill>
                  <a:schemeClr val="bg1"/>
                </a:solidFill>
                <a:cs typeface="+mn-ea"/>
                <a:sym typeface="+mn-lt"/>
              </a:rPr>
              <a:t>02</a:t>
            </a:r>
            <a:endParaRPr lang="en-US" altLang="zh-CN" sz="5400" b="1" dirty="0">
              <a:solidFill>
                <a:schemeClr val="bg1"/>
              </a:solidFill>
              <a:cs typeface="+mn-ea"/>
              <a:sym typeface="+mn-lt"/>
            </a:endParaRPr>
          </a:p>
        </p:txBody>
      </p:sp>
      <p:sp>
        <p:nvSpPr>
          <p:cNvPr id="8" name="TextBox 30"/>
          <p:cNvSpPr txBox="1"/>
          <p:nvPr/>
        </p:nvSpPr>
        <p:spPr>
          <a:xfrm>
            <a:off x="4583258" y="4186847"/>
            <a:ext cx="2674097" cy="182148"/>
          </a:xfrm>
          <a:prstGeom prst="rect">
            <a:avLst/>
          </a:prstGeom>
          <a:noFill/>
        </p:spPr>
        <p:txBody>
          <a:bodyPr wrap="none" lIns="0" tIns="0" rIns="0" bIns="0" anchor="b" anchorCtr="0">
            <a:noAutofit/>
          </a:bodyPr>
          <a:lstStyle/>
          <a:p>
            <a:r>
              <a:rPr lang="zh-CN" altLang="en-US" sz="6000" b="1" dirty="0" smtClean="0">
                <a:solidFill>
                  <a:schemeClr val="tx1">
                    <a:lumMod val="85000"/>
                    <a:lumOff val="15000"/>
                  </a:schemeClr>
                </a:solidFill>
                <a:cs typeface="+mn-ea"/>
                <a:sym typeface="+mn-lt"/>
              </a:rPr>
              <a:t>教学</a:t>
            </a:r>
            <a:r>
              <a:rPr lang="zh-CN" altLang="en-US" sz="6000" b="1" dirty="0">
                <a:solidFill>
                  <a:schemeClr val="tx1">
                    <a:lumMod val="85000"/>
                    <a:lumOff val="15000"/>
                  </a:schemeClr>
                </a:solidFill>
                <a:cs typeface="+mn-ea"/>
                <a:sym typeface="+mn-lt"/>
              </a:rPr>
              <a:t>策略</a:t>
            </a:r>
            <a:endParaRPr lang="zh-CN" altLang="en-US" sz="6000" b="1" dirty="0">
              <a:solidFill>
                <a:schemeClr val="tx1">
                  <a:lumMod val="85000"/>
                  <a:lumOff val="15000"/>
                </a:schemeClr>
              </a:solidFill>
              <a:cs typeface="+mn-ea"/>
              <a:sym typeface="+mn-lt"/>
            </a:endParaRPr>
          </a:p>
        </p:txBody>
      </p:sp>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t="63917"/>
          <a:stretch>
            <a:fillRect/>
          </a:stretch>
        </p:blipFill>
        <p:spPr>
          <a:xfrm>
            <a:off x="0" y="4368994"/>
            <a:ext cx="12192000" cy="24890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3" name="直接连接符 1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endParaRPr lang="zh-CN" altLang="en-US" dirty="0" smtClean="0">
              <a:solidFill>
                <a:prstClr val="black"/>
              </a:solidFill>
              <a:cs typeface="+mn-ea"/>
              <a:sym typeface="+mn-lt"/>
            </a:endParaRPr>
          </a:p>
        </p:txBody>
      </p:sp>
      <p:grpSp>
        <p:nvGrpSpPr>
          <p:cNvPr id="3" name="组合 2"/>
          <p:cNvGrpSpPr/>
          <p:nvPr/>
        </p:nvGrpSpPr>
        <p:grpSpPr>
          <a:xfrm>
            <a:off x="1325540" y="1844824"/>
            <a:ext cx="9745685" cy="4034026"/>
            <a:chOff x="1325540" y="1844824"/>
            <a:chExt cx="9745685" cy="4034026"/>
          </a:xfrm>
        </p:grpSpPr>
        <p:pic>
          <p:nvPicPr>
            <p:cNvPr id="44" name="图片 4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25540" y="1844824"/>
              <a:ext cx="5808390" cy="4034026"/>
            </a:xfrm>
            <a:prstGeom prst="rect">
              <a:avLst/>
            </a:prstGeom>
          </p:spPr>
        </p:pic>
        <p:grpSp>
          <p:nvGrpSpPr>
            <p:cNvPr id="45" name="组合 44"/>
            <p:cNvGrpSpPr/>
            <p:nvPr/>
          </p:nvGrpSpPr>
          <p:grpSpPr>
            <a:xfrm>
              <a:off x="7760335" y="2836672"/>
              <a:ext cx="585083" cy="585083"/>
              <a:chOff x="3644900" y="2305020"/>
              <a:chExt cx="774700" cy="774700"/>
            </a:xfrm>
          </p:grpSpPr>
          <p:sp>
            <p:nvSpPr>
              <p:cNvPr id="46" name="圆角矩形 45"/>
              <p:cNvSpPr/>
              <p:nvPr/>
            </p:nvSpPr>
            <p:spPr>
              <a:xfrm>
                <a:off x="3644900" y="2305020"/>
                <a:ext cx="774700" cy="774700"/>
              </a:xfrm>
              <a:prstGeom prst="roundRect">
                <a:avLst>
                  <a:gd name="adj" fmla="val 7971"/>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Freeform 251"/>
              <p:cNvSpPr>
                <a:spLocks noEditPoints="1"/>
              </p:cNvSpPr>
              <p:nvPr/>
            </p:nvSpPr>
            <p:spPr bwMode="auto">
              <a:xfrm>
                <a:off x="3796336" y="2498482"/>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48" name="组合 47"/>
            <p:cNvGrpSpPr/>
            <p:nvPr/>
          </p:nvGrpSpPr>
          <p:grpSpPr>
            <a:xfrm>
              <a:off x="7760335" y="4049354"/>
              <a:ext cx="585083" cy="585083"/>
              <a:chOff x="3644900" y="2305020"/>
              <a:chExt cx="774700" cy="774700"/>
            </a:xfrm>
          </p:grpSpPr>
          <p:sp>
            <p:nvSpPr>
              <p:cNvPr id="49" name="圆角矩形 48"/>
              <p:cNvSpPr/>
              <p:nvPr/>
            </p:nvSpPr>
            <p:spPr>
              <a:xfrm>
                <a:off x="3644900" y="2305020"/>
                <a:ext cx="774700" cy="774700"/>
              </a:xfrm>
              <a:prstGeom prst="roundRect">
                <a:avLst>
                  <a:gd name="adj" fmla="val 7971"/>
                </a:avLst>
              </a:prstGeom>
              <a:solidFill>
                <a:srgbClr val="1D4F1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Freeform 251"/>
              <p:cNvSpPr>
                <a:spLocks noEditPoints="1"/>
              </p:cNvSpPr>
              <p:nvPr/>
            </p:nvSpPr>
            <p:spPr bwMode="auto">
              <a:xfrm>
                <a:off x="3796336" y="2498482"/>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51" name="组合 50"/>
            <p:cNvGrpSpPr/>
            <p:nvPr/>
          </p:nvGrpSpPr>
          <p:grpSpPr>
            <a:xfrm>
              <a:off x="7760335" y="5258877"/>
              <a:ext cx="585083" cy="585083"/>
              <a:chOff x="3644900" y="2305020"/>
              <a:chExt cx="774700" cy="774700"/>
            </a:xfrm>
          </p:grpSpPr>
          <p:sp>
            <p:nvSpPr>
              <p:cNvPr id="52" name="圆角矩形 51"/>
              <p:cNvSpPr/>
              <p:nvPr/>
            </p:nvSpPr>
            <p:spPr>
              <a:xfrm>
                <a:off x="3644900" y="2305020"/>
                <a:ext cx="774700" cy="774700"/>
              </a:xfrm>
              <a:prstGeom prst="roundRect">
                <a:avLst>
                  <a:gd name="adj" fmla="val 7971"/>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Freeform 251"/>
              <p:cNvSpPr>
                <a:spLocks noEditPoints="1"/>
              </p:cNvSpPr>
              <p:nvPr/>
            </p:nvSpPr>
            <p:spPr bwMode="auto">
              <a:xfrm>
                <a:off x="3796336" y="2498482"/>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54" name="文本框 29"/>
            <p:cNvSpPr txBox="1"/>
            <p:nvPr/>
          </p:nvSpPr>
          <p:spPr>
            <a:xfrm>
              <a:off x="8750300" y="2807075"/>
              <a:ext cx="2320925" cy="625171"/>
            </a:xfrm>
            <a:prstGeom prst="rect">
              <a:avLst/>
            </a:prstGeom>
            <a:noFill/>
          </p:spPr>
          <p:txBody>
            <a:bodyPr wrap="square"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rPr>
                <a:t>单击此处添加本章节的简要内容。本模板</a:t>
              </a:r>
              <a:endPar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endParaRPr>
            </a:p>
          </p:txBody>
        </p:sp>
        <p:sp>
          <p:nvSpPr>
            <p:cNvPr id="55" name="文本框 25"/>
            <p:cNvSpPr txBox="1"/>
            <p:nvPr/>
          </p:nvSpPr>
          <p:spPr>
            <a:xfrm>
              <a:off x="8750300" y="4016115"/>
              <a:ext cx="2320925" cy="625171"/>
            </a:xfrm>
            <a:prstGeom prst="rect">
              <a:avLst/>
            </a:prstGeom>
            <a:noFill/>
          </p:spPr>
          <p:txBody>
            <a:bodyPr wrap="square"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rPr>
                <a:t>单击此处添加本章节的简要内容。本模板</a:t>
              </a:r>
              <a:endPar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endParaRPr>
            </a:p>
          </p:txBody>
        </p:sp>
        <p:sp>
          <p:nvSpPr>
            <p:cNvPr id="56" name="文本框 26"/>
            <p:cNvSpPr txBox="1"/>
            <p:nvPr/>
          </p:nvSpPr>
          <p:spPr>
            <a:xfrm>
              <a:off x="8750300" y="5228965"/>
              <a:ext cx="2320925" cy="625171"/>
            </a:xfrm>
            <a:prstGeom prst="rect">
              <a:avLst/>
            </a:prstGeom>
            <a:noFill/>
          </p:spPr>
          <p:txBody>
            <a:bodyPr wrap="square"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rPr>
                <a:t>单击此处添加本章节的简要内容。本模板</a:t>
              </a:r>
              <a:endPar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50820163246"/>
  <p:tag name="MH_LIBRARY" val="GRAPHIC"/>
  <p:tag name="MH_TYPE" val="Other"/>
  <p:tag name="MH_ORDER" val="4"/>
</p:tagLst>
</file>

<file path=ppt/tags/tag2.xml><?xml version="1.0" encoding="utf-8"?>
<p:tagLst xmlns:p="http://schemas.openxmlformats.org/presentationml/2006/main">
  <p:tag name="MH" val="20150820163246"/>
  <p:tag name="MH_LIBRARY" val="GRAPHIC"/>
  <p:tag name="MH_TYPE" val="Other"/>
  <p:tag name="MH_ORDER" val="7"/>
</p:tagLst>
</file>

<file path=ppt/tags/tag3.xml><?xml version="1.0" encoding="utf-8"?>
<p:tagLst xmlns:p="http://schemas.openxmlformats.org/presentationml/2006/main">
  <p:tag name="MH" val="20150820163246"/>
  <p:tag name="MH_LIBRARY" val="GRAPHIC"/>
  <p:tag name="MH_TYPE" val="Other"/>
  <p:tag name="MH_ORDER" val="10"/>
</p:tagLst>
</file>

<file path=ppt/tags/tag4.xml><?xml version="1.0" encoding="utf-8"?>
<p:tagLst xmlns:p="http://schemas.openxmlformats.org/presentationml/2006/main">
  <p:tag name="MH" val="20150820163246"/>
  <p:tag name="MH_LIBRARY" val="GRAPHIC"/>
  <p:tag name="MH_TYPE" val="Other"/>
  <p:tag name="MH_ORDER" val="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经典红色">
    <a:dk1>
      <a:sysClr val="windowText" lastClr="000000"/>
    </a:dk1>
    <a:lt1>
      <a:sysClr val="window" lastClr="FFFFFF"/>
    </a:lt1>
    <a:dk2>
      <a:srgbClr val="44546A"/>
    </a:dk2>
    <a:lt2>
      <a:srgbClr val="E7E6E6"/>
    </a:lt2>
    <a:accent1>
      <a:srgbClr val="B71F22"/>
    </a:accent1>
    <a:accent2>
      <a:srgbClr val="252F32"/>
    </a:accent2>
    <a:accent3>
      <a:srgbClr val="B71F22"/>
    </a:accent3>
    <a:accent4>
      <a:srgbClr val="252F32"/>
    </a:accent4>
    <a:accent5>
      <a:srgbClr val="B71F22"/>
    </a:accent5>
    <a:accent6>
      <a:srgbClr val="252F32"/>
    </a:accent6>
    <a:hlink>
      <a:srgbClr val="0563C1"/>
    </a:hlink>
    <a:folHlink>
      <a:srgbClr val="954F72"/>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3919</Words>
  <Application>WPS 演示</Application>
  <PresentationFormat>自定义</PresentationFormat>
  <Paragraphs>447</Paragraphs>
  <Slides>26</Slides>
  <Notes>26</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Arial</vt:lpstr>
      <vt:lpstr>宋体</vt:lpstr>
      <vt:lpstr>Wingdings</vt:lpstr>
      <vt:lpstr>Arial</vt:lpstr>
      <vt:lpstr>Source Sans Pro Light</vt:lpstr>
      <vt:lpstr>微软雅黑</vt:lpstr>
      <vt:lpstr>Arial Unicode MS</vt:lpstr>
      <vt:lpstr>Calibri</vt:lpstr>
      <vt:lpstr>Arial Narrow</vt:lpstr>
      <vt:lpstr>Neris Thin</vt:lpstr>
      <vt:lpstr>Helvetica Light</vt:lpstr>
      <vt:lpstr>Helvetica</vt:lpstr>
      <vt:lpstr>华文细黑</vt:lpstr>
      <vt:lpstr>Segoe Print</vt:lpstr>
      <vt:lpstr>Office 主题​​</vt:lpstr>
      <vt:lpst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dc:subject>tukuppt</dc:subject>
  <cp:lastModifiedBy>xckkf</cp:lastModifiedBy>
  <cp:revision>4</cp:revision>
  <dcterms:created xsi:type="dcterms:W3CDTF">2017-07-16T04:42:00Z</dcterms:created>
  <dcterms:modified xsi:type="dcterms:W3CDTF">2024-01-15T06:03:20Z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