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7" r:id="rId3"/>
    <p:sldId id="258" r:id="rId4"/>
    <p:sldId id="268" r:id="rId6"/>
    <p:sldId id="265" r:id="rId7"/>
    <p:sldId id="264" r:id="rId8"/>
    <p:sldId id="261" r:id="rId9"/>
    <p:sldId id="269" r:id="rId10"/>
    <p:sldId id="260" r:id="rId11"/>
    <p:sldId id="263" r:id="rId12"/>
    <p:sldId id="270" r:id="rId13"/>
    <p:sldId id="266" r:id="rId14"/>
    <p:sldId id="271" r:id="rId15"/>
    <p:sldId id="259" r:id="rId16"/>
    <p:sldId id="272" r:id="rId17"/>
    <p:sldId id="27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837"/>
    <a:srgbClr val="B425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115" d="100"/>
          <a:sy n="115" d="100"/>
        </p:scale>
        <p:origin x="432" y="90"/>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B84251-9222-4C5E-8937-9A79A17CCF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355F71-8344-40A4-ACCC-8324DE04E82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C25B2-EAB4-47F8-8F27-2F6AFF063AB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C25B2-EAB4-47F8-8F27-2F6AFF063AB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C25B2-EAB4-47F8-8F27-2F6AFF063AB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3FD84F2-CD33-44B4-AC59-FD6ED17ECD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647059-BBAF-422E-8B38-6DBA2DFDAF2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3FD84F2-CD33-44B4-AC59-FD6ED17ECD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647059-BBAF-422E-8B38-6DBA2DFDAF2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3FD84F2-CD33-44B4-AC59-FD6ED17ECD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647059-BBAF-422E-8B38-6DBA2DFDAF2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511053" y="2393525"/>
            <a:ext cx="3852280" cy="2792002"/>
          </a:xfrm>
          <a:custGeom>
            <a:avLst/>
            <a:gdLst>
              <a:gd name="connsiteX0" fmla="*/ 0 w 3852280"/>
              <a:gd name="connsiteY0" fmla="*/ 0 h 2792002"/>
              <a:gd name="connsiteX1" fmla="*/ 3852280 w 3852280"/>
              <a:gd name="connsiteY1" fmla="*/ 0 h 2792002"/>
              <a:gd name="connsiteX2" fmla="*/ 3852280 w 3852280"/>
              <a:gd name="connsiteY2" fmla="*/ 2792002 h 2792002"/>
              <a:gd name="connsiteX3" fmla="*/ 0 w 3852280"/>
              <a:gd name="connsiteY3" fmla="*/ 2792002 h 2792002"/>
            </a:gdLst>
            <a:ahLst/>
            <a:cxnLst>
              <a:cxn ang="0">
                <a:pos x="connsiteX0" y="connsiteY0"/>
              </a:cxn>
              <a:cxn ang="0">
                <a:pos x="connsiteX1" y="connsiteY1"/>
              </a:cxn>
              <a:cxn ang="0">
                <a:pos x="connsiteX2" y="connsiteY2"/>
              </a:cxn>
              <a:cxn ang="0">
                <a:pos x="connsiteX3" y="connsiteY3"/>
              </a:cxn>
            </a:cxnLst>
            <a:rect l="l" t="t" r="r" b="b"/>
            <a:pathLst>
              <a:path w="3852280" h="2792002">
                <a:moveTo>
                  <a:pt x="0" y="0"/>
                </a:moveTo>
                <a:lnTo>
                  <a:pt x="3852280" y="0"/>
                </a:lnTo>
                <a:lnTo>
                  <a:pt x="3852280" y="2792002"/>
                </a:lnTo>
                <a:lnTo>
                  <a:pt x="0" y="2792002"/>
                </a:lnTo>
                <a:close/>
              </a:path>
            </a:pathLst>
          </a:custGeom>
          <a:ln w="28575">
            <a:solidFill>
              <a:schemeClr val="accent5"/>
            </a:solidFill>
          </a:ln>
        </p:spPr>
        <p:txBody>
          <a:bodyPr wrap="square">
            <a:noAutofit/>
          </a:bodyPr>
          <a:lstStyle/>
          <a:p>
            <a:endParaRPr lang="zh-CN" altLang="en-US" dirty="0"/>
          </a:p>
        </p:txBody>
      </p:sp>
      <p:sp>
        <p:nvSpPr>
          <p:cNvPr id="13" name="图片占位符 12"/>
          <p:cNvSpPr>
            <a:spLocks noGrp="1"/>
          </p:cNvSpPr>
          <p:nvPr>
            <p:ph type="pic" sz="quarter" idx="11"/>
          </p:nvPr>
        </p:nvSpPr>
        <p:spPr>
          <a:xfrm>
            <a:off x="5716499" y="4133861"/>
            <a:ext cx="1451041" cy="1051665"/>
          </a:xfrm>
          <a:custGeom>
            <a:avLst/>
            <a:gdLst>
              <a:gd name="connsiteX0" fmla="*/ 0 w 1451041"/>
              <a:gd name="connsiteY0" fmla="*/ 0 h 1051665"/>
              <a:gd name="connsiteX1" fmla="*/ 1451041 w 1451041"/>
              <a:gd name="connsiteY1" fmla="*/ 0 h 1051665"/>
              <a:gd name="connsiteX2" fmla="*/ 1451041 w 1451041"/>
              <a:gd name="connsiteY2" fmla="*/ 1051665 h 1051665"/>
              <a:gd name="connsiteX3" fmla="*/ 0 w 1451041"/>
              <a:gd name="connsiteY3" fmla="*/ 1051665 h 1051665"/>
            </a:gdLst>
            <a:ahLst/>
            <a:cxnLst>
              <a:cxn ang="0">
                <a:pos x="connsiteX0" y="connsiteY0"/>
              </a:cxn>
              <a:cxn ang="0">
                <a:pos x="connsiteX1" y="connsiteY1"/>
              </a:cxn>
              <a:cxn ang="0">
                <a:pos x="connsiteX2" y="connsiteY2"/>
              </a:cxn>
              <a:cxn ang="0">
                <a:pos x="connsiteX3" y="connsiteY3"/>
              </a:cxn>
            </a:cxnLst>
            <a:rect l="l" t="t" r="r" b="b"/>
            <a:pathLst>
              <a:path w="1451041" h="1051665">
                <a:moveTo>
                  <a:pt x="0" y="0"/>
                </a:moveTo>
                <a:lnTo>
                  <a:pt x="1451041" y="0"/>
                </a:lnTo>
                <a:lnTo>
                  <a:pt x="1451041" y="1051665"/>
                </a:lnTo>
                <a:lnTo>
                  <a:pt x="0" y="1051665"/>
                </a:lnTo>
                <a:close/>
              </a:path>
            </a:pathLst>
          </a:custGeom>
          <a:ln w="28575">
            <a:solidFill>
              <a:schemeClr val="accent5"/>
            </a:solidFill>
          </a:ln>
        </p:spPr>
        <p:txBody>
          <a:bodyPr wrap="square">
            <a:noAutofit/>
          </a:bodyPr>
          <a:lstStyle/>
          <a:p>
            <a:endParaRPr lang="zh-CN" altLang="en-US" dirty="0"/>
          </a:p>
        </p:txBody>
      </p:sp>
      <p:sp>
        <p:nvSpPr>
          <p:cNvPr id="14" name="图片占位符 13"/>
          <p:cNvSpPr>
            <a:spLocks noGrp="1"/>
          </p:cNvSpPr>
          <p:nvPr>
            <p:ph type="pic" sz="quarter" idx="12"/>
          </p:nvPr>
        </p:nvSpPr>
        <p:spPr>
          <a:xfrm>
            <a:off x="7520705" y="4133861"/>
            <a:ext cx="1451041" cy="1051665"/>
          </a:xfrm>
          <a:custGeom>
            <a:avLst/>
            <a:gdLst>
              <a:gd name="connsiteX0" fmla="*/ 0 w 1451041"/>
              <a:gd name="connsiteY0" fmla="*/ 0 h 1051665"/>
              <a:gd name="connsiteX1" fmla="*/ 1451041 w 1451041"/>
              <a:gd name="connsiteY1" fmla="*/ 0 h 1051665"/>
              <a:gd name="connsiteX2" fmla="*/ 1451041 w 1451041"/>
              <a:gd name="connsiteY2" fmla="*/ 1051665 h 1051665"/>
              <a:gd name="connsiteX3" fmla="*/ 0 w 1451041"/>
              <a:gd name="connsiteY3" fmla="*/ 1051665 h 1051665"/>
            </a:gdLst>
            <a:ahLst/>
            <a:cxnLst>
              <a:cxn ang="0">
                <a:pos x="connsiteX0" y="connsiteY0"/>
              </a:cxn>
              <a:cxn ang="0">
                <a:pos x="connsiteX1" y="connsiteY1"/>
              </a:cxn>
              <a:cxn ang="0">
                <a:pos x="connsiteX2" y="connsiteY2"/>
              </a:cxn>
              <a:cxn ang="0">
                <a:pos x="connsiteX3" y="connsiteY3"/>
              </a:cxn>
            </a:cxnLst>
            <a:rect l="l" t="t" r="r" b="b"/>
            <a:pathLst>
              <a:path w="1451041" h="1051665">
                <a:moveTo>
                  <a:pt x="0" y="0"/>
                </a:moveTo>
                <a:lnTo>
                  <a:pt x="1451041" y="0"/>
                </a:lnTo>
                <a:lnTo>
                  <a:pt x="1451041" y="1051665"/>
                </a:lnTo>
                <a:lnTo>
                  <a:pt x="0" y="1051665"/>
                </a:lnTo>
                <a:close/>
              </a:path>
            </a:pathLst>
          </a:custGeom>
          <a:ln w="28575">
            <a:solidFill>
              <a:schemeClr val="accent5"/>
            </a:solidFill>
          </a:ln>
        </p:spPr>
        <p:txBody>
          <a:bodyPr wrap="square">
            <a:noAutofit/>
          </a:bodyPr>
          <a:lstStyle/>
          <a:p>
            <a:endParaRPr lang="zh-CN" altLang="en-US" dirty="0"/>
          </a:p>
        </p:txBody>
      </p:sp>
      <p:sp>
        <p:nvSpPr>
          <p:cNvPr id="15" name="图片占位符 14"/>
          <p:cNvSpPr>
            <a:spLocks noGrp="1"/>
          </p:cNvSpPr>
          <p:nvPr>
            <p:ph type="pic" sz="quarter" idx="13"/>
          </p:nvPr>
        </p:nvSpPr>
        <p:spPr>
          <a:xfrm>
            <a:off x="9324910" y="4133861"/>
            <a:ext cx="1451041" cy="1051665"/>
          </a:xfrm>
          <a:custGeom>
            <a:avLst/>
            <a:gdLst>
              <a:gd name="connsiteX0" fmla="*/ 0 w 1451041"/>
              <a:gd name="connsiteY0" fmla="*/ 0 h 1051665"/>
              <a:gd name="connsiteX1" fmla="*/ 1451041 w 1451041"/>
              <a:gd name="connsiteY1" fmla="*/ 0 h 1051665"/>
              <a:gd name="connsiteX2" fmla="*/ 1451041 w 1451041"/>
              <a:gd name="connsiteY2" fmla="*/ 1051665 h 1051665"/>
              <a:gd name="connsiteX3" fmla="*/ 0 w 1451041"/>
              <a:gd name="connsiteY3" fmla="*/ 1051665 h 1051665"/>
            </a:gdLst>
            <a:ahLst/>
            <a:cxnLst>
              <a:cxn ang="0">
                <a:pos x="connsiteX0" y="connsiteY0"/>
              </a:cxn>
              <a:cxn ang="0">
                <a:pos x="connsiteX1" y="connsiteY1"/>
              </a:cxn>
              <a:cxn ang="0">
                <a:pos x="connsiteX2" y="connsiteY2"/>
              </a:cxn>
              <a:cxn ang="0">
                <a:pos x="connsiteX3" y="connsiteY3"/>
              </a:cxn>
            </a:cxnLst>
            <a:rect l="l" t="t" r="r" b="b"/>
            <a:pathLst>
              <a:path w="1451041" h="1051665">
                <a:moveTo>
                  <a:pt x="0" y="0"/>
                </a:moveTo>
                <a:lnTo>
                  <a:pt x="1451041" y="0"/>
                </a:lnTo>
                <a:lnTo>
                  <a:pt x="1451041" y="1051665"/>
                </a:lnTo>
                <a:lnTo>
                  <a:pt x="0" y="1051665"/>
                </a:lnTo>
                <a:close/>
              </a:path>
            </a:pathLst>
          </a:custGeom>
          <a:ln w="28575">
            <a:solidFill>
              <a:schemeClr val="accent5"/>
            </a:solidFill>
          </a:ln>
        </p:spPr>
        <p:txBody>
          <a:bodyPr wrap="square">
            <a:noAutofit/>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215952" y="2748817"/>
            <a:ext cx="3101336" cy="2701925"/>
          </a:xfrm>
          <a:custGeom>
            <a:avLst/>
            <a:gdLst>
              <a:gd name="connsiteX0" fmla="*/ 0 w 3101336"/>
              <a:gd name="connsiteY0" fmla="*/ 0 h 2701925"/>
              <a:gd name="connsiteX1" fmla="*/ 3101336 w 3101336"/>
              <a:gd name="connsiteY1" fmla="*/ 0 h 2701925"/>
              <a:gd name="connsiteX2" fmla="*/ 3101336 w 3101336"/>
              <a:gd name="connsiteY2" fmla="*/ 2701925 h 2701925"/>
              <a:gd name="connsiteX3" fmla="*/ 0 w 3101336"/>
              <a:gd name="connsiteY3" fmla="*/ 2701925 h 2701925"/>
            </a:gdLst>
            <a:ahLst/>
            <a:cxnLst>
              <a:cxn ang="0">
                <a:pos x="connsiteX0" y="connsiteY0"/>
              </a:cxn>
              <a:cxn ang="0">
                <a:pos x="connsiteX1" y="connsiteY1"/>
              </a:cxn>
              <a:cxn ang="0">
                <a:pos x="connsiteX2" y="connsiteY2"/>
              </a:cxn>
              <a:cxn ang="0">
                <a:pos x="connsiteX3" y="connsiteY3"/>
              </a:cxn>
            </a:cxnLst>
            <a:rect l="l" t="t" r="r" b="b"/>
            <a:pathLst>
              <a:path w="3101336" h="2701925">
                <a:moveTo>
                  <a:pt x="0" y="0"/>
                </a:moveTo>
                <a:lnTo>
                  <a:pt x="3101336" y="0"/>
                </a:lnTo>
                <a:lnTo>
                  <a:pt x="3101336" y="2701925"/>
                </a:lnTo>
                <a:lnTo>
                  <a:pt x="0" y="2701925"/>
                </a:lnTo>
                <a:close/>
              </a:path>
            </a:pathLst>
          </a:custGeom>
        </p:spPr>
        <p:txBody>
          <a:bodyPr wrap="square">
            <a:noAutofit/>
          </a:bodyPr>
          <a:lstStyle/>
          <a:p>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3FD84F2-CD33-44B4-AC59-FD6ED17ECD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647059-BBAF-422E-8B38-6DBA2DFDAF2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3FD84F2-CD33-44B4-AC59-FD6ED17ECD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647059-BBAF-422E-8B38-6DBA2DFDAF2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3FD84F2-CD33-44B4-AC59-FD6ED17ECD7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647059-BBAF-422E-8B38-6DBA2DFDAF2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3FD84F2-CD33-44B4-AC59-FD6ED17ECD7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6647059-BBAF-422E-8B38-6DBA2DFDAF2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3FD84F2-CD33-44B4-AC59-FD6ED17ECD7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6647059-BBAF-422E-8B38-6DBA2DFDAF2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3FD84F2-CD33-44B4-AC59-FD6ED17ECD7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6647059-BBAF-422E-8B38-6DBA2DFDAF2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3FD84F2-CD33-44B4-AC59-FD6ED17ECD7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647059-BBAF-422E-8B38-6DBA2DFDAF2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3FD84F2-CD33-44B4-AC59-FD6ED17ECD7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647059-BBAF-422E-8B38-6DBA2DFDAF2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emf"/><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FD84F2-CD33-44B4-AC59-FD6ED17ECD7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647059-BBAF-422E-8B38-6DBA2DFDAF2D}" type="slidenum">
              <a:rPr lang="zh-CN" altLang="en-US" smtClean="0"/>
            </a:fld>
            <a:endParaRPr lang="zh-CN" altLang="en-US"/>
          </a:p>
        </p:txBody>
      </p:sp>
      <p:pic>
        <p:nvPicPr>
          <p:cNvPr id="7" name="图片 6"/>
          <p:cNvPicPr>
            <a:picLocks noChangeAspect="1"/>
          </p:cNvPicPr>
          <p:nvPr userDrawn="1"/>
        </p:nvPicPr>
        <p:blipFill rotWithShape="1">
          <a:blip r:embed="rId14"/>
          <a:srcRect l="36427" t="23957" r="32844" b="27028"/>
          <a:stretch>
            <a:fillRect/>
          </a:stretch>
        </p:blipFill>
        <p:spPr>
          <a:xfrm rot="16200000">
            <a:off x="2659743" y="-2659743"/>
            <a:ext cx="6872515" cy="12191998"/>
          </a:xfrm>
          <a:prstGeom prst="rect">
            <a:avLst/>
          </a:prstGeom>
        </p:spPr>
      </p:pic>
      <p:sp>
        <p:nvSpPr>
          <p:cNvPr id="8" name="矩形 7"/>
          <p:cNvSpPr/>
          <p:nvPr userDrawn="1"/>
        </p:nvSpPr>
        <p:spPr>
          <a:xfrm>
            <a:off x="297542" y="214084"/>
            <a:ext cx="11625943" cy="64298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hyperlink" Target="http://www.92ppt.net/" TargetMode="External"/><Relationship Id="rId4" Type="http://schemas.openxmlformats.org/officeDocument/2006/relationships/image" Target="../media/image5.emf"/><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emf"/><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emf"/><Relationship Id="rId1" Type="http://schemas.openxmlformats.org/officeDocument/2006/relationships/image" Target="../media/image7.emf"/></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emf"/><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emf"/><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hyperlink" Target="http://www.92ppt.net/" TargetMode="External"/><Relationship Id="rId4" Type="http://schemas.openxmlformats.org/officeDocument/2006/relationships/image" Target="../media/image5.emf"/><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emf"/><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3.xml"/><Relationship Id="rId4" Type="http://schemas.openxmlformats.org/officeDocument/2006/relationships/tags" Target="../tags/tag3.xml"/><Relationship Id="rId3" Type="http://schemas.openxmlformats.org/officeDocument/2006/relationships/image" Target="../media/image6.jpeg"/><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em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9.jpeg"/><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emf"/><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7.em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20701" y="1317587"/>
            <a:ext cx="9817100" cy="4152900"/>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841104" y="1910379"/>
            <a:ext cx="2568388" cy="1200329"/>
          </a:xfrm>
          <a:prstGeom prst="rect">
            <a:avLst/>
          </a:prstGeom>
          <a:noFill/>
        </p:spPr>
        <p:txBody>
          <a:bodyPr wrap="square" rtlCol="0">
            <a:spAutoFit/>
          </a:bodyPr>
          <a:lstStyle/>
          <a:p>
            <a:r>
              <a:rPr lang="en-US" altLang="zh-CN" sz="7200" dirty="0" smtClean="0">
                <a:solidFill>
                  <a:srgbClr val="B4251F"/>
                </a:solidFill>
                <a:effectLst>
                  <a:outerShdw blurRad="50800" dist="38100" dir="5400000" algn="t" rotWithShape="0">
                    <a:prstClr val="black">
                      <a:alpha val="40000"/>
                    </a:prstClr>
                  </a:outerShdw>
                  <a:reflection blurRad="6350" stA="55000" endA="300" endPos="45500" dir="5400000" sy="-100000" algn="bl" rotWithShape="0"/>
                </a:effectLst>
                <a:latin typeface="微软雅黑" panose="020B0503020204020204" pitchFamily="34" charset="-122"/>
                <a:ea typeface="微软雅黑" panose="020B0503020204020204" pitchFamily="34" charset="-122"/>
              </a:rPr>
              <a:t>201X</a:t>
            </a:r>
            <a:endParaRPr lang="zh-CN" altLang="en-US" sz="7200" dirty="0">
              <a:solidFill>
                <a:srgbClr val="B4251F"/>
              </a:solidFill>
              <a:effectLst>
                <a:outerShdw blurRad="50800" dist="38100" dir="5400000" algn="t" rotWithShape="0">
                  <a:prstClr val="black">
                    <a:alpha val="40000"/>
                  </a:prstClr>
                </a:outerShdw>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1975575" y="3163205"/>
            <a:ext cx="3845859" cy="461665"/>
          </a:xfrm>
          <a:prstGeom prst="rect">
            <a:avLst/>
          </a:prstGeom>
          <a:noFill/>
          <a:ln>
            <a:solidFill>
              <a:srgbClr val="90BCC9"/>
            </a:solidFill>
          </a:ln>
        </p:spPr>
        <p:txBody>
          <a:bodyPr wrap="square" rtlCol="0">
            <a:spAutoFit/>
          </a:bodyPr>
          <a:lstStyle/>
          <a:p>
            <a:r>
              <a:rPr lang="zh-CN" altLang="en-US" sz="2400" dirty="0">
                <a:latin typeface="隶书" panose="02010509060101010101" pitchFamily="49" charset="-122"/>
                <a:ea typeface="隶书" panose="02010509060101010101" pitchFamily="49" charset="-122"/>
              </a:rPr>
              <a:t>小清新总结汇报商务模板</a:t>
            </a:r>
            <a:endParaRPr lang="zh-CN" altLang="en-US" sz="2400" dirty="0">
              <a:latin typeface="隶书" panose="02010509060101010101" pitchFamily="49" charset="-122"/>
              <a:ea typeface="隶书" panose="02010509060101010101" pitchFamily="49" charset="-122"/>
            </a:endParaRPr>
          </a:p>
        </p:txBody>
      </p:sp>
      <p:sp>
        <p:nvSpPr>
          <p:cNvPr id="4" name="文本框 3"/>
          <p:cNvSpPr txBox="1"/>
          <p:nvPr/>
        </p:nvSpPr>
        <p:spPr>
          <a:xfrm>
            <a:off x="1975576" y="3900544"/>
            <a:ext cx="3906642" cy="923330"/>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隶书" panose="02010509060101010101" pitchFamily="49" charset="-122"/>
                <a:ea typeface="隶书" panose="02010509060101010101" pitchFamily="49" charset="-122"/>
                <a:cs typeface="Open Sans Light" pitchFamily="34" charset="0"/>
                <a:sym typeface="+mn-ea"/>
              </a:rPr>
              <a:t>点击添加文本信息点击添加文本信息点击添加文本信息点击添加文本信息点击添加文本信息点击添加文本信息点击添加文本信息点击添加文本信息</a:t>
            </a:r>
            <a:endParaRPr lang="zh-CN" altLang="en-US" sz="1200" dirty="0">
              <a:solidFill>
                <a:srgbClr val="333333"/>
              </a:solidFill>
              <a:latin typeface="Arial" panose="020B0604020202020204" pitchFamily="34" charset="0"/>
              <a:ea typeface="微软雅黑" panose="020B0503020204020204" pitchFamily="34" charset="-122"/>
              <a:sym typeface="+mn-ea"/>
            </a:endParaRPr>
          </a:p>
        </p:txBody>
      </p:sp>
      <p:grpSp>
        <p:nvGrpSpPr>
          <p:cNvPr id="11" name="组合 10"/>
          <p:cNvGrpSpPr/>
          <p:nvPr/>
        </p:nvGrpSpPr>
        <p:grpSpPr>
          <a:xfrm>
            <a:off x="8188587" y="2261335"/>
            <a:ext cx="2696459" cy="3265103"/>
            <a:chOff x="8188587" y="2261335"/>
            <a:chExt cx="2696459" cy="3265103"/>
          </a:xfrm>
        </p:grpSpPr>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051125" y="3306772"/>
              <a:ext cx="833921" cy="219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4740" y="2261335"/>
              <a:ext cx="783777" cy="3244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9046" y="4349196"/>
              <a:ext cx="383446" cy="1151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8587" y="4121309"/>
              <a:ext cx="180955" cy="14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2000413" y="4854059"/>
            <a:ext cx="3531736" cy="369332"/>
          </a:xfrm>
          <a:prstGeom prst="rect">
            <a:avLst/>
          </a:prstGeom>
        </p:spPr>
        <p:txBody>
          <a:bodyPr wrap="none">
            <a:spAutoFit/>
          </a:bodyPr>
          <a:lstStyle/>
          <a:p>
            <a:r>
              <a:rPr lang="zh-CN" altLang="en-US" dirty="0">
                <a:latin typeface="隶书" panose="02010509060101010101" pitchFamily="49" charset="-122"/>
                <a:ea typeface="隶书" panose="02010509060101010101" pitchFamily="49" charset="-122"/>
              </a:rPr>
              <a:t>汇报</a:t>
            </a:r>
            <a:r>
              <a:rPr lang="zh-CN" altLang="en-US">
                <a:latin typeface="隶书" panose="02010509060101010101" pitchFamily="49" charset="-122"/>
                <a:ea typeface="隶书" panose="02010509060101010101" pitchFamily="49" charset="-122"/>
              </a:rPr>
              <a:t>人</a:t>
            </a:r>
            <a:r>
              <a:rPr lang="zh-CN" altLang="en-US" smtClean="0">
                <a:latin typeface="隶书" panose="02010509060101010101" pitchFamily="49" charset="-122"/>
                <a:ea typeface="隶书" panose="02010509060101010101" pitchFamily="49" charset="-122"/>
              </a:rPr>
              <a:t>：壹课   </a:t>
            </a:r>
            <a:r>
              <a:rPr lang="zh-CN" altLang="en-US" dirty="0">
                <a:latin typeface="隶书" panose="02010509060101010101" pitchFamily="49" charset="-122"/>
                <a:ea typeface="隶书" panose="02010509060101010101" pitchFamily="49" charset="-122"/>
              </a:rPr>
              <a:t>时间：</a:t>
            </a:r>
            <a:r>
              <a:rPr lang="en-US" altLang="zh-CN" dirty="0">
                <a:latin typeface="隶书" panose="02010509060101010101" pitchFamily="49" charset="-122"/>
                <a:ea typeface="隶书" panose="02010509060101010101" pitchFamily="49" charset="-122"/>
              </a:rPr>
              <a:t>XX</a:t>
            </a:r>
            <a:r>
              <a:rPr lang="zh-CN" altLang="en-US" dirty="0">
                <a:latin typeface="隶书" panose="02010509060101010101" pitchFamily="49" charset="-122"/>
                <a:ea typeface="隶书" panose="02010509060101010101" pitchFamily="49" charset="-122"/>
              </a:rPr>
              <a:t>年</a:t>
            </a:r>
            <a:r>
              <a:rPr lang="en-US" altLang="zh-CN" dirty="0">
                <a:latin typeface="隶书" panose="02010509060101010101" pitchFamily="49" charset="-122"/>
                <a:ea typeface="隶书" panose="02010509060101010101" pitchFamily="49" charset="-122"/>
              </a:rPr>
              <a:t>XX</a:t>
            </a:r>
            <a:r>
              <a:rPr lang="zh-CN" altLang="en-US" dirty="0">
                <a:latin typeface="隶书" panose="02010509060101010101" pitchFamily="49" charset="-122"/>
                <a:ea typeface="隶书" panose="02010509060101010101" pitchFamily="49" charset="-122"/>
              </a:rPr>
              <a:t>月</a:t>
            </a:r>
            <a:endParaRPr lang="zh-CN" altLang="en-US" dirty="0">
              <a:latin typeface="隶书" panose="02010509060101010101" pitchFamily="49" charset="-122"/>
              <a:ea typeface="隶书" panose="02010509060101010101" pitchFamily="49" charset="-122"/>
            </a:endParaRPr>
          </a:p>
        </p:txBody>
      </p:sp>
      <p:sp>
        <p:nvSpPr>
          <p:cNvPr id="12" name="文本框 11"/>
          <p:cNvSpPr txBox="1"/>
          <p:nvPr/>
        </p:nvSpPr>
        <p:spPr>
          <a:xfrm>
            <a:off x="7022187" y="548759"/>
            <a:ext cx="4121706" cy="369332"/>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n/>
                <a:solidFill>
                  <a:schemeClr val="tx1"/>
                </a:solidFill>
                <a:effectLst>
                  <a:outerShdw blurRad="38100" dist="19050" dir="2700000" algn="tl" rotWithShape="0">
                    <a:schemeClr val="dk1">
                      <a:alpha val="40000"/>
                    </a:schemeClr>
                  </a:outerShdw>
                </a:effectLst>
                <a:sym typeface="+mn-ea"/>
              </a:rPr>
              <a:t>更多资源，请访问</a:t>
            </a:r>
            <a:r>
              <a:rPr lang="en-US" altLang="zh-CN" dirty="0">
                <a:ln/>
                <a:solidFill>
                  <a:schemeClr val="tx1"/>
                </a:solidFill>
                <a:effectLst>
                  <a:outerShdw blurRad="38100" dist="19050" dir="2700000" algn="tl" rotWithShape="0">
                    <a:schemeClr val="dk1">
                      <a:alpha val="40000"/>
                    </a:schemeClr>
                  </a:outerShdw>
                </a:effectLst>
                <a:sym typeface="+mn-ea"/>
                <a:hlinkClick r:id="rId5"/>
              </a:rPr>
              <a:t>http://www.92ppt.net</a:t>
            </a:r>
            <a:endParaRPr lang="en-US" altLang="zh-CN" dirty="0">
              <a:ln/>
              <a:solidFill>
                <a:schemeClr val="tx1"/>
              </a:solidFill>
              <a:effectLst>
                <a:outerShdw blurRad="38100" dist="19050" dir="2700000" algn="tl" rotWithShape="0">
                  <a:schemeClr val="dk1">
                    <a:alpha val="40000"/>
                  </a:schemeClr>
                </a:outerShdw>
              </a:effectLst>
              <a:sym typeface="+mn-ea"/>
              <a:hlinkClick r:id="rId5"/>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 grpId="0" animBg="1"/>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87450" y="1352550"/>
            <a:ext cx="9817100" cy="4152900"/>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841103" y="1910379"/>
            <a:ext cx="3159521" cy="1015663"/>
          </a:xfrm>
          <a:prstGeom prst="rect">
            <a:avLst/>
          </a:prstGeom>
          <a:noFill/>
        </p:spPr>
        <p:txBody>
          <a:bodyPr wrap="square" rtlCol="0">
            <a:spAutoFit/>
          </a:bodyPr>
          <a:lstStyle/>
          <a:p>
            <a:r>
              <a:rPr lang="en-US" altLang="zh-CN" sz="6000" dirty="0">
                <a:solidFill>
                  <a:srgbClr val="B4251F"/>
                </a:solidFill>
                <a:effectLst>
                  <a:outerShdw blurRad="50800" dist="38100" dir="5400000" algn="t" rotWithShape="0">
                    <a:prstClr val="black">
                      <a:alpha val="40000"/>
                    </a:prstClr>
                  </a:outerShdw>
                  <a:reflection blurRad="6350" stA="55000" endA="300" endPos="45500" dir="5400000" sy="-100000" algn="bl" rotWithShape="0"/>
                </a:effectLst>
                <a:latin typeface="微软雅黑" panose="020B0503020204020204" pitchFamily="34" charset="-122"/>
                <a:ea typeface="微软雅黑" panose="020B0503020204020204" pitchFamily="34" charset="-122"/>
              </a:rPr>
              <a:t>PART 03</a:t>
            </a:r>
            <a:endParaRPr lang="zh-CN" altLang="en-US" sz="6000" dirty="0">
              <a:solidFill>
                <a:srgbClr val="B4251F"/>
              </a:solidFill>
              <a:effectLst>
                <a:outerShdw blurRad="50800" dist="38100" dir="5400000" algn="t" rotWithShape="0">
                  <a:prstClr val="black">
                    <a:alpha val="40000"/>
                  </a:prstClr>
                </a:outerShdw>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1975575" y="3163205"/>
            <a:ext cx="3845859" cy="461665"/>
          </a:xfrm>
          <a:prstGeom prst="rect">
            <a:avLst/>
          </a:prstGeom>
          <a:noFill/>
          <a:ln>
            <a:solidFill>
              <a:srgbClr val="90BCC9"/>
            </a:solidFill>
          </a:ln>
        </p:spPr>
        <p:txBody>
          <a:bodyPr wrap="square" rtlCol="0">
            <a:spAutoFit/>
          </a:bodyPr>
          <a:lstStyle/>
          <a:p>
            <a:r>
              <a:rPr lang="zh-CN" altLang="en-US" sz="2400" dirty="0">
                <a:latin typeface="隶书" panose="02010509060101010101" pitchFamily="49" charset="-122"/>
                <a:ea typeface="隶书" panose="02010509060101010101" pitchFamily="49" charset="-122"/>
              </a:rPr>
              <a:t>点击此处添加标题</a:t>
            </a:r>
            <a:endParaRPr lang="zh-CN" altLang="en-US" sz="2400" dirty="0">
              <a:latin typeface="隶书" panose="02010509060101010101" pitchFamily="49" charset="-122"/>
              <a:ea typeface="隶书" panose="02010509060101010101" pitchFamily="49" charset="-122"/>
            </a:endParaRPr>
          </a:p>
        </p:txBody>
      </p:sp>
      <p:sp>
        <p:nvSpPr>
          <p:cNvPr id="4" name="文本框 3"/>
          <p:cNvSpPr txBox="1"/>
          <p:nvPr/>
        </p:nvSpPr>
        <p:spPr>
          <a:xfrm>
            <a:off x="1975576" y="3900544"/>
            <a:ext cx="3906642" cy="923330"/>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隶书" panose="02010509060101010101" pitchFamily="49" charset="-122"/>
                <a:ea typeface="隶书" panose="02010509060101010101" pitchFamily="49" charset="-122"/>
                <a:cs typeface="Open Sans Light" pitchFamily="34" charset="0"/>
                <a:sym typeface="+mn-ea"/>
              </a:rPr>
              <a:t>点击添加文本信息点击添加文本信息点击添加文本信息点击添加文本信息点击添加文本信息点击添加文本信息点击添加文本信息点击添加文本信息</a:t>
            </a:r>
            <a:endParaRPr lang="zh-CN" altLang="en-US" sz="1200" dirty="0">
              <a:solidFill>
                <a:srgbClr val="333333"/>
              </a:solidFill>
              <a:latin typeface="Arial" panose="020B0604020202020204" pitchFamily="34" charset="0"/>
              <a:ea typeface="微软雅黑" panose="020B0503020204020204" pitchFamily="34" charset="-122"/>
              <a:sym typeface="+mn-ea"/>
            </a:endParaRPr>
          </a:p>
        </p:txBody>
      </p:sp>
      <p:grpSp>
        <p:nvGrpSpPr>
          <p:cNvPr id="11" name="组合 10"/>
          <p:cNvGrpSpPr/>
          <p:nvPr/>
        </p:nvGrpSpPr>
        <p:grpSpPr>
          <a:xfrm>
            <a:off x="8188587" y="2261335"/>
            <a:ext cx="2696459" cy="3265103"/>
            <a:chOff x="8188587" y="2261335"/>
            <a:chExt cx="2696459" cy="3265103"/>
          </a:xfrm>
        </p:grpSpPr>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051125" y="3306772"/>
              <a:ext cx="833921" cy="219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4740" y="2261335"/>
              <a:ext cx="783777" cy="3244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9046" y="4349196"/>
              <a:ext cx="383446" cy="1151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8587" y="4121309"/>
              <a:ext cx="180955" cy="14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 grpId="0" animBg="1"/>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14979" y="1287652"/>
            <a:ext cx="9562042" cy="1394754"/>
            <a:chOff x="5672504" y="1942783"/>
            <a:chExt cx="9562042" cy="1394754"/>
          </a:xfrm>
        </p:grpSpPr>
        <p:grpSp>
          <p:nvGrpSpPr>
            <p:cNvPr id="5" name="组合 4"/>
            <p:cNvGrpSpPr/>
            <p:nvPr/>
          </p:nvGrpSpPr>
          <p:grpSpPr>
            <a:xfrm>
              <a:off x="5672504" y="2060845"/>
              <a:ext cx="1225797" cy="1199300"/>
              <a:chOff x="5832524" y="2319925"/>
              <a:chExt cx="1225797" cy="1199300"/>
            </a:xfrm>
          </p:grpSpPr>
          <p:grpSp>
            <p:nvGrpSpPr>
              <p:cNvPr id="11" name="组合 10"/>
              <p:cNvGrpSpPr/>
              <p:nvPr/>
            </p:nvGrpSpPr>
            <p:grpSpPr>
              <a:xfrm>
                <a:off x="5832524" y="2319925"/>
                <a:ext cx="1225797" cy="1199300"/>
                <a:chOff x="5652421" y="2801200"/>
                <a:chExt cx="1330124" cy="1301372"/>
              </a:xfrm>
            </p:grpSpPr>
            <p:pic>
              <p:nvPicPr>
                <p:cNvPr id="13" name="图片 12"/>
                <p:cNvPicPr>
                  <a:picLocks noChangeAspect="1"/>
                </p:cNvPicPr>
                <p:nvPr/>
              </p:nvPicPr>
              <p:blipFill>
                <a:blip r:embed="rId1"/>
                <a:stretch>
                  <a:fillRect/>
                </a:stretch>
              </p:blipFill>
              <p:spPr>
                <a:xfrm>
                  <a:off x="5652421" y="2801200"/>
                  <a:ext cx="1330124" cy="1301372"/>
                </a:xfrm>
                <a:prstGeom prst="rect">
                  <a:avLst/>
                </a:prstGeom>
              </p:spPr>
            </p:pic>
            <p:sp>
              <p:nvSpPr>
                <p:cNvPr id="14" name="椭圆 13"/>
                <p:cNvSpPr/>
                <p:nvPr/>
              </p:nvSpPr>
              <p:spPr>
                <a:xfrm>
                  <a:off x="5855960" y="2990363"/>
                  <a:ext cx="923047" cy="923047"/>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9"/>
              <p:cNvSpPr txBox="1"/>
              <p:nvPr/>
            </p:nvSpPr>
            <p:spPr>
              <a:xfrm>
                <a:off x="6136098" y="2631025"/>
                <a:ext cx="627725" cy="584775"/>
              </a:xfrm>
              <a:prstGeom prst="rect">
                <a:avLst/>
              </a:prstGeom>
              <a:noFill/>
              <a:ln w="9525">
                <a:noFill/>
              </a:ln>
            </p:spPr>
            <p:txBody>
              <a:bodyPr wrap="square" anchor="ctr">
                <a:spAutoFit/>
              </a:bodyPr>
              <a:lstStyle/>
              <a:p>
                <a:pPr lvl="0" indent="0" eaLnBrk="1" hangingPunct="1"/>
                <a:r>
                  <a:rPr lang="en-US" altLang="zh-CN" sz="3200" dirty="0">
                    <a:latin typeface="Impact" panose="020B0806030902050204" pitchFamily="34" charset="0"/>
                    <a:ea typeface="微软雅黑" panose="020B0503020204020204" pitchFamily="34" charset="-122"/>
                  </a:rPr>
                  <a:t>0 1</a:t>
                </a:r>
                <a:endParaRPr lang="en-US" altLang="zh-CN" sz="3200" dirty="0">
                  <a:latin typeface="Impact" panose="020B0806030902050204" pitchFamily="34" charset="0"/>
                  <a:ea typeface="微软雅黑" panose="020B0503020204020204" pitchFamily="34" charset="-122"/>
                </a:endParaRPr>
              </a:p>
            </p:txBody>
          </p:sp>
        </p:grpSp>
        <p:grpSp>
          <p:nvGrpSpPr>
            <p:cNvPr id="6" name="组合 5"/>
            <p:cNvGrpSpPr/>
            <p:nvPr/>
          </p:nvGrpSpPr>
          <p:grpSpPr>
            <a:xfrm>
              <a:off x="7139216" y="1942783"/>
              <a:ext cx="8095330" cy="1394754"/>
              <a:chOff x="1437020" y="2901826"/>
              <a:chExt cx="8095330" cy="1394754"/>
            </a:xfrm>
          </p:grpSpPr>
          <p:sp>
            <p:nvSpPr>
              <p:cNvPr id="10" name="文本框 9"/>
              <p:cNvSpPr txBox="1"/>
              <p:nvPr/>
            </p:nvSpPr>
            <p:spPr>
              <a:xfrm>
                <a:off x="1437020" y="2901826"/>
                <a:ext cx="3143250" cy="584775"/>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effectLst/>
                    <a:uLnTx/>
                    <a:uFillTx/>
                    <a:latin typeface="隶书" panose="02010509060101010101" pitchFamily="49" charset="-122"/>
                    <a:ea typeface="隶书" panose="02010509060101010101" pitchFamily="49" charset="-122"/>
                  </a:rPr>
                  <a:t>点击添加标题</a:t>
                </a:r>
                <a:endParaRPr kumimoji="0" lang="zh-CN" altLang="en-US" sz="3200" i="0" u="none" strike="noStrike" kern="1200" cap="none" spc="0" normalizeH="0" baseline="0" noProof="0" dirty="0">
                  <a:ln>
                    <a:noFill/>
                  </a:ln>
                  <a:effectLst/>
                  <a:uLnTx/>
                  <a:uFillTx/>
                  <a:latin typeface="隶书" panose="02010509060101010101" pitchFamily="49" charset="-122"/>
                  <a:ea typeface="隶书" panose="02010509060101010101" pitchFamily="49" charset="-122"/>
                </a:endParaRPr>
              </a:p>
            </p:txBody>
          </p:sp>
          <p:sp>
            <p:nvSpPr>
              <p:cNvPr id="8" name="矩形 7"/>
              <p:cNvSpPr/>
              <p:nvPr/>
            </p:nvSpPr>
            <p:spPr>
              <a:xfrm>
                <a:off x="1437020" y="3342475"/>
                <a:ext cx="8095330" cy="954105"/>
              </a:xfrm>
              <a:prstGeom prst="rect">
                <a:avLst/>
              </a:prstGeom>
            </p:spPr>
            <p:txBody>
              <a:bodyPr vert="horz" wrap="square" lIns="91438" tIns="45719" rIns="91438" bIns="45719">
                <a:spAutoFit/>
              </a:bodyPr>
              <a:lstStyle/>
              <a:p>
                <a:pPr>
                  <a:lnSpc>
                    <a:spcPct val="20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 </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grpSp>
      <p:grpSp>
        <p:nvGrpSpPr>
          <p:cNvPr id="15" name="组合 14"/>
          <p:cNvGrpSpPr/>
          <p:nvPr/>
        </p:nvGrpSpPr>
        <p:grpSpPr>
          <a:xfrm>
            <a:off x="1314979" y="4754909"/>
            <a:ext cx="9562042" cy="1394754"/>
            <a:chOff x="5672504" y="1942783"/>
            <a:chExt cx="9562042" cy="1394754"/>
          </a:xfrm>
        </p:grpSpPr>
        <p:grpSp>
          <p:nvGrpSpPr>
            <p:cNvPr id="16" name="组合 15"/>
            <p:cNvGrpSpPr/>
            <p:nvPr/>
          </p:nvGrpSpPr>
          <p:grpSpPr>
            <a:xfrm>
              <a:off x="5672504" y="2060845"/>
              <a:ext cx="1225797" cy="1199300"/>
              <a:chOff x="5832524" y="2319925"/>
              <a:chExt cx="1225797" cy="1199300"/>
            </a:xfrm>
          </p:grpSpPr>
          <p:grpSp>
            <p:nvGrpSpPr>
              <p:cNvPr id="20" name="组合 19"/>
              <p:cNvGrpSpPr/>
              <p:nvPr/>
            </p:nvGrpSpPr>
            <p:grpSpPr>
              <a:xfrm>
                <a:off x="5832524" y="2319925"/>
                <a:ext cx="1225797" cy="1199300"/>
                <a:chOff x="5652421" y="2801200"/>
                <a:chExt cx="1330124" cy="1301372"/>
              </a:xfrm>
            </p:grpSpPr>
            <p:pic>
              <p:nvPicPr>
                <p:cNvPr id="22" name="图片 21"/>
                <p:cNvPicPr>
                  <a:picLocks noChangeAspect="1"/>
                </p:cNvPicPr>
                <p:nvPr/>
              </p:nvPicPr>
              <p:blipFill>
                <a:blip r:embed="rId1"/>
                <a:stretch>
                  <a:fillRect/>
                </a:stretch>
              </p:blipFill>
              <p:spPr>
                <a:xfrm>
                  <a:off x="5652421" y="2801200"/>
                  <a:ext cx="1330124" cy="1301372"/>
                </a:xfrm>
                <a:prstGeom prst="rect">
                  <a:avLst/>
                </a:prstGeom>
              </p:spPr>
            </p:pic>
            <p:sp>
              <p:nvSpPr>
                <p:cNvPr id="23" name="椭圆 22"/>
                <p:cNvSpPr/>
                <p:nvPr/>
              </p:nvSpPr>
              <p:spPr>
                <a:xfrm>
                  <a:off x="5855960" y="2990363"/>
                  <a:ext cx="923047" cy="923047"/>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9"/>
              <p:cNvSpPr txBox="1"/>
              <p:nvPr/>
            </p:nvSpPr>
            <p:spPr>
              <a:xfrm>
                <a:off x="6078097" y="2627187"/>
                <a:ext cx="734650" cy="584775"/>
              </a:xfrm>
              <a:prstGeom prst="rect">
                <a:avLst/>
              </a:prstGeom>
              <a:noFill/>
              <a:ln w="9525">
                <a:noFill/>
              </a:ln>
            </p:spPr>
            <p:txBody>
              <a:bodyPr wrap="square" anchor="ctr">
                <a:spAutoFit/>
              </a:bodyPr>
              <a:lstStyle/>
              <a:p>
                <a:pPr lvl="0" indent="0" eaLnBrk="1" hangingPunct="1"/>
                <a:r>
                  <a:rPr lang="en-US" altLang="zh-CN" sz="3200" dirty="0">
                    <a:latin typeface="Impact" panose="020B0806030902050204" pitchFamily="34" charset="0"/>
                    <a:ea typeface="微软雅黑" panose="020B0503020204020204" pitchFamily="34" charset="-122"/>
                  </a:rPr>
                  <a:t>0 3</a:t>
                </a:r>
                <a:endParaRPr lang="en-US" altLang="zh-CN" sz="3200" dirty="0">
                  <a:latin typeface="Impact" panose="020B0806030902050204" pitchFamily="34" charset="0"/>
                  <a:ea typeface="微软雅黑" panose="020B0503020204020204" pitchFamily="34" charset="-122"/>
                </a:endParaRPr>
              </a:p>
            </p:txBody>
          </p:sp>
        </p:grpSp>
        <p:grpSp>
          <p:nvGrpSpPr>
            <p:cNvPr id="17" name="组合 16"/>
            <p:cNvGrpSpPr/>
            <p:nvPr/>
          </p:nvGrpSpPr>
          <p:grpSpPr>
            <a:xfrm>
              <a:off x="7139216" y="1942783"/>
              <a:ext cx="8095330" cy="1394754"/>
              <a:chOff x="1437020" y="2901826"/>
              <a:chExt cx="8095330" cy="1394754"/>
            </a:xfrm>
          </p:grpSpPr>
          <p:sp>
            <p:nvSpPr>
              <p:cNvPr id="18" name="文本框 17"/>
              <p:cNvSpPr txBox="1"/>
              <p:nvPr/>
            </p:nvSpPr>
            <p:spPr>
              <a:xfrm>
                <a:off x="1437020" y="2901826"/>
                <a:ext cx="3143250" cy="584775"/>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effectLst/>
                    <a:uLnTx/>
                    <a:uFillTx/>
                    <a:latin typeface="隶书" panose="02010509060101010101" pitchFamily="49" charset="-122"/>
                    <a:ea typeface="隶书" panose="02010509060101010101" pitchFamily="49" charset="-122"/>
                  </a:rPr>
                  <a:t>点击添加标题</a:t>
                </a:r>
                <a:endParaRPr kumimoji="0" lang="zh-CN" altLang="en-US" sz="3200" i="0" u="none" strike="noStrike" kern="1200" cap="none" spc="0" normalizeH="0" baseline="0" noProof="0" dirty="0">
                  <a:ln>
                    <a:noFill/>
                  </a:ln>
                  <a:effectLst/>
                  <a:uLnTx/>
                  <a:uFillTx/>
                  <a:latin typeface="隶书" panose="02010509060101010101" pitchFamily="49" charset="-122"/>
                  <a:ea typeface="隶书" panose="02010509060101010101" pitchFamily="49" charset="-122"/>
                </a:endParaRPr>
              </a:p>
            </p:txBody>
          </p:sp>
          <p:sp>
            <p:nvSpPr>
              <p:cNvPr id="19" name="矩形 18"/>
              <p:cNvSpPr/>
              <p:nvPr/>
            </p:nvSpPr>
            <p:spPr>
              <a:xfrm>
                <a:off x="1437020" y="3342475"/>
                <a:ext cx="8095330" cy="954105"/>
              </a:xfrm>
              <a:prstGeom prst="rect">
                <a:avLst/>
              </a:prstGeom>
            </p:spPr>
            <p:txBody>
              <a:bodyPr vert="horz" wrap="square" lIns="91438" tIns="45719" rIns="91438" bIns="45719">
                <a:spAutoFit/>
              </a:bodyPr>
              <a:lstStyle/>
              <a:p>
                <a:pPr>
                  <a:lnSpc>
                    <a:spcPct val="20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 </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grpSp>
      <p:grpSp>
        <p:nvGrpSpPr>
          <p:cNvPr id="35" name="组合 34"/>
          <p:cNvGrpSpPr/>
          <p:nvPr/>
        </p:nvGrpSpPr>
        <p:grpSpPr>
          <a:xfrm>
            <a:off x="1314979" y="3021281"/>
            <a:ext cx="9499637" cy="1394754"/>
            <a:chOff x="1314979" y="3021281"/>
            <a:chExt cx="9499637" cy="1394754"/>
          </a:xfrm>
        </p:grpSpPr>
        <p:pic>
          <p:nvPicPr>
            <p:cNvPr id="34" name="图片 33"/>
            <p:cNvPicPr>
              <a:picLocks noChangeAspect="1"/>
            </p:cNvPicPr>
            <p:nvPr/>
          </p:nvPicPr>
          <p:blipFill>
            <a:blip r:embed="rId2"/>
            <a:stretch>
              <a:fillRect/>
            </a:stretch>
          </p:blipFill>
          <p:spPr>
            <a:xfrm>
              <a:off x="9586628" y="3216735"/>
              <a:ext cx="1227988" cy="1199300"/>
            </a:xfrm>
            <a:prstGeom prst="rect">
              <a:avLst/>
            </a:prstGeom>
          </p:spPr>
        </p:pic>
        <p:grpSp>
          <p:nvGrpSpPr>
            <p:cNvPr id="33" name="组合 32"/>
            <p:cNvGrpSpPr/>
            <p:nvPr/>
          </p:nvGrpSpPr>
          <p:grpSpPr>
            <a:xfrm>
              <a:off x="1314979" y="3021281"/>
              <a:ext cx="9310969" cy="1394754"/>
              <a:chOff x="1378479" y="2928774"/>
              <a:chExt cx="9310969" cy="1394754"/>
            </a:xfrm>
          </p:grpSpPr>
          <p:grpSp>
            <p:nvGrpSpPr>
              <p:cNvPr id="25" name="组合 24"/>
              <p:cNvGrpSpPr/>
              <p:nvPr/>
            </p:nvGrpSpPr>
            <p:grpSpPr>
              <a:xfrm>
                <a:off x="9838799" y="3297381"/>
                <a:ext cx="850649" cy="850649"/>
                <a:chOff x="6020099" y="2494251"/>
                <a:chExt cx="850649" cy="850649"/>
              </a:xfrm>
            </p:grpSpPr>
            <p:sp>
              <p:nvSpPr>
                <p:cNvPr id="32" name="椭圆 31"/>
                <p:cNvSpPr/>
                <p:nvPr/>
              </p:nvSpPr>
              <p:spPr>
                <a:xfrm>
                  <a:off x="6020099" y="2494251"/>
                  <a:ext cx="850649" cy="850649"/>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9"/>
                <p:cNvSpPr txBox="1"/>
                <p:nvPr/>
              </p:nvSpPr>
              <p:spPr>
                <a:xfrm>
                  <a:off x="6078097" y="2627187"/>
                  <a:ext cx="734650" cy="584775"/>
                </a:xfrm>
                <a:prstGeom prst="rect">
                  <a:avLst/>
                </a:prstGeom>
                <a:noFill/>
                <a:ln w="9525">
                  <a:noFill/>
                </a:ln>
              </p:spPr>
              <p:txBody>
                <a:bodyPr wrap="square" anchor="ctr">
                  <a:spAutoFit/>
                </a:bodyPr>
                <a:lstStyle/>
                <a:p>
                  <a:pPr lvl="0" indent="0" eaLnBrk="1" hangingPunct="1"/>
                  <a:r>
                    <a:rPr lang="en-US" altLang="zh-CN" sz="3200" dirty="0">
                      <a:latin typeface="Impact" panose="020B0806030902050204" pitchFamily="34" charset="0"/>
                      <a:ea typeface="微软雅黑" panose="020B0503020204020204" pitchFamily="34" charset="-122"/>
                    </a:rPr>
                    <a:t>0 3</a:t>
                  </a:r>
                  <a:endParaRPr lang="en-US" altLang="zh-CN" sz="3200" dirty="0">
                    <a:latin typeface="Impact" panose="020B0806030902050204" pitchFamily="34" charset="0"/>
                    <a:ea typeface="微软雅黑" panose="020B0503020204020204" pitchFamily="34" charset="-122"/>
                  </a:endParaRPr>
                </a:p>
              </p:txBody>
            </p:sp>
          </p:grpSp>
          <p:grpSp>
            <p:nvGrpSpPr>
              <p:cNvPr id="26" name="组合 25"/>
              <p:cNvGrpSpPr/>
              <p:nvPr/>
            </p:nvGrpSpPr>
            <p:grpSpPr>
              <a:xfrm>
                <a:off x="1378479" y="2928774"/>
                <a:ext cx="8095330" cy="1394754"/>
                <a:chOff x="1500520" y="2901826"/>
                <a:chExt cx="8095330" cy="1394754"/>
              </a:xfrm>
            </p:grpSpPr>
            <p:sp>
              <p:nvSpPr>
                <p:cNvPr id="27" name="文本框 26"/>
                <p:cNvSpPr txBox="1"/>
                <p:nvPr/>
              </p:nvSpPr>
              <p:spPr>
                <a:xfrm>
                  <a:off x="1500520" y="2901826"/>
                  <a:ext cx="3143250" cy="584775"/>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effectLst/>
                      <a:uLnTx/>
                      <a:uFillTx/>
                      <a:latin typeface="隶书" panose="02010509060101010101" pitchFamily="49" charset="-122"/>
                      <a:ea typeface="隶书" panose="02010509060101010101" pitchFamily="49" charset="-122"/>
                    </a:rPr>
                    <a:t>点击添加标题</a:t>
                  </a:r>
                  <a:endParaRPr kumimoji="0" lang="zh-CN" altLang="en-US" sz="3200" i="0" u="none" strike="noStrike" kern="1200" cap="none" spc="0" normalizeH="0" baseline="0" noProof="0" dirty="0">
                    <a:ln>
                      <a:noFill/>
                    </a:ln>
                    <a:effectLst/>
                    <a:uLnTx/>
                    <a:uFillTx/>
                    <a:latin typeface="隶书" panose="02010509060101010101" pitchFamily="49" charset="-122"/>
                    <a:ea typeface="隶书" panose="02010509060101010101" pitchFamily="49" charset="-122"/>
                  </a:endParaRPr>
                </a:p>
              </p:txBody>
            </p:sp>
            <p:sp>
              <p:nvSpPr>
                <p:cNvPr id="28" name="矩形 27"/>
                <p:cNvSpPr/>
                <p:nvPr/>
              </p:nvSpPr>
              <p:spPr>
                <a:xfrm>
                  <a:off x="1500520" y="3342475"/>
                  <a:ext cx="8095330" cy="954105"/>
                </a:xfrm>
                <a:prstGeom prst="rect">
                  <a:avLst/>
                </a:prstGeom>
              </p:spPr>
              <p:txBody>
                <a:bodyPr vert="horz" wrap="square" lIns="91438" tIns="45719" rIns="91438" bIns="45719">
                  <a:spAutoFit/>
                </a:bodyPr>
                <a:lstStyle/>
                <a:p>
                  <a:pPr>
                    <a:lnSpc>
                      <a:spcPct val="20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 </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down)">
                                      <p:cBhvr>
                                        <p:cTn id="11" dur="500"/>
                                        <p:tgtEl>
                                          <p:spTgt spid="3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87450" y="1352550"/>
            <a:ext cx="9817100" cy="4152900"/>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841103" y="1910379"/>
            <a:ext cx="3159521" cy="1015663"/>
          </a:xfrm>
          <a:prstGeom prst="rect">
            <a:avLst/>
          </a:prstGeom>
          <a:noFill/>
        </p:spPr>
        <p:txBody>
          <a:bodyPr wrap="square" rtlCol="0">
            <a:spAutoFit/>
          </a:bodyPr>
          <a:lstStyle/>
          <a:p>
            <a:r>
              <a:rPr lang="en-US" altLang="zh-CN" sz="6000" dirty="0">
                <a:solidFill>
                  <a:srgbClr val="B4251F"/>
                </a:solidFill>
                <a:effectLst>
                  <a:outerShdw blurRad="50800" dist="38100" dir="5400000" algn="t" rotWithShape="0">
                    <a:prstClr val="black">
                      <a:alpha val="40000"/>
                    </a:prstClr>
                  </a:outerShdw>
                  <a:reflection blurRad="6350" stA="55000" endA="300" endPos="45500" dir="5400000" sy="-100000" algn="bl" rotWithShape="0"/>
                </a:effectLst>
                <a:latin typeface="微软雅黑" panose="020B0503020204020204" pitchFamily="34" charset="-122"/>
                <a:ea typeface="微软雅黑" panose="020B0503020204020204" pitchFamily="34" charset="-122"/>
              </a:rPr>
              <a:t>PART 04</a:t>
            </a:r>
            <a:endParaRPr lang="zh-CN" altLang="en-US" sz="6000" dirty="0">
              <a:solidFill>
                <a:srgbClr val="B4251F"/>
              </a:solidFill>
              <a:effectLst>
                <a:outerShdw blurRad="50800" dist="38100" dir="5400000" algn="t" rotWithShape="0">
                  <a:prstClr val="black">
                    <a:alpha val="40000"/>
                  </a:prstClr>
                </a:outerShdw>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1975575" y="3163205"/>
            <a:ext cx="3845859" cy="461665"/>
          </a:xfrm>
          <a:prstGeom prst="rect">
            <a:avLst/>
          </a:prstGeom>
          <a:noFill/>
          <a:ln>
            <a:solidFill>
              <a:srgbClr val="90BCC9"/>
            </a:solidFill>
          </a:ln>
        </p:spPr>
        <p:txBody>
          <a:bodyPr wrap="square" rtlCol="0">
            <a:spAutoFit/>
          </a:bodyPr>
          <a:lstStyle/>
          <a:p>
            <a:r>
              <a:rPr lang="zh-CN" altLang="en-US" sz="2400" dirty="0">
                <a:latin typeface="隶书" panose="02010509060101010101" pitchFamily="49" charset="-122"/>
                <a:ea typeface="隶书" panose="02010509060101010101" pitchFamily="49" charset="-122"/>
              </a:rPr>
              <a:t>点击此处添加标题</a:t>
            </a:r>
            <a:endParaRPr lang="zh-CN" altLang="en-US" sz="2400" dirty="0">
              <a:latin typeface="隶书" panose="02010509060101010101" pitchFamily="49" charset="-122"/>
              <a:ea typeface="隶书" panose="02010509060101010101" pitchFamily="49" charset="-122"/>
            </a:endParaRPr>
          </a:p>
        </p:txBody>
      </p:sp>
      <p:sp>
        <p:nvSpPr>
          <p:cNvPr id="4" name="文本框 3"/>
          <p:cNvSpPr txBox="1"/>
          <p:nvPr/>
        </p:nvSpPr>
        <p:spPr>
          <a:xfrm>
            <a:off x="1975576" y="3900544"/>
            <a:ext cx="3906642" cy="923330"/>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隶书" panose="02010509060101010101" pitchFamily="49" charset="-122"/>
                <a:ea typeface="隶书" panose="02010509060101010101" pitchFamily="49" charset="-122"/>
                <a:cs typeface="Open Sans Light" pitchFamily="34" charset="0"/>
                <a:sym typeface="+mn-ea"/>
              </a:rPr>
              <a:t>点击添加文本信息点击添加文本信息点击添加文本信息点击添加文本信息点击添加文本信息点击添加文本信息点击添加文本信息点击添加文本信息</a:t>
            </a:r>
            <a:endParaRPr lang="zh-CN" altLang="en-US" sz="1200" dirty="0">
              <a:solidFill>
                <a:srgbClr val="333333"/>
              </a:solidFill>
              <a:latin typeface="Arial" panose="020B0604020202020204" pitchFamily="34" charset="0"/>
              <a:ea typeface="微软雅黑" panose="020B0503020204020204" pitchFamily="34" charset="-122"/>
              <a:sym typeface="+mn-ea"/>
            </a:endParaRPr>
          </a:p>
        </p:txBody>
      </p:sp>
      <p:grpSp>
        <p:nvGrpSpPr>
          <p:cNvPr id="11" name="组合 10"/>
          <p:cNvGrpSpPr/>
          <p:nvPr/>
        </p:nvGrpSpPr>
        <p:grpSpPr>
          <a:xfrm>
            <a:off x="8188587" y="2261335"/>
            <a:ext cx="2696459" cy="3265103"/>
            <a:chOff x="8188587" y="2261335"/>
            <a:chExt cx="2696459" cy="3265103"/>
          </a:xfrm>
        </p:grpSpPr>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051125" y="3306772"/>
              <a:ext cx="833921" cy="219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4740" y="2261335"/>
              <a:ext cx="783777" cy="3244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9046" y="4349196"/>
              <a:ext cx="383446" cy="1151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8587" y="4121309"/>
              <a:ext cx="180955" cy="14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266700" y="5143587"/>
            <a:ext cx="11633200" cy="1023382"/>
          </a:xfrm>
          <a:prstGeom prst="rect">
            <a:avLst/>
          </a:prstGeom>
          <a:solidFill>
            <a:srgbClr val="B425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515854" y="1742012"/>
            <a:ext cx="1414170" cy="1414170"/>
          </a:xfrm>
          <a:prstGeom prst="ellipse">
            <a:avLst/>
          </a:prstGeom>
          <a:solidFill>
            <a:schemeClr val="bg1"/>
          </a:solidFill>
          <a:ln w="38100">
            <a:solidFill>
              <a:srgbClr val="0068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隶书" panose="02010509060101010101" pitchFamily="49" charset="-122"/>
              <a:ea typeface="隶书" panose="02010509060101010101" pitchFamily="49" charset="-122"/>
            </a:endParaRPr>
          </a:p>
        </p:txBody>
      </p:sp>
      <p:sp>
        <p:nvSpPr>
          <p:cNvPr id="11" name="Freeform 481"/>
          <p:cNvSpPr>
            <a:spLocks noEditPoints="1"/>
          </p:cNvSpPr>
          <p:nvPr/>
        </p:nvSpPr>
        <p:spPr bwMode="auto">
          <a:xfrm>
            <a:off x="1869575" y="2259145"/>
            <a:ext cx="706728" cy="482008"/>
          </a:xfrm>
          <a:custGeom>
            <a:avLst/>
            <a:gdLst>
              <a:gd name="T0" fmla="*/ 160662 w 181"/>
              <a:gd name="T1" fmla="*/ 37383 h 124"/>
              <a:gd name="T2" fmla="*/ 205498 w 181"/>
              <a:gd name="T3" fmla="*/ 59813 h 124"/>
              <a:gd name="T4" fmla="*/ 218575 w 181"/>
              <a:gd name="T5" fmla="*/ 80374 h 124"/>
              <a:gd name="T6" fmla="*/ 242862 w 181"/>
              <a:gd name="T7" fmla="*/ 76635 h 124"/>
              <a:gd name="T8" fmla="*/ 248466 w 181"/>
              <a:gd name="T9" fmla="*/ 76635 h 124"/>
              <a:gd name="T10" fmla="*/ 302643 w 181"/>
              <a:gd name="T11" fmla="*/ 136448 h 124"/>
              <a:gd name="T12" fmla="*/ 233521 w 181"/>
              <a:gd name="T13" fmla="*/ 194392 h 124"/>
              <a:gd name="T14" fmla="*/ 170003 w 181"/>
              <a:gd name="T15" fmla="*/ 194392 h 124"/>
              <a:gd name="T16" fmla="*/ 80331 w 181"/>
              <a:gd name="T17" fmla="*/ 194392 h 124"/>
              <a:gd name="T18" fmla="*/ 33627 w 181"/>
              <a:gd name="T19" fmla="*/ 147663 h 124"/>
              <a:gd name="T20" fmla="*/ 74727 w 181"/>
              <a:gd name="T21" fmla="*/ 102803 h 124"/>
              <a:gd name="T22" fmla="*/ 100881 w 181"/>
              <a:gd name="T23" fmla="*/ 100934 h 124"/>
              <a:gd name="T24" fmla="*/ 108354 w 181"/>
              <a:gd name="T25" fmla="*/ 74766 h 124"/>
              <a:gd name="T26" fmla="*/ 160662 w 181"/>
              <a:gd name="T27" fmla="*/ 37383 h 124"/>
              <a:gd name="T28" fmla="*/ 160662 w 181"/>
              <a:gd name="T29" fmla="*/ 0 h 124"/>
              <a:gd name="T30" fmla="*/ 72858 w 181"/>
              <a:gd name="T31" fmla="*/ 63551 h 124"/>
              <a:gd name="T32" fmla="*/ 0 w 181"/>
              <a:gd name="T33" fmla="*/ 147663 h 124"/>
              <a:gd name="T34" fmla="*/ 82199 w 181"/>
              <a:gd name="T35" fmla="*/ 229906 h 124"/>
              <a:gd name="T36" fmla="*/ 231653 w 181"/>
              <a:gd name="T37" fmla="*/ 231775 h 124"/>
              <a:gd name="T38" fmla="*/ 338138 w 181"/>
              <a:gd name="T39" fmla="*/ 136448 h 124"/>
              <a:gd name="T40" fmla="*/ 244730 w 181"/>
              <a:gd name="T41" fmla="*/ 39252 h 124"/>
              <a:gd name="T42" fmla="*/ 235389 w 181"/>
              <a:gd name="T43" fmla="*/ 39252 h 124"/>
              <a:gd name="T44" fmla="*/ 160662 w 181"/>
              <a:gd name="T45" fmla="*/ 0 h 12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81" h="124">
                <a:moveTo>
                  <a:pt x="86" y="20"/>
                </a:moveTo>
                <a:cubicBezTo>
                  <a:pt x="96" y="20"/>
                  <a:pt x="104" y="25"/>
                  <a:pt x="110" y="32"/>
                </a:cubicBezTo>
                <a:cubicBezTo>
                  <a:pt x="117" y="43"/>
                  <a:pt x="117" y="43"/>
                  <a:pt x="117" y="43"/>
                </a:cubicBezTo>
                <a:cubicBezTo>
                  <a:pt x="130" y="41"/>
                  <a:pt x="130" y="41"/>
                  <a:pt x="130" y="41"/>
                </a:cubicBezTo>
                <a:cubicBezTo>
                  <a:pt x="131" y="41"/>
                  <a:pt x="132" y="41"/>
                  <a:pt x="133" y="41"/>
                </a:cubicBezTo>
                <a:cubicBezTo>
                  <a:pt x="150" y="41"/>
                  <a:pt x="162" y="60"/>
                  <a:pt x="162" y="73"/>
                </a:cubicBezTo>
                <a:cubicBezTo>
                  <a:pt x="162" y="86"/>
                  <a:pt x="150" y="104"/>
                  <a:pt x="125" y="104"/>
                </a:cubicBezTo>
                <a:cubicBezTo>
                  <a:pt x="120" y="104"/>
                  <a:pt x="106" y="104"/>
                  <a:pt x="91" y="104"/>
                </a:cubicBezTo>
                <a:cubicBezTo>
                  <a:pt x="73" y="104"/>
                  <a:pt x="53" y="104"/>
                  <a:pt x="43" y="104"/>
                </a:cubicBezTo>
                <a:cubicBezTo>
                  <a:pt x="29" y="104"/>
                  <a:pt x="18" y="93"/>
                  <a:pt x="18" y="79"/>
                </a:cubicBezTo>
                <a:cubicBezTo>
                  <a:pt x="18" y="67"/>
                  <a:pt x="28" y="56"/>
                  <a:pt x="40" y="55"/>
                </a:cubicBezTo>
                <a:cubicBezTo>
                  <a:pt x="54" y="54"/>
                  <a:pt x="54" y="54"/>
                  <a:pt x="54" y="54"/>
                </a:cubicBezTo>
                <a:cubicBezTo>
                  <a:pt x="58" y="40"/>
                  <a:pt x="58" y="40"/>
                  <a:pt x="58" y="40"/>
                </a:cubicBezTo>
                <a:cubicBezTo>
                  <a:pt x="62" y="28"/>
                  <a:pt x="73" y="20"/>
                  <a:pt x="86" y="20"/>
                </a:cubicBezTo>
                <a:close/>
                <a:moveTo>
                  <a:pt x="86" y="0"/>
                </a:moveTo>
                <a:cubicBezTo>
                  <a:pt x="64" y="0"/>
                  <a:pt x="46" y="15"/>
                  <a:pt x="39" y="34"/>
                </a:cubicBezTo>
                <a:cubicBezTo>
                  <a:pt x="17" y="37"/>
                  <a:pt x="0" y="56"/>
                  <a:pt x="0" y="79"/>
                </a:cubicBezTo>
                <a:cubicBezTo>
                  <a:pt x="0" y="103"/>
                  <a:pt x="20" y="123"/>
                  <a:pt x="44" y="123"/>
                </a:cubicBezTo>
                <a:cubicBezTo>
                  <a:pt x="62" y="123"/>
                  <a:pt x="112" y="124"/>
                  <a:pt x="124" y="124"/>
                </a:cubicBezTo>
                <a:cubicBezTo>
                  <a:pt x="160" y="124"/>
                  <a:pt x="181" y="98"/>
                  <a:pt x="181" y="73"/>
                </a:cubicBezTo>
                <a:cubicBezTo>
                  <a:pt x="181" y="50"/>
                  <a:pt x="162" y="21"/>
                  <a:pt x="131" y="21"/>
                </a:cubicBezTo>
                <a:cubicBezTo>
                  <a:pt x="130" y="21"/>
                  <a:pt x="128" y="21"/>
                  <a:pt x="126" y="21"/>
                </a:cubicBezTo>
                <a:cubicBezTo>
                  <a:pt x="118" y="9"/>
                  <a:pt x="103" y="0"/>
                  <a:pt x="86" y="0"/>
                </a:cubicBezTo>
                <a:close/>
              </a:path>
            </a:pathLst>
          </a:custGeom>
          <a:solidFill>
            <a:srgbClr val="006837"/>
          </a:solidFill>
          <a:ln>
            <a:noFill/>
          </a:ln>
        </p:spPr>
        <p:txBody>
          <a:bodyPr/>
          <a:lstStyle/>
          <a:p>
            <a:pPr>
              <a:defRPr/>
            </a:pPr>
            <a:endParaRPr lang="zh-CN" altLang="en-US" sz="2000">
              <a:latin typeface="隶书" panose="02010509060101010101" pitchFamily="49" charset="-122"/>
              <a:ea typeface="隶书" panose="02010509060101010101" pitchFamily="49" charset="-122"/>
            </a:endParaRPr>
          </a:p>
        </p:txBody>
      </p:sp>
      <p:grpSp>
        <p:nvGrpSpPr>
          <p:cNvPr id="3" name="组合 2"/>
          <p:cNvGrpSpPr/>
          <p:nvPr/>
        </p:nvGrpSpPr>
        <p:grpSpPr>
          <a:xfrm>
            <a:off x="850899" y="3531904"/>
            <a:ext cx="2642479" cy="1191549"/>
            <a:chOff x="341493" y="3799003"/>
            <a:chExt cx="2642479" cy="1191549"/>
          </a:xfrm>
        </p:grpSpPr>
        <p:sp>
          <p:nvSpPr>
            <p:cNvPr id="12" name="文本框 66"/>
            <p:cNvSpPr txBox="1">
              <a:spLocks noChangeArrowheads="1"/>
            </p:cNvSpPr>
            <p:nvPr/>
          </p:nvSpPr>
          <p:spPr bwMode="auto">
            <a:xfrm>
              <a:off x="493182" y="3799003"/>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2800" b="1" dirty="0">
                  <a:latin typeface="隶书" panose="02010509060101010101" pitchFamily="49" charset="-122"/>
                  <a:ea typeface="隶书" panose="02010509060101010101" pitchFamily="49" charset="-122"/>
                </a:rPr>
                <a:t>点击添加标题</a:t>
              </a:r>
              <a:endParaRPr lang="zh-CN" altLang="en-US" sz="2800" b="1" dirty="0">
                <a:latin typeface="隶书" panose="02010509060101010101" pitchFamily="49" charset="-122"/>
                <a:ea typeface="隶书" panose="02010509060101010101" pitchFamily="49" charset="-122"/>
              </a:endParaRPr>
            </a:p>
          </p:txBody>
        </p:sp>
        <p:sp>
          <p:nvSpPr>
            <p:cNvPr id="13" name="矩形 12"/>
            <p:cNvSpPr/>
            <p:nvPr/>
          </p:nvSpPr>
          <p:spPr>
            <a:xfrm>
              <a:off x="341493" y="4302350"/>
              <a:ext cx="2642479" cy="688202"/>
            </a:xfrm>
            <a:prstGeom prst="rect">
              <a:avLst/>
            </a:prstGeom>
          </p:spPr>
          <p:txBody>
            <a:bodyPr wrap="square">
              <a:spAutoFit/>
            </a:bodyPr>
            <a:lstStyle/>
            <a:p>
              <a:pPr algn="ctr">
                <a:lnSpc>
                  <a:spcPct val="150000"/>
                </a:lnSpc>
              </a:pPr>
              <a:r>
                <a:rPr lang="zh-CN" altLang="en-US" sz="1400" dirty="0">
                  <a:solidFill>
                    <a:srgbClr val="000000"/>
                  </a:solidFill>
                  <a:latin typeface="隶书" panose="02010509060101010101" pitchFamily="49" charset="-122"/>
                  <a:ea typeface="隶书" panose="02010509060101010101" pitchFamily="49" charset="-122"/>
                </a:rPr>
                <a:t>点击添加文本信息点击添加文本信息点击添加文本信息 </a:t>
              </a:r>
              <a:endParaRPr lang="en-US" altLang="zh-CN" sz="1400" dirty="0">
                <a:solidFill>
                  <a:srgbClr val="000000"/>
                </a:solidFill>
                <a:latin typeface="隶书" panose="02010509060101010101" pitchFamily="49" charset="-122"/>
                <a:ea typeface="隶书" panose="02010509060101010101" pitchFamily="49" charset="-122"/>
                <a:cs typeface="Ebrima" panose="02000000000000000000" pitchFamily="2" charset="0"/>
              </a:endParaRPr>
            </a:p>
          </p:txBody>
        </p:sp>
      </p:grpSp>
      <p:sp>
        <p:nvSpPr>
          <p:cNvPr id="34" name="椭圆 33"/>
          <p:cNvSpPr/>
          <p:nvPr/>
        </p:nvSpPr>
        <p:spPr>
          <a:xfrm>
            <a:off x="9493635" y="1742012"/>
            <a:ext cx="1414170" cy="1414170"/>
          </a:xfrm>
          <a:prstGeom prst="ellipse">
            <a:avLst/>
          </a:prstGeom>
          <a:solidFill>
            <a:schemeClr val="bg1"/>
          </a:solidFill>
          <a:ln w="38100">
            <a:solidFill>
              <a:srgbClr val="C31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隶书" panose="02010509060101010101" pitchFamily="49" charset="-122"/>
              <a:ea typeface="隶书" panose="02010509060101010101" pitchFamily="49" charset="-122"/>
            </a:endParaRPr>
          </a:p>
        </p:txBody>
      </p:sp>
      <p:sp>
        <p:nvSpPr>
          <p:cNvPr id="23" name="Freeform 99"/>
          <p:cNvSpPr>
            <a:spLocks noEditPoints="1"/>
          </p:cNvSpPr>
          <p:nvPr/>
        </p:nvSpPr>
        <p:spPr bwMode="auto">
          <a:xfrm>
            <a:off x="9995102" y="2267379"/>
            <a:ext cx="411236" cy="516917"/>
          </a:xfrm>
          <a:custGeom>
            <a:avLst/>
            <a:gdLst>
              <a:gd name="T0" fmla="*/ 27402765 w 222"/>
              <a:gd name="T1" fmla="*/ 0 h 279"/>
              <a:gd name="T2" fmla="*/ 479534777 w 222"/>
              <a:gd name="T3" fmla="*/ 0 h 279"/>
              <a:gd name="T4" fmla="*/ 506937531 w 222"/>
              <a:gd name="T5" fmla="*/ 0 h 279"/>
              <a:gd name="T6" fmla="*/ 506937531 w 222"/>
              <a:gd name="T7" fmla="*/ 27401173 h 279"/>
              <a:gd name="T8" fmla="*/ 506937531 w 222"/>
              <a:gd name="T9" fmla="*/ 609692261 h 279"/>
              <a:gd name="T10" fmla="*/ 506937531 w 222"/>
              <a:gd name="T11" fmla="*/ 637093421 h 279"/>
              <a:gd name="T12" fmla="*/ 479534777 w 222"/>
              <a:gd name="T13" fmla="*/ 637093421 h 279"/>
              <a:gd name="T14" fmla="*/ 162128725 w 222"/>
              <a:gd name="T15" fmla="*/ 637093421 h 279"/>
              <a:gd name="T16" fmla="*/ 150710659 w 222"/>
              <a:gd name="T17" fmla="*/ 637093421 h 279"/>
              <a:gd name="T18" fmla="*/ 146144037 w 222"/>
              <a:gd name="T19" fmla="*/ 632526813 h 279"/>
              <a:gd name="T20" fmla="*/ 9134758 w 222"/>
              <a:gd name="T21" fmla="*/ 529769060 h 279"/>
              <a:gd name="T22" fmla="*/ 0 w 222"/>
              <a:gd name="T23" fmla="*/ 522919148 h 279"/>
              <a:gd name="T24" fmla="*/ 0 w 222"/>
              <a:gd name="T25" fmla="*/ 513784420 h 279"/>
              <a:gd name="T26" fmla="*/ 0 w 222"/>
              <a:gd name="T27" fmla="*/ 27401173 h 279"/>
              <a:gd name="T28" fmla="*/ 0 w 222"/>
              <a:gd name="T29" fmla="*/ 0 h 279"/>
              <a:gd name="T30" fmla="*/ 27402765 w 222"/>
              <a:gd name="T31" fmla="*/ 0 h 279"/>
              <a:gd name="T32" fmla="*/ 27402765 w 222"/>
              <a:gd name="T33" fmla="*/ 0 h 279"/>
              <a:gd name="T34" fmla="*/ 52520709 w 222"/>
              <a:gd name="T35" fmla="*/ 486383259 h 279"/>
              <a:gd name="T36" fmla="*/ 134725971 w 222"/>
              <a:gd name="T37" fmla="*/ 454413979 h 279"/>
              <a:gd name="T38" fmla="*/ 146144037 w 222"/>
              <a:gd name="T39" fmla="*/ 447564067 h 279"/>
              <a:gd name="T40" fmla="*/ 150710659 w 222"/>
              <a:gd name="T41" fmla="*/ 458980587 h 279"/>
              <a:gd name="T42" fmla="*/ 182680034 w 222"/>
              <a:gd name="T43" fmla="*/ 582289589 h 279"/>
              <a:gd name="T44" fmla="*/ 452133535 w 222"/>
              <a:gd name="T45" fmla="*/ 582289589 h 279"/>
              <a:gd name="T46" fmla="*/ 452133535 w 222"/>
              <a:gd name="T47" fmla="*/ 54803856 h 279"/>
              <a:gd name="T48" fmla="*/ 52520709 w 222"/>
              <a:gd name="T49" fmla="*/ 54803856 h 279"/>
              <a:gd name="T50" fmla="*/ 52520709 w 222"/>
              <a:gd name="T51" fmla="*/ 486383259 h 279"/>
              <a:gd name="T52" fmla="*/ 52520709 w 222"/>
              <a:gd name="T53" fmla="*/ 486383259 h 279"/>
              <a:gd name="T54" fmla="*/ 155278792 w 222"/>
              <a:gd name="T55" fmla="*/ 577722980 h 279"/>
              <a:gd name="T56" fmla="*/ 127876038 w 222"/>
              <a:gd name="T57" fmla="*/ 481816651 h 279"/>
              <a:gd name="T58" fmla="*/ 63938775 w 222"/>
              <a:gd name="T59" fmla="*/ 502367899 h 279"/>
              <a:gd name="T60" fmla="*/ 155278792 w 222"/>
              <a:gd name="T61" fmla="*/ 577722980 h 279"/>
              <a:gd name="T62" fmla="*/ 155278792 w 222"/>
              <a:gd name="T63" fmla="*/ 577722980 h 279"/>
              <a:gd name="T64" fmla="*/ 118742794 w 222"/>
              <a:gd name="T65" fmla="*/ 340239611 h 279"/>
              <a:gd name="T66" fmla="*/ 118742794 w 222"/>
              <a:gd name="T67" fmla="*/ 367642283 h 279"/>
              <a:gd name="T68" fmla="*/ 392762822 w 222"/>
              <a:gd name="T69" fmla="*/ 367642283 h 279"/>
              <a:gd name="T70" fmla="*/ 392762822 w 222"/>
              <a:gd name="T71" fmla="*/ 340239611 h 279"/>
              <a:gd name="T72" fmla="*/ 118742794 w 222"/>
              <a:gd name="T73" fmla="*/ 340239611 h 279"/>
              <a:gd name="T74" fmla="*/ 118742794 w 222"/>
              <a:gd name="T75" fmla="*/ 340239611 h 279"/>
              <a:gd name="T76" fmla="*/ 118742794 w 222"/>
              <a:gd name="T77" fmla="*/ 276302562 h 279"/>
              <a:gd name="T78" fmla="*/ 118742794 w 222"/>
              <a:gd name="T79" fmla="*/ 296853810 h 279"/>
              <a:gd name="T80" fmla="*/ 392762822 w 222"/>
              <a:gd name="T81" fmla="*/ 296853810 h 279"/>
              <a:gd name="T82" fmla="*/ 392762822 w 222"/>
              <a:gd name="T83" fmla="*/ 276302562 h 279"/>
              <a:gd name="T84" fmla="*/ 118742794 w 222"/>
              <a:gd name="T85" fmla="*/ 276302562 h 279"/>
              <a:gd name="T86" fmla="*/ 118742794 w 222"/>
              <a:gd name="T87" fmla="*/ 276302562 h 279"/>
              <a:gd name="T88" fmla="*/ 118742794 w 222"/>
              <a:gd name="T89" fmla="*/ 205514089 h 279"/>
              <a:gd name="T90" fmla="*/ 118742794 w 222"/>
              <a:gd name="T91" fmla="*/ 226065337 h 279"/>
              <a:gd name="T92" fmla="*/ 392762822 w 222"/>
              <a:gd name="T93" fmla="*/ 226065337 h 279"/>
              <a:gd name="T94" fmla="*/ 392762822 w 222"/>
              <a:gd name="T95" fmla="*/ 205514089 h 279"/>
              <a:gd name="T96" fmla="*/ 118742794 w 222"/>
              <a:gd name="T97" fmla="*/ 205514089 h 279"/>
              <a:gd name="T98" fmla="*/ 118742794 w 222"/>
              <a:gd name="T99" fmla="*/ 205514089 h 279"/>
              <a:gd name="T100" fmla="*/ 118742794 w 222"/>
              <a:gd name="T101" fmla="*/ 134725569 h 279"/>
              <a:gd name="T102" fmla="*/ 118742794 w 222"/>
              <a:gd name="T103" fmla="*/ 162128241 h 279"/>
              <a:gd name="T104" fmla="*/ 392762822 w 222"/>
              <a:gd name="T105" fmla="*/ 162128241 h 279"/>
              <a:gd name="T106" fmla="*/ 392762822 w 222"/>
              <a:gd name="T107" fmla="*/ 134725569 h 279"/>
              <a:gd name="T108" fmla="*/ 118742794 w 222"/>
              <a:gd name="T109" fmla="*/ 134725569 h 2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2"/>
              <a:gd name="T166" fmla="*/ 0 h 279"/>
              <a:gd name="T167" fmla="*/ 222 w 222"/>
              <a:gd name="T168" fmla="*/ 279 h 2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2" h="279">
                <a:moveTo>
                  <a:pt x="12" y="0"/>
                </a:moveTo>
                <a:lnTo>
                  <a:pt x="210" y="0"/>
                </a:lnTo>
                <a:lnTo>
                  <a:pt x="222" y="0"/>
                </a:lnTo>
                <a:lnTo>
                  <a:pt x="222" y="12"/>
                </a:lnTo>
                <a:lnTo>
                  <a:pt x="222" y="267"/>
                </a:lnTo>
                <a:lnTo>
                  <a:pt x="222" y="279"/>
                </a:lnTo>
                <a:lnTo>
                  <a:pt x="210" y="279"/>
                </a:lnTo>
                <a:lnTo>
                  <a:pt x="71" y="279"/>
                </a:lnTo>
                <a:lnTo>
                  <a:pt x="66" y="279"/>
                </a:lnTo>
                <a:lnTo>
                  <a:pt x="64" y="277"/>
                </a:lnTo>
                <a:lnTo>
                  <a:pt x="4" y="232"/>
                </a:lnTo>
                <a:lnTo>
                  <a:pt x="0" y="229"/>
                </a:lnTo>
                <a:lnTo>
                  <a:pt x="0" y="225"/>
                </a:lnTo>
                <a:lnTo>
                  <a:pt x="0" y="12"/>
                </a:lnTo>
                <a:lnTo>
                  <a:pt x="0" y="0"/>
                </a:lnTo>
                <a:lnTo>
                  <a:pt x="12" y="0"/>
                </a:lnTo>
                <a:close/>
                <a:moveTo>
                  <a:pt x="23" y="213"/>
                </a:moveTo>
                <a:lnTo>
                  <a:pt x="59" y="199"/>
                </a:lnTo>
                <a:lnTo>
                  <a:pt x="64" y="196"/>
                </a:lnTo>
                <a:lnTo>
                  <a:pt x="66" y="201"/>
                </a:lnTo>
                <a:lnTo>
                  <a:pt x="80" y="255"/>
                </a:lnTo>
                <a:lnTo>
                  <a:pt x="198" y="255"/>
                </a:lnTo>
                <a:lnTo>
                  <a:pt x="198" y="24"/>
                </a:lnTo>
                <a:lnTo>
                  <a:pt x="23" y="24"/>
                </a:lnTo>
                <a:lnTo>
                  <a:pt x="23" y="213"/>
                </a:lnTo>
                <a:close/>
                <a:moveTo>
                  <a:pt x="68" y="253"/>
                </a:moveTo>
                <a:lnTo>
                  <a:pt x="56" y="211"/>
                </a:lnTo>
                <a:lnTo>
                  <a:pt x="28" y="220"/>
                </a:lnTo>
                <a:lnTo>
                  <a:pt x="68" y="253"/>
                </a:lnTo>
                <a:close/>
                <a:moveTo>
                  <a:pt x="52" y="149"/>
                </a:moveTo>
                <a:lnTo>
                  <a:pt x="52" y="161"/>
                </a:lnTo>
                <a:lnTo>
                  <a:pt x="172" y="161"/>
                </a:lnTo>
                <a:lnTo>
                  <a:pt x="172" y="149"/>
                </a:lnTo>
                <a:lnTo>
                  <a:pt x="52" y="149"/>
                </a:lnTo>
                <a:close/>
                <a:moveTo>
                  <a:pt x="52" y="121"/>
                </a:moveTo>
                <a:lnTo>
                  <a:pt x="52" y="130"/>
                </a:lnTo>
                <a:lnTo>
                  <a:pt x="172" y="130"/>
                </a:lnTo>
                <a:lnTo>
                  <a:pt x="172" y="121"/>
                </a:lnTo>
                <a:lnTo>
                  <a:pt x="52" y="121"/>
                </a:lnTo>
                <a:close/>
                <a:moveTo>
                  <a:pt x="52" y="90"/>
                </a:moveTo>
                <a:lnTo>
                  <a:pt x="52" y="99"/>
                </a:lnTo>
                <a:lnTo>
                  <a:pt x="172" y="99"/>
                </a:lnTo>
                <a:lnTo>
                  <a:pt x="172" y="90"/>
                </a:lnTo>
                <a:lnTo>
                  <a:pt x="52" y="90"/>
                </a:lnTo>
                <a:close/>
                <a:moveTo>
                  <a:pt x="52" y="59"/>
                </a:moveTo>
                <a:lnTo>
                  <a:pt x="52" y="71"/>
                </a:lnTo>
                <a:lnTo>
                  <a:pt x="172" y="71"/>
                </a:lnTo>
                <a:lnTo>
                  <a:pt x="172" y="59"/>
                </a:lnTo>
                <a:lnTo>
                  <a:pt x="52" y="59"/>
                </a:lnTo>
                <a:close/>
              </a:path>
            </a:pathLst>
          </a:custGeom>
          <a:solidFill>
            <a:srgbClr val="C31831"/>
          </a:solidFill>
          <a:ln>
            <a:noFill/>
          </a:ln>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sz="2000">
              <a:latin typeface="隶书" panose="02010509060101010101" pitchFamily="49" charset="-122"/>
              <a:ea typeface="隶书" panose="02010509060101010101" pitchFamily="49" charset="-122"/>
            </a:endParaRPr>
          </a:p>
        </p:txBody>
      </p:sp>
      <p:sp>
        <p:nvSpPr>
          <p:cNvPr id="26" name="椭圆 25"/>
          <p:cNvSpPr/>
          <p:nvPr/>
        </p:nvSpPr>
        <p:spPr>
          <a:xfrm>
            <a:off x="4175114" y="1742012"/>
            <a:ext cx="1414170" cy="1414170"/>
          </a:xfrm>
          <a:prstGeom prst="ellipse">
            <a:avLst/>
          </a:prstGeom>
          <a:solidFill>
            <a:schemeClr val="bg1"/>
          </a:solidFill>
          <a:ln w="38100">
            <a:solidFill>
              <a:srgbClr val="C31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隶书" panose="02010509060101010101" pitchFamily="49" charset="-122"/>
              <a:ea typeface="隶书" panose="02010509060101010101" pitchFamily="49" charset="-122"/>
            </a:endParaRPr>
          </a:p>
        </p:txBody>
      </p:sp>
      <p:sp>
        <p:nvSpPr>
          <p:cNvPr id="15" name="Freeform 5"/>
          <p:cNvSpPr>
            <a:spLocks noEditPoints="1"/>
          </p:cNvSpPr>
          <p:nvPr/>
        </p:nvSpPr>
        <p:spPr bwMode="auto">
          <a:xfrm>
            <a:off x="4532120" y="2208429"/>
            <a:ext cx="700158" cy="570070"/>
          </a:xfrm>
          <a:custGeom>
            <a:avLst/>
            <a:gdLst>
              <a:gd name="T0" fmla="*/ 78 w 153"/>
              <a:gd name="T1" fmla="*/ 0 h 124"/>
              <a:gd name="T2" fmla="*/ 0 w 153"/>
              <a:gd name="T3" fmla="*/ 68 h 124"/>
              <a:gd name="T4" fmla="*/ 15 w 153"/>
              <a:gd name="T5" fmla="*/ 68 h 124"/>
              <a:gd name="T6" fmla="*/ 21 w 153"/>
              <a:gd name="T7" fmla="*/ 64 h 124"/>
              <a:gd name="T8" fmla="*/ 21 w 153"/>
              <a:gd name="T9" fmla="*/ 121 h 124"/>
              <a:gd name="T10" fmla="*/ 24 w 153"/>
              <a:gd name="T11" fmla="*/ 124 h 124"/>
              <a:gd name="T12" fmla="*/ 63 w 153"/>
              <a:gd name="T13" fmla="*/ 124 h 124"/>
              <a:gd name="T14" fmla="*/ 63 w 153"/>
              <a:gd name="T15" fmla="*/ 92 h 124"/>
              <a:gd name="T16" fmla="*/ 67 w 153"/>
              <a:gd name="T17" fmla="*/ 87 h 124"/>
              <a:gd name="T18" fmla="*/ 83 w 153"/>
              <a:gd name="T19" fmla="*/ 87 h 124"/>
              <a:gd name="T20" fmla="*/ 89 w 153"/>
              <a:gd name="T21" fmla="*/ 92 h 124"/>
              <a:gd name="T22" fmla="*/ 89 w 153"/>
              <a:gd name="T23" fmla="*/ 124 h 124"/>
              <a:gd name="T24" fmla="*/ 127 w 153"/>
              <a:gd name="T25" fmla="*/ 124 h 124"/>
              <a:gd name="T26" fmla="*/ 131 w 153"/>
              <a:gd name="T27" fmla="*/ 120 h 124"/>
              <a:gd name="T28" fmla="*/ 131 w 153"/>
              <a:gd name="T29" fmla="*/ 63 h 124"/>
              <a:gd name="T30" fmla="*/ 136 w 153"/>
              <a:gd name="T31" fmla="*/ 68 h 124"/>
              <a:gd name="T32" fmla="*/ 153 w 153"/>
              <a:gd name="T33" fmla="*/ 68 h 124"/>
              <a:gd name="T34" fmla="*/ 78 w 153"/>
              <a:gd name="T35" fmla="*/ 0 h 124"/>
              <a:gd name="T36" fmla="*/ 76 w 153"/>
              <a:gd name="T37" fmla="*/ 75 h 124"/>
              <a:gd name="T38" fmla="*/ 60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4"/>
                  <a:pt x="21" y="64"/>
                  <a:pt x="21" y="64"/>
                </a:cubicBezTo>
                <a:cubicBezTo>
                  <a:pt x="21" y="121"/>
                  <a:pt x="21" y="121"/>
                  <a:pt x="21" y="121"/>
                </a:cubicBezTo>
                <a:cubicBezTo>
                  <a:pt x="21" y="121"/>
                  <a:pt x="21" y="124"/>
                  <a:pt x="24" y="124"/>
                </a:cubicBezTo>
                <a:cubicBezTo>
                  <a:pt x="28" y="124"/>
                  <a:pt x="63" y="124"/>
                  <a:pt x="63" y="124"/>
                </a:cubicBezTo>
                <a:cubicBezTo>
                  <a:pt x="63" y="92"/>
                  <a:pt x="63" y="92"/>
                  <a:pt x="63" y="92"/>
                </a:cubicBezTo>
                <a:cubicBezTo>
                  <a:pt x="63" y="92"/>
                  <a:pt x="62" y="87"/>
                  <a:pt x="67" y="87"/>
                </a:cubicBezTo>
                <a:cubicBezTo>
                  <a:pt x="83" y="87"/>
                  <a:pt x="83" y="87"/>
                  <a:pt x="83" y="87"/>
                </a:cubicBezTo>
                <a:cubicBezTo>
                  <a:pt x="89" y="87"/>
                  <a:pt x="89" y="92"/>
                  <a:pt x="89" y="92"/>
                </a:cubicBezTo>
                <a:cubicBezTo>
                  <a:pt x="89" y="124"/>
                  <a:pt x="89" y="124"/>
                  <a:pt x="89" y="124"/>
                </a:cubicBezTo>
                <a:cubicBezTo>
                  <a:pt x="89" y="124"/>
                  <a:pt x="121" y="124"/>
                  <a:pt x="127" y="124"/>
                </a:cubicBezTo>
                <a:cubicBezTo>
                  <a:pt x="131" y="124"/>
                  <a:pt x="131" y="120"/>
                  <a:pt x="131" y="120"/>
                </a:cubicBezTo>
                <a:cubicBezTo>
                  <a:pt x="131" y="63"/>
                  <a:pt x="131" y="63"/>
                  <a:pt x="131" y="63"/>
                </a:cubicBezTo>
                <a:cubicBezTo>
                  <a:pt x="136" y="68"/>
                  <a:pt x="136" y="68"/>
                  <a:pt x="136" y="68"/>
                </a:cubicBezTo>
                <a:cubicBezTo>
                  <a:pt x="149" y="77"/>
                  <a:pt x="153" y="68"/>
                  <a:pt x="153" y="68"/>
                </a:cubicBezTo>
                <a:lnTo>
                  <a:pt x="78" y="0"/>
                </a:lnTo>
                <a:close/>
                <a:moveTo>
                  <a:pt x="76" y="75"/>
                </a:moveTo>
                <a:cubicBezTo>
                  <a:pt x="67" y="75"/>
                  <a:pt x="60" y="68"/>
                  <a:pt x="60" y="59"/>
                </a:cubicBezTo>
                <a:cubicBezTo>
                  <a:pt x="60" y="50"/>
                  <a:pt x="67" y="42"/>
                  <a:pt x="76" y="42"/>
                </a:cubicBezTo>
                <a:cubicBezTo>
                  <a:pt x="85" y="42"/>
                  <a:pt x="92" y="50"/>
                  <a:pt x="92" y="59"/>
                </a:cubicBezTo>
                <a:cubicBezTo>
                  <a:pt x="92" y="68"/>
                  <a:pt x="85" y="75"/>
                  <a:pt x="76" y="75"/>
                </a:cubicBezTo>
                <a:close/>
              </a:path>
            </a:pathLst>
          </a:custGeom>
          <a:solidFill>
            <a:srgbClr val="C31831"/>
          </a:solidFill>
          <a:ln>
            <a:noFill/>
          </a:ln>
        </p:spPr>
        <p:txBody>
          <a:bodyPr vert="horz" wrap="square" lIns="121920" tIns="60960" rIns="121920" bIns="60960" numCol="1" anchor="t" anchorCtr="0" compatLnSpc="1"/>
          <a:lstStyle/>
          <a:p>
            <a:endParaRPr lang="zh-CN" altLang="en-US" sz="2800">
              <a:latin typeface="隶书" panose="02010509060101010101" pitchFamily="49" charset="-122"/>
              <a:ea typeface="隶书" panose="02010509060101010101" pitchFamily="49" charset="-122"/>
            </a:endParaRPr>
          </a:p>
        </p:txBody>
      </p:sp>
      <p:sp>
        <p:nvSpPr>
          <p:cNvPr id="30" name="椭圆 29"/>
          <p:cNvSpPr/>
          <p:nvPr/>
        </p:nvSpPr>
        <p:spPr>
          <a:xfrm>
            <a:off x="6834374" y="1742012"/>
            <a:ext cx="1414170" cy="1414170"/>
          </a:xfrm>
          <a:prstGeom prst="ellipse">
            <a:avLst/>
          </a:prstGeom>
          <a:solidFill>
            <a:schemeClr val="bg1"/>
          </a:solidFill>
          <a:ln w="38100">
            <a:solidFill>
              <a:srgbClr val="0068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隶书" panose="02010509060101010101" pitchFamily="49" charset="-122"/>
              <a:ea typeface="隶书" panose="02010509060101010101" pitchFamily="49" charset="-122"/>
            </a:endParaRPr>
          </a:p>
        </p:txBody>
      </p:sp>
      <p:sp>
        <p:nvSpPr>
          <p:cNvPr id="19" name="Freeform 54"/>
          <p:cNvSpPr>
            <a:spLocks noEditPoints="1"/>
          </p:cNvSpPr>
          <p:nvPr/>
        </p:nvSpPr>
        <p:spPr bwMode="auto">
          <a:xfrm>
            <a:off x="7270647" y="2289813"/>
            <a:ext cx="541625" cy="531781"/>
          </a:xfrm>
          <a:custGeom>
            <a:avLst/>
            <a:gdLst>
              <a:gd name="T0" fmla="*/ 1431787579 w 112"/>
              <a:gd name="T1" fmla="*/ 1186427357 h 110"/>
              <a:gd name="T2" fmla="*/ 0 w 112"/>
              <a:gd name="T3" fmla="*/ 1186427357 h 110"/>
              <a:gd name="T4" fmla="*/ 115054287 w 112"/>
              <a:gd name="T5" fmla="*/ 1097126829 h 110"/>
              <a:gd name="T6" fmla="*/ 1316733320 w 112"/>
              <a:gd name="T7" fmla="*/ 1097126829 h 110"/>
              <a:gd name="T8" fmla="*/ 370730900 w 112"/>
              <a:gd name="T9" fmla="*/ 51029397 h 110"/>
              <a:gd name="T10" fmla="*/ 370730900 w 112"/>
              <a:gd name="T11" fmla="*/ 306176411 h 110"/>
              <a:gd name="T12" fmla="*/ 370730900 w 112"/>
              <a:gd name="T13" fmla="*/ 51029397 h 110"/>
              <a:gd name="T14" fmla="*/ 933220091 w 112"/>
              <a:gd name="T15" fmla="*/ 178601111 h 110"/>
              <a:gd name="T16" fmla="*/ 1188896843 w 112"/>
              <a:gd name="T17" fmla="*/ 178601111 h 110"/>
              <a:gd name="T18" fmla="*/ 933220091 w 112"/>
              <a:gd name="T19" fmla="*/ 790953878 h 110"/>
              <a:gd name="T20" fmla="*/ 1022706563 w 112"/>
              <a:gd name="T21" fmla="*/ 1135401545 h 110"/>
              <a:gd name="T22" fmla="*/ 1099407019 w 112"/>
              <a:gd name="T23" fmla="*/ 1135401545 h 110"/>
              <a:gd name="T24" fmla="*/ 1201679061 w 112"/>
              <a:gd name="T25" fmla="*/ 752679162 h 110"/>
              <a:gd name="T26" fmla="*/ 1265597299 w 112"/>
              <a:gd name="T27" fmla="*/ 459264561 h 110"/>
              <a:gd name="T28" fmla="*/ 997138552 w 112"/>
              <a:gd name="T29" fmla="*/ 331689317 h 110"/>
              <a:gd name="T30" fmla="*/ 997138552 w 112"/>
              <a:gd name="T31" fmla="*/ 446506322 h 110"/>
              <a:gd name="T32" fmla="*/ 933220091 w 112"/>
              <a:gd name="T33" fmla="*/ 790953878 h 110"/>
              <a:gd name="T34" fmla="*/ 856516059 w 112"/>
              <a:gd name="T35" fmla="*/ 140329967 h 110"/>
              <a:gd name="T36" fmla="*/ 575271520 w 112"/>
              <a:gd name="T37" fmla="*/ 140329967 h 110"/>
              <a:gd name="T38" fmla="*/ 856516059 w 112"/>
              <a:gd name="T39" fmla="*/ 765437401 h 110"/>
              <a:gd name="T40" fmla="*/ 933220091 w 112"/>
              <a:gd name="T41" fmla="*/ 446506322 h 110"/>
              <a:gd name="T42" fmla="*/ 626407541 w 112"/>
              <a:gd name="T43" fmla="*/ 306176411 h 110"/>
              <a:gd name="T44" fmla="*/ 498567489 w 112"/>
              <a:gd name="T45" fmla="*/ 650623967 h 110"/>
              <a:gd name="T46" fmla="*/ 575271520 w 112"/>
              <a:gd name="T47" fmla="*/ 1186427357 h 110"/>
              <a:gd name="T48" fmla="*/ 715893790 w 112"/>
              <a:gd name="T49" fmla="*/ 918525550 h 110"/>
              <a:gd name="T50" fmla="*/ 856516059 w 112"/>
              <a:gd name="T51" fmla="*/ 1186427357 h 110"/>
              <a:gd name="T52" fmla="*/ 498567489 w 112"/>
              <a:gd name="T53" fmla="*/ 790953878 h 110"/>
              <a:gd name="T54" fmla="*/ 434649138 w 112"/>
              <a:gd name="T55" fmla="*/ 446506322 h 110"/>
              <a:gd name="T56" fmla="*/ 434649138 w 112"/>
              <a:gd name="T57" fmla="*/ 331689317 h 110"/>
              <a:gd name="T58" fmla="*/ 166190336 w 112"/>
              <a:gd name="T59" fmla="*/ 459264561 h 110"/>
              <a:gd name="T60" fmla="*/ 230108574 w 112"/>
              <a:gd name="T61" fmla="*/ 752679162 h 110"/>
              <a:gd name="T62" fmla="*/ 332380672 w 112"/>
              <a:gd name="T63" fmla="*/ 1135401545 h 110"/>
              <a:gd name="T64" fmla="*/ 409081128 w 112"/>
              <a:gd name="T65" fmla="*/ 1135401545 h 110"/>
              <a:gd name="T66" fmla="*/ 498567489 w 112"/>
              <a:gd name="T67" fmla="*/ 790953878 h 1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2"/>
              <a:gd name="T103" fmla="*/ 0 h 110"/>
              <a:gd name="T104" fmla="*/ 112 w 112"/>
              <a:gd name="T105" fmla="*/ 110 h 11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2" h="110">
                <a:moveTo>
                  <a:pt x="100" y="82"/>
                </a:moveTo>
                <a:cubicBezTo>
                  <a:pt x="107" y="85"/>
                  <a:pt x="112" y="89"/>
                  <a:pt x="112" y="93"/>
                </a:cubicBezTo>
                <a:cubicBezTo>
                  <a:pt x="112" y="102"/>
                  <a:pt x="87" y="110"/>
                  <a:pt x="56" y="110"/>
                </a:cubicBezTo>
                <a:cubicBezTo>
                  <a:pt x="25" y="110"/>
                  <a:pt x="0" y="102"/>
                  <a:pt x="0" y="93"/>
                </a:cubicBezTo>
                <a:cubicBezTo>
                  <a:pt x="0" y="89"/>
                  <a:pt x="5" y="85"/>
                  <a:pt x="12" y="82"/>
                </a:cubicBezTo>
                <a:cubicBezTo>
                  <a:pt x="10" y="83"/>
                  <a:pt x="9" y="85"/>
                  <a:pt x="9" y="86"/>
                </a:cubicBezTo>
                <a:cubicBezTo>
                  <a:pt x="9" y="92"/>
                  <a:pt x="30" y="98"/>
                  <a:pt x="56" y="98"/>
                </a:cubicBezTo>
                <a:cubicBezTo>
                  <a:pt x="82" y="98"/>
                  <a:pt x="103" y="92"/>
                  <a:pt x="103" y="86"/>
                </a:cubicBezTo>
                <a:cubicBezTo>
                  <a:pt x="103" y="85"/>
                  <a:pt x="102" y="83"/>
                  <a:pt x="100" y="82"/>
                </a:cubicBezTo>
                <a:close/>
                <a:moveTo>
                  <a:pt x="29" y="4"/>
                </a:moveTo>
                <a:cubicBezTo>
                  <a:pt x="34" y="4"/>
                  <a:pt x="39" y="9"/>
                  <a:pt x="39" y="14"/>
                </a:cubicBezTo>
                <a:cubicBezTo>
                  <a:pt x="39" y="20"/>
                  <a:pt x="34" y="24"/>
                  <a:pt x="29" y="24"/>
                </a:cubicBezTo>
                <a:cubicBezTo>
                  <a:pt x="23" y="24"/>
                  <a:pt x="19" y="20"/>
                  <a:pt x="19" y="14"/>
                </a:cubicBezTo>
                <a:cubicBezTo>
                  <a:pt x="19" y="9"/>
                  <a:pt x="23" y="4"/>
                  <a:pt x="29" y="4"/>
                </a:cubicBezTo>
                <a:close/>
                <a:moveTo>
                  <a:pt x="83" y="4"/>
                </a:moveTo>
                <a:cubicBezTo>
                  <a:pt x="78" y="4"/>
                  <a:pt x="73" y="9"/>
                  <a:pt x="73" y="14"/>
                </a:cubicBezTo>
                <a:cubicBezTo>
                  <a:pt x="73" y="20"/>
                  <a:pt x="78" y="24"/>
                  <a:pt x="83" y="24"/>
                </a:cubicBezTo>
                <a:cubicBezTo>
                  <a:pt x="89" y="24"/>
                  <a:pt x="93" y="20"/>
                  <a:pt x="93" y="14"/>
                </a:cubicBezTo>
                <a:cubicBezTo>
                  <a:pt x="93" y="9"/>
                  <a:pt x="89" y="4"/>
                  <a:pt x="83" y="4"/>
                </a:cubicBezTo>
                <a:close/>
                <a:moveTo>
                  <a:pt x="73" y="62"/>
                </a:moveTo>
                <a:cubicBezTo>
                  <a:pt x="73" y="89"/>
                  <a:pt x="73" y="89"/>
                  <a:pt x="73" y="89"/>
                </a:cubicBezTo>
                <a:cubicBezTo>
                  <a:pt x="80" y="89"/>
                  <a:pt x="80" y="89"/>
                  <a:pt x="80" y="89"/>
                </a:cubicBezTo>
                <a:cubicBezTo>
                  <a:pt x="83" y="70"/>
                  <a:pt x="83" y="70"/>
                  <a:pt x="83" y="70"/>
                </a:cubicBezTo>
                <a:cubicBezTo>
                  <a:pt x="86" y="89"/>
                  <a:pt x="86" y="89"/>
                  <a:pt x="86" y="89"/>
                </a:cubicBezTo>
                <a:cubicBezTo>
                  <a:pt x="94" y="89"/>
                  <a:pt x="94" y="89"/>
                  <a:pt x="94" y="89"/>
                </a:cubicBezTo>
                <a:cubicBezTo>
                  <a:pt x="94" y="59"/>
                  <a:pt x="94" y="59"/>
                  <a:pt x="94" y="59"/>
                </a:cubicBezTo>
                <a:cubicBezTo>
                  <a:pt x="97" y="58"/>
                  <a:pt x="99" y="55"/>
                  <a:pt x="99" y="51"/>
                </a:cubicBezTo>
                <a:cubicBezTo>
                  <a:pt x="99" y="36"/>
                  <a:pt x="99" y="36"/>
                  <a:pt x="99" y="36"/>
                </a:cubicBezTo>
                <a:cubicBezTo>
                  <a:pt x="99" y="30"/>
                  <a:pt x="95" y="26"/>
                  <a:pt x="89" y="26"/>
                </a:cubicBezTo>
                <a:cubicBezTo>
                  <a:pt x="78" y="26"/>
                  <a:pt x="78" y="26"/>
                  <a:pt x="78" y="26"/>
                </a:cubicBezTo>
                <a:cubicBezTo>
                  <a:pt x="77" y="26"/>
                  <a:pt x="76" y="26"/>
                  <a:pt x="75" y="26"/>
                </a:cubicBezTo>
                <a:cubicBezTo>
                  <a:pt x="77" y="29"/>
                  <a:pt x="78" y="32"/>
                  <a:pt x="78" y="35"/>
                </a:cubicBezTo>
                <a:cubicBezTo>
                  <a:pt x="78" y="51"/>
                  <a:pt x="78" y="51"/>
                  <a:pt x="78" y="51"/>
                </a:cubicBezTo>
                <a:cubicBezTo>
                  <a:pt x="78" y="55"/>
                  <a:pt x="76" y="59"/>
                  <a:pt x="73" y="62"/>
                </a:cubicBezTo>
                <a:close/>
                <a:moveTo>
                  <a:pt x="56" y="0"/>
                </a:moveTo>
                <a:cubicBezTo>
                  <a:pt x="62" y="0"/>
                  <a:pt x="67" y="5"/>
                  <a:pt x="67" y="11"/>
                </a:cubicBezTo>
                <a:cubicBezTo>
                  <a:pt x="67" y="17"/>
                  <a:pt x="62" y="22"/>
                  <a:pt x="56" y="22"/>
                </a:cubicBezTo>
                <a:cubicBezTo>
                  <a:pt x="50" y="22"/>
                  <a:pt x="45" y="17"/>
                  <a:pt x="45" y="11"/>
                </a:cubicBezTo>
                <a:cubicBezTo>
                  <a:pt x="45" y="5"/>
                  <a:pt x="50" y="0"/>
                  <a:pt x="56" y="0"/>
                </a:cubicBezTo>
                <a:close/>
                <a:moveTo>
                  <a:pt x="67" y="60"/>
                </a:moveTo>
                <a:cubicBezTo>
                  <a:pt x="70" y="59"/>
                  <a:pt x="73" y="55"/>
                  <a:pt x="73" y="51"/>
                </a:cubicBezTo>
                <a:cubicBezTo>
                  <a:pt x="73" y="35"/>
                  <a:pt x="73" y="35"/>
                  <a:pt x="73" y="35"/>
                </a:cubicBezTo>
                <a:cubicBezTo>
                  <a:pt x="73" y="29"/>
                  <a:pt x="68" y="24"/>
                  <a:pt x="62" y="24"/>
                </a:cubicBezTo>
                <a:cubicBezTo>
                  <a:pt x="49" y="24"/>
                  <a:pt x="49" y="24"/>
                  <a:pt x="49" y="24"/>
                </a:cubicBezTo>
                <a:cubicBezTo>
                  <a:pt x="44" y="24"/>
                  <a:pt x="39" y="29"/>
                  <a:pt x="39" y="35"/>
                </a:cubicBezTo>
                <a:cubicBezTo>
                  <a:pt x="39" y="51"/>
                  <a:pt x="39" y="51"/>
                  <a:pt x="39" y="51"/>
                </a:cubicBezTo>
                <a:cubicBezTo>
                  <a:pt x="39" y="55"/>
                  <a:pt x="41" y="59"/>
                  <a:pt x="45" y="60"/>
                </a:cubicBezTo>
                <a:cubicBezTo>
                  <a:pt x="45" y="93"/>
                  <a:pt x="45" y="93"/>
                  <a:pt x="45" y="93"/>
                </a:cubicBezTo>
                <a:cubicBezTo>
                  <a:pt x="53" y="93"/>
                  <a:pt x="53" y="93"/>
                  <a:pt x="53" y="93"/>
                </a:cubicBezTo>
                <a:cubicBezTo>
                  <a:pt x="56" y="72"/>
                  <a:pt x="56" y="72"/>
                  <a:pt x="56" y="72"/>
                </a:cubicBezTo>
                <a:cubicBezTo>
                  <a:pt x="59" y="93"/>
                  <a:pt x="59" y="93"/>
                  <a:pt x="59" y="93"/>
                </a:cubicBezTo>
                <a:cubicBezTo>
                  <a:pt x="67" y="93"/>
                  <a:pt x="67" y="93"/>
                  <a:pt x="67" y="93"/>
                </a:cubicBezTo>
                <a:cubicBezTo>
                  <a:pt x="67" y="60"/>
                  <a:pt x="67" y="60"/>
                  <a:pt x="67" y="60"/>
                </a:cubicBezTo>
                <a:close/>
                <a:moveTo>
                  <a:pt x="39" y="62"/>
                </a:moveTo>
                <a:cubicBezTo>
                  <a:pt x="36" y="59"/>
                  <a:pt x="34" y="55"/>
                  <a:pt x="34" y="51"/>
                </a:cubicBezTo>
                <a:cubicBezTo>
                  <a:pt x="34" y="35"/>
                  <a:pt x="34" y="35"/>
                  <a:pt x="34" y="35"/>
                </a:cubicBezTo>
                <a:cubicBezTo>
                  <a:pt x="34" y="32"/>
                  <a:pt x="35" y="29"/>
                  <a:pt x="37" y="26"/>
                </a:cubicBezTo>
                <a:cubicBezTo>
                  <a:pt x="36" y="26"/>
                  <a:pt x="35" y="26"/>
                  <a:pt x="34" y="26"/>
                </a:cubicBezTo>
                <a:cubicBezTo>
                  <a:pt x="23" y="26"/>
                  <a:pt x="23" y="26"/>
                  <a:pt x="23" y="26"/>
                </a:cubicBezTo>
                <a:cubicBezTo>
                  <a:pt x="17" y="26"/>
                  <a:pt x="13" y="30"/>
                  <a:pt x="13" y="36"/>
                </a:cubicBezTo>
                <a:cubicBezTo>
                  <a:pt x="13" y="51"/>
                  <a:pt x="13" y="51"/>
                  <a:pt x="13" y="51"/>
                </a:cubicBezTo>
                <a:cubicBezTo>
                  <a:pt x="13" y="55"/>
                  <a:pt x="15" y="58"/>
                  <a:pt x="18" y="59"/>
                </a:cubicBezTo>
                <a:cubicBezTo>
                  <a:pt x="18" y="89"/>
                  <a:pt x="18" y="89"/>
                  <a:pt x="18" y="89"/>
                </a:cubicBezTo>
                <a:cubicBezTo>
                  <a:pt x="26" y="89"/>
                  <a:pt x="26" y="89"/>
                  <a:pt x="26" y="89"/>
                </a:cubicBezTo>
                <a:cubicBezTo>
                  <a:pt x="29" y="70"/>
                  <a:pt x="29" y="70"/>
                  <a:pt x="29" y="70"/>
                </a:cubicBezTo>
                <a:cubicBezTo>
                  <a:pt x="32" y="89"/>
                  <a:pt x="32" y="89"/>
                  <a:pt x="32" y="89"/>
                </a:cubicBezTo>
                <a:cubicBezTo>
                  <a:pt x="39" y="89"/>
                  <a:pt x="39" y="89"/>
                  <a:pt x="39" y="89"/>
                </a:cubicBezTo>
                <a:lnTo>
                  <a:pt x="39" y="62"/>
                </a:lnTo>
                <a:close/>
              </a:path>
            </a:pathLst>
          </a:custGeom>
          <a:solidFill>
            <a:srgbClr val="006837"/>
          </a:solidFill>
          <a:ln>
            <a:noFill/>
          </a:ln>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sz="2000">
              <a:latin typeface="隶书" panose="02010509060101010101" pitchFamily="49" charset="-122"/>
              <a:ea typeface="隶书" panose="02010509060101010101" pitchFamily="49" charset="-122"/>
            </a:endParaRPr>
          </a:p>
        </p:txBody>
      </p:sp>
      <p:sp>
        <p:nvSpPr>
          <p:cNvPr id="46" name="Freeform 19"/>
          <p:cNvSpPr>
            <a:spLocks noEditPoints="1"/>
          </p:cNvSpPr>
          <p:nvPr/>
        </p:nvSpPr>
        <p:spPr bwMode="auto">
          <a:xfrm>
            <a:off x="1084054" y="5402724"/>
            <a:ext cx="745886" cy="596216"/>
          </a:xfrm>
          <a:custGeom>
            <a:avLst/>
            <a:gdLst>
              <a:gd name="T0" fmla="*/ 120 w 126"/>
              <a:gd name="T1" fmla="*/ 36 h 100"/>
              <a:gd name="T2" fmla="*/ 119 w 126"/>
              <a:gd name="T3" fmla="*/ 36 h 100"/>
              <a:gd name="T4" fmla="*/ 111 w 126"/>
              <a:gd name="T5" fmla="*/ 9 h 100"/>
              <a:gd name="T6" fmla="*/ 99 w 126"/>
              <a:gd name="T7" fmla="*/ 1 h 100"/>
              <a:gd name="T8" fmla="*/ 25 w 126"/>
              <a:gd name="T9" fmla="*/ 1 h 100"/>
              <a:gd name="T10" fmla="*/ 13 w 126"/>
              <a:gd name="T11" fmla="*/ 7 h 100"/>
              <a:gd name="T12" fmla="*/ 7 w 126"/>
              <a:gd name="T13" fmla="*/ 36 h 100"/>
              <a:gd name="T14" fmla="*/ 6 w 126"/>
              <a:gd name="T15" fmla="*/ 36 h 100"/>
              <a:gd name="T16" fmla="*/ 0 w 126"/>
              <a:gd name="T17" fmla="*/ 42 h 100"/>
              <a:gd name="T18" fmla="*/ 0 w 126"/>
              <a:gd name="T19" fmla="*/ 73 h 100"/>
              <a:gd name="T20" fmla="*/ 6 w 126"/>
              <a:gd name="T21" fmla="*/ 79 h 100"/>
              <a:gd name="T22" fmla="*/ 10 w 126"/>
              <a:gd name="T23" fmla="*/ 79 h 100"/>
              <a:gd name="T24" fmla="*/ 10 w 126"/>
              <a:gd name="T25" fmla="*/ 94 h 100"/>
              <a:gd name="T26" fmla="*/ 16 w 126"/>
              <a:gd name="T27" fmla="*/ 100 h 100"/>
              <a:gd name="T28" fmla="*/ 25 w 126"/>
              <a:gd name="T29" fmla="*/ 100 h 100"/>
              <a:gd name="T30" fmla="*/ 30 w 126"/>
              <a:gd name="T31" fmla="*/ 94 h 100"/>
              <a:gd name="T32" fmla="*/ 30 w 126"/>
              <a:gd name="T33" fmla="*/ 79 h 100"/>
              <a:gd name="T34" fmla="*/ 98 w 126"/>
              <a:gd name="T35" fmla="*/ 79 h 100"/>
              <a:gd name="T36" fmla="*/ 98 w 126"/>
              <a:gd name="T37" fmla="*/ 94 h 100"/>
              <a:gd name="T38" fmla="*/ 104 w 126"/>
              <a:gd name="T39" fmla="*/ 100 h 100"/>
              <a:gd name="T40" fmla="*/ 112 w 126"/>
              <a:gd name="T41" fmla="*/ 100 h 100"/>
              <a:gd name="T42" fmla="*/ 118 w 126"/>
              <a:gd name="T43" fmla="*/ 94 h 100"/>
              <a:gd name="T44" fmla="*/ 118 w 126"/>
              <a:gd name="T45" fmla="*/ 79 h 100"/>
              <a:gd name="T46" fmla="*/ 120 w 126"/>
              <a:gd name="T47" fmla="*/ 79 h 100"/>
              <a:gd name="T48" fmla="*/ 126 w 126"/>
              <a:gd name="T49" fmla="*/ 73 h 100"/>
              <a:gd name="T50" fmla="*/ 126 w 126"/>
              <a:gd name="T51" fmla="*/ 42 h 100"/>
              <a:gd name="T52" fmla="*/ 120 w 126"/>
              <a:gd name="T53" fmla="*/ 36 h 100"/>
              <a:gd name="T54" fmla="*/ 17 w 126"/>
              <a:gd name="T55" fmla="*/ 11 h 100"/>
              <a:gd name="T56" fmla="*/ 27 w 126"/>
              <a:gd name="T57" fmla="*/ 5 h 100"/>
              <a:gd name="T58" fmla="*/ 96 w 126"/>
              <a:gd name="T59" fmla="*/ 5 h 100"/>
              <a:gd name="T60" fmla="*/ 106 w 126"/>
              <a:gd name="T61" fmla="*/ 11 h 100"/>
              <a:gd name="T62" fmla="*/ 112 w 126"/>
              <a:gd name="T63" fmla="*/ 35 h 100"/>
              <a:gd name="T64" fmla="*/ 13 w 126"/>
              <a:gd name="T65" fmla="*/ 35 h 100"/>
              <a:gd name="T66" fmla="*/ 17 w 126"/>
              <a:gd name="T67" fmla="*/ 11 h 100"/>
              <a:gd name="T68" fmla="*/ 22 w 126"/>
              <a:gd name="T69" fmla="*/ 65 h 100"/>
              <a:gd name="T70" fmla="*/ 14 w 126"/>
              <a:gd name="T71" fmla="*/ 56 h 100"/>
              <a:gd name="T72" fmla="*/ 22 w 126"/>
              <a:gd name="T73" fmla="*/ 48 h 100"/>
              <a:gd name="T74" fmla="*/ 31 w 126"/>
              <a:gd name="T75" fmla="*/ 56 h 100"/>
              <a:gd name="T76" fmla="*/ 22 w 126"/>
              <a:gd name="T77" fmla="*/ 65 h 100"/>
              <a:gd name="T78" fmla="*/ 76 w 126"/>
              <a:gd name="T79" fmla="*/ 65 h 100"/>
              <a:gd name="T80" fmla="*/ 51 w 126"/>
              <a:gd name="T81" fmla="*/ 65 h 100"/>
              <a:gd name="T82" fmla="*/ 43 w 126"/>
              <a:gd name="T83" fmla="*/ 57 h 100"/>
              <a:gd name="T84" fmla="*/ 51 w 126"/>
              <a:gd name="T85" fmla="*/ 49 h 100"/>
              <a:gd name="T86" fmla="*/ 76 w 126"/>
              <a:gd name="T87" fmla="*/ 49 h 100"/>
              <a:gd name="T88" fmla="*/ 84 w 126"/>
              <a:gd name="T89" fmla="*/ 57 h 100"/>
              <a:gd name="T90" fmla="*/ 76 w 126"/>
              <a:gd name="T91" fmla="*/ 65 h 100"/>
              <a:gd name="T92" fmla="*/ 105 w 126"/>
              <a:gd name="T93" fmla="*/ 65 h 100"/>
              <a:gd name="T94" fmla="*/ 96 w 126"/>
              <a:gd name="T95" fmla="*/ 56 h 100"/>
              <a:gd name="T96" fmla="*/ 105 w 126"/>
              <a:gd name="T97" fmla="*/ 48 h 100"/>
              <a:gd name="T98" fmla="*/ 113 w 126"/>
              <a:gd name="T99" fmla="*/ 56 h 100"/>
              <a:gd name="T100" fmla="*/ 105 w 126"/>
              <a:gd name="T101" fmla="*/ 6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6" h="100">
                <a:moveTo>
                  <a:pt x="120" y="36"/>
                </a:moveTo>
                <a:cubicBezTo>
                  <a:pt x="119" y="36"/>
                  <a:pt x="119" y="36"/>
                  <a:pt x="119" y="36"/>
                </a:cubicBezTo>
                <a:cubicBezTo>
                  <a:pt x="119" y="36"/>
                  <a:pt x="112" y="10"/>
                  <a:pt x="111" y="9"/>
                </a:cubicBezTo>
                <a:cubicBezTo>
                  <a:pt x="106" y="0"/>
                  <a:pt x="99" y="1"/>
                  <a:pt x="99" y="1"/>
                </a:cubicBezTo>
                <a:cubicBezTo>
                  <a:pt x="25" y="1"/>
                  <a:pt x="25" y="1"/>
                  <a:pt x="25" y="1"/>
                </a:cubicBezTo>
                <a:cubicBezTo>
                  <a:pt x="16" y="1"/>
                  <a:pt x="13" y="7"/>
                  <a:pt x="13" y="7"/>
                </a:cubicBezTo>
                <a:cubicBezTo>
                  <a:pt x="7" y="36"/>
                  <a:pt x="7" y="36"/>
                  <a:pt x="7" y="36"/>
                </a:cubicBezTo>
                <a:cubicBezTo>
                  <a:pt x="6" y="36"/>
                  <a:pt x="6" y="36"/>
                  <a:pt x="6" y="36"/>
                </a:cubicBezTo>
                <a:cubicBezTo>
                  <a:pt x="3" y="36"/>
                  <a:pt x="0" y="39"/>
                  <a:pt x="0" y="42"/>
                </a:cubicBezTo>
                <a:cubicBezTo>
                  <a:pt x="0" y="73"/>
                  <a:pt x="0" y="73"/>
                  <a:pt x="0" y="73"/>
                </a:cubicBezTo>
                <a:cubicBezTo>
                  <a:pt x="0" y="77"/>
                  <a:pt x="3" y="79"/>
                  <a:pt x="6" y="79"/>
                </a:cubicBezTo>
                <a:cubicBezTo>
                  <a:pt x="10" y="79"/>
                  <a:pt x="10" y="79"/>
                  <a:pt x="10" y="79"/>
                </a:cubicBezTo>
                <a:cubicBezTo>
                  <a:pt x="10" y="94"/>
                  <a:pt x="10" y="94"/>
                  <a:pt x="10" y="94"/>
                </a:cubicBezTo>
                <a:cubicBezTo>
                  <a:pt x="10" y="97"/>
                  <a:pt x="13" y="100"/>
                  <a:pt x="16" y="100"/>
                </a:cubicBezTo>
                <a:cubicBezTo>
                  <a:pt x="25" y="100"/>
                  <a:pt x="25" y="100"/>
                  <a:pt x="25" y="100"/>
                </a:cubicBezTo>
                <a:cubicBezTo>
                  <a:pt x="28" y="100"/>
                  <a:pt x="30" y="97"/>
                  <a:pt x="30" y="94"/>
                </a:cubicBezTo>
                <a:cubicBezTo>
                  <a:pt x="30" y="79"/>
                  <a:pt x="30" y="79"/>
                  <a:pt x="30" y="79"/>
                </a:cubicBezTo>
                <a:cubicBezTo>
                  <a:pt x="98" y="79"/>
                  <a:pt x="98" y="79"/>
                  <a:pt x="98" y="79"/>
                </a:cubicBezTo>
                <a:cubicBezTo>
                  <a:pt x="98" y="94"/>
                  <a:pt x="98" y="94"/>
                  <a:pt x="98" y="94"/>
                </a:cubicBezTo>
                <a:cubicBezTo>
                  <a:pt x="98" y="97"/>
                  <a:pt x="100" y="100"/>
                  <a:pt x="104" y="100"/>
                </a:cubicBezTo>
                <a:cubicBezTo>
                  <a:pt x="112" y="100"/>
                  <a:pt x="112" y="100"/>
                  <a:pt x="112" y="100"/>
                </a:cubicBezTo>
                <a:cubicBezTo>
                  <a:pt x="115" y="100"/>
                  <a:pt x="118" y="97"/>
                  <a:pt x="118" y="94"/>
                </a:cubicBezTo>
                <a:cubicBezTo>
                  <a:pt x="118" y="79"/>
                  <a:pt x="118" y="79"/>
                  <a:pt x="118" y="79"/>
                </a:cubicBezTo>
                <a:cubicBezTo>
                  <a:pt x="120" y="79"/>
                  <a:pt x="120" y="79"/>
                  <a:pt x="120" y="79"/>
                </a:cubicBezTo>
                <a:cubicBezTo>
                  <a:pt x="123" y="79"/>
                  <a:pt x="126" y="77"/>
                  <a:pt x="126" y="73"/>
                </a:cubicBezTo>
                <a:cubicBezTo>
                  <a:pt x="126" y="42"/>
                  <a:pt x="126" y="42"/>
                  <a:pt x="126" y="42"/>
                </a:cubicBezTo>
                <a:cubicBezTo>
                  <a:pt x="126" y="39"/>
                  <a:pt x="123" y="36"/>
                  <a:pt x="120" y="36"/>
                </a:cubicBezTo>
                <a:close/>
                <a:moveTo>
                  <a:pt x="17" y="11"/>
                </a:moveTo>
                <a:cubicBezTo>
                  <a:pt x="17" y="11"/>
                  <a:pt x="19" y="5"/>
                  <a:pt x="27" y="5"/>
                </a:cubicBezTo>
                <a:cubicBezTo>
                  <a:pt x="96" y="5"/>
                  <a:pt x="96" y="5"/>
                  <a:pt x="96" y="5"/>
                </a:cubicBezTo>
                <a:cubicBezTo>
                  <a:pt x="96" y="5"/>
                  <a:pt x="102" y="4"/>
                  <a:pt x="106" y="11"/>
                </a:cubicBezTo>
                <a:cubicBezTo>
                  <a:pt x="106" y="11"/>
                  <a:pt x="112" y="35"/>
                  <a:pt x="112" y="35"/>
                </a:cubicBezTo>
                <a:cubicBezTo>
                  <a:pt x="13" y="35"/>
                  <a:pt x="13" y="35"/>
                  <a:pt x="13" y="35"/>
                </a:cubicBezTo>
                <a:lnTo>
                  <a:pt x="17" y="11"/>
                </a:lnTo>
                <a:close/>
                <a:moveTo>
                  <a:pt x="22" y="65"/>
                </a:moveTo>
                <a:cubicBezTo>
                  <a:pt x="18" y="65"/>
                  <a:pt x="14" y="61"/>
                  <a:pt x="14" y="56"/>
                </a:cubicBezTo>
                <a:cubicBezTo>
                  <a:pt x="14" y="52"/>
                  <a:pt x="18" y="48"/>
                  <a:pt x="22" y="48"/>
                </a:cubicBezTo>
                <a:cubicBezTo>
                  <a:pt x="27" y="48"/>
                  <a:pt x="31" y="52"/>
                  <a:pt x="31" y="56"/>
                </a:cubicBezTo>
                <a:cubicBezTo>
                  <a:pt x="31" y="61"/>
                  <a:pt x="27" y="65"/>
                  <a:pt x="22" y="65"/>
                </a:cubicBezTo>
                <a:close/>
                <a:moveTo>
                  <a:pt x="76" y="65"/>
                </a:moveTo>
                <a:cubicBezTo>
                  <a:pt x="51" y="65"/>
                  <a:pt x="51" y="65"/>
                  <a:pt x="51" y="65"/>
                </a:cubicBezTo>
                <a:cubicBezTo>
                  <a:pt x="46" y="65"/>
                  <a:pt x="43" y="61"/>
                  <a:pt x="43" y="57"/>
                </a:cubicBezTo>
                <a:cubicBezTo>
                  <a:pt x="43" y="53"/>
                  <a:pt x="46" y="49"/>
                  <a:pt x="51" y="49"/>
                </a:cubicBezTo>
                <a:cubicBezTo>
                  <a:pt x="76" y="49"/>
                  <a:pt x="76" y="49"/>
                  <a:pt x="76" y="49"/>
                </a:cubicBezTo>
                <a:cubicBezTo>
                  <a:pt x="80" y="49"/>
                  <a:pt x="84" y="53"/>
                  <a:pt x="84" y="57"/>
                </a:cubicBezTo>
                <a:cubicBezTo>
                  <a:pt x="84" y="61"/>
                  <a:pt x="80" y="65"/>
                  <a:pt x="76" y="65"/>
                </a:cubicBezTo>
                <a:close/>
                <a:moveTo>
                  <a:pt x="105" y="65"/>
                </a:moveTo>
                <a:cubicBezTo>
                  <a:pt x="100" y="65"/>
                  <a:pt x="96" y="61"/>
                  <a:pt x="96" y="56"/>
                </a:cubicBezTo>
                <a:cubicBezTo>
                  <a:pt x="96" y="52"/>
                  <a:pt x="100" y="48"/>
                  <a:pt x="105" y="48"/>
                </a:cubicBezTo>
                <a:cubicBezTo>
                  <a:pt x="109" y="48"/>
                  <a:pt x="113" y="52"/>
                  <a:pt x="113" y="56"/>
                </a:cubicBezTo>
                <a:cubicBezTo>
                  <a:pt x="113" y="61"/>
                  <a:pt x="109" y="65"/>
                  <a:pt x="105" y="65"/>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sp>
        <p:nvSpPr>
          <p:cNvPr id="48" name="矩形 47"/>
          <p:cNvSpPr/>
          <p:nvPr/>
        </p:nvSpPr>
        <p:spPr>
          <a:xfrm>
            <a:off x="1941834" y="5310738"/>
            <a:ext cx="9630669" cy="738664"/>
          </a:xfrm>
          <a:prstGeom prst="rect">
            <a:avLst/>
          </a:prstGeom>
        </p:spPr>
        <p:txBody>
          <a:bodyPr wrap="square">
            <a:spAutoFit/>
          </a:bodyPr>
          <a:lstStyle/>
          <a:p>
            <a:pPr>
              <a:lnSpc>
                <a:spcPct val="150000"/>
              </a:lnSpc>
            </a:pPr>
            <a:r>
              <a:rPr lang="zh-CN" altLang="en-US" sz="1400" dirty="0">
                <a:solidFill>
                  <a:schemeClr val="bg1"/>
                </a:solidFill>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 </a:t>
            </a:r>
            <a:endParaRPr lang="en-US" altLang="zh-CN" sz="1400" dirty="0">
              <a:solidFill>
                <a:schemeClr val="bg1"/>
              </a:solidFill>
              <a:latin typeface="隶书" panose="02010509060101010101" pitchFamily="49" charset="-122"/>
              <a:ea typeface="隶书" panose="02010509060101010101" pitchFamily="49" charset="-122"/>
              <a:cs typeface="Ebrima" panose="02000000000000000000" pitchFamily="2" charset="0"/>
            </a:endParaRPr>
          </a:p>
        </p:txBody>
      </p:sp>
      <p:grpSp>
        <p:nvGrpSpPr>
          <p:cNvPr id="38" name="组合 37"/>
          <p:cNvGrpSpPr/>
          <p:nvPr/>
        </p:nvGrpSpPr>
        <p:grpSpPr>
          <a:xfrm>
            <a:off x="3543941" y="3531904"/>
            <a:ext cx="2642479" cy="1191549"/>
            <a:chOff x="341493" y="3799003"/>
            <a:chExt cx="2642479" cy="1191549"/>
          </a:xfrm>
        </p:grpSpPr>
        <p:sp>
          <p:nvSpPr>
            <p:cNvPr id="39" name="文本框 66"/>
            <p:cNvSpPr txBox="1">
              <a:spLocks noChangeArrowheads="1"/>
            </p:cNvSpPr>
            <p:nvPr/>
          </p:nvSpPr>
          <p:spPr bwMode="auto">
            <a:xfrm>
              <a:off x="493182" y="3799003"/>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2800" b="1" dirty="0">
                  <a:latin typeface="隶书" panose="02010509060101010101" pitchFamily="49" charset="-122"/>
                  <a:ea typeface="隶书" panose="02010509060101010101" pitchFamily="49" charset="-122"/>
                </a:rPr>
                <a:t>点击添加标题</a:t>
              </a:r>
              <a:endParaRPr lang="zh-CN" altLang="en-US" sz="2800" b="1" dirty="0">
                <a:latin typeface="隶书" panose="02010509060101010101" pitchFamily="49" charset="-122"/>
                <a:ea typeface="隶书" panose="02010509060101010101" pitchFamily="49" charset="-122"/>
              </a:endParaRPr>
            </a:p>
          </p:txBody>
        </p:sp>
        <p:sp>
          <p:nvSpPr>
            <p:cNvPr id="40" name="矩形 39"/>
            <p:cNvSpPr/>
            <p:nvPr/>
          </p:nvSpPr>
          <p:spPr>
            <a:xfrm>
              <a:off x="341493" y="4302350"/>
              <a:ext cx="2642479" cy="688202"/>
            </a:xfrm>
            <a:prstGeom prst="rect">
              <a:avLst/>
            </a:prstGeom>
          </p:spPr>
          <p:txBody>
            <a:bodyPr wrap="square">
              <a:spAutoFit/>
            </a:bodyPr>
            <a:lstStyle/>
            <a:p>
              <a:pPr algn="ctr">
                <a:lnSpc>
                  <a:spcPct val="150000"/>
                </a:lnSpc>
              </a:pPr>
              <a:r>
                <a:rPr lang="zh-CN" altLang="en-US" sz="1400" dirty="0">
                  <a:solidFill>
                    <a:srgbClr val="000000"/>
                  </a:solidFill>
                  <a:latin typeface="隶书" panose="02010509060101010101" pitchFamily="49" charset="-122"/>
                  <a:ea typeface="隶书" panose="02010509060101010101" pitchFamily="49" charset="-122"/>
                </a:rPr>
                <a:t>点击添加文本信息点击添加文本信息点击添加文本信息 </a:t>
              </a:r>
              <a:endParaRPr lang="en-US" altLang="zh-CN" sz="1400" dirty="0">
                <a:solidFill>
                  <a:srgbClr val="000000"/>
                </a:solidFill>
                <a:latin typeface="隶书" panose="02010509060101010101" pitchFamily="49" charset="-122"/>
                <a:ea typeface="隶书" panose="02010509060101010101" pitchFamily="49" charset="-122"/>
                <a:cs typeface="Ebrima" panose="02000000000000000000" pitchFamily="2" charset="0"/>
              </a:endParaRPr>
            </a:p>
          </p:txBody>
        </p:sp>
      </p:grpSp>
      <p:grpSp>
        <p:nvGrpSpPr>
          <p:cNvPr id="41" name="组合 40"/>
          <p:cNvGrpSpPr/>
          <p:nvPr/>
        </p:nvGrpSpPr>
        <p:grpSpPr>
          <a:xfrm>
            <a:off x="6236983" y="3531904"/>
            <a:ext cx="2642479" cy="1191549"/>
            <a:chOff x="341493" y="3799003"/>
            <a:chExt cx="2642479" cy="1191549"/>
          </a:xfrm>
        </p:grpSpPr>
        <p:sp>
          <p:nvSpPr>
            <p:cNvPr id="49" name="文本框 66"/>
            <p:cNvSpPr txBox="1">
              <a:spLocks noChangeArrowheads="1"/>
            </p:cNvSpPr>
            <p:nvPr/>
          </p:nvSpPr>
          <p:spPr bwMode="auto">
            <a:xfrm>
              <a:off x="493182" y="3799003"/>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2800" b="1" dirty="0">
                  <a:latin typeface="隶书" panose="02010509060101010101" pitchFamily="49" charset="-122"/>
                  <a:ea typeface="隶书" panose="02010509060101010101" pitchFamily="49" charset="-122"/>
                </a:rPr>
                <a:t>点击添加标题</a:t>
              </a:r>
              <a:endParaRPr lang="zh-CN" altLang="en-US" sz="2800" b="1" dirty="0">
                <a:latin typeface="隶书" panose="02010509060101010101" pitchFamily="49" charset="-122"/>
                <a:ea typeface="隶书" panose="02010509060101010101" pitchFamily="49" charset="-122"/>
              </a:endParaRPr>
            </a:p>
          </p:txBody>
        </p:sp>
        <p:sp>
          <p:nvSpPr>
            <p:cNvPr id="50" name="矩形 49"/>
            <p:cNvSpPr/>
            <p:nvPr/>
          </p:nvSpPr>
          <p:spPr>
            <a:xfrm>
              <a:off x="341493" y="4302350"/>
              <a:ext cx="2642479" cy="688202"/>
            </a:xfrm>
            <a:prstGeom prst="rect">
              <a:avLst/>
            </a:prstGeom>
          </p:spPr>
          <p:txBody>
            <a:bodyPr wrap="square">
              <a:spAutoFit/>
            </a:bodyPr>
            <a:lstStyle/>
            <a:p>
              <a:pPr algn="ctr">
                <a:lnSpc>
                  <a:spcPct val="150000"/>
                </a:lnSpc>
              </a:pPr>
              <a:r>
                <a:rPr lang="zh-CN" altLang="en-US" sz="1400" dirty="0">
                  <a:solidFill>
                    <a:srgbClr val="000000"/>
                  </a:solidFill>
                  <a:latin typeface="隶书" panose="02010509060101010101" pitchFamily="49" charset="-122"/>
                  <a:ea typeface="隶书" panose="02010509060101010101" pitchFamily="49" charset="-122"/>
                </a:rPr>
                <a:t>点击添加文本信息点击添加文本信息点击添加文本信息 </a:t>
              </a:r>
              <a:endParaRPr lang="en-US" altLang="zh-CN" sz="1400" dirty="0">
                <a:solidFill>
                  <a:srgbClr val="000000"/>
                </a:solidFill>
                <a:latin typeface="隶书" panose="02010509060101010101" pitchFamily="49" charset="-122"/>
                <a:ea typeface="隶书" panose="02010509060101010101" pitchFamily="49" charset="-122"/>
                <a:cs typeface="Ebrima" panose="02000000000000000000" pitchFamily="2" charset="0"/>
              </a:endParaRPr>
            </a:p>
          </p:txBody>
        </p:sp>
      </p:grpSp>
      <p:grpSp>
        <p:nvGrpSpPr>
          <p:cNvPr id="51" name="组合 50"/>
          <p:cNvGrpSpPr/>
          <p:nvPr/>
        </p:nvGrpSpPr>
        <p:grpSpPr>
          <a:xfrm>
            <a:off x="8930024" y="3531904"/>
            <a:ext cx="2642479" cy="1191549"/>
            <a:chOff x="341493" y="3799003"/>
            <a:chExt cx="2642479" cy="1191549"/>
          </a:xfrm>
        </p:grpSpPr>
        <p:sp>
          <p:nvSpPr>
            <p:cNvPr id="52" name="文本框 66"/>
            <p:cNvSpPr txBox="1">
              <a:spLocks noChangeArrowheads="1"/>
            </p:cNvSpPr>
            <p:nvPr/>
          </p:nvSpPr>
          <p:spPr bwMode="auto">
            <a:xfrm>
              <a:off x="493182" y="3799003"/>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2800" b="1" dirty="0">
                  <a:latin typeface="隶书" panose="02010509060101010101" pitchFamily="49" charset="-122"/>
                  <a:ea typeface="隶书" panose="02010509060101010101" pitchFamily="49" charset="-122"/>
                </a:rPr>
                <a:t>点击添加标题</a:t>
              </a:r>
              <a:endParaRPr lang="zh-CN" altLang="en-US" sz="2800" b="1" dirty="0">
                <a:latin typeface="隶书" panose="02010509060101010101" pitchFamily="49" charset="-122"/>
                <a:ea typeface="隶书" panose="02010509060101010101" pitchFamily="49" charset="-122"/>
              </a:endParaRPr>
            </a:p>
          </p:txBody>
        </p:sp>
        <p:sp>
          <p:nvSpPr>
            <p:cNvPr id="53" name="矩形 52"/>
            <p:cNvSpPr/>
            <p:nvPr/>
          </p:nvSpPr>
          <p:spPr>
            <a:xfrm>
              <a:off x="341493" y="4302350"/>
              <a:ext cx="2642479" cy="688202"/>
            </a:xfrm>
            <a:prstGeom prst="rect">
              <a:avLst/>
            </a:prstGeom>
          </p:spPr>
          <p:txBody>
            <a:bodyPr wrap="square">
              <a:spAutoFit/>
            </a:bodyPr>
            <a:lstStyle/>
            <a:p>
              <a:pPr algn="ctr">
                <a:lnSpc>
                  <a:spcPct val="150000"/>
                </a:lnSpc>
              </a:pPr>
              <a:r>
                <a:rPr lang="zh-CN" altLang="en-US" sz="1400" dirty="0">
                  <a:solidFill>
                    <a:srgbClr val="000000"/>
                  </a:solidFill>
                  <a:latin typeface="隶书" panose="02010509060101010101" pitchFamily="49" charset="-122"/>
                  <a:ea typeface="隶书" panose="02010509060101010101" pitchFamily="49" charset="-122"/>
                </a:rPr>
                <a:t>点击添加文本信息点击添加文本信息点击添加文本信息 </a:t>
              </a:r>
              <a:endParaRPr lang="en-US" altLang="zh-CN" sz="1400" dirty="0">
                <a:solidFill>
                  <a:srgbClr val="000000"/>
                </a:solidFill>
                <a:latin typeface="隶书" panose="02010509060101010101" pitchFamily="49" charset="-122"/>
                <a:ea typeface="隶书" panose="02010509060101010101" pitchFamily="49" charset="-122"/>
                <a:cs typeface="Ebrima" panose="02000000000000000000" pitchFamily="2"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500"/>
                                        <p:tgtEl>
                                          <p:spTgt spid="3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down)">
                                      <p:cBhvr>
                                        <p:cTn id="27" dur="500"/>
                                        <p:tgtEl>
                                          <p:spTgt spid="26"/>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down)">
                                      <p:cBhvr>
                                        <p:cTn id="35" dur="500"/>
                                        <p:tgtEl>
                                          <p:spTgt spid="30"/>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down)">
                                      <p:cBhvr>
                                        <p:cTn id="43" dur="500"/>
                                        <p:tgtEl>
                                          <p:spTgt spid="38"/>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down)">
                                      <p:cBhvr>
                                        <p:cTn id="47" dur="500"/>
                                        <p:tgtEl>
                                          <p:spTgt spid="41"/>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wipe(down)">
                                      <p:cBhvr>
                                        <p:cTn id="51" dur="500"/>
                                        <p:tgtEl>
                                          <p:spTgt spid="51"/>
                                        </p:tgtEl>
                                      </p:cBhvr>
                                    </p:animEffect>
                                  </p:childTnLst>
                                </p:cTn>
                              </p:par>
                            </p:childTnLst>
                          </p:cTn>
                        </p:par>
                        <p:par>
                          <p:cTn id="52" fill="hold">
                            <p:stCondLst>
                              <p:cond delay="6000"/>
                            </p:stCondLst>
                            <p:childTnLst>
                              <p:par>
                                <p:cTn id="53" presetID="42" presetClass="entr" presetSubtype="0"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1000"/>
                                        <p:tgtEl>
                                          <p:spTgt spid="47"/>
                                        </p:tgtEl>
                                      </p:cBhvr>
                                    </p:animEffect>
                                    <p:anim calcmode="lin" valueType="num">
                                      <p:cBhvr>
                                        <p:cTn id="56" dur="1000" fill="hold"/>
                                        <p:tgtEl>
                                          <p:spTgt spid="47"/>
                                        </p:tgtEl>
                                        <p:attrNameLst>
                                          <p:attrName>ppt_x</p:attrName>
                                        </p:attrNameLst>
                                      </p:cBhvr>
                                      <p:tavLst>
                                        <p:tav tm="0">
                                          <p:val>
                                            <p:strVal val="#ppt_x"/>
                                          </p:val>
                                        </p:tav>
                                        <p:tav tm="100000">
                                          <p:val>
                                            <p:strVal val="#ppt_x"/>
                                          </p:val>
                                        </p:tav>
                                      </p:tavLst>
                                    </p:anim>
                                    <p:anim calcmode="lin" valueType="num">
                                      <p:cBhvr>
                                        <p:cTn id="57" dur="1000" fill="hold"/>
                                        <p:tgtEl>
                                          <p:spTgt spid="47"/>
                                        </p:tgtEl>
                                        <p:attrNameLst>
                                          <p:attrName>ppt_y</p:attrName>
                                        </p:attrNameLst>
                                      </p:cBhvr>
                                      <p:tavLst>
                                        <p:tav tm="0">
                                          <p:val>
                                            <p:strVal val="#ppt_y+.1"/>
                                          </p:val>
                                        </p:tav>
                                        <p:tav tm="100000">
                                          <p:val>
                                            <p:strVal val="#ppt_y"/>
                                          </p:val>
                                        </p:tav>
                                      </p:tavLst>
                                    </p:anim>
                                  </p:childTnLst>
                                </p:cTn>
                              </p:par>
                            </p:childTnLst>
                          </p:cTn>
                        </p:par>
                        <p:par>
                          <p:cTn id="58" fill="hold">
                            <p:stCondLst>
                              <p:cond delay="7000"/>
                            </p:stCondLst>
                            <p:childTnLst>
                              <p:par>
                                <p:cTn id="59" presetID="42"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1000"/>
                                        <p:tgtEl>
                                          <p:spTgt spid="46"/>
                                        </p:tgtEl>
                                      </p:cBhvr>
                                    </p:animEffect>
                                    <p:anim calcmode="lin" valueType="num">
                                      <p:cBhvr>
                                        <p:cTn id="62" dur="1000" fill="hold"/>
                                        <p:tgtEl>
                                          <p:spTgt spid="46"/>
                                        </p:tgtEl>
                                        <p:attrNameLst>
                                          <p:attrName>ppt_x</p:attrName>
                                        </p:attrNameLst>
                                      </p:cBhvr>
                                      <p:tavLst>
                                        <p:tav tm="0">
                                          <p:val>
                                            <p:strVal val="#ppt_x"/>
                                          </p:val>
                                        </p:tav>
                                        <p:tav tm="100000">
                                          <p:val>
                                            <p:strVal val="#ppt_x"/>
                                          </p:val>
                                        </p:tav>
                                      </p:tavLst>
                                    </p:anim>
                                    <p:anim calcmode="lin" valueType="num">
                                      <p:cBhvr>
                                        <p:cTn id="63" dur="1000" fill="hold"/>
                                        <p:tgtEl>
                                          <p:spTgt spid="46"/>
                                        </p:tgtEl>
                                        <p:attrNameLst>
                                          <p:attrName>ppt_y</p:attrName>
                                        </p:attrNameLst>
                                      </p:cBhvr>
                                      <p:tavLst>
                                        <p:tav tm="0">
                                          <p:val>
                                            <p:strVal val="#ppt_y+.1"/>
                                          </p:val>
                                        </p:tav>
                                        <p:tav tm="100000">
                                          <p:val>
                                            <p:strVal val="#ppt_y"/>
                                          </p:val>
                                        </p:tav>
                                      </p:tavLst>
                                    </p:anim>
                                  </p:childTnLst>
                                </p:cTn>
                              </p:par>
                            </p:childTnLst>
                          </p:cTn>
                        </p:par>
                        <p:par>
                          <p:cTn id="64" fill="hold">
                            <p:stCondLst>
                              <p:cond delay="8000"/>
                            </p:stCondLst>
                            <p:childTnLst>
                              <p:par>
                                <p:cTn id="65" presetID="42" presetClass="entr" presetSubtype="0"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1000"/>
                                        <p:tgtEl>
                                          <p:spTgt spid="48"/>
                                        </p:tgtEl>
                                      </p:cBhvr>
                                    </p:animEffect>
                                    <p:anim calcmode="lin" valueType="num">
                                      <p:cBhvr>
                                        <p:cTn id="68" dur="1000" fill="hold"/>
                                        <p:tgtEl>
                                          <p:spTgt spid="48"/>
                                        </p:tgtEl>
                                        <p:attrNameLst>
                                          <p:attrName>ppt_x</p:attrName>
                                        </p:attrNameLst>
                                      </p:cBhvr>
                                      <p:tavLst>
                                        <p:tav tm="0">
                                          <p:val>
                                            <p:strVal val="#ppt_x"/>
                                          </p:val>
                                        </p:tav>
                                        <p:tav tm="100000">
                                          <p:val>
                                            <p:strVal val="#ppt_x"/>
                                          </p:val>
                                        </p:tav>
                                      </p:tavLst>
                                    </p:anim>
                                    <p:anim calcmode="lin" valueType="num">
                                      <p:cBhvr>
                                        <p:cTn id="6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2" grpId="0" animBg="1"/>
      <p:bldP spid="11" grpId="0" animBg="1"/>
      <p:bldP spid="34" grpId="0" animBg="1"/>
      <p:bldP spid="23" grpId="0" animBg="1"/>
      <p:bldP spid="26" grpId="0" animBg="1"/>
      <p:bldP spid="15" grpId="0" animBg="1"/>
      <p:bldP spid="30" grpId="0" animBg="1"/>
      <p:bldP spid="19" grpId="0" animBg="1"/>
      <p:bldP spid="46" grpId="0" animBg="1"/>
      <p:bldP spid="4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87450" y="1352550"/>
            <a:ext cx="9817100" cy="4152900"/>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841104" y="1910379"/>
            <a:ext cx="2568388" cy="1200329"/>
          </a:xfrm>
          <a:prstGeom prst="rect">
            <a:avLst/>
          </a:prstGeom>
          <a:noFill/>
        </p:spPr>
        <p:txBody>
          <a:bodyPr wrap="square" rtlCol="0">
            <a:spAutoFit/>
          </a:bodyPr>
          <a:lstStyle/>
          <a:p>
            <a:r>
              <a:rPr lang="en-US" altLang="zh-CN" sz="7200" dirty="0" smtClean="0">
                <a:solidFill>
                  <a:srgbClr val="B4251F"/>
                </a:solidFill>
                <a:effectLst>
                  <a:outerShdw blurRad="50800" dist="38100" dir="5400000" algn="t" rotWithShape="0">
                    <a:prstClr val="black">
                      <a:alpha val="40000"/>
                    </a:prstClr>
                  </a:outerShdw>
                  <a:reflection blurRad="6350" stA="55000" endA="300" endPos="45500" dir="5400000" sy="-100000" algn="bl" rotWithShape="0"/>
                </a:effectLst>
                <a:latin typeface="微软雅黑" panose="020B0503020204020204" pitchFamily="34" charset="-122"/>
                <a:ea typeface="微软雅黑" panose="020B0503020204020204" pitchFamily="34" charset="-122"/>
              </a:rPr>
              <a:t>201X</a:t>
            </a:r>
            <a:endParaRPr lang="zh-CN" altLang="en-US" sz="7200" dirty="0">
              <a:solidFill>
                <a:srgbClr val="B4251F"/>
              </a:solidFill>
              <a:effectLst>
                <a:outerShdw blurRad="50800" dist="38100" dir="5400000" algn="t" rotWithShape="0">
                  <a:prstClr val="black">
                    <a:alpha val="40000"/>
                  </a:prstClr>
                </a:outerShdw>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1975575" y="3163205"/>
            <a:ext cx="3845859" cy="461665"/>
          </a:xfrm>
          <a:prstGeom prst="rect">
            <a:avLst/>
          </a:prstGeom>
          <a:noFill/>
          <a:ln>
            <a:solidFill>
              <a:srgbClr val="90BCC9"/>
            </a:solidFill>
          </a:ln>
        </p:spPr>
        <p:txBody>
          <a:bodyPr wrap="square" rtlCol="0">
            <a:spAutoFit/>
          </a:bodyPr>
          <a:lstStyle/>
          <a:p>
            <a:r>
              <a:rPr lang="zh-CN" altLang="en-US" sz="2400" dirty="0">
                <a:latin typeface="隶书" panose="02010509060101010101" pitchFamily="49" charset="-122"/>
                <a:ea typeface="隶书" panose="02010509060101010101" pitchFamily="49" charset="-122"/>
              </a:rPr>
              <a:t>小清新总结汇报商务模板</a:t>
            </a:r>
            <a:endParaRPr lang="zh-CN" altLang="en-US" sz="2400" dirty="0">
              <a:latin typeface="隶书" panose="02010509060101010101" pitchFamily="49" charset="-122"/>
              <a:ea typeface="隶书" panose="02010509060101010101" pitchFamily="49" charset="-122"/>
            </a:endParaRPr>
          </a:p>
        </p:txBody>
      </p:sp>
      <p:sp>
        <p:nvSpPr>
          <p:cNvPr id="4" name="文本框 3"/>
          <p:cNvSpPr txBox="1"/>
          <p:nvPr/>
        </p:nvSpPr>
        <p:spPr>
          <a:xfrm>
            <a:off x="1975576" y="3900544"/>
            <a:ext cx="3906642" cy="923330"/>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隶书" panose="02010509060101010101" pitchFamily="49" charset="-122"/>
                <a:ea typeface="隶书" panose="02010509060101010101" pitchFamily="49" charset="-122"/>
                <a:cs typeface="Open Sans Light" pitchFamily="34" charset="0"/>
                <a:sym typeface="+mn-ea"/>
              </a:rPr>
              <a:t>点击添加文本信息点击添加文本信息点击添加文本信息点击添加文本信息点击添加文本信息点击添加文本信息点击添加文本信息点击添加文本信息</a:t>
            </a:r>
            <a:endParaRPr lang="zh-CN" altLang="en-US" sz="1200" dirty="0">
              <a:solidFill>
                <a:srgbClr val="333333"/>
              </a:solidFill>
              <a:latin typeface="Arial" panose="020B0604020202020204" pitchFamily="34" charset="0"/>
              <a:ea typeface="微软雅黑" panose="020B0503020204020204" pitchFamily="34" charset="-122"/>
              <a:sym typeface="+mn-ea"/>
            </a:endParaRPr>
          </a:p>
        </p:txBody>
      </p:sp>
      <p:grpSp>
        <p:nvGrpSpPr>
          <p:cNvPr id="11" name="组合 10"/>
          <p:cNvGrpSpPr/>
          <p:nvPr/>
        </p:nvGrpSpPr>
        <p:grpSpPr>
          <a:xfrm>
            <a:off x="8188587" y="2261335"/>
            <a:ext cx="2696459" cy="3265103"/>
            <a:chOff x="8188587" y="2261335"/>
            <a:chExt cx="2696459" cy="3265103"/>
          </a:xfrm>
        </p:grpSpPr>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051125" y="3306772"/>
              <a:ext cx="833921" cy="219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4740" y="2261335"/>
              <a:ext cx="783777" cy="3244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9046" y="4349196"/>
              <a:ext cx="383446" cy="1151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8587" y="4121309"/>
              <a:ext cx="180955" cy="14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 grpId="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87450" y="1352550"/>
            <a:ext cx="9817100" cy="4152900"/>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841104" y="1910379"/>
            <a:ext cx="2568388" cy="1200329"/>
          </a:xfrm>
          <a:prstGeom prst="rect">
            <a:avLst/>
          </a:prstGeom>
          <a:noFill/>
        </p:spPr>
        <p:txBody>
          <a:bodyPr wrap="square" rtlCol="0">
            <a:spAutoFit/>
          </a:bodyPr>
          <a:lstStyle/>
          <a:p>
            <a:r>
              <a:rPr lang="en-US" altLang="zh-CN" sz="7200" dirty="0" smtClean="0">
                <a:solidFill>
                  <a:srgbClr val="B4251F"/>
                </a:solidFill>
                <a:effectLst>
                  <a:outerShdw blurRad="50800" dist="38100" dir="5400000" algn="t" rotWithShape="0">
                    <a:prstClr val="black">
                      <a:alpha val="40000"/>
                    </a:prstClr>
                  </a:outerShdw>
                  <a:reflection blurRad="6350" stA="55000" endA="300" endPos="45500" dir="5400000" sy="-100000" algn="bl" rotWithShape="0"/>
                </a:effectLst>
                <a:latin typeface="微软雅黑" panose="020B0503020204020204" pitchFamily="34" charset="-122"/>
                <a:ea typeface="微软雅黑" panose="020B0503020204020204" pitchFamily="34" charset="-122"/>
              </a:rPr>
              <a:t>201X</a:t>
            </a:r>
            <a:endParaRPr lang="zh-CN" altLang="en-US" sz="7200" dirty="0">
              <a:solidFill>
                <a:srgbClr val="B4251F"/>
              </a:solidFill>
              <a:effectLst>
                <a:outerShdw blurRad="50800" dist="38100" dir="5400000" algn="t" rotWithShape="0">
                  <a:prstClr val="black">
                    <a:alpha val="40000"/>
                  </a:prstClr>
                </a:outerShdw>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1975575" y="3163205"/>
            <a:ext cx="3845859" cy="461665"/>
          </a:xfrm>
          <a:prstGeom prst="rect">
            <a:avLst/>
          </a:prstGeom>
          <a:noFill/>
          <a:ln>
            <a:solidFill>
              <a:srgbClr val="90BCC9"/>
            </a:solidFill>
          </a:ln>
        </p:spPr>
        <p:txBody>
          <a:bodyPr wrap="square" rtlCol="0">
            <a:spAutoFit/>
          </a:bodyPr>
          <a:lstStyle/>
          <a:p>
            <a:r>
              <a:rPr lang="zh-CN" altLang="en-US" sz="2400" dirty="0">
                <a:latin typeface="隶书" panose="02010509060101010101" pitchFamily="49" charset="-122"/>
                <a:ea typeface="隶书" panose="02010509060101010101" pitchFamily="49" charset="-122"/>
              </a:rPr>
              <a:t>小清新总结汇报商务模板</a:t>
            </a:r>
            <a:endParaRPr lang="zh-CN" altLang="en-US" sz="2400" dirty="0">
              <a:latin typeface="隶书" panose="02010509060101010101" pitchFamily="49" charset="-122"/>
              <a:ea typeface="隶书" panose="02010509060101010101" pitchFamily="49" charset="-122"/>
            </a:endParaRPr>
          </a:p>
        </p:txBody>
      </p:sp>
      <p:sp>
        <p:nvSpPr>
          <p:cNvPr id="4" name="文本框 3"/>
          <p:cNvSpPr txBox="1"/>
          <p:nvPr/>
        </p:nvSpPr>
        <p:spPr>
          <a:xfrm>
            <a:off x="1841104" y="3624870"/>
            <a:ext cx="4582817" cy="2062103"/>
          </a:xfrm>
          <a:prstGeom prst="rect">
            <a:avLst/>
          </a:prstGeom>
          <a:noFill/>
        </p:spPr>
        <p:txBody>
          <a:bodyPr wrap="square" rtlCol="0">
            <a:spAutoFit/>
          </a:bodyPr>
          <a:lstStyle/>
          <a:p>
            <a:pPr>
              <a:lnSpc>
                <a:spcPct val="200000"/>
              </a:lnSpc>
            </a:pPr>
            <a:r>
              <a:rPr lang="zh-CN" altLang="en-US" sz="800" dirty="0">
                <a:latin typeface="隶书" panose="02010509060101010101" pitchFamily="49" charset="-122"/>
                <a:ea typeface="隶书" panose="02010509060101010101" pitchFamily="49" charset="-122"/>
                <a:cs typeface="Open Sans" panose="020B0606030504020204" pitchFamily="34" charset="0"/>
              </a:rPr>
              <a:t>本模板字体为：隶书，等线，如需批量替换，点击替换</a:t>
            </a:r>
            <a:r>
              <a:rPr lang="en-US" altLang="zh-CN" sz="800" dirty="0">
                <a:latin typeface="隶书" panose="02010509060101010101" pitchFamily="49" charset="-122"/>
                <a:ea typeface="隶书" panose="02010509060101010101" pitchFamily="49" charset="-122"/>
                <a:cs typeface="Open Sans" panose="020B0606030504020204" pitchFamily="34" charset="0"/>
              </a:rPr>
              <a:t>——</a:t>
            </a:r>
            <a:r>
              <a:rPr lang="zh-CN" altLang="en-US" sz="800" dirty="0">
                <a:latin typeface="隶书" panose="02010509060101010101" pitchFamily="49" charset="-122"/>
                <a:ea typeface="隶书" panose="02010509060101010101" pitchFamily="49" charset="-122"/>
                <a:cs typeface="Open Sans" panose="020B0606030504020204" pitchFamily="34" charset="0"/>
              </a:rPr>
              <a:t>替换字体即可，</a:t>
            </a:r>
            <a:endParaRPr lang="en-US" altLang="zh-CN" sz="800" dirty="0">
              <a:latin typeface="隶书" panose="02010509060101010101" pitchFamily="49" charset="-122"/>
              <a:ea typeface="隶书" panose="02010509060101010101" pitchFamily="49" charset="-122"/>
              <a:cs typeface="Open Sans" panose="020B0606030504020204" pitchFamily="34" charset="0"/>
            </a:endParaRPr>
          </a:p>
          <a:p>
            <a:pPr>
              <a:lnSpc>
                <a:spcPct val="200000"/>
              </a:lnSpc>
            </a:pPr>
            <a:r>
              <a:rPr lang="zh-CN" altLang="en-US" sz="800" dirty="0">
                <a:latin typeface="隶书" panose="02010509060101010101" pitchFamily="49" charset="-122"/>
                <a:ea typeface="隶书" panose="02010509060101010101" pitchFamily="49" charset="-122"/>
                <a:cs typeface="Open Sans" panose="020B0606030504020204" pitchFamily="34" charset="0"/>
              </a:rPr>
              <a:t>安装字体：点击控制面板</a:t>
            </a:r>
            <a:r>
              <a:rPr lang="en-US" altLang="zh-CN" sz="800" dirty="0">
                <a:latin typeface="隶书" panose="02010509060101010101" pitchFamily="49" charset="-122"/>
                <a:ea typeface="隶书" panose="02010509060101010101" pitchFamily="49" charset="-122"/>
                <a:cs typeface="Open Sans" panose="020B0606030504020204" pitchFamily="34" charset="0"/>
              </a:rPr>
              <a:t>——</a:t>
            </a:r>
            <a:r>
              <a:rPr lang="zh-CN" altLang="en-US" sz="800" dirty="0">
                <a:latin typeface="隶书" panose="02010509060101010101" pitchFamily="49" charset="-122"/>
                <a:ea typeface="隶书" panose="02010509060101010101" pitchFamily="49" charset="-122"/>
                <a:cs typeface="Open Sans" panose="020B0606030504020204" pitchFamily="34" charset="0"/>
              </a:rPr>
              <a:t>字体，将字体复制到文件夹中，或者右击安装即可，重启</a:t>
            </a:r>
            <a:r>
              <a:rPr lang="en-US" altLang="zh-CN" sz="800" dirty="0">
                <a:latin typeface="隶书" panose="02010509060101010101" pitchFamily="49" charset="-122"/>
                <a:ea typeface="隶书" panose="02010509060101010101" pitchFamily="49" charset="-122"/>
                <a:cs typeface="Open Sans" panose="020B0606030504020204" pitchFamily="34" charset="0"/>
              </a:rPr>
              <a:t>PPT</a:t>
            </a:r>
            <a:r>
              <a:rPr lang="zh-CN" altLang="en-US" sz="800" dirty="0">
                <a:latin typeface="隶书" panose="02010509060101010101" pitchFamily="49" charset="-122"/>
                <a:ea typeface="隶书" panose="02010509060101010101" pitchFamily="49" charset="-122"/>
                <a:cs typeface="Open Sans" panose="020B0606030504020204" pitchFamily="34" charset="0"/>
              </a:rPr>
              <a:t>后就可以使用字体；</a:t>
            </a:r>
            <a:endParaRPr lang="en-US" altLang="zh-CN" sz="800" dirty="0">
              <a:latin typeface="隶书" panose="02010509060101010101" pitchFamily="49" charset="-122"/>
              <a:ea typeface="隶书" panose="02010509060101010101" pitchFamily="49" charset="-122"/>
              <a:cs typeface="Open Sans" panose="020B0606030504020204" pitchFamily="34" charset="0"/>
            </a:endParaRPr>
          </a:p>
          <a:p>
            <a:pPr>
              <a:lnSpc>
                <a:spcPct val="200000"/>
              </a:lnSpc>
            </a:pPr>
            <a:r>
              <a:rPr lang="zh-CN" altLang="en-US" sz="800" dirty="0">
                <a:latin typeface="隶书" panose="02010509060101010101" pitchFamily="49" charset="-122"/>
                <a:ea typeface="隶书" panose="02010509060101010101" pitchFamily="49" charset="-122"/>
                <a:cs typeface="Open Sans" panose="020B0606030504020204" pitchFamily="34" charset="0"/>
              </a:rPr>
              <a:t>插入音乐：下载好音频文件，点击插入</a:t>
            </a:r>
            <a:r>
              <a:rPr lang="en-US" altLang="zh-CN" sz="800" dirty="0">
                <a:latin typeface="隶书" panose="02010509060101010101" pitchFamily="49" charset="-122"/>
                <a:ea typeface="隶书" panose="02010509060101010101" pitchFamily="49" charset="-122"/>
                <a:cs typeface="Open Sans" panose="020B0606030504020204" pitchFamily="34" charset="0"/>
              </a:rPr>
              <a:t>——PC</a:t>
            </a:r>
            <a:r>
              <a:rPr lang="zh-CN" altLang="en-US" sz="800" dirty="0">
                <a:latin typeface="隶书" panose="02010509060101010101" pitchFamily="49" charset="-122"/>
                <a:ea typeface="隶书" panose="02010509060101010101" pitchFamily="49" charset="-122"/>
                <a:cs typeface="Open Sans" panose="020B0606030504020204" pitchFamily="34" charset="0"/>
              </a:rPr>
              <a:t>上的音频即可插入并设置，删除</a:t>
            </a:r>
            <a:r>
              <a:rPr lang="en-US" altLang="zh-CN" sz="800" dirty="0">
                <a:latin typeface="隶书" panose="02010509060101010101" pitchFamily="49" charset="-122"/>
                <a:ea typeface="隶书" panose="02010509060101010101" pitchFamily="49" charset="-122"/>
                <a:cs typeface="Open Sans" panose="020B0606030504020204" pitchFamily="34" charset="0"/>
              </a:rPr>
              <a:t>PPT</a:t>
            </a:r>
            <a:r>
              <a:rPr lang="zh-CN" altLang="en-US" sz="800" dirty="0">
                <a:latin typeface="隶书" panose="02010509060101010101" pitchFamily="49" charset="-122"/>
                <a:ea typeface="隶书" panose="02010509060101010101" pitchFamily="49" charset="-122"/>
                <a:cs typeface="Open Sans" panose="020B0606030504020204" pitchFamily="34" charset="0"/>
              </a:rPr>
              <a:t>背景音乐在</a:t>
            </a:r>
            <a:r>
              <a:rPr lang="en-US" altLang="zh-CN" sz="800" dirty="0">
                <a:latin typeface="隶书" panose="02010509060101010101" pitchFamily="49" charset="-122"/>
                <a:ea typeface="隶书" panose="02010509060101010101" pitchFamily="49" charset="-122"/>
                <a:cs typeface="Open Sans" panose="020B0606030504020204" pitchFamily="34" charset="0"/>
              </a:rPr>
              <a:t>PPT</a:t>
            </a:r>
            <a:r>
              <a:rPr lang="zh-CN" altLang="en-US" sz="800" dirty="0">
                <a:latin typeface="隶书" panose="02010509060101010101" pitchFamily="49" charset="-122"/>
                <a:ea typeface="隶书" panose="02010509060101010101" pitchFamily="49" charset="-122"/>
                <a:cs typeface="Open Sans" panose="020B0606030504020204" pitchFamily="34" charset="0"/>
              </a:rPr>
              <a:t>首页选择喇叭符号删除即可；</a:t>
            </a:r>
            <a:endParaRPr lang="en-US" altLang="zh-CN" sz="800" dirty="0">
              <a:latin typeface="隶书" panose="02010509060101010101" pitchFamily="49" charset="-122"/>
              <a:ea typeface="隶书" panose="02010509060101010101" pitchFamily="49" charset="-122"/>
              <a:cs typeface="Open Sans" panose="020B0606030504020204" pitchFamily="34" charset="0"/>
            </a:endParaRPr>
          </a:p>
          <a:p>
            <a:pPr>
              <a:lnSpc>
                <a:spcPct val="200000"/>
              </a:lnSpc>
            </a:pPr>
            <a:r>
              <a:rPr lang="zh-CN" altLang="en-US" sz="800" dirty="0">
                <a:latin typeface="隶书" panose="02010509060101010101" pitchFamily="49" charset="-122"/>
                <a:ea typeface="隶书" panose="02010509060101010101" pitchFamily="49" charset="-122"/>
                <a:cs typeface="Open Sans" panose="020B0606030504020204" pitchFamily="34" charset="0"/>
              </a:rPr>
              <a:t>关于替换图片：选择图片后右击进入更换图片进行更改；</a:t>
            </a:r>
            <a:endParaRPr lang="en-US" altLang="zh-CN" sz="800" dirty="0">
              <a:latin typeface="隶书" panose="02010509060101010101" pitchFamily="49" charset="-122"/>
              <a:ea typeface="隶书" panose="02010509060101010101" pitchFamily="49" charset="-122"/>
              <a:cs typeface="Open Sans" panose="020B0606030504020204" pitchFamily="34" charset="0"/>
            </a:endParaRPr>
          </a:p>
          <a:p>
            <a:pPr>
              <a:lnSpc>
                <a:spcPct val="200000"/>
              </a:lnSpc>
            </a:pPr>
            <a:r>
              <a:rPr lang="zh-CN" altLang="en-US" sz="800" dirty="0">
                <a:latin typeface="隶书" panose="02010509060101010101" pitchFamily="49" charset="-122"/>
                <a:ea typeface="隶书" panose="02010509060101010101" pitchFamily="49" charset="-122"/>
                <a:cs typeface="Open Sans" panose="020B0606030504020204" pitchFamily="34" charset="0"/>
              </a:rPr>
              <a:t>本模板所有字体和图片仅供参考，版权归原作者所有。</a:t>
            </a:r>
            <a:endParaRPr lang="en-US" altLang="zh-CN" sz="800" dirty="0">
              <a:latin typeface="隶书" panose="02010509060101010101" pitchFamily="49" charset="-122"/>
              <a:ea typeface="隶书" panose="02010509060101010101" pitchFamily="49" charset="-122"/>
              <a:cs typeface="Open Sans" panose="020B0606030504020204" pitchFamily="34" charset="0"/>
            </a:endParaRPr>
          </a:p>
          <a:p>
            <a:pPr>
              <a:lnSpc>
                <a:spcPct val="200000"/>
              </a:lnSpc>
            </a:pPr>
            <a:endParaRPr lang="zh-CN" altLang="en-US" sz="800" dirty="0">
              <a:latin typeface="隶书" panose="02010509060101010101" pitchFamily="49" charset="-122"/>
              <a:ea typeface="隶书" panose="02010509060101010101" pitchFamily="49" charset="-122"/>
              <a:cs typeface="Open Sans" panose="020B0606030504020204" pitchFamily="34" charset="0"/>
            </a:endParaRPr>
          </a:p>
        </p:txBody>
      </p:sp>
      <p:grpSp>
        <p:nvGrpSpPr>
          <p:cNvPr id="11" name="组合 10"/>
          <p:cNvGrpSpPr/>
          <p:nvPr/>
        </p:nvGrpSpPr>
        <p:grpSpPr>
          <a:xfrm>
            <a:off x="8188587" y="2261335"/>
            <a:ext cx="2696459" cy="3265103"/>
            <a:chOff x="8188587" y="2261335"/>
            <a:chExt cx="2696459" cy="3265103"/>
          </a:xfrm>
        </p:grpSpPr>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051125" y="3306772"/>
              <a:ext cx="833921" cy="219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4740" y="2261335"/>
              <a:ext cx="783777" cy="3244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9046" y="4349196"/>
              <a:ext cx="383446" cy="1151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8587" y="4121309"/>
              <a:ext cx="180955" cy="14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文本框 4"/>
          <p:cNvSpPr txBox="1"/>
          <p:nvPr/>
        </p:nvSpPr>
        <p:spPr>
          <a:xfrm>
            <a:off x="7053937" y="517009"/>
            <a:ext cx="4121706" cy="369332"/>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n/>
                <a:solidFill>
                  <a:schemeClr val="tx1"/>
                </a:solidFill>
                <a:effectLst>
                  <a:outerShdw blurRad="38100" dist="19050" dir="2700000" algn="tl" rotWithShape="0">
                    <a:schemeClr val="dk1">
                      <a:alpha val="40000"/>
                    </a:schemeClr>
                  </a:outerShdw>
                </a:effectLst>
                <a:sym typeface="+mn-ea"/>
              </a:rPr>
              <a:t>更多资源，请访问</a:t>
            </a:r>
            <a:r>
              <a:rPr lang="en-US" altLang="zh-CN" dirty="0">
                <a:ln/>
                <a:solidFill>
                  <a:schemeClr val="tx1"/>
                </a:solidFill>
                <a:effectLst>
                  <a:outerShdw blurRad="38100" dist="19050" dir="2700000" algn="tl" rotWithShape="0">
                    <a:schemeClr val="dk1">
                      <a:alpha val="40000"/>
                    </a:schemeClr>
                  </a:outerShdw>
                </a:effectLst>
                <a:sym typeface="+mn-ea"/>
                <a:hlinkClick r:id="rId5"/>
              </a:rPr>
              <a:t>http://www.92ppt.net</a:t>
            </a:r>
            <a:endParaRPr lang="en-US" altLang="zh-CN" dirty="0">
              <a:ln/>
              <a:solidFill>
                <a:schemeClr val="tx1"/>
              </a:solidFill>
              <a:effectLst>
                <a:outerShdw blurRad="38100" dist="19050" dir="2700000" algn="tl" rotWithShape="0">
                  <a:schemeClr val="dk1">
                    <a:alpha val="40000"/>
                  </a:schemeClr>
                </a:outerShdw>
              </a:effectLst>
              <a:sym typeface="+mn-ea"/>
              <a:hlinkClick r:id="rId5"/>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 grpId="0"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189118" y="3413806"/>
            <a:ext cx="97344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76282" y="2782210"/>
            <a:ext cx="1224355" cy="1263192"/>
            <a:chOff x="2045626" y="2941867"/>
            <a:chExt cx="1224355" cy="1263192"/>
          </a:xfrm>
        </p:grpSpPr>
        <p:sp>
          <p:nvSpPr>
            <p:cNvPr id="6" name="菱形 5"/>
            <p:cNvSpPr/>
            <p:nvPr/>
          </p:nvSpPr>
          <p:spPr>
            <a:xfrm>
              <a:off x="2045626" y="2941867"/>
              <a:ext cx="1224355" cy="1263192"/>
            </a:xfrm>
            <a:prstGeom prst="diamond">
              <a:avLst/>
            </a:prstGeom>
            <a:solidFill>
              <a:srgbClr val="0068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9"/>
            <p:cNvSpPr txBox="1"/>
            <p:nvPr/>
          </p:nvSpPr>
          <p:spPr>
            <a:xfrm>
              <a:off x="2343941" y="3305599"/>
              <a:ext cx="627725" cy="584775"/>
            </a:xfrm>
            <a:prstGeom prst="rect">
              <a:avLst/>
            </a:prstGeom>
            <a:noFill/>
            <a:ln w="9525">
              <a:noFill/>
            </a:ln>
          </p:spPr>
          <p:txBody>
            <a:bodyPr wrap="square" anchor="ctr">
              <a:spAutoFit/>
            </a:bodyPr>
            <a:lstStyle/>
            <a:p>
              <a:pPr lvl="0" indent="0" eaLnBrk="1" hangingPunct="1"/>
              <a:r>
                <a:rPr lang="en-US" altLang="zh-CN" sz="3200" dirty="0">
                  <a:solidFill>
                    <a:schemeClr val="bg1"/>
                  </a:solidFill>
                  <a:latin typeface="Impact" panose="020B0806030902050204" pitchFamily="34" charset="0"/>
                  <a:ea typeface="微软雅黑" panose="020B0503020204020204" pitchFamily="34" charset="-122"/>
                </a:rPr>
                <a:t>0 1</a:t>
              </a:r>
              <a:endParaRPr lang="en-US" altLang="zh-CN" sz="3200" dirty="0">
                <a:solidFill>
                  <a:schemeClr val="bg1"/>
                </a:solidFill>
                <a:latin typeface="Impact" panose="020B0806030902050204" pitchFamily="34" charset="0"/>
                <a:ea typeface="微软雅黑" panose="020B0503020204020204" pitchFamily="34" charset="-122"/>
              </a:endParaRPr>
            </a:p>
          </p:txBody>
        </p:sp>
      </p:grpSp>
      <p:grpSp>
        <p:nvGrpSpPr>
          <p:cNvPr id="8" name="组合 7"/>
          <p:cNvGrpSpPr/>
          <p:nvPr/>
        </p:nvGrpSpPr>
        <p:grpSpPr>
          <a:xfrm>
            <a:off x="4079288" y="2782210"/>
            <a:ext cx="1224355" cy="1263192"/>
            <a:chOff x="4370238" y="2941867"/>
            <a:chExt cx="1224355" cy="1263192"/>
          </a:xfrm>
        </p:grpSpPr>
        <p:sp>
          <p:nvSpPr>
            <p:cNvPr id="9" name="菱形 8"/>
            <p:cNvSpPr/>
            <p:nvPr/>
          </p:nvSpPr>
          <p:spPr>
            <a:xfrm>
              <a:off x="4370238" y="2941867"/>
              <a:ext cx="1224355" cy="1263192"/>
            </a:xfrm>
            <a:prstGeom prst="diamond">
              <a:avLst/>
            </a:prstGeom>
            <a:solidFill>
              <a:srgbClr val="C31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4624170" y="3305599"/>
              <a:ext cx="754591" cy="584775"/>
            </a:xfrm>
            <a:prstGeom prst="rect">
              <a:avLst/>
            </a:prstGeom>
            <a:noFill/>
            <a:ln w="9525">
              <a:noFill/>
            </a:ln>
          </p:spPr>
          <p:txBody>
            <a:bodyPr wrap="square" anchor="ctr">
              <a:spAutoFit/>
            </a:bodyPr>
            <a:lstStyle/>
            <a:p>
              <a:pPr lvl="0" indent="0" eaLnBrk="1" hangingPunct="1"/>
              <a:r>
                <a:rPr lang="en-US" altLang="zh-CN" sz="3200" dirty="0">
                  <a:solidFill>
                    <a:schemeClr val="bg1"/>
                  </a:solidFill>
                  <a:latin typeface="Impact" panose="020B0806030902050204" pitchFamily="34" charset="0"/>
                  <a:ea typeface="微软雅黑" panose="020B0503020204020204" pitchFamily="34" charset="-122"/>
                </a:rPr>
                <a:t>0 2</a:t>
              </a:r>
              <a:endParaRPr lang="en-US" altLang="zh-CN" sz="3200" dirty="0">
                <a:solidFill>
                  <a:schemeClr val="bg1"/>
                </a:solidFill>
                <a:latin typeface="Impact" panose="020B0806030902050204" pitchFamily="34" charset="0"/>
                <a:ea typeface="微软雅黑" panose="020B0503020204020204" pitchFamily="34" charset="-122"/>
              </a:endParaRPr>
            </a:p>
          </p:txBody>
        </p:sp>
      </p:grpSp>
      <p:grpSp>
        <p:nvGrpSpPr>
          <p:cNvPr id="11" name="组合 10"/>
          <p:cNvGrpSpPr/>
          <p:nvPr/>
        </p:nvGrpSpPr>
        <p:grpSpPr>
          <a:xfrm>
            <a:off x="6982294" y="2782210"/>
            <a:ext cx="1224355" cy="1263192"/>
            <a:chOff x="6791054" y="2941867"/>
            <a:chExt cx="1224355" cy="1263192"/>
          </a:xfrm>
          <a:solidFill>
            <a:srgbClr val="006837"/>
          </a:solidFill>
        </p:grpSpPr>
        <p:sp>
          <p:nvSpPr>
            <p:cNvPr id="12" name="菱形 11"/>
            <p:cNvSpPr/>
            <p:nvPr/>
          </p:nvSpPr>
          <p:spPr>
            <a:xfrm>
              <a:off x="6791054" y="2941867"/>
              <a:ext cx="1224355" cy="1263192"/>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9"/>
            <p:cNvSpPr txBox="1"/>
            <p:nvPr/>
          </p:nvSpPr>
          <p:spPr>
            <a:xfrm>
              <a:off x="7058466" y="3305599"/>
              <a:ext cx="689531" cy="584775"/>
            </a:xfrm>
            <a:prstGeom prst="rect">
              <a:avLst/>
            </a:prstGeom>
            <a:grpFill/>
            <a:ln w="9525">
              <a:noFill/>
            </a:ln>
          </p:spPr>
          <p:txBody>
            <a:bodyPr wrap="square" anchor="ctr">
              <a:spAutoFit/>
            </a:bodyPr>
            <a:lstStyle/>
            <a:p>
              <a:pPr lvl="0" indent="0" eaLnBrk="1" hangingPunct="1"/>
              <a:r>
                <a:rPr lang="en-US" altLang="zh-CN" sz="3200" dirty="0">
                  <a:solidFill>
                    <a:schemeClr val="bg1"/>
                  </a:solidFill>
                  <a:latin typeface="Impact" panose="020B0806030902050204" pitchFamily="34" charset="0"/>
                  <a:ea typeface="微软雅黑" panose="020B0503020204020204" pitchFamily="34" charset="-122"/>
                </a:rPr>
                <a:t>0 3</a:t>
              </a:r>
              <a:endParaRPr lang="en-US" altLang="zh-CN" sz="3200" dirty="0">
                <a:solidFill>
                  <a:schemeClr val="bg1"/>
                </a:solidFill>
                <a:latin typeface="Impact" panose="020B0806030902050204" pitchFamily="34" charset="0"/>
                <a:ea typeface="微软雅黑" panose="020B0503020204020204" pitchFamily="34" charset="-122"/>
              </a:endParaRPr>
            </a:p>
          </p:txBody>
        </p:sp>
      </p:grpSp>
      <p:grpSp>
        <p:nvGrpSpPr>
          <p:cNvPr id="14" name="组合 13"/>
          <p:cNvGrpSpPr/>
          <p:nvPr/>
        </p:nvGrpSpPr>
        <p:grpSpPr>
          <a:xfrm>
            <a:off x="9885299" y="2782210"/>
            <a:ext cx="1224355" cy="1263192"/>
            <a:chOff x="9211870" y="2941867"/>
            <a:chExt cx="1224355" cy="1263192"/>
          </a:xfrm>
        </p:grpSpPr>
        <p:sp>
          <p:nvSpPr>
            <p:cNvPr id="15" name="菱形 14"/>
            <p:cNvSpPr/>
            <p:nvPr/>
          </p:nvSpPr>
          <p:spPr>
            <a:xfrm>
              <a:off x="9211870" y="2941867"/>
              <a:ext cx="1224355" cy="1263192"/>
            </a:xfrm>
            <a:prstGeom prst="diamond">
              <a:avLst/>
            </a:prstGeom>
            <a:solidFill>
              <a:srgbClr val="C31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9"/>
            <p:cNvSpPr txBox="1"/>
            <p:nvPr/>
          </p:nvSpPr>
          <p:spPr>
            <a:xfrm>
              <a:off x="9446752" y="3305599"/>
              <a:ext cx="754591" cy="584775"/>
            </a:xfrm>
            <a:prstGeom prst="rect">
              <a:avLst/>
            </a:prstGeom>
            <a:noFill/>
            <a:ln w="9525">
              <a:noFill/>
            </a:ln>
          </p:spPr>
          <p:txBody>
            <a:bodyPr wrap="square" anchor="ctr">
              <a:spAutoFit/>
            </a:bodyPr>
            <a:lstStyle/>
            <a:p>
              <a:pPr lvl="0" indent="0" eaLnBrk="1" hangingPunct="1"/>
              <a:r>
                <a:rPr lang="en-US" altLang="zh-CN" sz="3200" dirty="0">
                  <a:solidFill>
                    <a:schemeClr val="bg1"/>
                  </a:solidFill>
                  <a:latin typeface="Impact" panose="020B0806030902050204" pitchFamily="34" charset="0"/>
                  <a:ea typeface="微软雅黑" panose="020B0503020204020204" pitchFamily="34" charset="-122"/>
                </a:rPr>
                <a:t>0 4</a:t>
              </a:r>
              <a:endParaRPr lang="en-US" altLang="zh-CN" sz="3200" dirty="0">
                <a:solidFill>
                  <a:schemeClr val="bg1"/>
                </a:solidFill>
                <a:latin typeface="Impact" panose="020B0806030902050204" pitchFamily="34" charset="0"/>
                <a:ea typeface="微软雅黑" panose="020B0503020204020204" pitchFamily="34" charset="-122"/>
              </a:endParaRPr>
            </a:p>
          </p:txBody>
        </p:sp>
      </p:grpSp>
      <p:sp>
        <p:nvSpPr>
          <p:cNvPr id="17" name="TextBox 9"/>
          <p:cNvSpPr txBox="1"/>
          <p:nvPr/>
        </p:nvSpPr>
        <p:spPr>
          <a:xfrm>
            <a:off x="485279" y="4347580"/>
            <a:ext cx="2688948" cy="523220"/>
          </a:xfrm>
          <a:prstGeom prst="rect">
            <a:avLst/>
          </a:prstGeom>
          <a:noFill/>
          <a:ln w="9525">
            <a:noFill/>
          </a:ln>
        </p:spPr>
        <p:txBody>
          <a:bodyPr wrap="square" anchor="ctr">
            <a:spAutoFit/>
          </a:bodyPr>
          <a:lstStyle/>
          <a:p>
            <a:pPr lvl="0" indent="0" algn="ctr" eaLnBrk="1" hangingPunct="1"/>
            <a:r>
              <a:rPr lang="zh-CN" altLang="en-US" sz="2800" dirty="0">
                <a:solidFill>
                  <a:schemeClr val="tx1">
                    <a:lumMod val="85000"/>
                    <a:lumOff val="15000"/>
                  </a:schemeClr>
                </a:solidFill>
                <a:latin typeface="隶书" panose="02010509060101010101" pitchFamily="49" charset="-122"/>
                <a:ea typeface="隶书" panose="02010509060101010101" pitchFamily="49" charset="-122"/>
              </a:rPr>
              <a:t>点击添加标题</a:t>
            </a:r>
            <a:endParaRPr lang="en-US" altLang="zh-CN" sz="2800"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18" name="TextBox 9"/>
          <p:cNvSpPr txBox="1"/>
          <p:nvPr/>
        </p:nvSpPr>
        <p:spPr>
          <a:xfrm>
            <a:off x="3450172" y="4347580"/>
            <a:ext cx="2688948" cy="523220"/>
          </a:xfrm>
          <a:prstGeom prst="rect">
            <a:avLst/>
          </a:prstGeom>
          <a:noFill/>
          <a:ln w="9525">
            <a:noFill/>
          </a:ln>
        </p:spPr>
        <p:txBody>
          <a:bodyPr wrap="square" anchor="ctr">
            <a:spAutoFit/>
          </a:bodyPr>
          <a:lstStyle/>
          <a:p>
            <a:pPr lvl="0" indent="0" algn="ctr" eaLnBrk="1" hangingPunct="1"/>
            <a:r>
              <a:rPr lang="zh-CN" altLang="en-US" sz="2800" dirty="0">
                <a:solidFill>
                  <a:schemeClr val="tx1">
                    <a:lumMod val="85000"/>
                    <a:lumOff val="15000"/>
                  </a:schemeClr>
                </a:solidFill>
                <a:latin typeface="隶书" panose="02010509060101010101" pitchFamily="49" charset="-122"/>
                <a:ea typeface="隶书" panose="02010509060101010101" pitchFamily="49" charset="-122"/>
              </a:rPr>
              <a:t>点击添加标题</a:t>
            </a:r>
            <a:endParaRPr lang="en-US" altLang="zh-CN" sz="2800"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19" name="TextBox 9"/>
          <p:cNvSpPr txBox="1"/>
          <p:nvPr/>
        </p:nvSpPr>
        <p:spPr>
          <a:xfrm>
            <a:off x="6272190" y="4324170"/>
            <a:ext cx="2688948" cy="523220"/>
          </a:xfrm>
          <a:prstGeom prst="rect">
            <a:avLst/>
          </a:prstGeom>
          <a:noFill/>
          <a:ln w="9525">
            <a:noFill/>
          </a:ln>
        </p:spPr>
        <p:txBody>
          <a:bodyPr wrap="square" anchor="ctr">
            <a:spAutoFit/>
          </a:bodyPr>
          <a:lstStyle/>
          <a:p>
            <a:pPr lvl="0" indent="0" algn="ctr" eaLnBrk="1" hangingPunct="1"/>
            <a:r>
              <a:rPr lang="zh-CN" altLang="en-US" sz="2800" dirty="0">
                <a:solidFill>
                  <a:schemeClr val="tx1">
                    <a:lumMod val="85000"/>
                    <a:lumOff val="15000"/>
                  </a:schemeClr>
                </a:solidFill>
                <a:latin typeface="隶书" panose="02010509060101010101" pitchFamily="49" charset="-122"/>
                <a:ea typeface="隶书" panose="02010509060101010101" pitchFamily="49" charset="-122"/>
              </a:rPr>
              <a:t>点击添加标题</a:t>
            </a:r>
            <a:endParaRPr lang="en-US" altLang="zh-CN" sz="2800"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20" name="TextBox 9"/>
          <p:cNvSpPr txBox="1"/>
          <p:nvPr/>
        </p:nvSpPr>
        <p:spPr>
          <a:xfrm>
            <a:off x="9208508" y="4324170"/>
            <a:ext cx="2688948" cy="523220"/>
          </a:xfrm>
          <a:prstGeom prst="rect">
            <a:avLst/>
          </a:prstGeom>
          <a:noFill/>
          <a:ln w="9525">
            <a:noFill/>
          </a:ln>
        </p:spPr>
        <p:txBody>
          <a:bodyPr wrap="square" anchor="ctr">
            <a:spAutoFit/>
          </a:bodyPr>
          <a:lstStyle/>
          <a:p>
            <a:pPr lvl="0" indent="0" algn="ctr" eaLnBrk="1" hangingPunct="1"/>
            <a:r>
              <a:rPr lang="zh-CN" altLang="en-US" sz="2800" dirty="0">
                <a:solidFill>
                  <a:schemeClr val="tx1">
                    <a:lumMod val="85000"/>
                    <a:lumOff val="15000"/>
                  </a:schemeClr>
                </a:solidFill>
                <a:latin typeface="隶书" panose="02010509060101010101" pitchFamily="49" charset="-122"/>
                <a:ea typeface="隶书" panose="02010509060101010101" pitchFamily="49" charset="-122"/>
              </a:rPr>
              <a:t>点击添加标题</a:t>
            </a:r>
            <a:endParaRPr lang="en-US" altLang="zh-CN" sz="2800" dirty="0">
              <a:solidFill>
                <a:schemeClr val="tx1">
                  <a:lumMod val="85000"/>
                  <a:lumOff val="15000"/>
                </a:schemeClr>
              </a:solidFill>
              <a:latin typeface="隶书" panose="02010509060101010101" pitchFamily="49" charset="-122"/>
              <a:ea typeface="隶书" panose="02010509060101010101" pitchFamily="49" charset="-122"/>
            </a:endParaRPr>
          </a:p>
        </p:txBody>
      </p:sp>
      <p:grpSp>
        <p:nvGrpSpPr>
          <p:cNvPr id="2" name="组合 1"/>
          <p:cNvGrpSpPr/>
          <p:nvPr/>
        </p:nvGrpSpPr>
        <p:grpSpPr>
          <a:xfrm>
            <a:off x="4333220" y="763157"/>
            <a:ext cx="3529086" cy="699460"/>
            <a:chOff x="4333220" y="763157"/>
            <a:chExt cx="3529086" cy="699460"/>
          </a:xfrm>
        </p:grpSpPr>
        <p:sp>
          <p:nvSpPr>
            <p:cNvPr id="24" name="矩形 23"/>
            <p:cNvSpPr/>
            <p:nvPr/>
          </p:nvSpPr>
          <p:spPr>
            <a:xfrm>
              <a:off x="4333220" y="763157"/>
              <a:ext cx="3529086" cy="699460"/>
            </a:xfrm>
            <a:prstGeom prst="rect">
              <a:avLst/>
            </a:prstGeom>
            <a:noFill/>
            <a:ln w="28575">
              <a:solidFill>
                <a:srgbClr val="C3183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416225" y="839357"/>
              <a:ext cx="3363076" cy="546100"/>
            </a:xfrm>
            <a:prstGeom prst="rect">
              <a:avLst/>
            </a:prstGeom>
            <a:solidFill>
              <a:srgbClr val="006837"/>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9"/>
            <p:cNvSpPr txBox="1"/>
            <p:nvPr/>
          </p:nvSpPr>
          <p:spPr>
            <a:xfrm>
              <a:off x="4753289" y="908680"/>
              <a:ext cx="2688948" cy="400110"/>
            </a:xfrm>
            <a:prstGeom prst="rect">
              <a:avLst/>
            </a:prstGeom>
            <a:noFill/>
            <a:ln w="9525">
              <a:noFill/>
            </a:ln>
          </p:spPr>
          <p:txBody>
            <a:bodyPr wrap="square" anchor="ctr">
              <a:spAutoFit/>
            </a:bodyPr>
            <a:lstStyle/>
            <a:p>
              <a:pPr lvl="0" indent="0" algn="dist" eaLnBrk="1" hangingPunct="1"/>
              <a:r>
                <a:rPr lang="en-US" altLang="zh-CN" sz="2000" dirty="0">
                  <a:solidFill>
                    <a:schemeClr val="bg1"/>
                  </a:solidFill>
                  <a:latin typeface="微软雅黑" panose="020B0503020204020204" pitchFamily="34" charset="-122"/>
                  <a:ea typeface="微软雅黑" panose="020B0503020204020204" pitchFamily="34" charset="-122"/>
                </a:rPr>
                <a:t>CONTENTS</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87450" y="1352550"/>
            <a:ext cx="9817100" cy="4152900"/>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841103" y="1910379"/>
            <a:ext cx="3159521" cy="1015663"/>
          </a:xfrm>
          <a:prstGeom prst="rect">
            <a:avLst/>
          </a:prstGeom>
          <a:noFill/>
        </p:spPr>
        <p:txBody>
          <a:bodyPr wrap="square" rtlCol="0">
            <a:spAutoFit/>
          </a:bodyPr>
          <a:lstStyle/>
          <a:p>
            <a:r>
              <a:rPr lang="en-US" altLang="zh-CN" sz="6000" dirty="0">
                <a:solidFill>
                  <a:srgbClr val="B4251F"/>
                </a:solidFill>
                <a:effectLst>
                  <a:outerShdw blurRad="50800" dist="38100" dir="5400000" algn="t" rotWithShape="0">
                    <a:prstClr val="black">
                      <a:alpha val="40000"/>
                    </a:prstClr>
                  </a:outerShdw>
                  <a:reflection blurRad="6350" stA="55000" endA="300" endPos="45500" dir="5400000" sy="-100000" algn="bl" rotWithShape="0"/>
                </a:effectLst>
                <a:latin typeface="微软雅黑" panose="020B0503020204020204" pitchFamily="34" charset="-122"/>
                <a:ea typeface="微软雅黑" panose="020B0503020204020204" pitchFamily="34" charset="-122"/>
              </a:rPr>
              <a:t>PART 01</a:t>
            </a:r>
            <a:endParaRPr lang="zh-CN" altLang="en-US" sz="6000" dirty="0">
              <a:solidFill>
                <a:srgbClr val="B4251F"/>
              </a:solidFill>
              <a:effectLst>
                <a:outerShdw blurRad="50800" dist="38100" dir="5400000" algn="t" rotWithShape="0">
                  <a:prstClr val="black">
                    <a:alpha val="40000"/>
                  </a:prstClr>
                </a:outerShdw>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1975575" y="3163205"/>
            <a:ext cx="3845859" cy="461665"/>
          </a:xfrm>
          <a:prstGeom prst="rect">
            <a:avLst/>
          </a:prstGeom>
          <a:noFill/>
          <a:ln>
            <a:solidFill>
              <a:srgbClr val="90BCC9"/>
            </a:solidFill>
          </a:ln>
        </p:spPr>
        <p:txBody>
          <a:bodyPr wrap="square" rtlCol="0">
            <a:spAutoFit/>
          </a:bodyPr>
          <a:lstStyle/>
          <a:p>
            <a:r>
              <a:rPr lang="zh-CN" altLang="en-US" sz="2400" dirty="0">
                <a:latin typeface="隶书" panose="02010509060101010101" pitchFamily="49" charset="-122"/>
                <a:ea typeface="隶书" panose="02010509060101010101" pitchFamily="49" charset="-122"/>
              </a:rPr>
              <a:t>点击此处添加标题</a:t>
            </a:r>
            <a:endParaRPr lang="zh-CN" altLang="en-US" sz="2400" dirty="0">
              <a:latin typeface="隶书" panose="02010509060101010101" pitchFamily="49" charset="-122"/>
              <a:ea typeface="隶书" panose="02010509060101010101" pitchFamily="49" charset="-122"/>
            </a:endParaRPr>
          </a:p>
        </p:txBody>
      </p:sp>
      <p:sp>
        <p:nvSpPr>
          <p:cNvPr id="4" name="文本框 3"/>
          <p:cNvSpPr txBox="1"/>
          <p:nvPr/>
        </p:nvSpPr>
        <p:spPr>
          <a:xfrm>
            <a:off x="1975576" y="3900544"/>
            <a:ext cx="3906642" cy="923330"/>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隶书" panose="02010509060101010101" pitchFamily="49" charset="-122"/>
                <a:ea typeface="隶书" panose="02010509060101010101" pitchFamily="49" charset="-122"/>
                <a:cs typeface="Open Sans Light" pitchFamily="34" charset="0"/>
                <a:sym typeface="+mn-ea"/>
              </a:rPr>
              <a:t>点击添加文本信息点击添加文本信息点击添加文本信息点击添加文本信息点击添加文本信息点击添加文本信息点击添加文本信息点击添加文本信息</a:t>
            </a:r>
            <a:endParaRPr lang="zh-CN" altLang="en-US" sz="1200" dirty="0">
              <a:solidFill>
                <a:srgbClr val="333333"/>
              </a:solidFill>
              <a:latin typeface="Arial" panose="020B0604020202020204" pitchFamily="34" charset="0"/>
              <a:ea typeface="微软雅黑" panose="020B0503020204020204" pitchFamily="34" charset="-122"/>
              <a:sym typeface="+mn-ea"/>
            </a:endParaRPr>
          </a:p>
        </p:txBody>
      </p:sp>
      <p:grpSp>
        <p:nvGrpSpPr>
          <p:cNvPr id="11" name="组合 10"/>
          <p:cNvGrpSpPr/>
          <p:nvPr/>
        </p:nvGrpSpPr>
        <p:grpSpPr>
          <a:xfrm>
            <a:off x="8188587" y="2261335"/>
            <a:ext cx="2696459" cy="3265103"/>
            <a:chOff x="8188587" y="2261335"/>
            <a:chExt cx="2696459" cy="3265103"/>
          </a:xfrm>
        </p:grpSpPr>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051125" y="3306772"/>
              <a:ext cx="833921" cy="219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4740" y="2261335"/>
              <a:ext cx="783777" cy="3244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9046" y="4349196"/>
              <a:ext cx="383446" cy="1151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8587" y="4121309"/>
              <a:ext cx="180955" cy="14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 grpId="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Text_1"/>
          <p:cNvSpPr/>
          <p:nvPr>
            <p:custDataLst>
              <p:tags r:id="rId1"/>
            </p:custDataLst>
          </p:nvPr>
        </p:nvSpPr>
        <p:spPr>
          <a:xfrm>
            <a:off x="681138" y="1625600"/>
            <a:ext cx="6329262" cy="4159220"/>
          </a:xfrm>
          <a:prstGeom prst="rect">
            <a:avLst/>
          </a:prstGeom>
          <a:solidFill>
            <a:schemeClr val="bg1"/>
          </a:solidFill>
          <a:ln w="12700" cap="flat" cmpd="sng" algn="ctr">
            <a:solidFill>
              <a:schemeClr val="bg1">
                <a:lumMod val="95000"/>
              </a:schemeClr>
            </a:solidFill>
            <a:prstDash val="solid"/>
            <a:miter lim="800000"/>
          </a:ln>
          <a:effectLst>
            <a:outerShdw blurRad="50800" dist="38100" dir="2700000" algn="tl" rotWithShape="0">
              <a:prstClr val="black">
                <a:alpha val="40000"/>
              </a:prstClr>
            </a:outerShdw>
          </a:effectLst>
        </p:spPr>
        <p:txBody>
          <a:bodyPr anchor="ctr">
            <a:normAutofit/>
          </a:bodyPr>
          <a:lstStyle/>
          <a:p>
            <a:pPr algn="just">
              <a:lnSpc>
                <a:spcPct val="150000"/>
              </a:lnSpc>
              <a:spcBef>
                <a:spcPts val="600"/>
              </a:spcBef>
              <a:spcAft>
                <a:spcPts val="600"/>
              </a:spcAft>
              <a:defRPr/>
            </a:pPr>
            <a:endParaRPr lang="zh-CN" altLang="en-US" sz="1100" kern="0" dirty="0">
              <a:solidFill>
                <a:schemeClr val="tx1">
                  <a:lumMod val="75000"/>
                  <a:lumOff val="25000"/>
                </a:schemeClr>
              </a:solidFill>
              <a:latin typeface="隶书" panose="02010509060101010101" pitchFamily="49" charset="-122"/>
              <a:ea typeface="隶书" panose="02010509060101010101" pitchFamily="49" charset="-122"/>
              <a:cs typeface="Arial" panose="020B0604020202020204" pitchFamily="34" charset="0"/>
            </a:endParaRPr>
          </a:p>
        </p:txBody>
      </p:sp>
      <p:sp>
        <p:nvSpPr>
          <p:cNvPr id="13" name="矩形 12"/>
          <p:cNvSpPr/>
          <p:nvPr/>
        </p:nvSpPr>
        <p:spPr>
          <a:xfrm>
            <a:off x="986173" y="2189568"/>
            <a:ext cx="296737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3200" b="1" dirty="0">
                <a:latin typeface="隶书" panose="02010509060101010101" pitchFamily="49" charset="-122"/>
                <a:ea typeface="隶书" panose="02010509060101010101" pitchFamily="49" charset="-122"/>
              </a:rPr>
              <a:t>点击添加标题</a:t>
            </a:r>
            <a:endParaRPr lang="zh-CN" altLang="en-US" sz="3200" b="1" dirty="0">
              <a:latin typeface="隶书" panose="02010509060101010101" pitchFamily="49" charset="-122"/>
              <a:ea typeface="隶书" panose="02010509060101010101" pitchFamily="49" charset="-122"/>
            </a:endParaRPr>
          </a:p>
        </p:txBody>
      </p:sp>
      <p:sp>
        <p:nvSpPr>
          <p:cNvPr id="17" name="矩形 16"/>
          <p:cNvSpPr/>
          <p:nvPr/>
        </p:nvSpPr>
        <p:spPr>
          <a:xfrm>
            <a:off x="986173" y="2887866"/>
            <a:ext cx="5490827" cy="2681055"/>
          </a:xfrm>
          <a:prstGeom prst="rect">
            <a:avLst/>
          </a:prstGeom>
        </p:spPr>
        <p:txBody>
          <a:bodyPr wrap="square">
            <a:spAutoFit/>
            <a:scene3d>
              <a:camera prst="orthographicFront"/>
              <a:lightRig rig="threePt" dir="t"/>
            </a:scene3d>
            <a:sp3d contourW="12700"/>
          </a:bodyPr>
          <a:lstStyle/>
          <a:p>
            <a:pPr algn="just">
              <a:lnSpc>
                <a:spcPct val="250000"/>
              </a:lnSpc>
            </a:pPr>
            <a:r>
              <a:rPr lang="zh-CN" altLang="en-US" sz="1400" dirty="0">
                <a:latin typeface="隶书" panose="02010509060101010101" pitchFamily="49" charset="-122"/>
                <a:ea typeface="隶书" panose="02010509060101010101" pitchFamily="49" charset="-122"/>
              </a:rPr>
              <a:t>用户可以在投影仪或者计算机上进行演示也可以将用户可以在投影仪或者计算机上进行演示也可以将演示文稿打印出来制作成胶片以便应用到更广泛的领域中演示文稿打印出来制作成胶片以便应用到更广泛的领域中用户可以在投影仪或者计算机上进行演示也可以将演示文稿打印出来制作成胶片以便应用到更广泛的领域中</a:t>
            </a:r>
            <a:endParaRPr lang="zh-CN" altLang="en-US" sz="1400" dirty="0">
              <a:latin typeface="隶书" panose="02010509060101010101" pitchFamily="49" charset="-122"/>
              <a:ea typeface="隶书" panose="02010509060101010101" pitchFamily="49" charset="-122"/>
            </a:endParaRPr>
          </a:p>
        </p:txBody>
      </p:sp>
      <p:grpSp>
        <p:nvGrpSpPr>
          <p:cNvPr id="10" name="组合 9"/>
          <p:cNvGrpSpPr/>
          <p:nvPr/>
        </p:nvGrpSpPr>
        <p:grpSpPr>
          <a:xfrm>
            <a:off x="6743699" y="1927958"/>
            <a:ext cx="4606925" cy="566309"/>
            <a:chOff x="1016849" y="3839042"/>
            <a:chExt cx="2604553" cy="566309"/>
          </a:xfrm>
        </p:grpSpPr>
        <p:sp>
          <p:nvSpPr>
            <p:cNvPr id="16" name="矩形 15"/>
            <p:cNvSpPr/>
            <p:nvPr/>
          </p:nvSpPr>
          <p:spPr>
            <a:xfrm>
              <a:off x="1016849" y="3882131"/>
              <a:ext cx="2604553" cy="523220"/>
            </a:xfrm>
            <a:prstGeom prst="rect">
              <a:avLst/>
            </a:prstGeom>
            <a:solidFill>
              <a:srgbClr val="B4251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PA_库_文本框 5"/>
            <p:cNvSpPr txBox="1"/>
            <p:nvPr>
              <p:custDataLst>
                <p:tags r:id="rId2"/>
              </p:custDataLst>
            </p:nvPr>
          </p:nvSpPr>
          <p:spPr>
            <a:xfrm>
              <a:off x="1041078" y="3839042"/>
              <a:ext cx="2556095" cy="523220"/>
            </a:xfrm>
            <a:prstGeom prst="rect">
              <a:avLst/>
            </a:prstGeom>
            <a:noFill/>
          </p:spPr>
          <p:txBody>
            <a:bodyPr wrap="square" rtlCol="0">
              <a:spAutoFit/>
            </a:bodyPr>
            <a:lstStyle/>
            <a:p>
              <a:pPr algn="ctr"/>
              <a:r>
                <a:rPr lang="zh-CN" altLang="en-US" sz="2800" dirty="0">
                  <a:solidFill>
                    <a:schemeClr val="bg1"/>
                  </a:solidFill>
                  <a:latin typeface="隶书" panose="02010509060101010101" pitchFamily="49" charset="-122"/>
                  <a:ea typeface="隶书" panose="02010509060101010101" pitchFamily="49" charset="-122"/>
                </a:rPr>
                <a:t>点击添加标题</a:t>
              </a:r>
              <a:endParaRPr lang="zh-CN" altLang="en-US" sz="2800" dirty="0">
                <a:solidFill>
                  <a:schemeClr val="bg1"/>
                </a:solidFill>
                <a:latin typeface="隶书" panose="02010509060101010101" pitchFamily="49" charset="-122"/>
                <a:ea typeface="隶书" panose="02010509060101010101" pitchFamily="49" charset="-122"/>
              </a:endParaRP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83450" y="2753536"/>
            <a:ext cx="4024318" cy="3031284"/>
          </a:xfrm>
          <a:prstGeom prst="rect">
            <a:avLst/>
          </a:prstGeom>
          <a:effectLst>
            <a:outerShdw blurRad="50800" dist="38100" dir="2700000" algn="tl" rotWithShape="0">
              <a:prstClr val="black">
                <a:alpha val="40000"/>
              </a:prstClr>
            </a:outerShdw>
          </a:effectLst>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061592" y="1872677"/>
            <a:ext cx="5034408" cy="1556323"/>
            <a:chOff x="5672504" y="1969008"/>
            <a:chExt cx="5034408" cy="1556323"/>
          </a:xfrm>
        </p:grpSpPr>
        <p:grpSp>
          <p:nvGrpSpPr>
            <p:cNvPr id="13" name="组合 12"/>
            <p:cNvGrpSpPr/>
            <p:nvPr/>
          </p:nvGrpSpPr>
          <p:grpSpPr>
            <a:xfrm>
              <a:off x="5672504" y="2060845"/>
              <a:ext cx="1225797" cy="1199300"/>
              <a:chOff x="5832524" y="2319925"/>
              <a:chExt cx="1225797" cy="1199300"/>
            </a:xfrm>
          </p:grpSpPr>
          <p:grpSp>
            <p:nvGrpSpPr>
              <p:cNvPr id="11" name="组合 10"/>
              <p:cNvGrpSpPr/>
              <p:nvPr/>
            </p:nvGrpSpPr>
            <p:grpSpPr>
              <a:xfrm>
                <a:off x="5832524" y="2319925"/>
                <a:ext cx="1225797" cy="1199300"/>
                <a:chOff x="5652421" y="2801200"/>
                <a:chExt cx="1330124" cy="1301372"/>
              </a:xfrm>
            </p:grpSpPr>
            <p:pic>
              <p:nvPicPr>
                <p:cNvPr id="9" name="图片 8"/>
                <p:cNvPicPr>
                  <a:picLocks noChangeAspect="1"/>
                </p:cNvPicPr>
                <p:nvPr/>
              </p:nvPicPr>
              <p:blipFill>
                <a:blip r:embed="rId1"/>
                <a:stretch>
                  <a:fillRect/>
                </a:stretch>
              </p:blipFill>
              <p:spPr>
                <a:xfrm>
                  <a:off x="5652421" y="2801200"/>
                  <a:ext cx="1330124" cy="1301372"/>
                </a:xfrm>
                <a:prstGeom prst="rect">
                  <a:avLst/>
                </a:prstGeom>
              </p:spPr>
            </p:pic>
            <p:sp>
              <p:nvSpPr>
                <p:cNvPr id="10" name="椭圆 9"/>
                <p:cNvSpPr/>
                <p:nvPr/>
              </p:nvSpPr>
              <p:spPr>
                <a:xfrm>
                  <a:off x="5855960" y="2990363"/>
                  <a:ext cx="923047" cy="923047"/>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9"/>
              <p:cNvSpPr txBox="1"/>
              <p:nvPr/>
            </p:nvSpPr>
            <p:spPr>
              <a:xfrm>
                <a:off x="6136098" y="2631025"/>
                <a:ext cx="627725" cy="584775"/>
              </a:xfrm>
              <a:prstGeom prst="rect">
                <a:avLst/>
              </a:prstGeom>
              <a:noFill/>
              <a:ln w="9525">
                <a:noFill/>
              </a:ln>
            </p:spPr>
            <p:txBody>
              <a:bodyPr wrap="square" anchor="ctr">
                <a:spAutoFit/>
              </a:bodyPr>
              <a:lstStyle/>
              <a:p>
                <a:pPr lvl="0" indent="0" eaLnBrk="1" hangingPunct="1"/>
                <a:r>
                  <a:rPr lang="en-US" altLang="zh-CN" sz="3200" dirty="0">
                    <a:latin typeface="Impact" panose="020B0806030902050204" pitchFamily="34" charset="0"/>
                    <a:ea typeface="微软雅黑" panose="020B0503020204020204" pitchFamily="34" charset="-122"/>
                  </a:rPr>
                  <a:t>0 1</a:t>
                </a:r>
                <a:endParaRPr lang="en-US" altLang="zh-CN" sz="3200" dirty="0">
                  <a:latin typeface="Impact" panose="020B0806030902050204" pitchFamily="34" charset="0"/>
                  <a:ea typeface="微软雅黑" panose="020B0503020204020204" pitchFamily="34" charset="-122"/>
                </a:endParaRPr>
              </a:p>
            </p:txBody>
          </p:sp>
        </p:grpSp>
        <p:grpSp>
          <p:nvGrpSpPr>
            <p:cNvPr id="14" name="组合 13"/>
            <p:cNvGrpSpPr/>
            <p:nvPr/>
          </p:nvGrpSpPr>
          <p:grpSpPr>
            <a:xfrm>
              <a:off x="7139216" y="1969008"/>
              <a:ext cx="3567696" cy="1556323"/>
              <a:chOff x="1437020" y="2928051"/>
              <a:chExt cx="3567696" cy="1556323"/>
            </a:xfrm>
          </p:grpSpPr>
          <p:grpSp>
            <p:nvGrpSpPr>
              <p:cNvPr id="15" name="组合 14"/>
              <p:cNvGrpSpPr/>
              <p:nvPr/>
            </p:nvGrpSpPr>
            <p:grpSpPr>
              <a:xfrm>
                <a:off x="1437020" y="2928051"/>
                <a:ext cx="3143250" cy="584775"/>
                <a:chOff x="4294429" y="2325088"/>
                <a:chExt cx="3143250" cy="584775"/>
              </a:xfrm>
            </p:grpSpPr>
            <p:sp>
              <p:nvSpPr>
                <p:cNvPr id="17" name="矩形 16"/>
                <p:cNvSpPr/>
                <p:nvPr/>
              </p:nvSpPr>
              <p:spPr>
                <a:xfrm>
                  <a:off x="4294429" y="2364599"/>
                  <a:ext cx="3143250" cy="488793"/>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294429" y="2325088"/>
                  <a:ext cx="3143250" cy="58477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effectLst/>
                      <a:uLnTx/>
                      <a:uFillTx/>
                      <a:latin typeface="隶书" panose="02010509060101010101" pitchFamily="49" charset="-122"/>
                      <a:ea typeface="隶书" panose="02010509060101010101" pitchFamily="49" charset="-122"/>
                    </a:rPr>
                    <a:t>点击添加标题</a:t>
                  </a:r>
                  <a:endParaRPr kumimoji="0" lang="zh-CN" altLang="en-US" sz="3200" b="1" i="0" u="none" strike="noStrike" kern="1200" cap="none" spc="0" normalizeH="0" baseline="0" noProof="0" dirty="0">
                    <a:ln>
                      <a:noFill/>
                    </a:ln>
                    <a:effectLst/>
                    <a:uLnTx/>
                    <a:uFillTx/>
                    <a:latin typeface="隶书" panose="02010509060101010101" pitchFamily="49" charset="-122"/>
                    <a:ea typeface="隶书" panose="02010509060101010101" pitchFamily="49" charset="-122"/>
                  </a:endParaRPr>
                </a:p>
              </p:txBody>
            </p:sp>
          </p:grpSp>
          <p:sp>
            <p:nvSpPr>
              <p:cNvPr id="16" name="矩形 15"/>
              <p:cNvSpPr/>
              <p:nvPr/>
            </p:nvSpPr>
            <p:spPr>
              <a:xfrm>
                <a:off x="1437020" y="3530269"/>
                <a:ext cx="3567696" cy="954105"/>
              </a:xfrm>
              <a:prstGeom prst="rect">
                <a:avLst/>
              </a:prstGeom>
            </p:spPr>
            <p:txBody>
              <a:bodyPr vert="horz" wrap="square" lIns="91438" tIns="45719" rIns="91438" bIns="45719">
                <a:spAutoFit/>
              </a:bodyPr>
              <a:lstStyle/>
              <a:p>
                <a:pPr>
                  <a:lnSpc>
                    <a:spcPct val="20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 </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grpSp>
      <p:grpSp>
        <p:nvGrpSpPr>
          <p:cNvPr id="20" name="组合 19"/>
          <p:cNvGrpSpPr/>
          <p:nvPr/>
        </p:nvGrpSpPr>
        <p:grpSpPr>
          <a:xfrm>
            <a:off x="1061592" y="3882257"/>
            <a:ext cx="5034408" cy="1556323"/>
            <a:chOff x="5672504" y="1969008"/>
            <a:chExt cx="5034408" cy="1556323"/>
          </a:xfrm>
        </p:grpSpPr>
        <p:grpSp>
          <p:nvGrpSpPr>
            <p:cNvPr id="21" name="组合 20"/>
            <p:cNvGrpSpPr/>
            <p:nvPr/>
          </p:nvGrpSpPr>
          <p:grpSpPr>
            <a:xfrm>
              <a:off x="5672504" y="2060845"/>
              <a:ext cx="1225797" cy="1199300"/>
              <a:chOff x="5832524" y="2319925"/>
              <a:chExt cx="1225797" cy="1199300"/>
            </a:xfrm>
          </p:grpSpPr>
          <p:grpSp>
            <p:nvGrpSpPr>
              <p:cNvPr id="27" name="组合 26"/>
              <p:cNvGrpSpPr/>
              <p:nvPr/>
            </p:nvGrpSpPr>
            <p:grpSpPr>
              <a:xfrm>
                <a:off x="5832524" y="2319925"/>
                <a:ext cx="1225797" cy="1199300"/>
                <a:chOff x="5652421" y="2801200"/>
                <a:chExt cx="1330124" cy="1301372"/>
              </a:xfrm>
            </p:grpSpPr>
            <p:pic>
              <p:nvPicPr>
                <p:cNvPr id="29" name="图片 28"/>
                <p:cNvPicPr>
                  <a:picLocks noChangeAspect="1"/>
                </p:cNvPicPr>
                <p:nvPr/>
              </p:nvPicPr>
              <p:blipFill>
                <a:blip r:embed="rId1"/>
                <a:stretch>
                  <a:fillRect/>
                </a:stretch>
              </p:blipFill>
              <p:spPr>
                <a:xfrm>
                  <a:off x="5652421" y="2801200"/>
                  <a:ext cx="1330124" cy="1301372"/>
                </a:xfrm>
                <a:prstGeom prst="rect">
                  <a:avLst/>
                </a:prstGeom>
              </p:spPr>
            </p:pic>
            <p:sp>
              <p:nvSpPr>
                <p:cNvPr id="30" name="椭圆 29"/>
                <p:cNvSpPr/>
                <p:nvPr/>
              </p:nvSpPr>
              <p:spPr>
                <a:xfrm>
                  <a:off x="5855960" y="2990363"/>
                  <a:ext cx="923047" cy="923047"/>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TextBox 9"/>
              <p:cNvSpPr txBox="1"/>
              <p:nvPr/>
            </p:nvSpPr>
            <p:spPr>
              <a:xfrm>
                <a:off x="6136098" y="2631025"/>
                <a:ext cx="708451" cy="584775"/>
              </a:xfrm>
              <a:prstGeom prst="rect">
                <a:avLst/>
              </a:prstGeom>
              <a:noFill/>
              <a:ln w="9525">
                <a:noFill/>
              </a:ln>
            </p:spPr>
            <p:txBody>
              <a:bodyPr wrap="square" anchor="ctr">
                <a:spAutoFit/>
              </a:bodyPr>
              <a:lstStyle/>
              <a:p>
                <a:pPr lvl="0" indent="0" eaLnBrk="1" hangingPunct="1"/>
                <a:r>
                  <a:rPr lang="en-US" altLang="zh-CN" sz="3200" dirty="0">
                    <a:latin typeface="Impact" panose="020B0806030902050204" pitchFamily="34" charset="0"/>
                    <a:ea typeface="微软雅黑" panose="020B0503020204020204" pitchFamily="34" charset="-122"/>
                  </a:rPr>
                  <a:t>0 2</a:t>
                </a:r>
                <a:endParaRPr lang="en-US" altLang="zh-CN" sz="3200" dirty="0">
                  <a:latin typeface="Impact" panose="020B0806030902050204" pitchFamily="34" charset="0"/>
                  <a:ea typeface="微软雅黑" panose="020B0503020204020204" pitchFamily="34" charset="-122"/>
                </a:endParaRPr>
              </a:p>
            </p:txBody>
          </p:sp>
        </p:grpSp>
        <p:grpSp>
          <p:nvGrpSpPr>
            <p:cNvPr id="22" name="组合 21"/>
            <p:cNvGrpSpPr/>
            <p:nvPr/>
          </p:nvGrpSpPr>
          <p:grpSpPr>
            <a:xfrm>
              <a:off x="7139216" y="1969008"/>
              <a:ext cx="3567696" cy="1556323"/>
              <a:chOff x="1437020" y="2928051"/>
              <a:chExt cx="3567696" cy="1556323"/>
            </a:xfrm>
          </p:grpSpPr>
          <p:grpSp>
            <p:nvGrpSpPr>
              <p:cNvPr id="23" name="组合 22"/>
              <p:cNvGrpSpPr/>
              <p:nvPr/>
            </p:nvGrpSpPr>
            <p:grpSpPr>
              <a:xfrm>
                <a:off x="1437020" y="2928051"/>
                <a:ext cx="3143250" cy="584775"/>
                <a:chOff x="4294429" y="2325088"/>
                <a:chExt cx="3143250" cy="584775"/>
              </a:xfrm>
            </p:grpSpPr>
            <p:sp>
              <p:nvSpPr>
                <p:cNvPr id="25" name="矩形 24"/>
                <p:cNvSpPr/>
                <p:nvPr/>
              </p:nvSpPr>
              <p:spPr>
                <a:xfrm>
                  <a:off x="4294429" y="2364599"/>
                  <a:ext cx="3143250" cy="488793"/>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294429" y="2325088"/>
                  <a:ext cx="3143250" cy="58477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effectLst/>
                      <a:uLnTx/>
                      <a:uFillTx/>
                      <a:latin typeface="隶书" panose="02010509060101010101" pitchFamily="49" charset="-122"/>
                      <a:ea typeface="隶书" panose="02010509060101010101" pitchFamily="49" charset="-122"/>
                    </a:rPr>
                    <a:t>点击添加标题</a:t>
                  </a:r>
                  <a:endParaRPr kumimoji="0" lang="zh-CN" altLang="en-US" sz="3200" b="1" i="0" u="none" strike="noStrike" kern="1200" cap="none" spc="0" normalizeH="0" baseline="0" noProof="0" dirty="0">
                    <a:ln>
                      <a:noFill/>
                    </a:ln>
                    <a:effectLst/>
                    <a:uLnTx/>
                    <a:uFillTx/>
                    <a:latin typeface="隶书" panose="02010509060101010101" pitchFamily="49" charset="-122"/>
                    <a:ea typeface="隶书" panose="02010509060101010101" pitchFamily="49" charset="-122"/>
                  </a:endParaRPr>
                </a:p>
              </p:txBody>
            </p:sp>
          </p:grpSp>
          <p:sp>
            <p:nvSpPr>
              <p:cNvPr id="24" name="矩形 23"/>
              <p:cNvSpPr/>
              <p:nvPr/>
            </p:nvSpPr>
            <p:spPr>
              <a:xfrm>
                <a:off x="1437020" y="3530269"/>
                <a:ext cx="3567696" cy="954105"/>
              </a:xfrm>
              <a:prstGeom prst="rect">
                <a:avLst/>
              </a:prstGeom>
            </p:spPr>
            <p:txBody>
              <a:bodyPr vert="horz" wrap="square" lIns="91438" tIns="45719" rIns="91438" bIns="45719">
                <a:spAutoFit/>
              </a:bodyPr>
              <a:lstStyle/>
              <a:p>
                <a:pPr>
                  <a:lnSpc>
                    <a:spcPct val="20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 </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gr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2140" y="1851180"/>
            <a:ext cx="4988310" cy="332221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arn(inVertical)">
                                      <p:cBhvr>
                                        <p:cTn id="11" dur="500"/>
                                        <p:tgtEl>
                                          <p:spTgt spid="2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MH_Text_1"/>
          <p:cNvSpPr/>
          <p:nvPr>
            <p:custDataLst>
              <p:tags r:id="rId1"/>
            </p:custDataLst>
          </p:nvPr>
        </p:nvSpPr>
        <p:spPr>
          <a:xfrm>
            <a:off x="4789482" y="1677610"/>
            <a:ext cx="6468962" cy="4159220"/>
          </a:xfrm>
          <a:prstGeom prst="rect">
            <a:avLst/>
          </a:prstGeom>
          <a:solidFill>
            <a:schemeClr val="bg1"/>
          </a:solidFill>
          <a:ln w="12700" cap="flat" cmpd="sng" algn="ctr">
            <a:solidFill>
              <a:schemeClr val="bg1">
                <a:lumMod val="95000"/>
              </a:schemeClr>
            </a:solidFill>
            <a:prstDash val="solid"/>
            <a:miter lim="800000"/>
          </a:ln>
          <a:effectLst>
            <a:outerShdw blurRad="50800" dist="38100" dir="2700000" algn="tl" rotWithShape="0">
              <a:prstClr val="black">
                <a:alpha val="40000"/>
              </a:prstClr>
            </a:outerShdw>
          </a:effectLst>
        </p:spPr>
        <p:txBody>
          <a:bodyPr anchor="ctr">
            <a:normAutofit/>
          </a:bodyPr>
          <a:lstStyle/>
          <a:p>
            <a:pPr algn="just">
              <a:lnSpc>
                <a:spcPct val="150000"/>
              </a:lnSpc>
              <a:spcBef>
                <a:spcPts val="600"/>
              </a:spcBef>
              <a:spcAft>
                <a:spcPts val="600"/>
              </a:spcAft>
              <a:defRPr/>
            </a:pPr>
            <a:endParaRPr lang="zh-CN" altLang="en-US" sz="1100" kern="0" dirty="0">
              <a:solidFill>
                <a:schemeClr val="tx1">
                  <a:lumMod val="75000"/>
                  <a:lumOff val="25000"/>
                </a:schemeClr>
              </a:solidFill>
              <a:latin typeface="隶书" panose="02010509060101010101" pitchFamily="49" charset="-122"/>
              <a:ea typeface="隶书" panose="02010509060101010101" pitchFamily="49" charset="-122"/>
              <a:cs typeface="Arial" panose="020B0604020202020204" pitchFamily="34" charset="0"/>
            </a:endParaRPr>
          </a:p>
        </p:txBody>
      </p:sp>
      <p:grpSp>
        <p:nvGrpSpPr>
          <p:cNvPr id="27" name="组合 26"/>
          <p:cNvGrpSpPr/>
          <p:nvPr/>
        </p:nvGrpSpPr>
        <p:grpSpPr>
          <a:xfrm>
            <a:off x="6299060" y="4488488"/>
            <a:ext cx="4484914" cy="691902"/>
            <a:chOff x="6836229" y="2278268"/>
            <a:chExt cx="4484914" cy="691902"/>
          </a:xfrm>
        </p:grpSpPr>
        <p:sp>
          <p:nvSpPr>
            <p:cNvPr id="8" name="íšḻiḑé"/>
            <p:cNvSpPr/>
            <p:nvPr/>
          </p:nvSpPr>
          <p:spPr>
            <a:xfrm>
              <a:off x="6836229" y="2377440"/>
              <a:ext cx="733400" cy="519007"/>
            </a:xfrm>
            <a:prstGeom prst="rect">
              <a:avLst/>
            </a:prstGeom>
            <a:solidFill>
              <a:srgbClr val="006837"/>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b="1" dirty="0"/>
                <a:t>03</a:t>
              </a:r>
              <a:endParaRPr lang="en-US" sz="2000" b="1" dirty="0"/>
            </a:p>
          </p:txBody>
        </p:sp>
        <p:sp>
          <p:nvSpPr>
            <p:cNvPr id="25" name="矩形 24"/>
            <p:cNvSpPr/>
            <p:nvPr/>
          </p:nvSpPr>
          <p:spPr>
            <a:xfrm>
              <a:off x="7715491" y="2600838"/>
              <a:ext cx="3605652" cy="369332"/>
            </a:xfrm>
            <a:prstGeom prst="rect">
              <a:avLst/>
            </a:prstGeom>
          </p:spPr>
          <p:txBody>
            <a:bodyPr wrap="square">
              <a:spAutoFit/>
            </a:bodyPr>
            <a:lstStyle/>
            <a:p>
              <a:pPr>
                <a:lnSpc>
                  <a:spcPct val="150000"/>
                </a:lnSpc>
              </a:pPr>
              <a:r>
                <a:rPr lang="zh-CN" altLang="en-US" sz="1200" dirty="0">
                  <a:latin typeface="隶书" panose="02010509060101010101" pitchFamily="49" charset="-122"/>
                  <a:ea typeface="隶书" panose="02010509060101010101" pitchFamily="49" charset="-122"/>
                </a:rPr>
                <a:t>点击此处添加内容点击此处添此处添加标题内容 </a:t>
              </a:r>
              <a:endParaRPr lang="zh-CN" altLang="zh-CN" sz="1200" dirty="0">
                <a:latin typeface="隶书" panose="02010509060101010101" pitchFamily="49" charset="-122"/>
                <a:ea typeface="隶书" panose="02010509060101010101" pitchFamily="49" charset="-122"/>
              </a:endParaRPr>
            </a:p>
          </p:txBody>
        </p:sp>
        <p:sp>
          <p:nvSpPr>
            <p:cNvPr id="26" name="文本框 5"/>
            <p:cNvSpPr txBox="1">
              <a:spLocks noChangeArrowheads="1"/>
            </p:cNvSpPr>
            <p:nvPr/>
          </p:nvSpPr>
          <p:spPr bwMode="auto">
            <a:xfrm>
              <a:off x="7694549" y="2278268"/>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2000" b="1" dirty="0">
                  <a:latin typeface="隶书" panose="02010509060101010101" pitchFamily="49" charset="-122"/>
                  <a:ea typeface="隶书" panose="02010509060101010101" pitchFamily="49" charset="-122"/>
                  <a:sym typeface="宋体" panose="02010600030101010101" pitchFamily="2" charset="-122"/>
                </a:rPr>
                <a:t>单击输入标题</a:t>
              </a:r>
              <a:endParaRPr lang="zh-CN" altLang="en-US" sz="2000" b="1" dirty="0">
                <a:latin typeface="隶书" panose="02010509060101010101" pitchFamily="49" charset="-122"/>
                <a:ea typeface="隶书" panose="02010509060101010101" pitchFamily="49" charset="-122"/>
                <a:sym typeface="宋体" panose="02010600030101010101" pitchFamily="2" charset="-122"/>
              </a:endParaRPr>
            </a:p>
          </p:txBody>
        </p:sp>
      </p:grpSp>
      <p:grpSp>
        <p:nvGrpSpPr>
          <p:cNvPr id="28" name="组合 27"/>
          <p:cNvGrpSpPr/>
          <p:nvPr/>
        </p:nvGrpSpPr>
        <p:grpSpPr>
          <a:xfrm>
            <a:off x="6299060" y="2055297"/>
            <a:ext cx="4484914" cy="691902"/>
            <a:chOff x="6836229" y="2278268"/>
            <a:chExt cx="4484914" cy="691902"/>
          </a:xfrm>
        </p:grpSpPr>
        <p:sp>
          <p:nvSpPr>
            <p:cNvPr id="29" name="íšḻiḑé"/>
            <p:cNvSpPr/>
            <p:nvPr/>
          </p:nvSpPr>
          <p:spPr>
            <a:xfrm>
              <a:off x="6836229" y="2377440"/>
              <a:ext cx="733400" cy="519007"/>
            </a:xfrm>
            <a:prstGeom prst="rect">
              <a:avLst/>
            </a:prstGeom>
            <a:solidFill>
              <a:srgbClr val="006837"/>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b="1" dirty="0"/>
                <a:t>01</a:t>
              </a:r>
              <a:endParaRPr lang="en-US" sz="2000" b="1" dirty="0"/>
            </a:p>
          </p:txBody>
        </p:sp>
        <p:sp>
          <p:nvSpPr>
            <p:cNvPr id="30" name="矩形 29"/>
            <p:cNvSpPr/>
            <p:nvPr/>
          </p:nvSpPr>
          <p:spPr>
            <a:xfrm>
              <a:off x="7715491" y="2600838"/>
              <a:ext cx="3605652" cy="369332"/>
            </a:xfrm>
            <a:prstGeom prst="rect">
              <a:avLst/>
            </a:prstGeom>
          </p:spPr>
          <p:txBody>
            <a:bodyPr wrap="square">
              <a:spAutoFit/>
            </a:bodyPr>
            <a:lstStyle/>
            <a:p>
              <a:pPr>
                <a:lnSpc>
                  <a:spcPct val="150000"/>
                </a:lnSpc>
              </a:pPr>
              <a:r>
                <a:rPr lang="zh-CN" altLang="en-US" sz="1200" dirty="0">
                  <a:latin typeface="隶书" panose="02010509060101010101" pitchFamily="49" charset="-122"/>
                  <a:ea typeface="隶书" panose="02010509060101010101" pitchFamily="49" charset="-122"/>
                </a:rPr>
                <a:t>点击此处添加内容点击此处添此处添加标题内容 </a:t>
              </a:r>
              <a:endParaRPr lang="zh-CN" altLang="zh-CN" sz="1200" dirty="0">
                <a:latin typeface="隶书" panose="02010509060101010101" pitchFamily="49" charset="-122"/>
                <a:ea typeface="隶书" panose="02010509060101010101" pitchFamily="49" charset="-122"/>
              </a:endParaRPr>
            </a:p>
          </p:txBody>
        </p:sp>
        <p:sp>
          <p:nvSpPr>
            <p:cNvPr id="31" name="文本框 5"/>
            <p:cNvSpPr txBox="1">
              <a:spLocks noChangeArrowheads="1"/>
            </p:cNvSpPr>
            <p:nvPr/>
          </p:nvSpPr>
          <p:spPr bwMode="auto">
            <a:xfrm>
              <a:off x="7694549" y="2278268"/>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2000" b="1" dirty="0">
                  <a:latin typeface="隶书" panose="02010509060101010101" pitchFamily="49" charset="-122"/>
                  <a:ea typeface="隶书" panose="02010509060101010101" pitchFamily="49" charset="-122"/>
                  <a:sym typeface="宋体" panose="02010600030101010101" pitchFamily="2" charset="-122"/>
                </a:rPr>
                <a:t>单击输入标题</a:t>
              </a:r>
              <a:endParaRPr lang="zh-CN" altLang="en-US" sz="2000" b="1" dirty="0">
                <a:latin typeface="隶书" panose="02010509060101010101" pitchFamily="49" charset="-122"/>
                <a:ea typeface="隶书" panose="02010509060101010101" pitchFamily="49" charset="-122"/>
                <a:sym typeface="宋体" panose="02010600030101010101" pitchFamily="2" charset="-122"/>
              </a:endParaRPr>
            </a:p>
          </p:txBody>
        </p:sp>
      </p:grpSp>
      <p:grpSp>
        <p:nvGrpSpPr>
          <p:cNvPr id="32" name="组合 31"/>
          <p:cNvGrpSpPr/>
          <p:nvPr/>
        </p:nvGrpSpPr>
        <p:grpSpPr>
          <a:xfrm>
            <a:off x="6299060" y="3271892"/>
            <a:ext cx="4484914" cy="691902"/>
            <a:chOff x="6836229" y="2278268"/>
            <a:chExt cx="4484914" cy="691902"/>
          </a:xfrm>
        </p:grpSpPr>
        <p:sp>
          <p:nvSpPr>
            <p:cNvPr id="33" name="íšḻiḑé"/>
            <p:cNvSpPr/>
            <p:nvPr/>
          </p:nvSpPr>
          <p:spPr>
            <a:xfrm>
              <a:off x="6836229" y="2377440"/>
              <a:ext cx="733400" cy="519007"/>
            </a:xfrm>
            <a:prstGeom prst="rect">
              <a:avLst/>
            </a:prstGeom>
            <a:solidFill>
              <a:srgbClr val="006837"/>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b="1" dirty="0"/>
                <a:t>02</a:t>
              </a:r>
              <a:endParaRPr lang="en-US" sz="2000" b="1" dirty="0"/>
            </a:p>
          </p:txBody>
        </p:sp>
        <p:sp>
          <p:nvSpPr>
            <p:cNvPr id="34" name="矩形 33"/>
            <p:cNvSpPr/>
            <p:nvPr/>
          </p:nvSpPr>
          <p:spPr>
            <a:xfrm>
              <a:off x="7715491" y="2600838"/>
              <a:ext cx="3605652" cy="369332"/>
            </a:xfrm>
            <a:prstGeom prst="rect">
              <a:avLst/>
            </a:prstGeom>
          </p:spPr>
          <p:txBody>
            <a:bodyPr wrap="square">
              <a:spAutoFit/>
            </a:bodyPr>
            <a:lstStyle/>
            <a:p>
              <a:pPr>
                <a:lnSpc>
                  <a:spcPct val="150000"/>
                </a:lnSpc>
              </a:pPr>
              <a:r>
                <a:rPr lang="zh-CN" altLang="en-US" sz="1200" dirty="0">
                  <a:latin typeface="隶书" panose="02010509060101010101" pitchFamily="49" charset="-122"/>
                  <a:ea typeface="隶书" panose="02010509060101010101" pitchFamily="49" charset="-122"/>
                </a:rPr>
                <a:t>点击此处添加内容点击此处添此处添加标题内容 </a:t>
              </a:r>
              <a:endParaRPr lang="zh-CN" altLang="zh-CN" sz="1200" dirty="0">
                <a:latin typeface="隶书" panose="02010509060101010101" pitchFamily="49" charset="-122"/>
                <a:ea typeface="隶书" panose="02010509060101010101" pitchFamily="49" charset="-122"/>
              </a:endParaRPr>
            </a:p>
          </p:txBody>
        </p:sp>
        <p:sp>
          <p:nvSpPr>
            <p:cNvPr id="35" name="文本框 5"/>
            <p:cNvSpPr txBox="1">
              <a:spLocks noChangeArrowheads="1"/>
            </p:cNvSpPr>
            <p:nvPr/>
          </p:nvSpPr>
          <p:spPr bwMode="auto">
            <a:xfrm>
              <a:off x="7694549" y="2278268"/>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2000" b="1" dirty="0">
                  <a:latin typeface="隶书" panose="02010509060101010101" pitchFamily="49" charset="-122"/>
                  <a:ea typeface="隶书" panose="02010509060101010101" pitchFamily="49" charset="-122"/>
                  <a:sym typeface="宋体" panose="02010600030101010101" pitchFamily="2" charset="-122"/>
                </a:rPr>
                <a:t>单击输入标题</a:t>
              </a:r>
              <a:endParaRPr lang="zh-CN" altLang="en-US" sz="2000" b="1" dirty="0">
                <a:latin typeface="隶书" panose="02010509060101010101" pitchFamily="49" charset="-122"/>
                <a:ea typeface="隶书" panose="02010509060101010101" pitchFamily="49" charset="-122"/>
                <a:sym typeface="宋体" panose="02010600030101010101" pitchFamily="2" charset="-122"/>
              </a:endParaRPr>
            </a:p>
          </p:txBody>
        </p:sp>
      </p:gr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4100" y="1525394"/>
            <a:ext cx="4508500" cy="4508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500"/>
                                        <p:tgtEl>
                                          <p:spTgt spid="2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500"/>
                                        <p:tgtEl>
                                          <p:spTgt spid="3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arn(inVertical)">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87450" y="1352550"/>
            <a:ext cx="9817100" cy="4152900"/>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841103" y="1910379"/>
            <a:ext cx="3159521" cy="1015663"/>
          </a:xfrm>
          <a:prstGeom prst="rect">
            <a:avLst/>
          </a:prstGeom>
          <a:noFill/>
        </p:spPr>
        <p:txBody>
          <a:bodyPr wrap="square" rtlCol="0">
            <a:spAutoFit/>
          </a:bodyPr>
          <a:lstStyle/>
          <a:p>
            <a:r>
              <a:rPr lang="en-US" altLang="zh-CN" sz="6000" dirty="0">
                <a:solidFill>
                  <a:srgbClr val="B4251F"/>
                </a:solidFill>
                <a:effectLst>
                  <a:outerShdw blurRad="50800" dist="38100" dir="5400000" algn="t" rotWithShape="0">
                    <a:prstClr val="black">
                      <a:alpha val="40000"/>
                    </a:prstClr>
                  </a:outerShdw>
                  <a:reflection blurRad="6350" stA="55000" endA="300" endPos="45500" dir="5400000" sy="-100000" algn="bl" rotWithShape="0"/>
                </a:effectLst>
                <a:latin typeface="微软雅黑" panose="020B0503020204020204" pitchFamily="34" charset="-122"/>
                <a:ea typeface="微软雅黑" panose="020B0503020204020204" pitchFamily="34" charset="-122"/>
              </a:rPr>
              <a:t>PART 02</a:t>
            </a:r>
            <a:endParaRPr lang="zh-CN" altLang="en-US" sz="6000" dirty="0">
              <a:solidFill>
                <a:srgbClr val="B4251F"/>
              </a:solidFill>
              <a:effectLst>
                <a:outerShdw blurRad="50800" dist="38100" dir="5400000" algn="t" rotWithShape="0">
                  <a:prstClr val="black">
                    <a:alpha val="40000"/>
                  </a:prstClr>
                </a:outerShdw>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1975575" y="3163205"/>
            <a:ext cx="3845859" cy="461665"/>
          </a:xfrm>
          <a:prstGeom prst="rect">
            <a:avLst/>
          </a:prstGeom>
          <a:noFill/>
          <a:ln>
            <a:solidFill>
              <a:srgbClr val="90BCC9"/>
            </a:solidFill>
          </a:ln>
        </p:spPr>
        <p:txBody>
          <a:bodyPr wrap="square" rtlCol="0">
            <a:spAutoFit/>
          </a:bodyPr>
          <a:lstStyle/>
          <a:p>
            <a:r>
              <a:rPr lang="zh-CN" altLang="en-US" sz="2400" dirty="0">
                <a:latin typeface="隶书" panose="02010509060101010101" pitchFamily="49" charset="-122"/>
                <a:ea typeface="隶书" panose="02010509060101010101" pitchFamily="49" charset="-122"/>
              </a:rPr>
              <a:t>点击此处添加标题</a:t>
            </a:r>
            <a:endParaRPr lang="zh-CN" altLang="en-US" sz="2400" dirty="0">
              <a:latin typeface="隶书" panose="02010509060101010101" pitchFamily="49" charset="-122"/>
              <a:ea typeface="隶书" panose="02010509060101010101" pitchFamily="49" charset="-122"/>
            </a:endParaRPr>
          </a:p>
        </p:txBody>
      </p:sp>
      <p:sp>
        <p:nvSpPr>
          <p:cNvPr id="4" name="文本框 3"/>
          <p:cNvSpPr txBox="1"/>
          <p:nvPr/>
        </p:nvSpPr>
        <p:spPr>
          <a:xfrm>
            <a:off x="1975576" y="3900544"/>
            <a:ext cx="3906642" cy="923330"/>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隶书" panose="02010509060101010101" pitchFamily="49" charset="-122"/>
                <a:ea typeface="隶书" panose="02010509060101010101" pitchFamily="49" charset="-122"/>
                <a:cs typeface="Open Sans Light" pitchFamily="34" charset="0"/>
                <a:sym typeface="+mn-ea"/>
              </a:rPr>
              <a:t>点击添加文本信息点击添加文本信息点击添加文本信息点击添加文本信息点击添加文本信息点击添加文本信息点击添加文本信息点击添加文本信息</a:t>
            </a:r>
            <a:endParaRPr lang="zh-CN" altLang="en-US" sz="1200" dirty="0">
              <a:solidFill>
                <a:srgbClr val="333333"/>
              </a:solidFill>
              <a:latin typeface="Arial" panose="020B0604020202020204" pitchFamily="34" charset="0"/>
              <a:ea typeface="微软雅黑" panose="020B0503020204020204" pitchFamily="34" charset="-122"/>
              <a:sym typeface="+mn-ea"/>
            </a:endParaRPr>
          </a:p>
        </p:txBody>
      </p:sp>
      <p:grpSp>
        <p:nvGrpSpPr>
          <p:cNvPr id="11" name="组合 10"/>
          <p:cNvGrpSpPr/>
          <p:nvPr/>
        </p:nvGrpSpPr>
        <p:grpSpPr>
          <a:xfrm>
            <a:off x="8188587" y="2261335"/>
            <a:ext cx="2696459" cy="3265103"/>
            <a:chOff x="8188587" y="2261335"/>
            <a:chExt cx="2696459" cy="3265103"/>
          </a:xfrm>
        </p:grpSpPr>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051125" y="3306772"/>
              <a:ext cx="833921" cy="219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4740" y="2261335"/>
              <a:ext cx="783777" cy="3244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9046" y="4349196"/>
              <a:ext cx="383446" cy="1151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8587" y="4121309"/>
              <a:ext cx="180955" cy="14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14487" y="3288408"/>
            <a:ext cx="9153476" cy="501109"/>
            <a:chOff x="1519262" y="3669408"/>
            <a:chExt cx="9153476" cy="501109"/>
          </a:xfrm>
        </p:grpSpPr>
        <p:cxnSp>
          <p:nvCxnSpPr>
            <p:cNvPr id="25601" name="直接连接符 1"/>
            <p:cNvCxnSpPr>
              <a:cxnSpLocks noChangeShapeType="1"/>
            </p:cNvCxnSpPr>
            <p:nvPr/>
          </p:nvCxnSpPr>
          <p:spPr bwMode="auto">
            <a:xfrm>
              <a:off x="1755775" y="3900808"/>
              <a:ext cx="8680450" cy="0"/>
            </a:xfrm>
            <a:prstGeom prst="line">
              <a:avLst/>
            </a:prstGeom>
            <a:noFill/>
            <a:ln w="25400">
              <a:solidFill>
                <a:schemeClr val="bg1">
                  <a:lumMod val="50000"/>
                </a:schemeClr>
              </a:solidFill>
              <a:round/>
              <a:headEnd type="oval" w="med" len="med"/>
            </a:ln>
            <a:extLst>
              <a:ext uri="{909E8E84-426E-40DD-AFC4-6F175D3DCCD1}">
                <a14:hiddenFill xmlns:a14="http://schemas.microsoft.com/office/drawing/2010/main">
                  <a:noFill/>
                </a14:hiddenFill>
              </a:ext>
            </a:extLst>
          </p:spPr>
        </p:cxnSp>
        <p:pic>
          <p:nvPicPr>
            <p:cNvPr id="27" name="图片 26"/>
            <p:cNvPicPr>
              <a:picLocks noChangeAspect="1"/>
            </p:cNvPicPr>
            <p:nvPr/>
          </p:nvPicPr>
          <p:blipFill>
            <a:blip r:embed="rId1"/>
            <a:stretch>
              <a:fillRect/>
            </a:stretch>
          </p:blipFill>
          <p:spPr>
            <a:xfrm>
              <a:off x="1519262" y="3669408"/>
              <a:ext cx="473025" cy="462800"/>
            </a:xfrm>
            <a:prstGeom prst="rect">
              <a:avLst/>
            </a:prstGeom>
          </p:spPr>
        </p:pic>
        <p:pic>
          <p:nvPicPr>
            <p:cNvPr id="28" name="图片 27"/>
            <p:cNvPicPr>
              <a:picLocks noChangeAspect="1"/>
            </p:cNvPicPr>
            <p:nvPr/>
          </p:nvPicPr>
          <p:blipFill>
            <a:blip r:embed="rId1"/>
            <a:stretch>
              <a:fillRect/>
            </a:stretch>
          </p:blipFill>
          <p:spPr>
            <a:xfrm>
              <a:off x="4412746" y="3687641"/>
              <a:ext cx="473025" cy="462800"/>
            </a:xfrm>
            <a:prstGeom prst="rect">
              <a:avLst/>
            </a:prstGeom>
          </p:spPr>
        </p:pic>
        <p:pic>
          <p:nvPicPr>
            <p:cNvPr id="29" name="图片 28"/>
            <p:cNvPicPr>
              <a:picLocks noChangeAspect="1"/>
            </p:cNvPicPr>
            <p:nvPr/>
          </p:nvPicPr>
          <p:blipFill>
            <a:blip r:embed="rId1"/>
            <a:stretch>
              <a:fillRect/>
            </a:stretch>
          </p:blipFill>
          <p:spPr>
            <a:xfrm>
              <a:off x="7306230" y="3707717"/>
              <a:ext cx="473025" cy="462800"/>
            </a:xfrm>
            <a:prstGeom prst="rect">
              <a:avLst/>
            </a:prstGeom>
          </p:spPr>
        </p:pic>
        <p:pic>
          <p:nvPicPr>
            <p:cNvPr id="30" name="图片 29"/>
            <p:cNvPicPr>
              <a:picLocks noChangeAspect="1"/>
            </p:cNvPicPr>
            <p:nvPr/>
          </p:nvPicPr>
          <p:blipFill>
            <a:blip r:embed="rId1"/>
            <a:stretch>
              <a:fillRect/>
            </a:stretch>
          </p:blipFill>
          <p:spPr>
            <a:xfrm>
              <a:off x="10199713" y="3696196"/>
              <a:ext cx="473025" cy="462800"/>
            </a:xfrm>
            <a:prstGeom prst="rect">
              <a:avLst/>
            </a:prstGeom>
          </p:spPr>
        </p:pic>
      </p:grpSp>
      <p:grpSp>
        <p:nvGrpSpPr>
          <p:cNvPr id="6" name="组合 5"/>
          <p:cNvGrpSpPr/>
          <p:nvPr/>
        </p:nvGrpSpPr>
        <p:grpSpPr>
          <a:xfrm>
            <a:off x="483606" y="1784329"/>
            <a:ext cx="2338106" cy="1404171"/>
            <a:chOff x="588381" y="2165329"/>
            <a:chExt cx="2338106" cy="1404171"/>
          </a:xfrm>
        </p:grpSpPr>
        <p:sp>
          <p:nvSpPr>
            <p:cNvPr id="51" name="矩形 50"/>
            <p:cNvSpPr/>
            <p:nvPr/>
          </p:nvSpPr>
          <p:spPr>
            <a:xfrm>
              <a:off x="776359" y="2165329"/>
              <a:ext cx="1962150" cy="494058"/>
            </a:xfrm>
            <a:prstGeom prst="rect">
              <a:avLst/>
            </a:prstGeom>
            <a:solidFill>
              <a:srgbClr val="FFFFFF"/>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37"/>
            <p:cNvSpPr txBox="1"/>
            <p:nvPr/>
          </p:nvSpPr>
          <p:spPr>
            <a:xfrm>
              <a:off x="588381" y="2830836"/>
              <a:ext cx="2338106" cy="738664"/>
            </a:xfrm>
            <a:prstGeom prst="rect">
              <a:avLst/>
            </a:prstGeom>
            <a:noFill/>
          </p:spPr>
          <p:txBody>
            <a:bodyPr wrap="square">
              <a:spAutoFit/>
            </a:bodyPr>
            <a:lstStyle>
              <a:lvl1pPr eaLnBrk="0" hangingPunct="0">
                <a:defRPr sz="1300">
                  <a:solidFill>
                    <a:schemeClr val="tx1"/>
                  </a:solidFill>
                  <a:latin typeface="Tw Cen MT" panose="020B0602020104020603" pitchFamily="34" charset="0"/>
                  <a:ea typeface="MS PGothic" panose="020B0600070205080204" pitchFamily="34" charset="-128"/>
                </a:defRPr>
              </a:lvl1pPr>
              <a:lvl2pPr marL="742950" indent="-285750" eaLnBrk="0" hangingPunct="0">
                <a:defRPr sz="1300">
                  <a:solidFill>
                    <a:schemeClr val="tx1"/>
                  </a:solidFill>
                  <a:latin typeface="Tw Cen MT" panose="020B0602020104020603" pitchFamily="34" charset="0"/>
                  <a:ea typeface="MS PGothic" panose="020B0600070205080204" pitchFamily="34" charset="-128"/>
                </a:defRPr>
              </a:lvl2pPr>
              <a:lvl3pPr marL="1143000" indent="-228600" eaLnBrk="0" hangingPunct="0">
                <a:defRPr sz="1300">
                  <a:solidFill>
                    <a:schemeClr val="tx1"/>
                  </a:solidFill>
                  <a:latin typeface="Tw Cen MT" panose="020B0602020104020603" pitchFamily="34" charset="0"/>
                  <a:ea typeface="MS PGothic" panose="020B0600070205080204" pitchFamily="34" charset="-128"/>
                </a:defRPr>
              </a:lvl3pPr>
              <a:lvl4pPr marL="1600200" indent="-228600" eaLnBrk="0" hangingPunct="0">
                <a:defRPr sz="1300">
                  <a:solidFill>
                    <a:schemeClr val="tx1"/>
                  </a:solidFill>
                  <a:latin typeface="Tw Cen MT" panose="020B0602020104020603" pitchFamily="34" charset="0"/>
                  <a:ea typeface="MS PGothic" panose="020B0600070205080204" pitchFamily="34" charset="-128"/>
                </a:defRPr>
              </a:lvl4pPr>
              <a:lvl5pPr marL="2057400" indent="-228600" eaLnBrk="0" hangingPunct="0">
                <a:defRPr sz="1300">
                  <a:solidFill>
                    <a:schemeClr val="tx1"/>
                  </a:solidFill>
                  <a:latin typeface="Tw Cen MT" panose="020B0602020104020603" pitchFamily="34" charset="0"/>
                  <a:ea typeface="MS PGothic" panose="020B0600070205080204" pitchFamily="34" charset="-128"/>
                </a:defRPr>
              </a:lvl5pPr>
              <a:lvl6pPr marL="25146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6pPr>
              <a:lvl7pPr marL="29718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7pPr>
              <a:lvl8pPr marL="34290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8pPr>
              <a:lvl9pPr marL="38862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9pPr>
            </a:lstStyle>
            <a:p>
              <a:pPr algn="ctr" fontAlgn="auto">
                <a:lnSpc>
                  <a:spcPct val="150000"/>
                </a:lnSpc>
              </a:pPr>
              <a:r>
                <a:rPr lang="zh-CN" altLang="en-US" sz="1400" dirty="0">
                  <a:latin typeface="隶书" panose="02010509060101010101" pitchFamily="49" charset="-122"/>
                  <a:ea typeface="隶书" panose="02010509060101010101" pitchFamily="49" charset="-122"/>
                  <a:sym typeface="+mn-ea"/>
                </a:rPr>
                <a:t>单击此处添加段落文本单击此处添加段落文本 </a:t>
              </a:r>
              <a:endParaRPr lang="en-US" altLang="zh-CN" sz="1400" dirty="0">
                <a:latin typeface="隶书" panose="02010509060101010101" pitchFamily="49" charset="-122"/>
                <a:ea typeface="隶书" panose="02010509060101010101" pitchFamily="49" charset="-122"/>
                <a:sym typeface="+mn-ea"/>
              </a:endParaRPr>
            </a:p>
          </p:txBody>
        </p:sp>
        <p:sp>
          <p:nvSpPr>
            <p:cNvPr id="63" name="文本框 5"/>
            <p:cNvSpPr txBox="1">
              <a:spLocks noChangeArrowheads="1"/>
            </p:cNvSpPr>
            <p:nvPr/>
          </p:nvSpPr>
          <p:spPr bwMode="auto">
            <a:xfrm>
              <a:off x="890851" y="2188316"/>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2000" b="1" dirty="0">
                  <a:latin typeface="隶书" panose="02010509060101010101" pitchFamily="49" charset="-122"/>
                  <a:ea typeface="隶书" panose="02010509060101010101" pitchFamily="49" charset="-122"/>
                  <a:sym typeface="宋体" panose="02010600030101010101" pitchFamily="2" charset="-122"/>
                </a:rPr>
                <a:t>单击输入标题</a:t>
              </a:r>
              <a:endParaRPr lang="zh-CN" altLang="en-US" sz="2000" b="1" dirty="0">
                <a:latin typeface="隶书" panose="02010509060101010101" pitchFamily="49" charset="-122"/>
                <a:ea typeface="隶书" panose="02010509060101010101" pitchFamily="49" charset="-122"/>
                <a:sym typeface="宋体" panose="02010600030101010101" pitchFamily="2" charset="-122"/>
              </a:endParaRPr>
            </a:p>
          </p:txBody>
        </p:sp>
      </p:grpSp>
      <p:grpSp>
        <p:nvGrpSpPr>
          <p:cNvPr id="67" name="组合 66"/>
          <p:cNvGrpSpPr/>
          <p:nvPr/>
        </p:nvGrpSpPr>
        <p:grpSpPr>
          <a:xfrm>
            <a:off x="3375430" y="4041194"/>
            <a:ext cx="2338106" cy="1404171"/>
            <a:chOff x="588381" y="2165329"/>
            <a:chExt cx="2338106" cy="1404171"/>
          </a:xfrm>
        </p:grpSpPr>
        <p:sp>
          <p:nvSpPr>
            <p:cNvPr id="68" name="矩形 67"/>
            <p:cNvSpPr/>
            <p:nvPr/>
          </p:nvSpPr>
          <p:spPr>
            <a:xfrm>
              <a:off x="776359" y="2165329"/>
              <a:ext cx="1962150" cy="494058"/>
            </a:xfrm>
            <a:prstGeom prst="rect">
              <a:avLst/>
            </a:prstGeom>
            <a:solidFill>
              <a:srgbClr val="FFFFFF"/>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37"/>
            <p:cNvSpPr txBox="1"/>
            <p:nvPr/>
          </p:nvSpPr>
          <p:spPr>
            <a:xfrm>
              <a:off x="588381" y="2830836"/>
              <a:ext cx="2338106" cy="738664"/>
            </a:xfrm>
            <a:prstGeom prst="rect">
              <a:avLst/>
            </a:prstGeom>
            <a:noFill/>
          </p:spPr>
          <p:txBody>
            <a:bodyPr wrap="square">
              <a:spAutoFit/>
            </a:bodyPr>
            <a:lstStyle>
              <a:lvl1pPr eaLnBrk="0" hangingPunct="0">
                <a:defRPr sz="1300">
                  <a:solidFill>
                    <a:schemeClr val="tx1"/>
                  </a:solidFill>
                  <a:latin typeface="Tw Cen MT" panose="020B0602020104020603" pitchFamily="34" charset="0"/>
                  <a:ea typeface="MS PGothic" panose="020B0600070205080204" pitchFamily="34" charset="-128"/>
                </a:defRPr>
              </a:lvl1pPr>
              <a:lvl2pPr marL="742950" indent="-285750" eaLnBrk="0" hangingPunct="0">
                <a:defRPr sz="1300">
                  <a:solidFill>
                    <a:schemeClr val="tx1"/>
                  </a:solidFill>
                  <a:latin typeface="Tw Cen MT" panose="020B0602020104020603" pitchFamily="34" charset="0"/>
                  <a:ea typeface="MS PGothic" panose="020B0600070205080204" pitchFamily="34" charset="-128"/>
                </a:defRPr>
              </a:lvl2pPr>
              <a:lvl3pPr marL="1143000" indent="-228600" eaLnBrk="0" hangingPunct="0">
                <a:defRPr sz="1300">
                  <a:solidFill>
                    <a:schemeClr val="tx1"/>
                  </a:solidFill>
                  <a:latin typeface="Tw Cen MT" panose="020B0602020104020603" pitchFamily="34" charset="0"/>
                  <a:ea typeface="MS PGothic" panose="020B0600070205080204" pitchFamily="34" charset="-128"/>
                </a:defRPr>
              </a:lvl3pPr>
              <a:lvl4pPr marL="1600200" indent="-228600" eaLnBrk="0" hangingPunct="0">
                <a:defRPr sz="1300">
                  <a:solidFill>
                    <a:schemeClr val="tx1"/>
                  </a:solidFill>
                  <a:latin typeface="Tw Cen MT" panose="020B0602020104020603" pitchFamily="34" charset="0"/>
                  <a:ea typeface="MS PGothic" panose="020B0600070205080204" pitchFamily="34" charset="-128"/>
                </a:defRPr>
              </a:lvl4pPr>
              <a:lvl5pPr marL="2057400" indent="-228600" eaLnBrk="0" hangingPunct="0">
                <a:defRPr sz="1300">
                  <a:solidFill>
                    <a:schemeClr val="tx1"/>
                  </a:solidFill>
                  <a:latin typeface="Tw Cen MT" panose="020B0602020104020603" pitchFamily="34" charset="0"/>
                  <a:ea typeface="MS PGothic" panose="020B0600070205080204" pitchFamily="34" charset="-128"/>
                </a:defRPr>
              </a:lvl5pPr>
              <a:lvl6pPr marL="25146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6pPr>
              <a:lvl7pPr marL="29718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7pPr>
              <a:lvl8pPr marL="34290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8pPr>
              <a:lvl9pPr marL="38862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9pPr>
            </a:lstStyle>
            <a:p>
              <a:pPr algn="ctr" fontAlgn="auto">
                <a:lnSpc>
                  <a:spcPct val="150000"/>
                </a:lnSpc>
              </a:pPr>
              <a:r>
                <a:rPr lang="zh-CN" altLang="en-US" sz="1400" dirty="0">
                  <a:latin typeface="隶书" panose="02010509060101010101" pitchFamily="49" charset="-122"/>
                  <a:ea typeface="隶书" panose="02010509060101010101" pitchFamily="49" charset="-122"/>
                  <a:sym typeface="+mn-ea"/>
                </a:rPr>
                <a:t>单击此处添加段落文本单击此处添加段落文本 </a:t>
              </a:r>
              <a:endParaRPr lang="en-US" altLang="zh-CN" sz="1400" dirty="0">
                <a:latin typeface="隶书" panose="02010509060101010101" pitchFamily="49" charset="-122"/>
                <a:ea typeface="隶书" panose="02010509060101010101" pitchFamily="49" charset="-122"/>
                <a:sym typeface="+mn-ea"/>
              </a:endParaRPr>
            </a:p>
          </p:txBody>
        </p:sp>
        <p:sp>
          <p:nvSpPr>
            <p:cNvPr id="70" name="文本框 5"/>
            <p:cNvSpPr txBox="1">
              <a:spLocks noChangeArrowheads="1"/>
            </p:cNvSpPr>
            <p:nvPr/>
          </p:nvSpPr>
          <p:spPr bwMode="auto">
            <a:xfrm>
              <a:off x="890851" y="2188316"/>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2000" b="1" dirty="0">
                  <a:latin typeface="隶书" panose="02010509060101010101" pitchFamily="49" charset="-122"/>
                  <a:ea typeface="隶书" panose="02010509060101010101" pitchFamily="49" charset="-122"/>
                  <a:sym typeface="宋体" panose="02010600030101010101" pitchFamily="2" charset="-122"/>
                </a:rPr>
                <a:t>单击输入标题</a:t>
              </a:r>
              <a:endParaRPr lang="zh-CN" altLang="en-US" sz="2000" b="1" dirty="0">
                <a:latin typeface="隶书" panose="02010509060101010101" pitchFamily="49" charset="-122"/>
                <a:ea typeface="隶书" panose="02010509060101010101" pitchFamily="49" charset="-122"/>
                <a:sym typeface="宋体" panose="02010600030101010101" pitchFamily="2" charset="-122"/>
              </a:endParaRPr>
            </a:p>
          </p:txBody>
        </p:sp>
      </p:grpSp>
      <p:grpSp>
        <p:nvGrpSpPr>
          <p:cNvPr id="71" name="组合 70"/>
          <p:cNvGrpSpPr/>
          <p:nvPr/>
        </p:nvGrpSpPr>
        <p:grpSpPr>
          <a:xfrm>
            <a:off x="6290493" y="1752658"/>
            <a:ext cx="2338106" cy="1404171"/>
            <a:chOff x="588381" y="2165329"/>
            <a:chExt cx="2338106" cy="1404171"/>
          </a:xfrm>
        </p:grpSpPr>
        <p:sp>
          <p:nvSpPr>
            <p:cNvPr id="72" name="矩形 71"/>
            <p:cNvSpPr/>
            <p:nvPr/>
          </p:nvSpPr>
          <p:spPr>
            <a:xfrm>
              <a:off x="776359" y="2165329"/>
              <a:ext cx="1962150" cy="494058"/>
            </a:xfrm>
            <a:prstGeom prst="rect">
              <a:avLst/>
            </a:prstGeom>
            <a:solidFill>
              <a:srgbClr val="FFFFFF"/>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37"/>
            <p:cNvSpPr txBox="1"/>
            <p:nvPr/>
          </p:nvSpPr>
          <p:spPr>
            <a:xfrm>
              <a:off x="588381" y="2830836"/>
              <a:ext cx="2338106" cy="738664"/>
            </a:xfrm>
            <a:prstGeom prst="rect">
              <a:avLst/>
            </a:prstGeom>
            <a:noFill/>
          </p:spPr>
          <p:txBody>
            <a:bodyPr wrap="square">
              <a:spAutoFit/>
            </a:bodyPr>
            <a:lstStyle>
              <a:lvl1pPr eaLnBrk="0" hangingPunct="0">
                <a:defRPr sz="1300">
                  <a:solidFill>
                    <a:schemeClr val="tx1"/>
                  </a:solidFill>
                  <a:latin typeface="Tw Cen MT" panose="020B0602020104020603" pitchFamily="34" charset="0"/>
                  <a:ea typeface="MS PGothic" panose="020B0600070205080204" pitchFamily="34" charset="-128"/>
                </a:defRPr>
              </a:lvl1pPr>
              <a:lvl2pPr marL="742950" indent="-285750" eaLnBrk="0" hangingPunct="0">
                <a:defRPr sz="1300">
                  <a:solidFill>
                    <a:schemeClr val="tx1"/>
                  </a:solidFill>
                  <a:latin typeface="Tw Cen MT" panose="020B0602020104020603" pitchFamily="34" charset="0"/>
                  <a:ea typeface="MS PGothic" panose="020B0600070205080204" pitchFamily="34" charset="-128"/>
                </a:defRPr>
              </a:lvl2pPr>
              <a:lvl3pPr marL="1143000" indent="-228600" eaLnBrk="0" hangingPunct="0">
                <a:defRPr sz="1300">
                  <a:solidFill>
                    <a:schemeClr val="tx1"/>
                  </a:solidFill>
                  <a:latin typeface="Tw Cen MT" panose="020B0602020104020603" pitchFamily="34" charset="0"/>
                  <a:ea typeface="MS PGothic" panose="020B0600070205080204" pitchFamily="34" charset="-128"/>
                </a:defRPr>
              </a:lvl3pPr>
              <a:lvl4pPr marL="1600200" indent="-228600" eaLnBrk="0" hangingPunct="0">
                <a:defRPr sz="1300">
                  <a:solidFill>
                    <a:schemeClr val="tx1"/>
                  </a:solidFill>
                  <a:latin typeface="Tw Cen MT" panose="020B0602020104020603" pitchFamily="34" charset="0"/>
                  <a:ea typeface="MS PGothic" panose="020B0600070205080204" pitchFamily="34" charset="-128"/>
                </a:defRPr>
              </a:lvl4pPr>
              <a:lvl5pPr marL="2057400" indent="-228600" eaLnBrk="0" hangingPunct="0">
                <a:defRPr sz="1300">
                  <a:solidFill>
                    <a:schemeClr val="tx1"/>
                  </a:solidFill>
                  <a:latin typeface="Tw Cen MT" panose="020B0602020104020603" pitchFamily="34" charset="0"/>
                  <a:ea typeface="MS PGothic" panose="020B0600070205080204" pitchFamily="34" charset="-128"/>
                </a:defRPr>
              </a:lvl5pPr>
              <a:lvl6pPr marL="25146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6pPr>
              <a:lvl7pPr marL="29718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7pPr>
              <a:lvl8pPr marL="34290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8pPr>
              <a:lvl9pPr marL="38862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9pPr>
            </a:lstStyle>
            <a:p>
              <a:pPr algn="ctr" fontAlgn="auto">
                <a:lnSpc>
                  <a:spcPct val="150000"/>
                </a:lnSpc>
              </a:pPr>
              <a:r>
                <a:rPr lang="zh-CN" altLang="en-US" sz="1400" dirty="0">
                  <a:latin typeface="隶书" panose="02010509060101010101" pitchFamily="49" charset="-122"/>
                  <a:ea typeface="隶书" panose="02010509060101010101" pitchFamily="49" charset="-122"/>
                  <a:sym typeface="+mn-ea"/>
                </a:rPr>
                <a:t>单击此处添加段落文本单击此处添加段落文本 </a:t>
              </a:r>
              <a:endParaRPr lang="en-US" altLang="zh-CN" sz="1400" dirty="0">
                <a:latin typeface="隶书" panose="02010509060101010101" pitchFamily="49" charset="-122"/>
                <a:ea typeface="隶书" panose="02010509060101010101" pitchFamily="49" charset="-122"/>
                <a:sym typeface="+mn-ea"/>
              </a:endParaRPr>
            </a:p>
          </p:txBody>
        </p:sp>
        <p:sp>
          <p:nvSpPr>
            <p:cNvPr id="74" name="文本框 5"/>
            <p:cNvSpPr txBox="1">
              <a:spLocks noChangeArrowheads="1"/>
            </p:cNvSpPr>
            <p:nvPr/>
          </p:nvSpPr>
          <p:spPr bwMode="auto">
            <a:xfrm>
              <a:off x="890851" y="2188316"/>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2000" b="1" dirty="0">
                  <a:latin typeface="隶书" panose="02010509060101010101" pitchFamily="49" charset="-122"/>
                  <a:ea typeface="隶书" panose="02010509060101010101" pitchFamily="49" charset="-122"/>
                  <a:sym typeface="宋体" panose="02010600030101010101" pitchFamily="2" charset="-122"/>
                </a:rPr>
                <a:t>单击输入标题</a:t>
              </a:r>
              <a:endParaRPr lang="zh-CN" altLang="en-US" sz="2000" b="1" dirty="0">
                <a:latin typeface="隶书" panose="02010509060101010101" pitchFamily="49" charset="-122"/>
                <a:ea typeface="隶书" panose="02010509060101010101" pitchFamily="49" charset="-122"/>
                <a:sym typeface="宋体" panose="02010600030101010101" pitchFamily="2" charset="-122"/>
              </a:endParaRPr>
            </a:p>
          </p:txBody>
        </p:sp>
      </p:grpSp>
      <p:grpSp>
        <p:nvGrpSpPr>
          <p:cNvPr id="75" name="组合 74"/>
          <p:cNvGrpSpPr/>
          <p:nvPr/>
        </p:nvGrpSpPr>
        <p:grpSpPr>
          <a:xfrm>
            <a:off x="9182317" y="4009523"/>
            <a:ext cx="2338106" cy="1404171"/>
            <a:chOff x="588381" y="2165329"/>
            <a:chExt cx="2338106" cy="1404171"/>
          </a:xfrm>
        </p:grpSpPr>
        <p:sp>
          <p:nvSpPr>
            <p:cNvPr id="76" name="矩形 75"/>
            <p:cNvSpPr/>
            <p:nvPr/>
          </p:nvSpPr>
          <p:spPr>
            <a:xfrm>
              <a:off x="776359" y="2165329"/>
              <a:ext cx="1962150" cy="494058"/>
            </a:xfrm>
            <a:prstGeom prst="rect">
              <a:avLst/>
            </a:prstGeom>
            <a:solidFill>
              <a:srgbClr val="FFFFFF"/>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37"/>
            <p:cNvSpPr txBox="1"/>
            <p:nvPr/>
          </p:nvSpPr>
          <p:spPr>
            <a:xfrm>
              <a:off x="588381" y="2830836"/>
              <a:ext cx="2338106" cy="738664"/>
            </a:xfrm>
            <a:prstGeom prst="rect">
              <a:avLst/>
            </a:prstGeom>
            <a:noFill/>
          </p:spPr>
          <p:txBody>
            <a:bodyPr wrap="square">
              <a:spAutoFit/>
            </a:bodyPr>
            <a:lstStyle>
              <a:lvl1pPr eaLnBrk="0" hangingPunct="0">
                <a:defRPr sz="1300">
                  <a:solidFill>
                    <a:schemeClr val="tx1"/>
                  </a:solidFill>
                  <a:latin typeface="Tw Cen MT" panose="020B0602020104020603" pitchFamily="34" charset="0"/>
                  <a:ea typeface="MS PGothic" panose="020B0600070205080204" pitchFamily="34" charset="-128"/>
                </a:defRPr>
              </a:lvl1pPr>
              <a:lvl2pPr marL="742950" indent="-285750" eaLnBrk="0" hangingPunct="0">
                <a:defRPr sz="1300">
                  <a:solidFill>
                    <a:schemeClr val="tx1"/>
                  </a:solidFill>
                  <a:latin typeface="Tw Cen MT" panose="020B0602020104020603" pitchFamily="34" charset="0"/>
                  <a:ea typeface="MS PGothic" panose="020B0600070205080204" pitchFamily="34" charset="-128"/>
                </a:defRPr>
              </a:lvl2pPr>
              <a:lvl3pPr marL="1143000" indent="-228600" eaLnBrk="0" hangingPunct="0">
                <a:defRPr sz="1300">
                  <a:solidFill>
                    <a:schemeClr val="tx1"/>
                  </a:solidFill>
                  <a:latin typeface="Tw Cen MT" panose="020B0602020104020603" pitchFamily="34" charset="0"/>
                  <a:ea typeface="MS PGothic" panose="020B0600070205080204" pitchFamily="34" charset="-128"/>
                </a:defRPr>
              </a:lvl3pPr>
              <a:lvl4pPr marL="1600200" indent="-228600" eaLnBrk="0" hangingPunct="0">
                <a:defRPr sz="1300">
                  <a:solidFill>
                    <a:schemeClr val="tx1"/>
                  </a:solidFill>
                  <a:latin typeface="Tw Cen MT" panose="020B0602020104020603" pitchFamily="34" charset="0"/>
                  <a:ea typeface="MS PGothic" panose="020B0600070205080204" pitchFamily="34" charset="-128"/>
                </a:defRPr>
              </a:lvl4pPr>
              <a:lvl5pPr marL="2057400" indent="-228600" eaLnBrk="0" hangingPunct="0">
                <a:defRPr sz="1300">
                  <a:solidFill>
                    <a:schemeClr val="tx1"/>
                  </a:solidFill>
                  <a:latin typeface="Tw Cen MT" panose="020B0602020104020603" pitchFamily="34" charset="0"/>
                  <a:ea typeface="MS PGothic" panose="020B0600070205080204" pitchFamily="34" charset="-128"/>
                </a:defRPr>
              </a:lvl5pPr>
              <a:lvl6pPr marL="25146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6pPr>
              <a:lvl7pPr marL="29718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7pPr>
              <a:lvl8pPr marL="34290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8pPr>
              <a:lvl9pPr marL="38862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9pPr>
            </a:lstStyle>
            <a:p>
              <a:pPr algn="ctr" fontAlgn="auto">
                <a:lnSpc>
                  <a:spcPct val="150000"/>
                </a:lnSpc>
              </a:pPr>
              <a:r>
                <a:rPr lang="zh-CN" altLang="en-US" sz="1400" dirty="0">
                  <a:latin typeface="隶书" panose="02010509060101010101" pitchFamily="49" charset="-122"/>
                  <a:ea typeface="隶书" panose="02010509060101010101" pitchFamily="49" charset="-122"/>
                  <a:sym typeface="+mn-ea"/>
                </a:rPr>
                <a:t>单击此处添加段落文本单击此处添加段落文本 </a:t>
              </a:r>
              <a:endParaRPr lang="en-US" altLang="zh-CN" sz="1400" dirty="0">
                <a:latin typeface="隶书" panose="02010509060101010101" pitchFamily="49" charset="-122"/>
                <a:ea typeface="隶书" panose="02010509060101010101" pitchFamily="49" charset="-122"/>
                <a:sym typeface="+mn-ea"/>
              </a:endParaRPr>
            </a:p>
          </p:txBody>
        </p:sp>
        <p:sp>
          <p:nvSpPr>
            <p:cNvPr id="78" name="文本框 5"/>
            <p:cNvSpPr txBox="1">
              <a:spLocks noChangeArrowheads="1"/>
            </p:cNvSpPr>
            <p:nvPr/>
          </p:nvSpPr>
          <p:spPr bwMode="auto">
            <a:xfrm>
              <a:off x="890851" y="2188316"/>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2000" b="1" dirty="0">
                  <a:latin typeface="隶书" panose="02010509060101010101" pitchFamily="49" charset="-122"/>
                  <a:ea typeface="隶书" panose="02010509060101010101" pitchFamily="49" charset="-122"/>
                  <a:sym typeface="宋体" panose="02010600030101010101" pitchFamily="2" charset="-122"/>
                </a:rPr>
                <a:t>单击输入标题</a:t>
              </a:r>
              <a:endParaRPr lang="zh-CN" altLang="en-US" sz="2000" b="1" dirty="0">
                <a:latin typeface="隶书" panose="02010509060101010101" pitchFamily="49" charset="-122"/>
                <a:ea typeface="隶书" panose="02010509060101010101" pitchFamily="49" charset="-122"/>
                <a:sym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wipe(down)">
                                      <p:cBhvr>
                                        <p:cTn id="15" dur="500"/>
                                        <p:tgtEl>
                                          <p:spTgt spid="6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wipe(down)">
                                      <p:cBhvr>
                                        <p:cTn id="19" dur="500"/>
                                        <p:tgtEl>
                                          <p:spTgt spid="71"/>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wipe(down)">
                                      <p:cBhvr>
                                        <p:cTn id="23"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753100" y="4626532"/>
            <a:ext cx="5114925" cy="584775"/>
            <a:chOff x="5695950" y="1969799"/>
            <a:chExt cx="5114925" cy="584775"/>
          </a:xfrm>
        </p:grpSpPr>
        <p:sp>
          <p:nvSpPr>
            <p:cNvPr id="6" name="矩形: 圆角 5"/>
            <p:cNvSpPr/>
            <p:nvPr/>
          </p:nvSpPr>
          <p:spPr>
            <a:xfrm>
              <a:off x="5695950" y="2114550"/>
              <a:ext cx="3724275" cy="29527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5695950" y="2114550"/>
              <a:ext cx="2371725" cy="295275"/>
            </a:xfrm>
            <a:prstGeom prst="roundRect">
              <a:avLst/>
            </a:prstGeom>
            <a:solidFill>
              <a:srgbClr val="0068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9"/>
            <p:cNvSpPr txBox="1"/>
            <p:nvPr/>
          </p:nvSpPr>
          <p:spPr>
            <a:xfrm>
              <a:off x="9782637" y="1969799"/>
              <a:ext cx="1028238" cy="584775"/>
            </a:xfrm>
            <a:prstGeom prst="rect">
              <a:avLst/>
            </a:prstGeom>
            <a:noFill/>
            <a:ln w="9525">
              <a:noFill/>
            </a:ln>
          </p:spPr>
          <p:txBody>
            <a:bodyPr wrap="square" anchor="ctr">
              <a:spAutoFit/>
            </a:bodyPr>
            <a:lstStyle/>
            <a:p>
              <a:pPr lvl="0" indent="0" eaLnBrk="1" hangingPunct="1"/>
              <a:r>
                <a:rPr lang="en-US" altLang="zh-CN" sz="3200" dirty="0">
                  <a:latin typeface="Impact" panose="020B0806030902050204" pitchFamily="34" charset="0"/>
                  <a:ea typeface="微软雅黑" panose="020B0503020204020204" pitchFamily="34" charset="-122"/>
                </a:rPr>
                <a:t>75%</a:t>
              </a:r>
              <a:endParaRPr lang="en-US" altLang="zh-CN" sz="3200" dirty="0">
                <a:latin typeface="Impact" panose="020B0806030902050204" pitchFamily="34" charset="0"/>
                <a:ea typeface="微软雅黑" panose="020B0503020204020204" pitchFamily="34" charset="-122"/>
              </a:endParaRPr>
            </a:p>
          </p:txBody>
        </p:sp>
      </p:grpSp>
      <p:grpSp>
        <p:nvGrpSpPr>
          <p:cNvPr id="10" name="组合 9"/>
          <p:cNvGrpSpPr/>
          <p:nvPr/>
        </p:nvGrpSpPr>
        <p:grpSpPr>
          <a:xfrm>
            <a:off x="5753100" y="5474840"/>
            <a:ext cx="5048249" cy="584775"/>
            <a:chOff x="5695950" y="1969799"/>
            <a:chExt cx="5048249" cy="584775"/>
          </a:xfrm>
        </p:grpSpPr>
        <p:sp>
          <p:nvSpPr>
            <p:cNvPr id="11" name="矩形: 圆角 10"/>
            <p:cNvSpPr/>
            <p:nvPr/>
          </p:nvSpPr>
          <p:spPr>
            <a:xfrm>
              <a:off x="5695950" y="2114550"/>
              <a:ext cx="3724275" cy="29527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p:nvSpPr>
          <p:spPr>
            <a:xfrm>
              <a:off x="5695950" y="2114550"/>
              <a:ext cx="2952750" cy="295275"/>
            </a:xfrm>
            <a:prstGeom prst="roundRect">
              <a:avLst/>
            </a:prstGeom>
            <a:solidFill>
              <a:srgbClr val="B425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9"/>
            <p:cNvSpPr txBox="1"/>
            <p:nvPr/>
          </p:nvSpPr>
          <p:spPr>
            <a:xfrm>
              <a:off x="9782636" y="1969799"/>
              <a:ext cx="961563" cy="584775"/>
            </a:xfrm>
            <a:prstGeom prst="rect">
              <a:avLst/>
            </a:prstGeom>
            <a:noFill/>
            <a:ln w="9525">
              <a:noFill/>
            </a:ln>
          </p:spPr>
          <p:txBody>
            <a:bodyPr wrap="square" anchor="ctr">
              <a:spAutoFit/>
            </a:bodyPr>
            <a:lstStyle/>
            <a:p>
              <a:pPr lvl="0" indent="0" eaLnBrk="1" hangingPunct="1"/>
              <a:r>
                <a:rPr lang="en-US" altLang="zh-CN" sz="3200" dirty="0">
                  <a:latin typeface="Impact" panose="020B0806030902050204" pitchFamily="34" charset="0"/>
                  <a:ea typeface="微软雅黑" panose="020B0503020204020204" pitchFamily="34" charset="-122"/>
                </a:rPr>
                <a:t>85%</a:t>
              </a:r>
              <a:endParaRPr lang="en-US" altLang="zh-CN" sz="3200" dirty="0">
                <a:latin typeface="Impact" panose="020B0806030902050204" pitchFamily="34" charset="0"/>
                <a:ea typeface="微软雅黑" panose="020B0503020204020204" pitchFamily="34" charset="-122"/>
              </a:endParaRPr>
            </a:p>
          </p:txBody>
        </p:sp>
      </p:grpSp>
      <p:grpSp>
        <p:nvGrpSpPr>
          <p:cNvPr id="14" name="组合 13"/>
          <p:cNvGrpSpPr/>
          <p:nvPr/>
        </p:nvGrpSpPr>
        <p:grpSpPr>
          <a:xfrm>
            <a:off x="5753100" y="3778223"/>
            <a:ext cx="5048249" cy="584775"/>
            <a:chOff x="5695950" y="1969799"/>
            <a:chExt cx="5048249" cy="584775"/>
          </a:xfrm>
        </p:grpSpPr>
        <p:sp>
          <p:nvSpPr>
            <p:cNvPr id="15" name="矩形: 圆角 14"/>
            <p:cNvSpPr/>
            <p:nvPr/>
          </p:nvSpPr>
          <p:spPr>
            <a:xfrm>
              <a:off x="5695950" y="2114550"/>
              <a:ext cx="3724275" cy="29527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p:cNvSpPr/>
            <p:nvPr/>
          </p:nvSpPr>
          <p:spPr>
            <a:xfrm>
              <a:off x="5695950" y="2114550"/>
              <a:ext cx="1838325" cy="295275"/>
            </a:xfrm>
            <a:prstGeom prst="roundRect">
              <a:avLst/>
            </a:prstGeom>
            <a:solidFill>
              <a:srgbClr val="B425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9"/>
            <p:cNvSpPr txBox="1"/>
            <p:nvPr/>
          </p:nvSpPr>
          <p:spPr>
            <a:xfrm>
              <a:off x="9782636" y="1969799"/>
              <a:ext cx="961563" cy="584775"/>
            </a:xfrm>
            <a:prstGeom prst="rect">
              <a:avLst/>
            </a:prstGeom>
            <a:noFill/>
            <a:ln w="9525">
              <a:noFill/>
            </a:ln>
          </p:spPr>
          <p:txBody>
            <a:bodyPr wrap="square" anchor="ctr">
              <a:spAutoFit/>
            </a:bodyPr>
            <a:lstStyle/>
            <a:p>
              <a:pPr lvl="0" indent="0" eaLnBrk="1" hangingPunct="1"/>
              <a:r>
                <a:rPr lang="en-US" altLang="zh-CN" sz="3200" dirty="0">
                  <a:latin typeface="Impact" panose="020B0806030902050204" pitchFamily="34" charset="0"/>
                  <a:ea typeface="微软雅黑" panose="020B0503020204020204" pitchFamily="34" charset="-122"/>
                </a:rPr>
                <a:t>45%</a:t>
              </a:r>
              <a:endParaRPr lang="en-US" altLang="zh-CN" sz="3200" dirty="0">
                <a:latin typeface="Impact" panose="020B0806030902050204" pitchFamily="34" charset="0"/>
                <a:ea typeface="微软雅黑" panose="020B0503020204020204" pitchFamily="34" charset="-122"/>
              </a:endParaRPr>
            </a:p>
          </p:txBody>
        </p:sp>
      </p:gr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9624" r="28571"/>
          <a:stretch>
            <a:fillRect/>
          </a:stretch>
        </p:blipFill>
        <p:spPr>
          <a:xfrm>
            <a:off x="1454353" y="1689258"/>
            <a:ext cx="3577031" cy="4225608"/>
          </a:xfrm>
          <a:prstGeom prst="rect">
            <a:avLst/>
          </a:prstGeom>
          <a:effectLst>
            <a:outerShdw blurRad="50800" dist="38100" dir="2700000" algn="tl" rotWithShape="0">
              <a:prstClr val="black">
                <a:alpha val="40000"/>
              </a:prstClr>
            </a:outerShdw>
          </a:effectLst>
        </p:spPr>
      </p:pic>
      <p:grpSp>
        <p:nvGrpSpPr>
          <p:cNvPr id="2" name="组合 1"/>
          <p:cNvGrpSpPr/>
          <p:nvPr/>
        </p:nvGrpSpPr>
        <p:grpSpPr>
          <a:xfrm>
            <a:off x="5869730" y="1663620"/>
            <a:ext cx="4998296" cy="1295000"/>
            <a:chOff x="5869730" y="1663620"/>
            <a:chExt cx="4998296" cy="1295000"/>
          </a:xfrm>
        </p:grpSpPr>
        <p:sp>
          <p:nvSpPr>
            <p:cNvPr id="19" name="矩形 18"/>
            <p:cNvSpPr/>
            <p:nvPr/>
          </p:nvSpPr>
          <p:spPr>
            <a:xfrm>
              <a:off x="5981508" y="1663620"/>
              <a:ext cx="1962150" cy="494058"/>
            </a:xfrm>
            <a:prstGeom prst="rect">
              <a:avLst/>
            </a:prstGeom>
            <a:solidFill>
              <a:srgbClr val="FFFFFF"/>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7"/>
            <p:cNvSpPr txBox="1"/>
            <p:nvPr/>
          </p:nvSpPr>
          <p:spPr>
            <a:xfrm>
              <a:off x="5869730" y="2270418"/>
              <a:ext cx="4998296" cy="688202"/>
            </a:xfrm>
            <a:prstGeom prst="rect">
              <a:avLst/>
            </a:prstGeom>
            <a:noFill/>
          </p:spPr>
          <p:txBody>
            <a:bodyPr wrap="square">
              <a:spAutoFit/>
            </a:bodyPr>
            <a:lstStyle>
              <a:lvl1pPr eaLnBrk="0" hangingPunct="0">
                <a:defRPr sz="1300">
                  <a:solidFill>
                    <a:schemeClr val="tx1"/>
                  </a:solidFill>
                  <a:latin typeface="Tw Cen MT" panose="020B0602020104020603" pitchFamily="34" charset="0"/>
                  <a:ea typeface="MS PGothic" panose="020B0600070205080204" pitchFamily="34" charset="-128"/>
                </a:defRPr>
              </a:lvl1pPr>
              <a:lvl2pPr marL="742950" indent="-285750" eaLnBrk="0" hangingPunct="0">
                <a:defRPr sz="1300">
                  <a:solidFill>
                    <a:schemeClr val="tx1"/>
                  </a:solidFill>
                  <a:latin typeface="Tw Cen MT" panose="020B0602020104020603" pitchFamily="34" charset="0"/>
                  <a:ea typeface="MS PGothic" panose="020B0600070205080204" pitchFamily="34" charset="-128"/>
                </a:defRPr>
              </a:lvl2pPr>
              <a:lvl3pPr marL="1143000" indent="-228600" eaLnBrk="0" hangingPunct="0">
                <a:defRPr sz="1300">
                  <a:solidFill>
                    <a:schemeClr val="tx1"/>
                  </a:solidFill>
                  <a:latin typeface="Tw Cen MT" panose="020B0602020104020603" pitchFamily="34" charset="0"/>
                  <a:ea typeface="MS PGothic" panose="020B0600070205080204" pitchFamily="34" charset="-128"/>
                </a:defRPr>
              </a:lvl3pPr>
              <a:lvl4pPr marL="1600200" indent="-228600" eaLnBrk="0" hangingPunct="0">
                <a:defRPr sz="1300">
                  <a:solidFill>
                    <a:schemeClr val="tx1"/>
                  </a:solidFill>
                  <a:latin typeface="Tw Cen MT" panose="020B0602020104020603" pitchFamily="34" charset="0"/>
                  <a:ea typeface="MS PGothic" panose="020B0600070205080204" pitchFamily="34" charset="-128"/>
                </a:defRPr>
              </a:lvl4pPr>
              <a:lvl5pPr marL="2057400" indent="-228600" eaLnBrk="0" hangingPunct="0">
                <a:defRPr sz="1300">
                  <a:solidFill>
                    <a:schemeClr val="tx1"/>
                  </a:solidFill>
                  <a:latin typeface="Tw Cen MT" panose="020B0602020104020603" pitchFamily="34" charset="0"/>
                  <a:ea typeface="MS PGothic" panose="020B0600070205080204" pitchFamily="34" charset="-128"/>
                </a:defRPr>
              </a:lvl5pPr>
              <a:lvl6pPr marL="25146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6pPr>
              <a:lvl7pPr marL="29718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7pPr>
              <a:lvl8pPr marL="34290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8pPr>
              <a:lvl9pPr marL="38862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9pPr>
            </a:lstStyle>
            <a:p>
              <a:pPr>
                <a:lnSpc>
                  <a:spcPct val="150000"/>
                </a:lnSpc>
              </a:pPr>
              <a:r>
                <a:rPr lang="zh-CN" altLang="en-US" sz="1400" dirty="0">
                  <a:latin typeface="隶书" panose="02010509060101010101" pitchFamily="49" charset="-122"/>
                  <a:ea typeface="隶书" panose="02010509060101010101" pitchFamily="49" charset="-122"/>
                  <a:sym typeface="+mn-ea"/>
                </a:rPr>
                <a:t>单击此处添加段落文本单击此处添加段落文本单击此处添加段落文本单击此处添加段落文本 </a:t>
              </a:r>
              <a:endParaRPr lang="en-US" altLang="zh-CN" sz="1400" dirty="0">
                <a:latin typeface="隶书" panose="02010509060101010101" pitchFamily="49" charset="-122"/>
                <a:ea typeface="隶书" panose="02010509060101010101" pitchFamily="49" charset="-122"/>
                <a:sym typeface="+mn-ea"/>
              </a:endParaRPr>
            </a:p>
          </p:txBody>
        </p:sp>
        <p:sp>
          <p:nvSpPr>
            <p:cNvPr id="21" name="文本框 5"/>
            <p:cNvSpPr txBox="1">
              <a:spLocks noChangeArrowheads="1"/>
            </p:cNvSpPr>
            <p:nvPr/>
          </p:nvSpPr>
          <p:spPr bwMode="auto">
            <a:xfrm>
              <a:off x="6096000" y="1686607"/>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2000" b="1" dirty="0">
                  <a:latin typeface="隶书" panose="02010509060101010101" pitchFamily="49" charset="-122"/>
                  <a:ea typeface="隶书" panose="02010509060101010101" pitchFamily="49" charset="-122"/>
                  <a:sym typeface="宋体" panose="02010600030101010101" pitchFamily="2" charset="-122"/>
                </a:rPr>
                <a:t>单击输入标题</a:t>
              </a:r>
              <a:endParaRPr lang="zh-CN" altLang="en-US" sz="2000" b="1" dirty="0">
                <a:latin typeface="隶书" panose="02010509060101010101" pitchFamily="49" charset="-122"/>
                <a:ea typeface="隶书" panose="02010509060101010101" pitchFamily="49" charset="-122"/>
                <a:sym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70707234141"/>
  <p:tag name="MH_LIBRARY" val="GRAPHIC"/>
  <p:tag name="MH_TYPE" val="Text"/>
  <p:tag name="MH_ORDER" val="1"/>
</p:tagLst>
</file>

<file path=ppt/tags/tag2.xml><?xml version="1.0" encoding="utf-8"?>
<p:tagLst xmlns:p="http://schemas.openxmlformats.org/presentationml/2006/main">
  <p:tag name="PA" val="v4.0.0"/>
</p:tagLst>
</file>

<file path=ppt/tags/tag3.xml><?xml version="1.0" encoding="utf-8"?>
<p:tagLst xmlns:p="http://schemas.openxmlformats.org/presentationml/2006/main">
  <p:tag name="MH_TYPE" val="#NeiR#"/>
  <p:tag name="MH_NUMBER" val="1"/>
  <p:tag name="MH_CATEGORY" val="#QiTTB#"/>
  <p:tag name="MH_LAYOUT" val="SubTitleText"/>
  <p:tag name="MH" val="20170707234141"/>
  <p:tag name="MH_LIBRARY" val="GRAPHIC"/>
</p:tagLst>
</file>

<file path=ppt/tags/tag4.xml><?xml version="1.0" encoding="utf-8"?>
<p:tagLst xmlns:p="http://schemas.openxmlformats.org/presentationml/2006/main">
  <p:tag name="MH" val="20170707234141"/>
  <p:tag name="MH_LIBRARY" val="GRAPHIC"/>
  <p:tag name="MH_TYPE" val="Text"/>
  <p:tag name="MH_ORDER" val="1"/>
</p:tagLst>
</file>

<file path=ppt/theme/theme1.xml><?xml version="1.0" encoding="utf-8"?>
<a:theme xmlns:a="http://schemas.openxmlformats.org/drawingml/2006/main" name="hppt://www.92ppt.ne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1692</Words>
  <Application>WPS 演示</Application>
  <PresentationFormat>宽屏</PresentationFormat>
  <Paragraphs>169</Paragraphs>
  <Slides>15</Slides>
  <Notes>4</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15</vt:i4>
      </vt:variant>
    </vt:vector>
  </HeadingPairs>
  <TitlesOfParts>
    <vt:vector size="38" baseType="lpstr">
      <vt:lpstr>Arial</vt:lpstr>
      <vt:lpstr>宋体</vt:lpstr>
      <vt:lpstr>Wingdings</vt:lpstr>
      <vt:lpstr>微软雅黑</vt:lpstr>
      <vt:lpstr>隶书</vt:lpstr>
      <vt:lpstr>Open Sans Light</vt:lpstr>
      <vt:lpstr>Impact</vt:lpstr>
      <vt:lpstr>Calibri Light</vt:lpstr>
      <vt:lpstr>方正宋刻本秀楷简体</vt:lpstr>
      <vt:lpstr>Tw Cen MT</vt:lpstr>
      <vt:lpstr>MS PGothic</vt:lpstr>
      <vt:lpstr>Simply City Light</vt:lpstr>
      <vt:lpstr>SimSun-ExtB</vt:lpstr>
      <vt:lpstr>Ebrima</vt:lpstr>
      <vt:lpstr>Calibri</vt:lpstr>
      <vt:lpstr>微软雅黑 Light</vt:lpstr>
      <vt:lpstr>Open Sans</vt:lpstr>
      <vt:lpstr>等线</vt:lpstr>
      <vt:lpstr>Arial Unicode MS</vt:lpstr>
      <vt:lpstr>等线 Light</vt:lpstr>
      <vt:lpstr>Segoe Print</vt:lpstr>
      <vt:lpstr>Yu Gothic UI Light</vt:lpstr>
      <vt:lpstr>hppt://www.92ppt.net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A尚设计素材https://shop581232164.taobao.com/</Company>
  <LinksUpToDate>false</LinksUpToDate>
  <SharedDoc>false</SharedDoc>
  <HyperlinksChanged>false</HyperlinksChanged>
  <AppVersion>14.0000</AppVersion>
  <Manager>A尚设计素材https://shop581232164.taobao.com/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A尚设计素材https://shop581232164.taobao.com/</dc:title>
  <dc:creator>A尚设计素材https://shop581232164.taobao.com/</dc:creator>
  <cp:keywords>A尚设计素材https:/shop581232164.taobao.com</cp:keywords>
  <dc:description>A尚设计素材https://shop581232164.taobao.com/</dc:description>
  <cp:category>A尚设计素材https://shop581232164.taobao.com/</cp:category>
  <cp:lastModifiedBy>xckkf</cp:lastModifiedBy>
  <cp:revision>5</cp:revision>
  <dcterms:created xsi:type="dcterms:W3CDTF">2017-12-28T05:01:00Z</dcterms:created>
  <dcterms:modified xsi:type="dcterms:W3CDTF">2024-02-16T18:21:14Z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