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57" r:id="rId4"/>
    <p:sldId id="266" r:id="rId5"/>
    <p:sldId id="282" r:id="rId6"/>
    <p:sldId id="275" r:id="rId7"/>
    <p:sldId id="267" r:id="rId8"/>
    <p:sldId id="281" r:id="rId9"/>
    <p:sldId id="274" r:id="rId10"/>
    <p:sldId id="273" r:id="rId11"/>
    <p:sldId id="268" r:id="rId12"/>
    <p:sldId id="278" r:id="rId13"/>
    <p:sldId id="277" r:id="rId14"/>
    <p:sldId id="271" r:id="rId15"/>
    <p:sldId id="269" r:id="rId16"/>
    <p:sldId id="258" r:id="rId17"/>
    <p:sldId id="272" r:id="rId18"/>
    <p:sldId id="276" r:id="rId19"/>
    <p:sldId id="26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E60"/>
    <a:srgbClr val="B62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5196-7840-41AF-A4DA-151A800C26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41098" y="1009935"/>
            <a:ext cx="2232000" cy="2232726"/>
            <a:chOff x="5104263" y="1064526"/>
            <a:chExt cx="1980000" cy="1980000"/>
          </a:xfrm>
        </p:grpSpPr>
        <p:sp>
          <p:nvSpPr>
            <p:cNvPr id="4" name="椭圆 3"/>
            <p:cNvSpPr/>
            <p:nvPr/>
          </p:nvSpPr>
          <p:spPr>
            <a:xfrm>
              <a:off x="5104263" y="1064526"/>
              <a:ext cx="1980000" cy="198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209232" y="1169494"/>
              <a:ext cx="1770062" cy="1770063"/>
            </a:xfrm>
            <a:custGeom>
              <a:avLst/>
              <a:gdLst>
                <a:gd name="T0" fmla="*/ 6 w 794"/>
                <a:gd name="T1" fmla="*/ 460 h 793"/>
                <a:gd name="T2" fmla="*/ 791 w 794"/>
                <a:gd name="T3" fmla="*/ 425 h 793"/>
                <a:gd name="T4" fmla="*/ 273 w 794"/>
                <a:gd name="T5" fmla="*/ 679 h 793"/>
                <a:gd name="T6" fmla="*/ 220 w 794"/>
                <a:gd name="T7" fmla="*/ 598 h 793"/>
                <a:gd name="T8" fmla="*/ 282 w 794"/>
                <a:gd name="T9" fmla="*/ 203 h 793"/>
                <a:gd name="T10" fmla="*/ 364 w 794"/>
                <a:gd name="T11" fmla="*/ 77 h 793"/>
                <a:gd name="T12" fmla="*/ 513 w 794"/>
                <a:gd name="T13" fmla="*/ 180 h 793"/>
                <a:gd name="T14" fmla="*/ 579 w 794"/>
                <a:gd name="T15" fmla="*/ 519 h 793"/>
                <a:gd name="T16" fmla="*/ 497 w 794"/>
                <a:gd name="T17" fmla="*/ 654 h 793"/>
                <a:gd name="T18" fmla="*/ 219 w 794"/>
                <a:gd name="T19" fmla="*/ 603 h 793"/>
                <a:gd name="T20" fmla="*/ 564 w 794"/>
                <a:gd name="T21" fmla="*/ 243 h 793"/>
                <a:gd name="T22" fmla="*/ 229 w 794"/>
                <a:gd name="T23" fmla="*/ 257 h 793"/>
                <a:gd name="T24" fmla="*/ 22 w 794"/>
                <a:gd name="T25" fmla="*/ 432 h 793"/>
                <a:gd name="T26" fmla="*/ 383 w 794"/>
                <a:gd name="T27" fmla="*/ 124 h 793"/>
                <a:gd name="T28" fmla="*/ 592 w 794"/>
                <a:gd name="T29" fmla="*/ 150 h 793"/>
                <a:gd name="T30" fmla="*/ 198 w 794"/>
                <a:gd name="T31" fmla="*/ 147 h 793"/>
                <a:gd name="T32" fmla="*/ 357 w 794"/>
                <a:gd name="T33" fmla="*/ 155 h 793"/>
                <a:gd name="T34" fmla="*/ 390 w 794"/>
                <a:gd name="T35" fmla="*/ 150 h 793"/>
                <a:gd name="T36" fmla="*/ 463 w 794"/>
                <a:gd name="T37" fmla="*/ 151 h 793"/>
                <a:gd name="T38" fmla="*/ 656 w 794"/>
                <a:gd name="T39" fmla="*/ 161 h 793"/>
                <a:gd name="T40" fmla="*/ 149 w 794"/>
                <a:gd name="T41" fmla="*/ 178 h 793"/>
                <a:gd name="T42" fmla="*/ 355 w 794"/>
                <a:gd name="T43" fmla="*/ 181 h 793"/>
                <a:gd name="T44" fmla="*/ 413 w 794"/>
                <a:gd name="T45" fmla="*/ 179 h 793"/>
                <a:gd name="T46" fmla="*/ 488 w 794"/>
                <a:gd name="T47" fmla="*/ 179 h 793"/>
                <a:gd name="T48" fmla="*/ 331 w 794"/>
                <a:gd name="T49" fmla="*/ 198 h 793"/>
                <a:gd name="T50" fmla="*/ 390 w 794"/>
                <a:gd name="T51" fmla="*/ 204 h 793"/>
                <a:gd name="T52" fmla="*/ 455 w 794"/>
                <a:gd name="T53" fmla="*/ 198 h 793"/>
                <a:gd name="T54" fmla="*/ 488 w 794"/>
                <a:gd name="T55" fmla="*/ 203 h 793"/>
                <a:gd name="T56" fmla="*/ 89 w 794"/>
                <a:gd name="T57" fmla="*/ 232 h 793"/>
                <a:gd name="T58" fmla="*/ 454 w 794"/>
                <a:gd name="T59" fmla="*/ 364 h 793"/>
                <a:gd name="T60" fmla="*/ 511 w 794"/>
                <a:gd name="T61" fmla="*/ 282 h 793"/>
                <a:gd name="T62" fmla="*/ 450 w 794"/>
                <a:gd name="T63" fmla="*/ 300 h 793"/>
                <a:gd name="T64" fmla="*/ 450 w 794"/>
                <a:gd name="T65" fmla="*/ 327 h 793"/>
                <a:gd name="T66" fmla="*/ 366 w 794"/>
                <a:gd name="T67" fmla="*/ 306 h 793"/>
                <a:gd name="T68" fmla="*/ 339 w 794"/>
                <a:gd name="T69" fmla="*/ 330 h 793"/>
                <a:gd name="T70" fmla="*/ 294 w 794"/>
                <a:gd name="T71" fmla="*/ 238 h 793"/>
                <a:gd name="T72" fmla="*/ 715 w 794"/>
                <a:gd name="T73" fmla="*/ 247 h 793"/>
                <a:gd name="T74" fmla="*/ 689 w 794"/>
                <a:gd name="T75" fmla="*/ 351 h 793"/>
                <a:gd name="T76" fmla="*/ 328 w 794"/>
                <a:gd name="T77" fmla="*/ 461 h 793"/>
                <a:gd name="T78" fmla="*/ 362 w 794"/>
                <a:gd name="T79" fmla="*/ 418 h 793"/>
                <a:gd name="T80" fmla="*/ 719 w 794"/>
                <a:gd name="T81" fmla="*/ 410 h 793"/>
                <a:gd name="T82" fmla="*/ 481 w 794"/>
                <a:gd name="T83" fmla="*/ 410 h 793"/>
                <a:gd name="T84" fmla="*/ 104 w 794"/>
                <a:gd name="T85" fmla="*/ 428 h 793"/>
                <a:gd name="T86" fmla="*/ 687 w 794"/>
                <a:gd name="T87" fmla="*/ 443 h 793"/>
                <a:gd name="T88" fmla="*/ 734 w 794"/>
                <a:gd name="T89" fmla="*/ 493 h 793"/>
                <a:gd name="T90" fmla="*/ 697 w 794"/>
                <a:gd name="T91" fmla="*/ 523 h 793"/>
                <a:gd name="T92" fmla="*/ 252 w 794"/>
                <a:gd name="T93" fmla="*/ 521 h 793"/>
                <a:gd name="T94" fmla="*/ 304 w 794"/>
                <a:gd name="T95" fmla="*/ 520 h 793"/>
                <a:gd name="T96" fmla="*/ 376 w 794"/>
                <a:gd name="T97" fmla="*/ 521 h 793"/>
                <a:gd name="T98" fmla="*/ 451 w 794"/>
                <a:gd name="T99" fmla="*/ 520 h 793"/>
                <a:gd name="T100" fmla="*/ 525 w 794"/>
                <a:gd name="T101" fmla="*/ 526 h 793"/>
                <a:gd name="T102" fmla="*/ 371 w 794"/>
                <a:gd name="T103" fmla="*/ 537 h 793"/>
                <a:gd name="T104" fmla="*/ 423 w 794"/>
                <a:gd name="T105" fmla="*/ 538 h 793"/>
                <a:gd name="T106" fmla="*/ 692 w 794"/>
                <a:gd name="T107" fmla="*/ 567 h 793"/>
                <a:gd name="T108" fmla="*/ 247 w 794"/>
                <a:gd name="T109" fmla="*/ 558 h 793"/>
                <a:gd name="T110" fmla="*/ 124 w 794"/>
                <a:gd name="T111" fmla="*/ 594 h 793"/>
                <a:gd name="T112" fmla="*/ 270 w 794"/>
                <a:gd name="T113" fmla="*/ 597 h 793"/>
                <a:gd name="T114" fmla="*/ 343 w 794"/>
                <a:gd name="T115" fmla="*/ 603 h 793"/>
                <a:gd name="T116" fmla="*/ 403 w 794"/>
                <a:gd name="T117" fmla="*/ 596 h 793"/>
                <a:gd name="T118" fmla="*/ 492 w 794"/>
                <a:gd name="T119" fmla="*/ 597 h 793"/>
                <a:gd name="T120" fmla="*/ 542 w 794"/>
                <a:gd name="T121" fmla="*/ 602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793">
                  <a:moveTo>
                    <a:pt x="791" y="369"/>
                  </a:moveTo>
                  <a:cubicBezTo>
                    <a:pt x="791" y="364"/>
                    <a:pt x="791" y="360"/>
                    <a:pt x="791" y="356"/>
                  </a:cubicBezTo>
                  <a:cubicBezTo>
                    <a:pt x="791" y="353"/>
                    <a:pt x="790" y="348"/>
                    <a:pt x="789" y="345"/>
                  </a:cubicBezTo>
                  <a:cubicBezTo>
                    <a:pt x="789" y="343"/>
                    <a:pt x="789" y="341"/>
                    <a:pt x="789" y="338"/>
                  </a:cubicBezTo>
                  <a:cubicBezTo>
                    <a:pt x="783" y="309"/>
                    <a:pt x="778" y="282"/>
                    <a:pt x="768" y="256"/>
                  </a:cubicBezTo>
                  <a:cubicBezTo>
                    <a:pt x="723" y="148"/>
                    <a:pt x="649" y="72"/>
                    <a:pt x="540" y="28"/>
                  </a:cubicBezTo>
                  <a:cubicBezTo>
                    <a:pt x="499" y="12"/>
                    <a:pt x="450" y="0"/>
                    <a:pt x="392" y="0"/>
                  </a:cubicBezTo>
                  <a:cubicBezTo>
                    <a:pt x="388" y="3"/>
                    <a:pt x="380" y="2"/>
                    <a:pt x="375" y="2"/>
                  </a:cubicBezTo>
                  <a:cubicBezTo>
                    <a:pt x="367" y="2"/>
                    <a:pt x="359" y="2"/>
                    <a:pt x="352" y="4"/>
                  </a:cubicBezTo>
                  <a:cubicBezTo>
                    <a:pt x="350" y="4"/>
                    <a:pt x="348" y="4"/>
                    <a:pt x="345" y="4"/>
                  </a:cubicBezTo>
                  <a:cubicBezTo>
                    <a:pt x="337" y="6"/>
                    <a:pt x="327" y="6"/>
                    <a:pt x="317" y="9"/>
                  </a:cubicBezTo>
                  <a:cubicBezTo>
                    <a:pt x="297" y="13"/>
                    <a:pt x="276" y="18"/>
                    <a:pt x="257" y="26"/>
                  </a:cubicBezTo>
                  <a:cubicBezTo>
                    <a:pt x="147" y="72"/>
                    <a:pt x="71" y="147"/>
                    <a:pt x="26" y="258"/>
                  </a:cubicBezTo>
                  <a:cubicBezTo>
                    <a:pt x="17" y="281"/>
                    <a:pt x="13" y="307"/>
                    <a:pt x="6" y="334"/>
                  </a:cubicBezTo>
                  <a:cubicBezTo>
                    <a:pt x="5" y="339"/>
                    <a:pt x="7" y="343"/>
                    <a:pt x="5" y="349"/>
                  </a:cubicBezTo>
                  <a:cubicBezTo>
                    <a:pt x="4" y="352"/>
                    <a:pt x="3" y="359"/>
                    <a:pt x="3" y="362"/>
                  </a:cubicBezTo>
                  <a:cubicBezTo>
                    <a:pt x="3" y="366"/>
                    <a:pt x="3" y="370"/>
                    <a:pt x="3" y="375"/>
                  </a:cubicBezTo>
                  <a:cubicBezTo>
                    <a:pt x="0" y="385"/>
                    <a:pt x="0" y="409"/>
                    <a:pt x="3" y="419"/>
                  </a:cubicBezTo>
                  <a:cubicBezTo>
                    <a:pt x="4" y="427"/>
                    <a:pt x="2" y="434"/>
                    <a:pt x="4" y="442"/>
                  </a:cubicBezTo>
                  <a:cubicBezTo>
                    <a:pt x="4" y="444"/>
                    <a:pt x="6" y="451"/>
                    <a:pt x="6" y="454"/>
                  </a:cubicBezTo>
                  <a:cubicBezTo>
                    <a:pt x="6" y="456"/>
                    <a:pt x="6" y="458"/>
                    <a:pt x="6" y="460"/>
                  </a:cubicBezTo>
                  <a:cubicBezTo>
                    <a:pt x="9" y="469"/>
                    <a:pt x="11" y="481"/>
                    <a:pt x="13" y="490"/>
                  </a:cubicBezTo>
                  <a:cubicBezTo>
                    <a:pt x="27" y="547"/>
                    <a:pt x="50" y="593"/>
                    <a:pt x="80" y="634"/>
                  </a:cubicBezTo>
                  <a:cubicBezTo>
                    <a:pt x="86" y="642"/>
                    <a:pt x="94" y="649"/>
                    <a:pt x="100" y="656"/>
                  </a:cubicBezTo>
                  <a:cubicBezTo>
                    <a:pt x="111" y="670"/>
                    <a:pt x="124" y="683"/>
                    <a:pt x="138" y="694"/>
                  </a:cubicBezTo>
                  <a:cubicBezTo>
                    <a:pt x="147" y="701"/>
                    <a:pt x="155" y="710"/>
                    <a:pt x="164" y="716"/>
                  </a:cubicBezTo>
                  <a:cubicBezTo>
                    <a:pt x="185" y="732"/>
                    <a:pt x="210" y="747"/>
                    <a:pt x="235" y="757"/>
                  </a:cubicBezTo>
                  <a:cubicBezTo>
                    <a:pt x="243" y="760"/>
                    <a:pt x="252" y="765"/>
                    <a:pt x="261" y="768"/>
                  </a:cubicBezTo>
                  <a:cubicBezTo>
                    <a:pt x="279" y="776"/>
                    <a:pt x="299" y="780"/>
                    <a:pt x="319" y="785"/>
                  </a:cubicBezTo>
                  <a:cubicBezTo>
                    <a:pt x="331" y="788"/>
                    <a:pt x="344" y="788"/>
                    <a:pt x="356" y="791"/>
                  </a:cubicBezTo>
                  <a:cubicBezTo>
                    <a:pt x="360" y="791"/>
                    <a:pt x="364" y="791"/>
                    <a:pt x="368" y="791"/>
                  </a:cubicBezTo>
                  <a:cubicBezTo>
                    <a:pt x="378" y="793"/>
                    <a:pt x="394" y="792"/>
                    <a:pt x="405" y="792"/>
                  </a:cubicBezTo>
                  <a:cubicBezTo>
                    <a:pt x="412" y="792"/>
                    <a:pt x="419" y="792"/>
                    <a:pt x="425" y="792"/>
                  </a:cubicBezTo>
                  <a:cubicBezTo>
                    <a:pt x="433" y="790"/>
                    <a:pt x="443" y="790"/>
                    <a:pt x="450" y="788"/>
                  </a:cubicBezTo>
                  <a:cubicBezTo>
                    <a:pt x="453" y="788"/>
                    <a:pt x="455" y="788"/>
                    <a:pt x="457" y="788"/>
                  </a:cubicBezTo>
                  <a:cubicBezTo>
                    <a:pt x="478" y="783"/>
                    <a:pt x="497" y="780"/>
                    <a:pt x="516" y="774"/>
                  </a:cubicBezTo>
                  <a:cubicBezTo>
                    <a:pt x="524" y="772"/>
                    <a:pt x="533" y="768"/>
                    <a:pt x="540" y="765"/>
                  </a:cubicBezTo>
                  <a:cubicBezTo>
                    <a:pt x="565" y="755"/>
                    <a:pt x="588" y="744"/>
                    <a:pt x="609" y="730"/>
                  </a:cubicBezTo>
                  <a:cubicBezTo>
                    <a:pt x="676" y="687"/>
                    <a:pt x="731" y="626"/>
                    <a:pt x="763" y="549"/>
                  </a:cubicBezTo>
                  <a:cubicBezTo>
                    <a:pt x="772" y="526"/>
                    <a:pt x="779" y="501"/>
                    <a:pt x="786" y="475"/>
                  </a:cubicBezTo>
                  <a:cubicBezTo>
                    <a:pt x="789" y="462"/>
                    <a:pt x="789" y="449"/>
                    <a:pt x="791" y="436"/>
                  </a:cubicBezTo>
                  <a:cubicBezTo>
                    <a:pt x="791" y="432"/>
                    <a:pt x="791" y="428"/>
                    <a:pt x="791" y="425"/>
                  </a:cubicBezTo>
                  <a:cubicBezTo>
                    <a:pt x="794" y="414"/>
                    <a:pt x="794" y="379"/>
                    <a:pt x="791" y="369"/>
                  </a:cubicBezTo>
                  <a:close/>
                  <a:moveTo>
                    <a:pt x="626" y="695"/>
                  </a:moveTo>
                  <a:cubicBezTo>
                    <a:pt x="614" y="704"/>
                    <a:pt x="602" y="712"/>
                    <a:pt x="588" y="720"/>
                  </a:cubicBezTo>
                  <a:cubicBezTo>
                    <a:pt x="558" y="738"/>
                    <a:pt x="523" y="753"/>
                    <a:pt x="485" y="763"/>
                  </a:cubicBezTo>
                  <a:cubicBezTo>
                    <a:pt x="473" y="766"/>
                    <a:pt x="459" y="767"/>
                    <a:pt x="448" y="770"/>
                  </a:cubicBezTo>
                  <a:cubicBezTo>
                    <a:pt x="441" y="772"/>
                    <a:pt x="435" y="769"/>
                    <a:pt x="428" y="771"/>
                  </a:cubicBezTo>
                  <a:cubicBezTo>
                    <a:pt x="422" y="773"/>
                    <a:pt x="411" y="770"/>
                    <a:pt x="404" y="772"/>
                  </a:cubicBezTo>
                  <a:cubicBezTo>
                    <a:pt x="400" y="773"/>
                    <a:pt x="395" y="773"/>
                    <a:pt x="391" y="772"/>
                  </a:cubicBezTo>
                  <a:cubicBezTo>
                    <a:pt x="383" y="770"/>
                    <a:pt x="373" y="773"/>
                    <a:pt x="366" y="771"/>
                  </a:cubicBezTo>
                  <a:cubicBezTo>
                    <a:pt x="363" y="771"/>
                    <a:pt x="359" y="771"/>
                    <a:pt x="356" y="771"/>
                  </a:cubicBezTo>
                  <a:cubicBezTo>
                    <a:pt x="339" y="767"/>
                    <a:pt x="321" y="766"/>
                    <a:pt x="304" y="762"/>
                  </a:cubicBezTo>
                  <a:cubicBezTo>
                    <a:pt x="270" y="753"/>
                    <a:pt x="238" y="739"/>
                    <a:pt x="211" y="723"/>
                  </a:cubicBezTo>
                  <a:cubicBezTo>
                    <a:pt x="203" y="718"/>
                    <a:pt x="194" y="714"/>
                    <a:pt x="186" y="708"/>
                  </a:cubicBezTo>
                  <a:cubicBezTo>
                    <a:pt x="179" y="703"/>
                    <a:pt x="171" y="697"/>
                    <a:pt x="164" y="692"/>
                  </a:cubicBezTo>
                  <a:cubicBezTo>
                    <a:pt x="160" y="689"/>
                    <a:pt x="156" y="684"/>
                    <a:pt x="152" y="682"/>
                  </a:cubicBezTo>
                  <a:cubicBezTo>
                    <a:pt x="152" y="681"/>
                    <a:pt x="152" y="681"/>
                    <a:pt x="152" y="680"/>
                  </a:cubicBezTo>
                  <a:cubicBezTo>
                    <a:pt x="160" y="677"/>
                    <a:pt x="172" y="681"/>
                    <a:pt x="182" y="679"/>
                  </a:cubicBezTo>
                  <a:cubicBezTo>
                    <a:pt x="192" y="676"/>
                    <a:pt x="202" y="675"/>
                    <a:pt x="210" y="671"/>
                  </a:cubicBezTo>
                  <a:cubicBezTo>
                    <a:pt x="215" y="671"/>
                    <a:pt x="218" y="675"/>
                    <a:pt x="222" y="676"/>
                  </a:cubicBezTo>
                  <a:cubicBezTo>
                    <a:pt x="228" y="678"/>
                    <a:pt x="233" y="679"/>
                    <a:pt x="238" y="681"/>
                  </a:cubicBezTo>
                  <a:cubicBezTo>
                    <a:pt x="250" y="684"/>
                    <a:pt x="263" y="681"/>
                    <a:pt x="273" y="679"/>
                  </a:cubicBezTo>
                  <a:cubicBezTo>
                    <a:pt x="276" y="677"/>
                    <a:pt x="280" y="676"/>
                    <a:pt x="284" y="674"/>
                  </a:cubicBezTo>
                  <a:cubicBezTo>
                    <a:pt x="289" y="677"/>
                    <a:pt x="292" y="689"/>
                    <a:pt x="297" y="693"/>
                  </a:cubicBezTo>
                  <a:cubicBezTo>
                    <a:pt x="304" y="699"/>
                    <a:pt x="312" y="704"/>
                    <a:pt x="320" y="708"/>
                  </a:cubicBezTo>
                  <a:cubicBezTo>
                    <a:pt x="324" y="710"/>
                    <a:pt x="328" y="711"/>
                    <a:pt x="333" y="713"/>
                  </a:cubicBezTo>
                  <a:cubicBezTo>
                    <a:pt x="336" y="715"/>
                    <a:pt x="342" y="729"/>
                    <a:pt x="345" y="733"/>
                  </a:cubicBezTo>
                  <a:cubicBezTo>
                    <a:pt x="359" y="752"/>
                    <a:pt x="396" y="763"/>
                    <a:pt x="426" y="750"/>
                  </a:cubicBezTo>
                  <a:cubicBezTo>
                    <a:pt x="435" y="746"/>
                    <a:pt x="446" y="738"/>
                    <a:pt x="451" y="730"/>
                  </a:cubicBezTo>
                  <a:cubicBezTo>
                    <a:pt x="455" y="725"/>
                    <a:pt x="459" y="719"/>
                    <a:pt x="462" y="713"/>
                  </a:cubicBezTo>
                  <a:cubicBezTo>
                    <a:pt x="465" y="712"/>
                    <a:pt x="468" y="711"/>
                    <a:pt x="472" y="709"/>
                  </a:cubicBezTo>
                  <a:cubicBezTo>
                    <a:pt x="479" y="706"/>
                    <a:pt x="488" y="701"/>
                    <a:pt x="494" y="696"/>
                  </a:cubicBezTo>
                  <a:cubicBezTo>
                    <a:pt x="497" y="693"/>
                    <a:pt x="499" y="691"/>
                    <a:pt x="502" y="689"/>
                  </a:cubicBezTo>
                  <a:cubicBezTo>
                    <a:pt x="504" y="685"/>
                    <a:pt x="507" y="677"/>
                    <a:pt x="511" y="674"/>
                  </a:cubicBezTo>
                  <a:cubicBezTo>
                    <a:pt x="527" y="682"/>
                    <a:pt x="546" y="684"/>
                    <a:pt x="565" y="679"/>
                  </a:cubicBezTo>
                  <a:cubicBezTo>
                    <a:pt x="572" y="677"/>
                    <a:pt x="578" y="672"/>
                    <a:pt x="584" y="671"/>
                  </a:cubicBezTo>
                  <a:cubicBezTo>
                    <a:pt x="589" y="673"/>
                    <a:pt x="594" y="675"/>
                    <a:pt x="600" y="676"/>
                  </a:cubicBezTo>
                  <a:cubicBezTo>
                    <a:pt x="607" y="678"/>
                    <a:pt x="615" y="679"/>
                    <a:pt x="624" y="679"/>
                  </a:cubicBezTo>
                  <a:cubicBezTo>
                    <a:pt x="628" y="679"/>
                    <a:pt x="632" y="679"/>
                    <a:pt x="637" y="679"/>
                  </a:cubicBezTo>
                  <a:cubicBezTo>
                    <a:pt x="638" y="679"/>
                    <a:pt x="639" y="680"/>
                    <a:pt x="642" y="680"/>
                  </a:cubicBezTo>
                  <a:cubicBezTo>
                    <a:pt x="642" y="680"/>
                    <a:pt x="642" y="681"/>
                    <a:pt x="643" y="682"/>
                  </a:cubicBezTo>
                  <a:cubicBezTo>
                    <a:pt x="639" y="687"/>
                    <a:pt x="632" y="691"/>
                    <a:pt x="626" y="695"/>
                  </a:cubicBezTo>
                  <a:close/>
                  <a:moveTo>
                    <a:pt x="220" y="598"/>
                  </a:moveTo>
                  <a:cubicBezTo>
                    <a:pt x="220" y="597"/>
                    <a:pt x="220" y="597"/>
                    <a:pt x="220" y="597"/>
                  </a:cubicBezTo>
                  <a:cubicBezTo>
                    <a:pt x="217" y="595"/>
                    <a:pt x="208" y="596"/>
                    <a:pt x="202" y="596"/>
                  </a:cubicBezTo>
                  <a:cubicBezTo>
                    <a:pt x="202" y="596"/>
                    <a:pt x="201" y="595"/>
                    <a:pt x="201" y="594"/>
                  </a:cubicBezTo>
                  <a:cubicBezTo>
                    <a:pt x="201" y="587"/>
                    <a:pt x="205" y="579"/>
                    <a:pt x="206" y="572"/>
                  </a:cubicBezTo>
                  <a:cubicBezTo>
                    <a:pt x="209" y="562"/>
                    <a:pt x="210" y="552"/>
                    <a:pt x="212" y="542"/>
                  </a:cubicBezTo>
                  <a:cubicBezTo>
                    <a:pt x="214" y="537"/>
                    <a:pt x="212" y="527"/>
                    <a:pt x="219" y="527"/>
                  </a:cubicBezTo>
                  <a:cubicBezTo>
                    <a:pt x="220" y="526"/>
                    <a:pt x="220" y="524"/>
                    <a:pt x="220" y="521"/>
                  </a:cubicBezTo>
                  <a:cubicBezTo>
                    <a:pt x="219" y="521"/>
                    <a:pt x="218" y="520"/>
                    <a:pt x="217" y="519"/>
                  </a:cubicBezTo>
                  <a:cubicBezTo>
                    <a:pt x="216" y="509"/>
                    <a:pt x="220" y="493"/>
                    <a:pt x="223" y="483"/>
                  </a:cubicBezTo>
                  <a:cubicBezTo>
                    <a:pt x="224" y="478"/>
                    <a:pt x="223" y="474"/>
                    <a:pt x="224" y="469"/>
                  </a:cubicBezTo>
                  <a:cubicBezTo>
                    <a:pt x="228" y="452"/>
                    <a:pt x="228" y="432"/>
                    <a:pt x="232" y="415"/>
                  </a:cubicBezTo>
                  <a:cubicBezTo>
                    <a:pt x="233" y="409"/>
                    <a:pt x="232" y="405"/>
                    <a:pt x="233" y="399"/>
                  </a:cubicBezTo>
                  <a:cubicBezTo>
                    <a:pt x="236" y="386"/>
                    <a:pt x="236" y="370"/>
                    <a:pt x="239" y="357"/>
                  </a:cubicBezTo>
                  <a:cubicBezTo>
                    <a:pt x="239" y="354"/>
                    <a:pt x="239" y="351"/>
                    <a:pt x="239" y="349"/>
                  </a:cubicBezTo>
                  <a:cubicBezTo>
                    <a:pt x="242" y="335"/>
                    <a:pt x="242" y="317"/>
                    <a:pt x="245" y="303"/>
                  </a:cubicBezTo>
                  <a:cubicBezTo>
                    <a:pt x="245" y="300"/>
                    <a:pt x="245" y="297"/>
                    <a:pt x="245" y="294"/>
                  </a:cubicBezTo>
                  <a:cubicBezTo>
                    <a:pt x="247" y="287"/>
                    <a:pt x="247" y="278"/>
                    <a:pt x="248" y="271"/>
                  </a:cubicBezTo>
                  <a:cubicBezTo>
                    <a:pt x="248" y="269"/>
                    <a:pt x="248" y="266"/>
                    <a:pt x="248" y="264"/>
                  </a:cubicBezTo>
                  <a:cubicBezTo>
                    <a:pt x="253" y="246"/>
                    <a:pt x="254" y="223"/>
                    <a:pt x="257" y="205"/>
                  </a:cubicBezTo>
                  <a:cubicBezTo>
                    <a:pt x="262" y="202"/>
                    <a:pt x="274" y="204"/>
                    <a:pt x="281" y="204"/>
                  </a:cubicBezTo>
                  <a:cubicBezTo>
                    <a:pt x="281" y="204"/>
                    <a:pt x="281" y="203"/>
                    <a:pt x="282" y="203"/>
                  </a:cubicBezTo>
                  <a:cubicBezTo>
                    <a:pt x="282" y="202"/>
                    <a:pt x="282" y="200"/>
                    <a:pt x="282" y="199"/>
                  </a:cubicBezTo>
                  <a:cubicBezTo>
                    <a:pt x="282" y="199"/>
                    <a:pt x="281" y="198"/>
                    <a:pt x="281" y="198"/>
                  </a:cubicBezTo>
                  <a:cubicBezTo>
                    <a:pt x="279" y="196"/>
                    <a:pt x="263" y="197"/>
                    <a:pt x="259" y="197"/>
                  </a:cubicBezTo>
                  <a:cubicBezTo>
                    <a:pt x="259" y="197"/>
                    <a:pt x="259" y="197"/>
                    <a:pt x="258" y="196"/>
                  </a:cubicBezTo>
                  <a:cubicBezTo>
                    <a:pt x="257" y="194"/>
                    <a:pt x="260" y="183"/>
                    <a:pt x="262" y="181"/>
                  </a:cubicBezTo>
                  <a:cubicBezTo>
                    <a:pt x="268" y="181"/>
                    <a:pt x="275" y="181"/>
                    <a:pt x="281" y="181"/>
                  </a:cubicBezTo>
                  <a:cubicBezTo>
                    <a:pt x="281" y="181"/>
                    <a:pt x="281" y="180"/>
                    <a:pt x="282" y="180"/>
                  </a:cubicBezTo>
                  <a:cubicBezTo>
                    <a:pt x="287" y="172"/>
                    <a:pt x="269" y="174"/>
                    <a:pt x="264" y="174"/>
                  </a:cubicBezTo>
                  <a:cubicBezTo>
                    <a:pt x="264" y="174"/>
                    <a:pt x="264" y="173"/>
                    <a:pt x="263" y="173"/>
                  </a:cubicBezTo>
                  <a:cubicBezTo>
                    <a:pt x="265" y="166"/>
                    <a:pt x="266" y="161"/>
                    <a:pt x="270" y="156"/>
                  </a:cubicBezTo>
                  <a:cubicBezTo>
                    <a:pt x="273" y="156"/>
                    <a:pt x="277" y="156"/>
                    <a:pt x="281" y="156"/>
                  </a:cubicBezTo>
                  <a:cubicBezTo>
                    <a:pt x="282" y="155"/>
                    <a:pt x="282" y="154"/>
                    <a:pt x="282" y="151"/>
                  </a:cubicBezTo>
                  <a:cubicBezTo>
                    <a:pt x="282" y="151"/>
                    <a:pt x="281" y="150"/>
                    <a:pt x="281" y="150"/>
                  </a:cubicBezTo>
                  <a:cubicBezTo>
                    <a:pt x="280" y="149"/>
                    <a:pt x="276" y="149"/>
                    <a:pt x="273" y="150"/>
                  </a:cubicBezTo>
                  <a:cubicBezTo>
                    <a:pt x="273" y="149"/>
                    <a:pt x="273" y="149"/>
                    <a:pt x="273" y="148"/>
                  </a:cubicBezTo>
                  <a:cubicBezTo>
                    <a:pt x="280" y="136"/>
                    <a:pt x="290" y="128"/>
                    <a:pt x="306" y="124"/>
                  </a:cubicBezTo>
                  <a:cubicBezTo>
                    <a:pt x="310" y="123"/>
                    <a:pt x="318" y="121"/>
                    <a:pt x="322" y="121"/>
                  </a:cubicBezTo>
                  <a:cubicBezTo>
                    <a:pt x="326" y="121"/>
                    <a:pt x="328" y="124"/>
                    <a:pt x="332" y="123"/>
                  </a:cubicBezTo>
                  <a:cubicBezTo>
                    <a:pt x="332" y="122"/>
                    <a:pt x="333" y="122"/>
                    <a:pt x="333" y="121"/>
                  </a:cubicBezTo>
                  <a:cubicBezTo>
                    <a:pt x="335" y="117"/>
                    <a:pt x="331" y="113"/>
                    <a:pt x="332" y="108"/>
                  </a:cubicBezTo>
                  <a:cubicBezTo>
                    <a:pt x="336" y="91"/>
                    <a:pt x="345" y="78"/>
                    <a:pt x="364" y="77"/>
                  </a:cubicBezTo>
                  <a:cubicBezTo>
                    <a:pt x="369" y="70"/>
                    <a:pt x="370" y="62"/>
                    <a:pt x="380" y="59"/>
                  </a:cubicBezTo>
                  <a:cubicBezTo>
                    <a:pt x="384" y="57"/>
                    <a:pt x="392" y="57"/>
                    <a:pt x="396" y="55"/>
                  </a:cubicBezTo>
                  <a:cubicBezTo>
                    <a:pt x="408" y="55"/>
                    <a:pt x="420" y="60"/>
                    <a:pt x="426" y="67"/>
                  </a:cubicBezTo>
                  <a:cubicBezTo>
                    <a:pt x="428" y="70"/>
                    <a:pt x="429" y="74"/>
                    <a:pt x="431" y="77"/>
                  </a:cubicBezTo>
                  <a:cubicBezTo>
                    <a:pt x="448" y="80"/>
                    <a:pt x="457" y="87"/>
                    <a:pt x="461" y="103"/>
                  </a:cubicBezTo>
                  <a:cubicBezTo>
                    <a:pt x="462" y="107"/>
                    <a:pt x="463" y="117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4" y="123"/>
                    <a:pt x="467" y="122"/>
                    <a:pt x="469" y="121"/>
                  </a:cubicBezTo>
                  <a:cubicBezTo>
                    <a:pt x="473" y="120"/>
                    <a:pt x="475" y="122"/>
                    <a:pt x="477" y="123"/>
                  </a:cubicBezTo>
                  <a:cubicBezTo>
                    <a:pt x="480" y="123"/>
                    <a:pt x="482" y="123"/>
                    <a:pt x="485" y="123"/>
                  </a:cubicBezTo>
                  <a:cubicBezTo>
                    <a:pt x="498" y="126"/>
                    <a:pt x="519" y="136"/>
                    <a:pt x="522" y="148"/>
                  </a:cubicBezTo>
                  <a:cubicBezTo>
                    <a:pt x="522" y="149"/>
                    <a:pt x="522" y="149"/>
                    <a:pt x="521" y="149"/>
                  </a:cubicBezTo>
                  <a:cubicBezTo>
                    <a:pt x="520" y="150"/>
                    <a:pt x="516" y="150"/>
                    <a:pt x="513" y="150"/>
                  </a:cubicBezTo>
                  <a:cubicBezTo>
                    <a:pt x="513" y="150"/>
                    <a:pt x="513" y="150"/>
                    <a:pt x="512" y="151"/>
                  </a:cubicBezTo>
                  <a:cubicBezTo>
                    <a:pt x="507" y="158"/>
                    <a:pt x="521" y="156"/>
                    <a:pt x="525" y="157"/>
                  </a:cubicBezTo>
                  <a:cubicBezTo>
                    <a:pt x="529" y="158"/>
                    <a:pt x="531" y="168"/>
                    <a:pt x="532" y="173"/>
                  </a:cubicBezTo>
                  <a:cubicBezTo>
                    <a:pt x="531" y="173"/>
                    <a:pt x="531" y="173"/>
                    <a:pt x="531" y="174"/>
                  </a:cubicBezTo>
                  <a:cubicBezTo>
                    <a:pt x="527" y="176"/>
                    <a:pt x="517" y="174"/>
                    <a:pt x="513" y="174"/>
                  </a:cubicBezTo>
                  <a:cubicBezTo>
                    <a:pt x="513" y="175"/>
                    <a:pt x="512" y="175"/>
                    <a:pt x="512" y="176"/>
                  </a:cubicBezTo>
                  <a:cubicBezTo>
                    <a:pt x="512" y="177"/>
                    <a:pt x="512" y="178"/>
                    <a:pt x="512" y="179"/>
                  </a:cubicBezTo>
                  <a:cubicBezTo>
                    <a:pt x="512" y="180"/>
                    <a:pt x="513" y="180"/>
                    <a:pt x="513" y="180"/>
                  </a:cubicBezTo>
                  <a:cubicBezTo>
                    <a:pt x="515" y="182"/>
                    <a:pt x="529" y="181"/>
                    <a:pt x="533" y="181"/>
                  </a:cubicBezTo>
                  <a:cubicBezTo>
                    <a:pt x="535" y="184"/>
                    <a:pt x="537" y="191"/>
                    <a:pt x="537" y="196"/>
                  </a:cubicBezTo>
                  <a:cubicBezTo>
                    <a:pt x="537" y="196"/>
                    <a:pt x="537" y="196"/>
                    <a:pt x="537" y="196"/>
                  </a:cubicBezTo>
                  <a:cubicBezTo>
                    <a:pt x="532" y="199"/>
                    <a:pt x="520" y="198"/>
                    <a:pt x="513" y="197"/>
                  </a:cubicBezTo>
                  <a:cubicBezTo>
                    <a:pt x="513" y="198"/>
                    <a:pt x="513" y="198"/>
                    <a:pt x="512" y="199"/>
                  </a:cubicBezTo>
                  <a:cubicBezTo>
                    <a:pt x="512" y="199"/>
                    <a:pt x="512" y="201"/>
                    <a:pt x="512" y="203"/>
                  </a:cubicBezTo>
                  <a:cubicBezTo>
                    <a:pt x="512" y="203"/>
                    <a:pt x="513" y="203"/>
                    <a:pt x="513" y="204"/>
                  </a:cubicBezTo>
                  <a:cubicBezTo>
                    <a:pt x="515" y="205"/>
                    <a:pt x="532" y="204"/>
                    <a:pt x="536" y="204"/>
                  </a:cubicBezTo>
                  <a:cubicBezTo>
                    <a:pt x="541" y="208"/>
                    <a:pt x="539" y="222"/>
                    <a:pt x="541" y="230"/>
                  </a:cubicBezTo>
                  <a:cubicBezTo>
                    <a:pt x="544" y="242"/>
                    <a:pt x="544" y="257"/>
                    <a:pt x="547" y="270"/>
                  </a:cubicBezTo>
                  <a:cubicBezTo>
                    <a:pt x="548" y="276"/>
                    <a:pt x="546" y="281"/>
                    <a:pt x="548" y="288"/>
                  </a:cubicBezTo>
                  <a:cubicBezTo>
                    <a:pt x="554" y="312"/>
                    <a:pt x="552" y="341"/>
                    <a:pt x="558" y="365"/>
                  </a:cubicBezTo>
                  <a:cubicBezTo>
                    <a:pt x="558" y="368"/>
                    <a:pt x="558" y="371"/>
                    <a:pt x="558" y="373"/>
                  </a:cubicBezTo>
                  <a:cubicBezTo>
                    <a:pt x="558" y="376"/>
                    <a:pt x="559" y="382"/>
                    <a:pt x="560" y="385"/>
                  </a:cubicBezTo>
                  <a:cubicBezTo>
                    <a:pt x="560" y="387"/>
                    <a:pt x="560" y="390"/>
                    <a:pt x="560" y="392"/>
                  </a:cubicBezTo>
                  <a:cubicBezTo>
                    <a:pt x="560" y="395"/>
                    <a:pt x="561" y="401"/>
                    <a:pt x="562" y="404"/>
                  </a:cubicBezTo>
                  <a:cubicBezTo>
                    <a:pt x="562" y="407"/>
                    <a:pt x="562" y="409"/>
                    <a:pt x="562" y="411"/>
                  </a:cubicBezTo>
                  <a:cubicBezTo>
                    <a:pt x="565" y="423"/>
                    <a:pt x="565" y="438"/>
                    <a:pt x="568" y="450"/>
                  </a:cubicBezTo>
                  <a:cubicBezTo>
                    <a:pt x="569" y="456"/>
                    <a:pt x="568" y="459"/>
                    <a:pt x="569" y="464"/>
                  </a:cubicBezTo>
                  <a:cubicBezTo>
                    <a:pt x="572" y="476"/>
                    <a:pt x="572" y="489"/>
                    <a:pt x="575" y="502"/>
                  </a:cubicBezTo>
                  <a:cubicBezTo>
                    <a:pt x="576" y="507"/>
                    <a:pt x="578" y="513"/>
                    <a:pt x="579" y="519"/>
                  </a:cubicBezTo>
                  <a:cubicBezTo>
                    <a:pt x="577" y="520"/>
                    <a:pt x="575" y="520"/>
                    <a:pt x="574" y="521"/>
                  </a:cubicBezTo>
                  <a:cubicBezTo>
                    <a:pt x="574" y="522"/>
                    <a:pt x="574" y="524"/>
                    <a:pt x="574" y="526"/>
                  </a:cubicBezTo>
                  <a:cubicBezTo>
                    <a:pt x="575" y="527"/>
                    <a:pt x="578" y="527"/>
                    <a:pt x="579" y="528"/>
                  </a:cubicBezTo>
                  <a:cubicBezTo>
                    <a:pt x="582" y="530"/>
                    <a:pt x="582" y="541"/>
                    <a:pt x="583" y="546"/>
                  </a:cubicBezTo>
                  <a:cubicBezTo>
                    <a:pt x="587" y="562"/>
                    <a:pt x="589" y="579"/>
                    <a:pt x="594" y="595"/>
                  </a:cubicBezTo>
                  <a:cubicBezTo>
                    <a:pt x="594" y="595"/>
                    <a:pt x="594" y="595"/>
                    <a:pt x="594" y="595"/>
                  </a:cubicBezTo>
                  <a:cubicBezTo>
                    <a:pt x="590" y="597"/>
                    <a:pt x="580" y="596"/>
                    <a:pt x="575" y="596"/>
                  </a:cubicBezTo>
                  <a:cubicBezTo>
                    <a:pt x="575" y="597"/>
                    <a:pt x="575" y="597"/>
                    <a:pt x="574" y="597"/>
                  </a:cubicBezTo>
                  <a:cubicBezTo>
                    <a:pt x="574" y="598"/>
                    <a:pt x="574" y="600"/>
                    <a:pt x="574" y="601"/>
                  </a:cubicBezTo>
                  <a:cubicBezTo>
                    <a:pt x="574" y="602"/>
                    <a:pt x="575" y="602"/>
                    <a:pt x="575" y="602"/>
                  </a:cubicBezTo>
                  <a:cubicBezTo>
                    <a:pt x="578" y="604"/>
                    <a:pt x="590" y="602"/>
                    <a:pt x="595" y="603"/>
                  </a:cubicBezTo>
                  <a:cubicBezTo>
                    <a:pt x="598" y="605"/>
                    <a:pt x="598" y="613"/>
                    <a:pt x="600" y="617"/>
                  </a:cubicBezTo>
                  <a:cubicBezTo>
                    <a:pt x="603" y="629"/>
                    <a:pt x="606" y="641"/>
                    <a:pt x="610" y="653"/>
                  </a:cubicBezTo>
                  <a:cubicBezTo>
                    <a:pt x="609" y="653"/>
                    <a:pt x="609" y="653"/>
                    <a:pt x="609" y="654"/>
                  </a:cubicBezTo>
                  <a:cubicBezTo>
                    <a:pt x="608" y="655"/>
                    <a:pt x="606" y="654"/>
                    <a:pt x="604" y="654"/>
                  </a:cubicBezTo>
                  <a:cubicBezTo>
                    <a:pt x="593" y="654"/>
                    <a:pt x="586" y="649"/>
                    <a:pt x="582" y="642"/>
                  </a:cubicBezTo>
                  <a:cubicBezTo>
                    <a:pt x="581" y="642"/>
                    <a:pt x="581" y="642"/>
                    <a:pt x="581" y="642"/>
                  </a:cubicBezTo>
                  <a:cubicBezTo>
                    <a:pt x="574" y="647"/>
                    <a:pt x="570" y="654"/>
                    <a:pt x="561" y="658"/>
                  </a:cubicBezTo>
                  <a:cubicBezTo>
                    <a:pt x="541" y="666"/>
                    <a:pt x="511" y="654"/>
                    <a:pt x="502" y="643"/>
                  </a:cubicBezTo>
                  <a:cubicBezTo>
                    <a:pt x="502" y="643"/>
                    <a:pt x="501" y="643"/>
                    <a:pt x="501" y="643"/>
                  </a:cubicBezTo>
                  <a:cubicBezTo>
                    <a:pt x="498" y="645"/>
                    <a:pt x="498" y="651"/>
                    <a:pt x="497" y="654"/>
                  </a:cubicBezTo>
                  <a:cubicBezTo>
                    <a:pt x="494" y="660"/>
                    <a:pt x="490" y="666"/>
                    <a:pt x="487" y="671"/>
                  </a:cubicBezTo>
                  <a:cubicBezTo>
                    <a:pt x="480" y="680"/>
                    <a:pt x="469" y="689"/>
                    <a:pt x="456" y="692"/>
                  </a:cubicBezTo>
                  <a:cubicBezTo>
                    <a:pt x="453" y="692"/>
                    <a:pt x="449" y="692"/>
                    <a:pt x="446" y="692"/>
                  </a:cubicBezTo>
                  <a:cubicBezTo>
                    <a:pt x="443" y="693"/>
                    <a:pt x="441" y="705"/>
                    <a:pt x="439" y="708"/>
                  </a:cubicBezTo>
                  <a:cubicBezTo>
                    <a:pt x="437" y="714"/>
                    <a:pt x="431" y="720"/>
                    <a:pt x="426" y="723"/>
                  </a:cubicBezTo>
                  <a:cubicBezTo>
                    <a:pt x="407" y="738"/>
                    <a:pt x="374" y="734"/>
                    <a:pt x="361" y="716"/>
                  </a:cubicBezTo>
                  <a:cubicBezTo>
                    <a:pt x="358" y="712"/>
                    <a:pt x="355" y="708"/>
                    <a:pt x="353" y="702"/>
                  </a:cubicBezTo>
                  <a:cubicBezTo>
                    <a:pt x="352" y="699"/>
                    <a:pt x="352" y="694"/>
                    <a:pt x="350" y="692"/>
                  </a:cubicBezTo>
                  <a:cubicBezTo>
                    <a:pt x="348" y="691"/>
                    <a:pt x="343" y="692"/>
                    <a:pt x="339" y="692"/>
                  </a:cubicBezTo>
                  <a:cubicBezTo>
                    <a:pt x="336" y="691"/>
                    <a:pt x="333" y="690"/>
                    <a:pt x="330" y="689"/>
                  </a:cubicBezTo>
                  <a:cubicBezTo>
                    <a:pt x="317" y="684"/>
                    <a:pt x="296" y="661"/>
                    <a:pt x="295" y="643"/>
                  </a:cubicBezTo>
                  <a:cubicBezTo>
                    <a:pt x="295" y="643"/>
                    <a:pt x="294" y="643"/>
                    <a:pt x="294" y="643"/>
                  </a:cubicBezTo>
                  <a:cubicBezTo>
                    <a:pt x="291" y="644"/>
                    <a:pt x="290" y="646"/>
                    <a:pt x="287" y="648"/>
                  </a:cubicBezTo>
                  <a:cubicBezTo>
                    <a:pt x="282" y="652"/>
                    <a:pt x="275" y="655"/>
                    <a:pt x="268" y="658"/>
                  </a:cubicBezTo>
                  <a:cubicBezTo>
                    <a:pt x="245" y="666"/>
                    <a:pt x="224" y="656"/>
                    <a:pt x="214" y="643"/>
                  </a:cubicBezTo>
                  <a:cubicBezTo>
                    <a:pt x="214" y="643"/>
                    <a:pt x="214" y="643"/>
                    <a:pt x="213" y="643"/>
                  </a:cubicBezTo>
                  <a:cubicBezTo>
                    <a:pt x="205" y="649"/>
                    <a:pt x="202" y="655"/>
                    <a:pt x="186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5" y="650"/>
                    <a:pt x="187" y="646"/>
                    <a:pt x="188" y="643"/>
                  </a:cubicBezTo>
                  <a:cubicBezTo>
                    <a:pt x="191" y="630"/>
                    <a:pt x="197" y="618"/>
                    <a:pt x="198" y="604"/>
                  </a:cubicBezTo>
                  <a:cubicBezTo>
                    <a:pt x="202" y="602"/>
                    <a:pt x="213" y="603"/>
                    <a:pt x="219" y="603"/>
                  </a:cubicBezTo>
                  <a:cubicBezTo>
                    <a:pt x="220" y="602"/>
                    <a:pt x="220" y="600"/>
                    <a:pt x="220" y="598"/>
                  </a:cubicBezTo>
                  <a:close/>
                  <a:moveTo>
                    <a:pt x="773" y="407"/>
                  </a:moveTo>
                  <a:cubicBezTo>
                    <a:pt x="773" y="444"/>
                    <a:pt x="765" y="474"/>
                    <a:pt x="758" y="503"/>
                  </a:cubicBezTo>
                  <a:cubicBezTo>
                    <a:pt x="756" y="512"/>
                    <a:pt x="754" y="519"/>
                    <a:pt x="750" y="528"/>
                  </a:cubicBezTo>
                  <a:cubicBezTo>
                    <a:pt x="738" y="559"/>
                    <a:pt x="724" y="589"/>
                    <a:pt x="705" y="614"/>
                  </a:cubicBezTo>
                  <a:cubicBezTo>
                    <a:pt x="696" y="625"/>
                    <a:pt x="687" y="636"/>
                    <a:pt x="678" y="648"/>
                  </a:cubicBezTo>
                  <a:cubicBezTo>
                    <a:pt x="668" y="657"/>
                    <a:pt x="658" y="667"/>
                    <a:pt x="648" y="677"/>
                  </a:cubicBezTo>
                  <a:cubicBezTo>
                    <a:pt x="648" y="677"/>
                    <a:pt x="647" y="677"/>
                    <a:pt x="647" y="677"/>
                  </a:cubicBezTo>
                  <a:cubicBezTo>
                    <a:pt x="622" y="638"/>
                    <a:pt x="612" y="578"/>
                    <a:pt x="600" y="527"/>
                  </a:cubicBezTo>
                  <a:cubicBezTo>
                    <a:pt x="596" y="509"/>
                    <a:pt x="595" y="490"/>
                    <a:pt x="591" y="472"/>
                  </a:cubicBezTo>
                  <a:cubicBezTo>
                    <a:pt x="590" y="467"/>
                    <a:pt x="591" y="464"/>
                    <a:pt x="590" y="459"/>
                  </a:cubicBezTo>
                  <a:cubicBezTo>
                    <a:pt x="585" y="439"/>
                    <a:pt x="585" y="414"/>
                    <a:pt x="580" y="394"/>
                  </a:cubicBezTo>
                  <a:cubicBezTo>
                    <a:pt x="579" y="388"/>
                    <a:pt x="581" y="384"/>
                    <a:pt x="579" y="378"/>
                  </a:cubicBezTo>
                  <a:cubicBezTo>
                    <a:pt x="575" y="361"/>
                    <a:pt x="576" y="340"/>
                    <a:pt x="572" y="323"/>
                  </a:cubicBezTo>
                  <a:cubicBezTo>
                    <a:pt x="572" y="320"/>
                    <a:pt x="572" y="317"/>
                    <a:pt x="572" y="314"/>
                  </a:cubicBezTo>
                  <a:cubicBezTo>
                    <a:pt x="572" y="311"/>
                    <a:pt x="571" y="304"/>
                    <a:pt x="570" y="301"/>
                  </a:cubicBezTo>
                  <a:cubicBezTo>
                    <a:pt x="570" y="298"/>
                    <a:pt x="570" y="296"/>
                    <a:pt x="570" y="293"/>
                  </a:cubicBezTo>
                  <a:cubicBezTo>
                    <a:pt x="569" y="290"/>
                    <a:pt x="569" y="284"/>
                    <a:pt x="568" y="282"/>
                  </a:cubicBezTo>
                  <a:cubicBezTo>
                    <a:pt x="568" y="279"/>
                    <a:pt x="568" y="276"/>
                    <a:pt x="568" y="273"/>
                  </a:cubicBezTo>
                  <a:cubicBezTo>
                    <a:pt x="566" y="267"/>
                    <a:pt x="566" y="257"/>
                    <a:pt x="564" y="251"/>
                  </a:cubicBezTo>
                  <a:cubicBezTo>
                    <a:pt x="564" y="248"/>
                    <a:pt x="564" y="245"/>
                    <a:pt x="564" y="243"/>
                  </a:cubicBezTo>
                  <a:cubicBezTo>
                    <a:pt x="558" y="214"/>
                    <a:pt x="559" y="181"/>
                    <a:pt x="549" y="157"/>
                  </a:cubicBezTo>
                  <a:cubicBezTo>
                    <a:pt x="542" y="139"/>
                    <a:pt x="531" y="123"/>
                    <a:pt x="515" y="114"/>
                  </a:cubicBezTo>
                  <a:cubicBezTo>
                    <a:pt x="509" y="110"/>
                    <a:pt x="500" y="106"/>
                    <a:pt x="492" y="104"/>
                  </a:cubicBezTo>
                  <a:cubicBezTo>
                    <a:pt x="489" y="103"/>
                    <a:pt x="484" y="104"/>
                    <a:pt x="482" y="102"/>
                  </a:cubicBezTo>
                  <a:cubicBezTo>
                    <a:pt x="480" y="100"/>
                    <a:pt x="481" y="96"/>
                    <a:pt x="480" y="94"/>
                  </a:cubicBezTo>
                  <a:cubicBezTo>
                    <a:pt x="478" y="89"/>
                    <a:pt x="476" y="83"/>
                    <a:pt x="472" y="79"/>
                  </a:cubicBezTo>
                  <a:cubicBezTo>
                    <a:pt x="467" y="72"/>
                    <a:pt x="459" y="66"/>
                    <a:pt x="450" y="61"/>
                  </a:cubicBezTo>
                  <a:cubicBezTo>
                    <a:pt x="447" y="60"/>
                    <a:pt x="444" y="59"/>
                    <a:pt x="442" y="58"/>
                  </a:cubicBezTo>
                  <a:cubicBezTo>
                    <a:pt x="441" y="57"/>
                    <a:pt x="440" y="55"/>
                    <a:pt x="439" y="53"/>
                  </a:cubicBezTo>
                  <a:cubicBezTo>
                    <a:pt x="435" y="49"/>
                    <a:pt x="429" y="44"/>
                    <a:pt x="424" y="42"/>
                  </a:cubicBezTo>
                  <a:cubicBezTo>
                    <a:pt x="406" y="34"/>
                    <a:pt x="380" y="36"/>
                    <a:pt x="366" y="45"/>
                  </a:cubicBezTo>
                  <a:cubicBezTo>
                    <a:pt x="363" y="47"/>
                    <a:pt x="360" y="50"/>
                    <a:pt x="357" y="52"/>
                  </a:cubicBezTo>
                  <a:cubicBezTo>
                    <a:pt x="355" y="54"/>
                    <a:pt x="355" y="57"/>
                    <a:pt x="353" y="58"/>
                  </a:cubicBezTo>
                  <a:cubicBezTo>
                    <a:pt x="351" y="59"/>
                    <a:pt x="349" y="59"/>
                    <a:pt x="347" y="60"/>
                  </a:cubicBezTo>
                  <a:cubicBezTo>
                    <a:pt x="338" y="63"/>
                    <a:pt x="329" y="70"/>
                    <a:pt x="324" y="77"/>
                  </a:cubicBezTo>
                  <a:cubicBezTo>
                    <a:pt x="320" y="82"/>
                    <a:pt x="317" y="89"/>
                    <a:pt x="314" y="95"/>
                  </a:cubicBezTo>
                  <a:cubicBezTo>
                    <a:pt x="313" y="98"/>
                    <a:pt x="313" y="100"/>
                    <a:pt x="312" y="103"/>
                  </a:cubicBezTo>
                  <a:cubicBezTo>
                    <a:pt x="274" y="109"/>
                    <a:pt x="250" y="134"/>
                    <a:pt x="242" y="169"/>
                  </a:cubicBezTo>
                  <a:cubicBezTo>
                    <a:pt x="238" y="183"/>
                    <a:pt x="238" y="197"/>
                    <a:pt x="235" y="210"/>
                  </a:cubicBezTo>
                  <a:cubicBezTo>
                    <a:pt x="235" y="213"/>
                    <a:pt x="235" y="215"/>
                    <a:pt x="235" y="217"/>
                  </a:cubicBezTo>
                  <a:cubicBezTo>
                    <a:pt x="232" y="229"/>
                    <a:pt x="232" y="245"/>
                    <a:pt x="229" y="257"/>
                  </a:cubicBezTo>
                  <a:cubicBezTo>
                    <a:pt x="229" y="259"/>
                    <a:pt x="229" y="261"/>
                    <a:pt x="229" y="264"/>
                  </a:cubicBezTo>
                  <a:cubicBezTo>
                    <a:pt x="223" y="288"/>
                    <a:pt x="225" y="316"/>
                    <a:pt x="219" y="340"/>
                  </a:cubicBezTo>
                  <a:cubicBezTo>
                    <a:pt x="219" y="342"/>
                    <a:pt x="219" y="345"/>
                    <a:pt x="219" y="348"/>
                  </a:cubicBezTo>
                  <a:cubicBezTo>
                    <a:pt x="219" y="351"/>
                    <a:pt x="218" y="357"/>
                    <a:pt x="217" y="361"/>
                  </a:cubicBezTo>
                  <a:cubicBezTo>
                    <a:pt x="217" y="363"/>
                    <a:pt x="217" y="366"/>
                    <a:pt x="217" y="368"/>
                  </a:cubicBezTo>
                  <a:cubicBezTo>
                    <a:pt x="211" y="392"/>
                    <a:pt x="212" y="421"/>
                    <a:pt x="207" y="444"/>
                  </a:cubicBezTo>
                  <a:cubicBezTo>
                    <a:pt x="205" y="452"/>
                    <a:pt x="206" y="459"/>
                    <a:pt x="204" y="467"/>
                  </a:cubicBezTo>
                  <a:cubicBezTo>
                    <a:pt x="201" y="481"/>
                    <a:pt x="200" y="498"/>
                    <a:pt x="196" y="512"/>
                  </a:cubicBezTo>
                  <a:cubicBezTo>
                    <a:pt x="196" y="516"/>
                    <a:pt x="196" y="520"/>
                    <a:pt x="195" y="523"/>
                  </a:cubicBezTo>
                  <a:cubicBezTo>
                    <a:pt x="190" y="546"/>
                    <a:pt x="184" y="571"/>
                    <a:pt x="179" y="593"/>
                  </a:cubicBezTo>
                  <a:cubicBezTo>
                    <a:pt x="178" y="598"/>
                    <a:pt x="176" y="603"/>
                    <a:pt x="175" y="609"/>
                  </a:cubicBezTo>
                  <a:cubicBezTo>
                    <a:pt x="171" y="625"/>
                    <a:pt x="164" y="641"/>
                    <a:pt x="158" y="656"/>
                  </a:cubicBezTo>
                  <a:cubicBezTo>
                    <a:pt x="156" y="661"/>
                    <a:pt x="152" y="673"/>
                    <a:pt x="148" y="676"/>
                  </a:cubicBezTo>
                  <a:cubicBezTo>
                    <a:pt x="148" y="676"/>
                    <a:pt x="147" y="677"/>
                    <a:pt x="147" y="677"/>
                  </a:cubicBezTo>
                  <a:cubicBezTo>
                    <a:pt x="129" y="664"/>
                    <a:pt x="114" y="645"/>
                    <a:pt x="101" y="627"/>
                  </a:cubicBezTo>
                  <a:cubicBezTo>
                    <a:pt x="80" y="599"/>
                    <a:pt x="62" y="570"/>
                    <a:pt x="48" y="535"/>
                  </a:cubicBezTo>
                  <a:cubicBezTo>
                    <a:pt x="44" y="526"/>
                    <a:pt x="40" y="517"/>
                    <a:pt x="38" y="508"/>
                  </a:cubicBezTo>
                  <a:cubicBezTo>
                    <a:pt x="34" y="496"/>
                    <a:pt x="31" y="483"/>
                    <a:pt x="28" y="471"/>
                  </a:cubicBezTo>
                  <a:cubicBezTo>
                    <a:pt x="26" y="464"/>
                    <a:pt x="26" y="458"/>
                    <a:pt x="25" y="451"/>
                  </a:cubicBezTo>
                  <a:cubicBezTo>
                    <a:pt x="25" y="449"/>
                    <a:pt x="25" y="447"/>
                    <a:pt x="25" y="444"/>
                  </a:cubicBezTo>
                  <a:cubicBezTo>
                    <a:pt x="24" y="442"/>
                    <a:pt x="23" y="435"/>
                    <a:pt x="22" y="432"/>
                  </a:cubicBezTo>
                  <a:cubicBezTo>
                    <a:pt x="22" y="428"/>
                    <a:pt x="22" y="424"/>
                    <a:pt x="22" y="420"/>
                  </a:cubicBezTo>
                  <a:cubicBezTo>
                    <a:pt x="20" y="410"/>
                    <a:pt x="20" y="384"/>
                    <a:pt x="22" y="373"/>
                  </a:cubicBezTo>
                  <a:cubicBezTo>
                    <a:pt x="22" y="369"/>
                    <a:pt x="22" y="365"/>
                    <a:pt x="22" y="361"/>
                  </a:cubicBezTo>
                  <a:cubicBezTo>
                    <a:pt x="24" y="353"/>
                    <a:pt x="24" y="343"/>
                    <a:pt x="26" y="335"/>
                  </a:cubicBezTo>
                  <a:cubicBezTo>
                    <a:pt x="30" y="319"/>
                    <a:pt x="32" y="304"/>
                    <a:pt x="36" y="289"/>
                  </a:cubicBezTo>
                  <a:cubicBezTo>
                    <a:pt x="40" y="274"/>
                    <a:pt x="48" y="259"/>
                    <a:pt x="54" y="245"/>
                  </a:cubicBezTo>
                  <a:cubicBezTo>
                    <a:pt x="79" y="182"/>
                    <a:pt x="125" y="131"/>
                    <a:pt x="175" y="93"/>
                  </a:cubicBezTo>
                  <a:cubicBezTo>
                    <a:pt x="212" y="65"/>
                    <a:pt x="258" y="44"/>
                    <a:pt x="309" y="30"/>
                  </a:cubicBezTo>
                  <a:cubicBezTo>
                    <a:pt x="321" y="27"/>
                    <a:pt x="334" y="26"/>
                    <a:pt x="345" y="23"/>
                  </a:cubicBezTo>
                  <a:cubicBezTo>
                    <a:pt x="348" y="23"/>
                    <a:pt x="350" y="23"/>
                    <a:pt x="352" y="23"/>
                  </a:cubicBezTo>
                  <a:cubicBezTo>
                    <a:pt x="356" y="23"/>
                    <a:pt x="363" y="22"/>
                    <a:pt x="366" y="21"/>
                  </a:cubicBezTo>
                  <a:cubicBezTo>
                    <a:pt x="373" y="20"/>
                    <a:pt x="382" y="23"/>
                    <a:pt x="387" y="20"/>
                  </a:cubicBezTo>
                  <a:cubicBezTo>
                    <a:pt x="409" y="20"/>
                    <a:pt x="433" y="20"/>
                    <a:pt x="451" y="25"/>
                  </a:cubicBezTo>
                  <a:cubicBezTo>
                    <a:pt x="460" y="27"/>
                    <a:pt x="468" y="26"/>
                    <a:pt x="476" y="28"/>
                  </a:cubicBezTo>
                  <a:cubicBezTo>
                    <a:pt x="579" y="53"/>
                    <a:pt x="648" y="104"/>
                    <a:pt x="703" y="178"/>
                  </a:cubicBezTo>
                  <a:cubicBezTo>
                    <a:pt x="720" y="201"/>
                    <a:pt x="735" y="227"/>
                    <a:pt x="746" y="257"/>
                  </a:cubicBezTo>
                  <a:cubicBezTo>
                    <a:pt x="754" y="277"/>
                    <a:pt x="761" y="298"/>
                    <a:pt x="766" y="320"/>
                  </a:cubicBezTo>
                  <a:cubicBezTo>
                    <a:pt x="769" y="332"/>
                    <a:pt x="769" y="345"/>
                    <a:pt x="772" y="357"/>
                  </a:cubicBezTo>
                  <a:cubicBezTo>
                    <a:pt x="772" y="360"/>
                    <a:pt x="772" y="364"/>
                    <a:pt x="772" y="368"/>
                  </a:cubicBezTo>
                  <a:cubicBezTo>
                    <a:pt x="774" y="378"/>
                    <a:pt x="773" y="394"/>
                    <a:pt x="773" y="407"/>
                  </a:cubicBezTo>
                  <a:close/>
                  <a:moveTo>
                    <a:pt x="383" y="124"/>
                  </a:moveTo>
                  <a:cubicBezTo>
                    <a:pt x="398" y="124"/>
                    <a:pt x="414" y="124"/>
                    <a:pt x="430" y="124"/>
                  </a:cubicBezTo>
                  <a:cubicBezTo>
                    <a:pt x="430" y="123"/>
                    <a:pt x="430" y="123"/>
                    <a:pt x="431" y="123"/>
                  </a:cubicBezTo>
                  <a:cubicBezTo>
                    <a:pt x="434" y="118"/>
                    <a:pt x="430" y="108"/>
                    <a:pt x="429" y="105"/>
                  </a:cubicBezTo>
                  <a:cubicBezTo>
                    <a:pt x="425" y="87"/>
                    <a:pt x="414" y="77"/>
                    <a:pt x="392" y="77"/>
                  </a:cubicBezTo>
                  <a:cubicBezTo>
                    <a:pt x="389" y="78"/>
                    <a:pt x="386" y="79"/>
                    <a:pt x="384" y="80"/>
                  </a:cubicBezTo>
                  <a:cubicBezTo>
                    <a:pt x="375" y="85"/>
                    <a:pt x="368" y="93"/>
                    <a:pt x="365" y="104"/>
                  </a:cubicBezTo>
                  <a:cubicBezTo>
                    <a:pt x="364" y="109"/>
                    <a:pt x="365" y="117"/>
                    <a:pt x="363" y="122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7" y="125"/>
                    <a:pt x="377" y="124"/>
                    <a:pt x="383" y="124"/>
                  </a:cubicBezTo>
                  <a:close/>
                  <a:moveTo>
                    <a:pt x="393" y="91"/>
                  </a:moveTo>
                  <a:cubicBezTo>
                    <a:pt x="407" y="91"/>
                    <a:pt x="417" y="97"/>
                    <a:pt x="417" y="110"/>
                  </a:cubicBezTo>
                  <a:cubicBezTo>
                    <a:pt x="417" y="110"/>
                    <a:pt x="417" y="110"/>
                    <a:pt x="417" y="110"/>
                  </a:cubicBezTo>
                  <a:cubicBezTo>
                    <a:pt x="412" y="113"/>
                    <a:pt x="388" y="111"/>
                    <a:pt x="379" y="111"/>
                  </a:cubicBezTo>
                  <a:cubicBezTo>
                    <a:pt x="379" y="111"/>
                    <a:pt x="378" y="110"/>
                    <a:pt x="378" y="110"/>
                  </a:cubicBezTo>
                  <a:cubicBezTo>
                    <a:pt x="378" y="98"/>
                    <a:pt x="386" y="96"/>
                    <a:pt x="393" y="91"/>
                  </a:cubicBezTo>
                  <a:close/>
                  <a:moveTo>
                    <a:pt x="639" y="144"/>
                  </a:moveTo>
                  <a:cubicBezTo>
                    <a:pt x="639" y="143"/>
                    <a:pt x="639" y="143"/>
                    <a:pt x="639" y="143"/>
                  </a:cubicBezTo>
                  <a:cubicBezTo>
                    <a:pt x="638" y="140"/>
                    <a:pt x="632" y="135"/>
                    <a:pt x="628" y="134"/>
                  </a:cubicBezTo>
                  <a:cubicBezTo>
                    <a:pt x="619" y="143"/>
                    <a:pt x="614" y="156"/>
                    <a:pt x="604" y="164"/>
                  </a:cubicBezTo>
                  <a:cubicBezTo>
                    <a:pt x="602" y="165"/>
                    <a:pt x="595" y="165"/>
                    <a:pt x="593" y="164"/>
                  </a:cubicBezTo>
                  <a:cubicBezTo>
                    <a:pt x="589" y="161"/>
                    <a:pt x="590" y="155"/>
                    <a:pt x="592" y="150"/>
                  </a:cubicBezTo>
                  <a:cubicBezTo>
                    <a:pt x="599" y="141"/>
                    <a:pt x="607" y="132"/>
                    <a:pt x="614" y="123"/>
                  </a:cubicBezTo>
                  <a:cubicBezTo>
                    <a:pt x="614" y="120"/>
                    <a:pt x="606" y="114"/>
                    <a:pt x="602" y="114"/>
                  </a:cubicBezTo>
                  <a:cubicBezTo>
                    <a:pt x="597" y="118"/>
                    <a:pt x="578" y="142"/>
                    <a:pt x="576" y="148"/>
                  </a:cubicBezTo>
                  <a:cubicBezTo>
                    <a:pt x="572" y="163"/>
                    <a:pt x="585" y="176"/>
                    <a:pt x="596" y="179"/>
                  </a:cubicBezTo>
                  <a:cubicBezTo>
                    <a:pt x="616" y="183"/>
                    <a:pt x="630" y="153"/>
                    <a:pt x="639" y="144"/>
                  </a:cubicBezTo>
                  <a:close/>
                  <a:moveTo>
                    <a:pt x="216" y="141"/>
                  </a:moveTo>
                  <a:cubicBezTo>
                    <a:pt x="208" y="137"/>
                    <a:pt x="201" y="133"/>
                    <a:pt x="193" y="128"/>
                  </a:cubicBezTo>
                  <a:cubicBezTo>
                    <a:pt x="189" y="126"/>
                    <a:pt x="186" y="122"/>
                    <a:pt x="181" y="122"/>
                  </a:cubicBezTo>
                  <a:cubicBezTo>
                    <a:pt x="177" y="125"/>
                    <a:pt x="169" y="129"/>
                    <a:pt x="167" y="134"/>
                  </a:cubicBezTo>
                  <a:cubicBezTo>
                    <a:pt x="171" y="147"/>
                    <a:pt x="176" y="161"/>
                    <a:pt x="181" y="174"/>
                  </a:cubicBezTo>
                  <a:cubicBezTo>
                    <a:pt x="182" y="178"/>
                    <a:pt x="183" y="186"/>
                    <a:pt x="186" y="188"/>
                  </a:cubicBezTo>
                  <a:cubicBezTo>
                    <a:pt x="190" y="187"/>
                    <a:pt x="196" y="183"/>
                    <a:pt x="197" y="180"/>
                  </a:cubicBezTo>
                  <a:cubicBezTo>
                    <a:pt x="198" y="177"/>
                    <a:pt x="195" y="172"/>
                    <a:pt x="194" y="168"/>
                  </a:cubicBezTo>
                  <a:cubicBezTo>
                    <a:pt x="196" y="166"/>
                    <a:pt x="208" y="155"/>
                    <a:pt x="211" y="155"/>
                  </a:cubicBezTo>
                  <a:cubicBezTo>
                    <a:pt x="214" y="156"/>
                    <a:pt x="216" y="161"/>
                    <a:pt x="221" y="161"/>
                  </a:cubicBezTo>
                  <a:cubicBezTo>
                    <a:pt x="224" y="158"/>
                    <a:pt x="229" y="156"/>
                    <a:pt x="232" y="151"/>
                  </a:cubicBezTo>
                  <a:cubicBezTo>
                    <a:pt x="229" y="147"/>
                    <a:pt x="220" y="145"/>
                    <a:pt x="216" y="141"/>
                  </a:cubicBezTo>
                  <a:close/>
                  <a:moveTo>
                    <a:pt x="190" y="156"/>
                  </a:moveTo>
                  <a:cubicBezTo>
                    <a:pt x="187" y="153"/>
                    <a:pt x="186" y="145"/>
                    <a:pt x="183" y="141"/>
                  </a:cubicBezTo>
                  <a:cubicBezTo>
                    <a:pt x="184" y="140"/>
                    <a:pt x="184" y="140"/>
                    <a:pt x="185" y="139"/>
                  </a:cubicBezTo>
                  <a:cubicBezTo>
                    <a:pt x="189" y="142"/>
                    <a:pt x="193" y="145"/>
                    <a:pt x="198" y="147"/>
                  </a:cubicBezTo>
                  <a:cubicBezTo>
                    <a:pt x="198" y="148"/>
                    <a:pt x="199" y="149"/>
                    <a:pt x="199" y="150"/>
                  </a:cubicBezTo>
                  <a:cubicBezTo>
                    <a:pt x="196" y="152"/>
                    <a:pt x="193" y="154"/>
                    <a:pt x="190" y="156"/>
                  </a:cubicBezTo>
                  <a:close/>
                  <a:moveTo>
                    <a:pt x="289" y="155"/>
                  </a:moveTo>
                  <a:cubicBezTo>
                    <a:pt x="292" y="157"/>
                    <a:pt x="302" y="157"/>
                    <a:pt x="306" y="156"/>
                  </a:cubicBezTo>
                  <a:cubicBezTo>
                    <a:pt x="306" y="156"/>
                    <a:pt x="306" y="155"/>
                    <a:pt x="307" y="155"/>
                  </a:cubicBezTo>
                  <a:cubicBezTo>
                    <a:pt x="307" y="154"/>
                    <a:pt x="307" y="152"/>
                    <a:pt x="307" y="151"/>
                  </a:cubicBezTo>
                  <a:cubicBezTo>
                    <a:pt x="306" y="151"/>
                    <a:pt x="306" y="150"/>
                    <a:pt x="306" y="150"/>
                  </a:cubicBezTo>
                  <a:cubicBezTo>
                    <a:pt x="303" y="148"/>
                    <a:pt x="295" y="149"/>
                    <a:pt x="291" y="150"/>
                  </a:cubicBezTo>
                  <a:cubicBezTo>
                    <a:pt x="291" y="150"/>
                    <a:pt x="290" y="150"/>
                    <a:pt x="290" y="151"/>
                  </a:cubicBezTo>
                  <a:cubicBezTo>
                    <a:pt x="289" y="152"/>
                    <a:pt x="289" y="153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lose/>
                  <a:moveTo>
                    <a:pt x="331" y="156"/>
                  </a:moveTo>
                  <a:cubicBezTo>
                    <a:pt x="332" y="156"/>
                    <a:pt x="332" y="155"/>
                    <a:pt x="332" y="155"/>
                  </a:cubicBezTo>
                  <a:cubicBezTo>
                    <a:pt x="332" y="154"/>
                    <a:pt x="332" y="152"/>
                    <a:pt x="332" y="151"/>
                  </a:cubicBezTo>
                  <a:cubicBezTo>
                    <a:pt x="332" y="151"/>
                    <a:pt x="332" y="150"/>
                    <a:pt x="331" y="150"/>
                  </a:cubicBezTo>
                  <a:cubicBezTo>
                    <a:pt x="329" y="148"/>
                    <a:pt x="319" y="149"/>
                    <a:pt x="315" y="150"/>
                  </a:cubicBezTo>
                  <a:cubicBezTo>
                    <a:pt x="315" y="150"/>
                    <a:pt x="315" y="150"/>
                    <a:pt x="314" y="151"/>
                  </a:cubicBezTo>
                  <a:cubicBezTo>
                    <a:pt x="309" y="158"/>
                    <a:pt x="327" y="157"/>
                    <a:pt x="331" y="156"/>
                  </a:cubicBezTo>
                  <a:close/>
                  <a:moveTo>
                    <a:pt x="340" y="155"/>
                  </a:moveTo>
                  <a:cubicBezTo>
                    <a:pt x="342" y="157"/>
                    <a:pt x="352" y="157"/>
                    <a:pt x="356" y="156"/>
                  </a:cubicBezTo>
                  <a:cubicBezTo>
                    <a:pt x="356" y="156"/>
                    <a:pt x="356" y="155"/>
                    <a:pt x="357" y="155"/>
                  </a:cubicBezTo>
                  <a:cubicBezTo>
                    <a:pt x="357" y="154"/>
                    <a:pt x="357" y="152"/>
                    <a:pt x="357" y="151"/>
                  </a:cubicBezTo>
                  <a:cubicBezTo>
                    <a:pt x="357" y="151"/>
                    <a:pt x="356" y="150"/>
                    <a:pt x="356" y="150"/>
                  </a:cubicBezTo>
                  <a:cubicBezTo>
                    <a:pt x="353" y="148"/>
                    <a:pt x="345" y="149"/>
                    <a:pt x="341" y="150"/>
                  </a:cubicBezTo>
                  <a:cubicBezTo>
                    <a:pt x="341" y="150"/>
                    <a:pt x="340" y="150"/>
                    <a:pt x="340" y="151"/>
                  </a:cubicBezTo>
                  <a:cubicBezTo>
                    <a:pt x="339" y="152"/>
                    <a:pt x="339" y="153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lose/>
                  <a:moveTo>
                    <a:pt x="380" y="156"/>
                  </a:moveTo>
                  <a:cubicBezTo>
                    <a:pt x="381" y="155"/>
                    <a:pt x="381" y="154"/>
                    <a:pt x="381" y="151"/>
                  </a:cubicBezTo>
                  <a:cubicBezTo>
                    <a:pt x="381" y="151"/>
                    <a:pt x="380" y="150"/>
                    <a:pt x="380" y="150"/>
                  </a:cubicBezTo>
                  <a:cubicBezTo>
                    <a:pt x="378" y="148"/>
                    <a:pt x="369" y="149"/>
                    <a:pt x="365" y="150"/>
                  </a:cubicBezTo>
                  <a:cubicBezTo>
                    <a:pt x="365" y="150"/>
                    <a:pt x="365" y="150"/>
                    <a:pt x="364" y="151"/>
                  </a:cubicBezTo>
                  <a:cubicBezTo>
                    <a:pt x="359" y="158"/>
                    <a:pt x="376" y="157"/>
                    <a:pt x="380" y="156"/>
                  </a:cubicBezTo>
                  <a:close/>
                  <a:moveTo>
                    <a:pt x="390" y="150"/>
                  </a:moveTo>
                  <a:cubicBezTo>
                    <a:pt x="390" y="150"/>
                    <a:pt x="389" y="150"/>
                    <a:pt x="389" y="151"/>
                  </a:cubicBezTo>
                  <a:cubicBezTo>
                    <a:pt x="388" y="152"/>
                    <a:pt x="388" y="153"/>
                    <a:pt x="389" y="155"/>
                  </a:cubicBezTo>
                  <a:cubicBezTo>
                    <a:pt x="389" y="155"/>
                    <a:pt x="389" y="155"/>
                    <a:pt x="389" y="155"/>
                  </a:cubicBezTo>
                  <a:cubicBezTo>
                    <a:pt x="391" y="157"/>
                    <a:pt x="401" y="157"/>
                    <a:pt x="405" y="156"/>
                  </a:cubicBezTo>
                  <a:cubicBezTo>
                    <a:pt x="405" y="156"/>
                    <a:pt x="405" y="155"/>
                    <a:pt x="406" y="155"/>
                  </a:cubicBezTo>
                  <a:cubicBezTo>
                    <a:pt x="406" y="154"/>
                    <a:pt x="406" y="152"/>
                    <a:pt x="406" y="151"/>
                  </a:cubicBezTo>
                  <a:cubicBezTo>
                    <a:pt x="405" y="151"/>
                    <a:pt x="405" y="150"/>
                    <a:pt x="405" y="150"/>
                  </a:cubicBezTo>
                  <a:cubicBezTo>
                    <a:pt x="402" y="148"/>
                    <a:pt x="394" y="149"/>
                    <a:pt x="390" y="150"/>
                  </a:cubicBezTo>
                  <a:close/>
                  <a:moveTo>
                    <a:pt x="430" y="156"/>
                  </a:moveTo>
                  <a:cubicBezTo>
                    <a:pt x="431" y="156"/>
                    <a:pt x="431" y="155"/>
                    <a:pt x="431" y="155"/>
                  </a:cubicBezTo>
                  <a:cubicBezTo>
                    <a:pt x="431" y="154"/>
                    <a:pt x="431" y="152"/>
                    <a:pt x="431" y="151"/>
                  </a:cubicBezTo>
                  <a:cubicBezTo>
                    <a:pt x="431" y="151"/>
                    <a:pt x="431" y="150"/>
                    <a:pt x="430" y="150"/>
                  </a:cubicBezTo>
                  <a:cubicBezTo>
                    <a:pt x="428" y="148"/>
                    <a:pt x="418" y="149"/>
                    <a:pt x="414" y="150"/>
                  </a:cubicBezTo>
                  <a:cubicBezTo>
                    <a:pt x="414" y="150"/>
                    <a:pt x="414" y="150"/>
                    <a:pt x="413" y="151"/>
                  </a:cubicBezTo>
                  <a:cubicBezTo>
                    <a:pt x="408" y="158"/>
                    <a:pt x="426" y="157"/>
                    <a:pt x="430" y="156"/>
                  </a:cubicBezTo>
                  <a:close/>
                  <a:moveTo>
                    <a:pt x="439" y="155"/>
                  </a:moveTo>
                  <a:cubicBezTo>
                    <a:pt x="441" y="157"/>
                    <a:pt x="451" y="157"/>
                    <a:pt x="455" y="156"/>
                  </a:cubicBezTo>
                  <a:cubicBezTo>
                    <a:pt x="455" y="156"/>
                    <a:pt x="455" y="155"/>
                    <a:pt x="456" y="155"/>
                  </a:cubicBezTo>
                  <a:cubicBezTo>
                    <a:pt x="456" y="154"/>
                    <a:pt x="456" y="152"/>
                    <a:pt x="456" y="151"/>
                  </a:cubicBezTo>
                  <a:cubicBezTo>
                    <a:pt x="456" y="151"/>
                    <a:pt x="455" y="150"/>
                    <a:pt x="455" y="150"/>
                  </a:cubicBezTo>
                  <a:cubicBezTo>
                    <a:pt x="452" y="148"/>
                    <a:pt x="444" y="149"/>
                    <a:pt x="440" y="150"/>
                  </a:cubicBezTo>
                  <a:cubicBezTo>
                    <a:pt x="440" y="150"/>
                    <a:pt x="439" y="150"/>
                    <a:pt x="439" y="151"/>
                  </a:cubicBezTo>
                  <a:cubicBezTo>
                    <a:pt x="438" y="152"/>
                    <a:pt x="439" y="153"/>
                    <a:pt x="439" y="155"/>
                  </a:cubicBezTo>
                  <a:cubicBezTo>
                    <a:pt x="439" y="155"/>
                    <a:pt x="439" y="155"/>
                    <a:pt x="439" y="155"/>
                  </a:cubicBezTo>
                  <a:close/>
                  <a:moveTo>
                    <a:pt x="479" y="156"/>
                  </a:moveTo>
                  <a:cubicBezTo>
                    <a:pt x="480" y="155"/>
                    <a:pt x="480" y="154"/>
                    <a:pt x="480" y="151"/>
                  </a:cubicBezTo>
                  <a:cubicBezTo>
                    <a:pt x="480" y="151"/>
                    <a:pt x="480" y="150"/>
                    <a:pt x="479" y="150"/>
                  </a:cubicBezTo>
                  <a:cubicBezTo>
                    <a:pt x="477" y="148"/>
                    <a:pt x="468" y="149"/>
                    <a:pt x="464" y="150"/>
                  </a:cubicBezTo>
                  <a:cubicBezTo>
                    <a:pt x="464" y="150"/>
                    <a:pt x="464" y="150"/>
                    <a:pt x="463" y="151"/>
                  </a:cubicBezTo>
                  <a:cubicBezTo>
                    <a:pt x="458" y="158"/>
                    <a:pt x="475" y="157"/>
                    <a:pt x="479" y="156"/>
                  </a:cubicBezTo>
                  <a:close/>
                  <a:moveTo>
                    <a:pt x="488" y="155"/>
                  </a:moveTo>
                  <a:cubicBezTo>
                    <a:pt x="490" y="157"/>
                    <a:pt x="500" y="157"/>
                    <a:pt x="504" y="156"/>
                  </a:cubicBezTo>
                  <a:cubicBezTo>
                    <a:pt x="504" y="156"/>
                    <a:pt x="504" y="155"/>
                    <a:pt x="505" y="155"/>
                  </a:cubicBezTo>
                  <a:cubicBezTo>
                    <a:pt x="505" y="154"/>
                    <a:pt x="505" y="152"/>
                    <a:pt x="505" y="151"/>
                  </a:cubicBezTo>
                  <a:cubicBezTo>
                    <a:pt x="505" y="151"/>
                    <a:pt x="504" y="150"/>
                    <a:pt x="504" y="150"/>
                  </a:cubicBezTo>
                  <a:cubicBezTo>
                    <a:pt x="501" y="148"/>
                    <a:pt x="493" y="149"/>
                    <a:pt x="489" y="150"/>
                  </a:cubicBezTo>
                  <a:cubicBezTo>
                    <a:pt x="489" y="150"/>
                    <a:pt x="488" y="150"/>
                    <a:pt x="488" y="151"/>
                  </a:cubicBezTo>
                  <a:cubicBezTo>
                    <a:pt x="487" y="152"/>
                    <a:pt x="487" y="153"/>
                    <a:pt x="488" y="155"/>
                  </a:cubicBezTo>
                  <a:cubicBezTo>
                    <a:pt x="488" y="155"/>
                    <a:pt x="488" y="155"/>
                    <a:pt x="488" y="155"/>
                  </a:cubicBezTo>
                  <a:close/>
                  <a:moveTo>
                    <a:pt x="645" y="234"/>
                  </a:moveTo>
                  <a:cubicBezTo>
                    <a:pt x="648" y="235"/>
                    <a:pt x="653" y="228"/>
                    <a:pt x="656" y="226"/>
                  </a:cubicBezTo>
                  <a:cubicBezTo>
                    <a:pt x="667" y="218"/>
                    <a:pt x="677" y="208"/>
                    <a:pt x="688" y="201"/>
                  </a:cubicBezTo>
                  <a:cubicBezTo>
                    <a:pt x="688" y="201"/>
                    <a:pt x="688" y="200"/>
                    <a:pt x="688" y="200"/>
                  </a:cubicBezTo>
                  <a:cubicBezTo>
                    <a:pt x="686" y="197"/>
                    <a:pt x="684" y="192"/>
                    <a:pt x="680" y="190"/>
                  </a:cubicBezTo>
                  <a:cubicBezTo>
                    <a:pt x="680" y="190"/>
                    <a:pt x="679" y="190"/>
                    <a:pt x="679" y="190"/>
                  </a:cubicBezTo>
                  <a:cubicBezTo>
                    <a:pt x="670" y="196"/>
                    <a:pt x="662" y="207"/>
                    <a:pt x="652" y="211"/>
                  </a:cubicBezTo>
                  <a:cubicBezTo>
                    <a:pt x="652" y="211"/>
                    <a:pt x="652" y="211"/>
                    <a:pt x="652" y="211"/>
                  </a:cubicBezTo>
                  <a:cubicBezTo>
                    <a:pt x="655" y="203"/>
                    <a:pt x="659" y="196"/>
                    <a:pt x="662" y="187"/>
                  </a:cubicBezTo>
                  <a:cubicBezTo>
                    <a:pt x="664" y="183"/>
                    <a:pt x="668" y="179"/>
                    <a:pt x="668" y="174"/>
                  </a:cubicBezTo>
                  <a:cubicBezTo>
                    <a:pt x="666" y="171"/>
                    <a:pt x="659" y="161"/>
                    <a:pt x="656" y="161"/>
                  </a:cubicBezTo>
                  <a:cubicBezTo>
                    <a:pt x="648" y="168"/>
                    <a:pt x="639" y="174"/>
                    <a:pt x="631" y="181"/>
                  </a:cubicBezTo>
                  <a:cubicBezTo>
                    <a:pt x="626" y="184"/>
                    <a:pt x="621" y="191"/>
                    <a:pt x="615" y="193"/>
                  </a:cubicBezTo>
                  <a:cubicBezTo>
                    <a:pt x="614" y="194"/>
                    <a:pt x="614" y="194"/>
                    <a:pt x="614" y="196"/>
                  </a:cubicBezTo>
                  <a:cubicBezTo>
                    <a:pt x="616" y="199"/>
                    <a:pt x="619" y="202"/>
                    <a:pt x="621" y="205"/>
                  </a:cubicBezTo>
                  <a:cubicBezTo>
                    <a:pt x="629" y="204"/>
                    <a:pt x="641" y="188"/>
                    <a:pt x="649" y="185"/>
                  </a:cubicBezTo>
                  <a:cubicBezTo>
                    <a:pt x="649" y="185"/>
                    <a:pt x="650" y="185"/>
                    <a:pt x="650" y="185"/>
                  </a:cubicBezTo>
                  <a:cubicBezTo>
                    <a:pt x="649" y="196"/>
                    <a:pt x="634" y="209"/>
                    <a:pt x="634" y="221"/>
                  </a:cubicBezTo>
                  <a:cubicBezTo>
                    <a:pt x="637" y="225"/>
                    <a:pt x="640" y="231"/>
                    <a:pt x="645" y="234"/>
                  </a:cubicBezTo>
                  <a:close/>
                  <a:moveTo>
                    <a:pt x="149" y="178"/>
                  </a:moveTo>
                  <a:cubicBezTo>
                    <a:pt x="145" y="175"/>
                    <a:pt x="139" y="167"/>
                    <a:pt x="132" y="166"/>
                  </a:cubicBezTo>
                  <a:cubicBezTo>
                    <a:pt x="130" y="169"/>
                    <a:pt x="126" y="173"/>
                    <a:pt x="125" y="177"/>
                  </a:cubicBezTo>
                  <a:cubicBezTo>
                    <a:pt x="127" y="180"/>
                    <a:pt x="131" y="182"/>
                    <a:pt x="134" y="184"/>
                  </a:cubicBezTo>
                  <a:cubicBezTo>
                    <a:pt x="140" y="189"/>
                    <a:pt x="146" y="194"/>
                    <a:pt x="153" y="199"/>
                  </a:cubicBezTo>
                  <a:cubicBezTo>
                    <a:pt x="156" y="202"/>
                    <a:pt x="158" y="208"/>
                    <a:pt x="155" y="213"/>
                  </a:cubicBezTo>
                  <a:cubicBezTo>
                    <a:pt x="152" y="216"/>
                    <a:pt x="145" y="215"/>
                    <a:pt x="142" y="213"/>
                  </a:cubicBezTo>
                  <a:cubicBezTo>
                    <a:pt x="136" y="209"/>
                    <a:pt x="119" y="193"/>
                    <a:pt x="113" y="192"/>
                  </a:cubicBezTo>
                  <a:cubicBezTo>
                    <a:pt x="110" y="195"/>
                    <a:pt x="107" y="199"/>
                    <a:pt x="105" y="203"/>
                  </a:cubicBezTo>
                  <a:cubicBezTo>
                    <a:pt x="105" y="203"/>
                    <a:pt x="105" y="204"/>
                    <a:pt x="105" y="204"/>
                  </a:cubicBezTo>
                  <a:cubicBezTo>
                    <a:pt x="115" y="211"/>
                    <a:pt x="141" y="238"/>
                    <a:pt x="157" y="227"/>
                  </a:cubicBezTo>
                  <a:cubicBezTo>
                    <a:pt x="166" y="220"/>
                    <a:pt x="175" y="206"/>
                    <a:pt x="167" y="192"/>
                  </a:cubicBezTo>
                  <a:cubicBezTo>
                    <a:pt x="163" y="186"/>
                    <a:pt x="155" y="182"/>
                    <a:pt x="149" y="178"/>
                  </a:cubicBezTo>
                  <a:close/>
                  <a:moveTo>
                    <a:pt x="306" y="175"/>
                  </a:moveTo>
                  <a:cubicBezTo>
                    <a:pt x="303" y="173"/>
                    <a:pt x="295" y="174"/>
                    <a:pt x="291" y="174"/>
                  </a:cubicBezTo>
                  <a:cubicBezTo>
                    <a:pt x="290" y="175"/>
                    <a:pt x="290" y="175"/>
                    <a:pt x="290" y="176"/>
                  </a:cubicBezTo>
                  <a:cubicBezTo>
                    <a:pt x="290" y="177"/>
                    <a:pt x="290" y="178"/>
                    <a:pt x="289" y="179"/>
                  </a:cubicBezTo>
                  <a:cubicBezTo>
                    <a:pt x="290" y="180"/>
                    <a:pt x="290" y="180"/>
                    <a:pt x="291" y="180"/>
                  </a:cubicBezTo>
                  <a:cubicBezTo>
                    <a:pt x="293" y="182"/>
                    <a:pt x="302" y="181"/>
                    <a:pt x="305" y="181"/>
                  </a:cubicBezTo>
                  <a:cubicBezTo>
                    <a:pt x="306" y="181"/>
                    <a:pt x="306" y="180"/>
                    <a:pt x="306" y="180"/>
                  </a:cubicBezTo>
                  <a:cubicBezTo>
                    <a:pt x="307" y="179"/>
                    <a:pt x="307" y="177"/>
                    <a:pt x="307" y="176"/>
                  </a:cubicBezTo>
                  <a:cubicBezTo>
                    <a:pt x="306" y="175"/>
                    <a:pt x="306" y="175"/>
                    <a:pt x="306" y="175"/>
                  </a:cubicBezTo>
                  <a:close/>
                  <a:moveTo>
                    <a:pt x="315" y="174"/>
                  </a:moveTo>
                  <a:cubicBezTo>
                    <a:pt x="315" y="175"/>
                    <a:pt x="314" y="175"/>
                    <a:pt x="314" y="176"/>
                  </a:cubicBezTo>
                  <a:cubicBezTo>
                    <a:pt x="314" y="177"/>
                    <a:pt x="314" y="178"/>
                    <a:pt x="314" y="179"/>
                  </a:cubicBezTo>
                  <a:cubicBezTo>
                    <a:pt x="314" y="180"/>
                    <a:pt x="315" y="180"/>
                    <a:pt x="315" y="180"/>
                  </a:cubicBezTo>
                  <a:cubicBezTo>
                    <a:pt x="318" y="182"/>
                    <a:pt x="327" y="181"/>
                    <a:pt x="331" y="181"/>
                  </a:cubicBezTo>
                  <a:cubicBezTo>
                    <a:pt x="331" y="181"/>
                    <a:pt x="331" y="180"/>
                    <a:pt x="332" y="180"/>
                  </a:cubicBezTo>
                  <a:cubicBezTo>
                    <a:pt x="338" y="172"/>
                    <a:pt x="320" y="174"/>
                    <a:pt x="315" y="174"/>
                  </a:cubicBezTo>
                  <a:close/>
                  <a:moveTo>
                    <a:pt x="341" y="174"/>
                  </a:moveTo>
                  <a:cubicBezTo>
                    <a:pt x="341" y="175"/>
                    <a:pt x="340" y="175"/>
                    <a:pt x="340" y="176"/>
                  </a:cubicBezTo>
                  <a:cubicBezTo>
                    <a:pt x="340" y="177"/>
                    <a:pt x="340" y="178"/>
                    <a:pt x="340" y="179"/>
                  </a:cubicBezTo>
                  <a:cubicBezTo>
                    <a:pt x="340" y="180"/>
                    <a:pt x="340" y="180"/>
                    <a:pt x="341" y="180"/>
                  </a:cubicBezTo>
                  <a:cubicBezTo>
                    <a:pt x="343" y="182"/>
                    <a:pt x="352" y="181"/>
                    <a:pt x="355" y="181"/>
                  </a:cubicBezTo>
                  <a:cubicBezTo>
                    <a:pt x="356" y="181"/>
                    <a:pt x="356" y="180"/>
                    <a:pt x="356" y="180"/>
                  </a:cubicBezTo>
                  <a:cubicBezTo>
                    <a:pt x="362" y="173"/>
                    <a:pt x="345" y="174"/>
                    <a:pt x="341" y="174"/>
                  </a:cubicBezTo>
                  <a:close/>
                  <a:moveTo>
                    <a:pt x="365" y="174"/>
                  </a:moveTo>
                  <a:cubicBezTo>
                    <a:pt x="365" y="175"/>
                    <a:pt x="365" y="175"/>
                    <a:pt x="364" y="175"/>
                  </a:cubicBezTo>
                  <a:cubicBezTo>
                    <a:pt x="364" y="176"/>
                    <a:pt x="364" y="178"/>
                    <a:pt x="364" y="179"/>
                  </a:cubicBezTo>
                  <a:cubicBezTo>
                    <a:pt x="364" y="180"/>
                    <a:pt x="365" y="180"/>
                    <a:pt x="365" y="180"/>
                  </a:cubicBezTo>
                  <a:cubicBezTo>
                    <a:pt x="367" y="182"/>
                    <a:pt x="376" y="181"/>
                    <a:pt x="380" y="181"/>
                  </a:cubicBezTo>
                  <a:cubicBezTo>
                    <a:pt x="380" y="181"/>
                    <a:pt x="380" y="180"/>
                    <a:pt x="381" y="180"/>
                  </a:cubicBezTo>
                  <a:cubicBezTo>
                    <a:pt x="386" y="173"/>
                    <a:pt x="370" y="174"/>
                    <a:pt x="365" y="174"/>
                  </a:cubicBezTo>
                  <a:close/>
                  <a:moveTo>
                    <a:pt x="390" y="174"/>
                  </a:moveTo>
                  <a:cubicBezTo>
                    <a:pt x="390" y="175"/>
                    <a:pt x="389" y="175"/>
                    <a:pt x="389" y="176"/>
                  </a:cubicBezTo>
                  <a:cubicBezTo>
                    <a:pt x="389" y="177"/>
                    <a:pt x="389" y="178"/>
                    <a:pt x="389" y="179"/>
                  </a:cubicBezTo>
                  <a:cubicBezTo>
                    <a:pt x="389" y="180"/>
                    <a:pt x="389" y="180"/>
                    <a:pt x="390" y="180"/>
                  </a:cubicBezTo>
                  <a:cubicBezTo>
                    <a:pt x="392" y="182"/>
                    <a:pt x="401" y="181"/>
                    <a:pt x="404" y="181"/>
                  </a:cubicBezTo>
                  <a:cubicBezTo>
                    <a:pt x="405" y="181"/>
                    <a:pt x="405" y="180"/>
                    <a:pt x="405" y="180"/>
                  </a:cubicBezTo>
                  <a:cubicBezTo>
                    <a:pt x="406" y="179"/>
                    <a:pt x="406" y="177"/>
                    <a:pt x="406" y="176"/>
                  </a:cubicBezTo>
                  <a:cubicBezTo>
                    <a:pt x="405" y="175"/>
                    <a:pt x="405" y="175"/>
                    <a:pt x="405" y="175"/>
                  </a:cubicBezTo>
                  <a:cubicBezTo>
                    <a:pt x="402" y="173"/>
                    <a:pt x="394" y="174"/>
                    <a:pt x="390" y="174"/>
                  </a:cubicBezTo>
                  <a:close/>
                  <a:moveTo>
                    <a:pt x="414" y="174"/>
                  </a:moveTo>
                  <a:cubicBezTo>
                    <a:pt x="414" y="175"/>
                    <a:pt x="414" y="175"/>
                    <a:pt x="413" y="176"/>
                  </a:cubicBezTo>
                  <a:cubicBezTo>
                    <a:pt x="413" y="177"/>
                    <a:pt x="413" y="178"/>
                    <a:pt x="413" y="179"/>
                  </a:cubicBezTo>
                  <a:cubicBezTo>
                    <a:pt x="413" y="180"/>
                    <a:pt x="414" y="180"/>
                    <a:pt x="414" y="180"/>
                  </a:cubicBezTo>
                  <a:cubicBezTo>
                    <a:pt x="417" y="182"/>
                    <a:pt x="426" y="181"/>
                    <a:pt x="430" y="181"/>
                  </a:cubicBezTo>
                  <a:cubicBezTo>
                    <a:pt x="430" y="181"/>
                    <a:pt x="430" y="180"/>
                    <a:pt x="431" y="180"/>
                  </a:cubicBezTo>
                  <a:cubicBezTo>
                    <a:pt x="437" y="172"/>
                    <a:pt x="419" y="174"/>
                    <a:pt x="414" y="174"/>
                  </a:cubicBezTo>
                  <a:close/>
                  <a:moveTo>
                    <a:pt x="440" y="174"/>
                  </a:moveTo>
                  <a:cubicBezTo>
                    <a:pt x="440" y="175"/>
                    <a:pt x="439" y="175"/>
                    <a:pt x="439" y="176"/>
                  </a:cubicBezTo>
                  <a:cubicBezTo>
                    <a:pt x="439" y="177"/>
                    <a:pt x="439" y="178"/>
                    <a:pt x="439" y="179"/>
                  </a:cubicBezTo>
                  <a:cubicBezTo>
                    <a:pt x="439" y="180"/>
                    <a:pt x="439" y="180"/>
                    <a:pt x="440" y="180"/>
                  </a:cubicBezTo>
                  <a:cubicBezTo>
                    <a:pt x="442" y="182"/>
                    <a:pt x="451" y="181"/>
                    <a:pt x="455" y="181"/>
                  </a:cubicBezTo>
                  <a:cubicBezTo>
                    <a:pt x="455" y="181"/>
                    <a:pt x="455" y="180"/>
                    <a:pt x="455" y="180"/>
                  </a:cubicBezTo>
                  <a:cubicBezTo>
                    <a:pt x="461" y="173"/>
                    <a:pt x="445" y="174"/>
                    <a:pt x="440" y="174"/>
                  </a:cubicBezTo>
                  <a:close/>
                  <a:moveTo>
                    <a:pt x="464" y="174"/>
                  </a:moveTo>
                  <a:cubicBezTo>
                    <a:pt x="464" y="175"/>
                    <a:pt x="464" y="175"/>
                    <a:pt x="463" y="175"/>
                  </a:cubicBezTo>
                  <a:cubicBezTo>
                    <a:pt x="463" y="176"/>
                    <a:pt x="463" y="178"/>
                    <a:pt x="463" y="179"/>
                  </a:cubicBezTo>
                  <a:cubicBezTo>
                    <a:pt x="463" y="180"/>
                    <a:pt x="464" y="180"/>
                    <a:pt x="464" y="180"/>
                  </a:cubicBezTo>
                  <a:cubicBezTo>
                    <a:pt x="466" y="182"/>
                    <a:pt x="475" y="181"/>
                    <a:pt x="479" y="181"/>
                  </a:cubicBezTo>
                  <a:cubicBezTo>
                    <a:pt x="479" y="181"/>
                    <a:pt x="479" y="180"/>
                    <a:pt x="480" y="180"/>
                  </a:cubicBezTo>
                  <a:cubicBezTo>
                    <a:pt x="485" y="173"/>
                    <a:pt x="469" y="174"/>
                    <a:pt x="464" y="174"/>
                  </a:cubicBezTo>
                  <a:close/>
                  <a:moveTo>
                    <a:pt x="489" y="174"/>
                  </a:moveTo>
                  <a:cubicBezTo>
                    <a:pt x="489" y="175"/>
                    <a:pt x="488" y="175"/>
                    <a:pt x="488" y="176"/>
                  </a:cubicBezTo>
                  <a:cubicBezTo>
                    <a:pt x="488" y="177"/>
                    <a:pt x="488" y="178"/>
                    <a:pt x="488" y="179"/>
                  </a:cubicBezTo>
                  <a:cubicBezTo>
                    <a:pt x="488" y="180"/>
                    <a:pt x="488" y="180"/>
                    <a:pt x="489" y="180"/>
                  </a:cubicBezTo>
                  <a:cubicBezTo>
                    <a:pt x="491" y="182"/>
                    <a:pt x="500" y="181"/>
                    <a:pt x="504" y="181"/>
                  </a:cubicBezTo>
                  <a:cubicBezTo>
                    <a:pt x="504" y="181"/>
                    <a:pt x="504" y="180"/>
                    <a:pt x="504" y="180"/>
                  </a:cubicBezTo>
                  <a:cubicBezTo>
                    <a:pt x="510" y="173"/>
                    <a:pt x="493" y="174"/>
                    <a:pt x="489" y="174"/>
                  </a:cubicBezTo>
                  <a:close/>
                  <a:moveTo>
                    <a:pt x="291" y="204"/>
                  </a:moveTo>
                  <a:cubicBezTo>
                    <a:pt x="293" y="205"/>
                    <a:pt x="302" y="204"/>
                    <a:pt x="305" y="204"/>
                  </a:cubicBezTo>
                  <a:cubicBezTo>
                    <a:pt x="306" y="204"/>
                    <a:pt x="306" y="203"/>
                    <a:pt x="306" y="203"/>
                  </a:cubicBezTo>
                  <a:cubicBezTo>
                    <a:pt x="307" y="202"/>
                    <a:pt x="307" y="200"/>
                    <a:pt x="307" y="199"/>
                  </a:cubicBezTo>
                  <a:cubicBezTo>
                    <a:pt x="306" y="199"/>
                    <a:pt x="306" y="198"/>
                    <a:pt x="306" y="198"/>
                  </a:cubicBezTo>
                  <a:cubicBezTo>
                    <a:pt x="303" y="196"/>
                    <a:pt x="295" y="197"/>
                    <a:pt x="291" y="197"/>
                  </a:cubicBezTo>
                  <a:cubicBezTo>
                    <a:pt x="291" y="198"/>
                    <a:pt x="290" y="198"/>
                    <a:pt x="290" y="199"/>
                  </a:cubicBezTo>
                  <a:cubicBezTo>
                    <a:pt x="289" y="199"/>
                    <a:pt x="289" y="201"/>
                    <a:pt x="289" y="203"/>
                  </a:cubicBezTo>
                  <a:cubicBezTo>
                    <a:pt x="290" y="203"/>
                    <a:pt x="290" y="203"/>
                    <a:pt x="291" y="204"/>
                  </a:cubicBezTo>
                  <a:close/>
                  <a:moveTo>
                    <a:pt x="315" y="197"/>
                  </a:moveTo>
                  <a:cubicBezTo>
                    <a:pt x="315" y="198"/>
                    <a:pt x="315" y="198"/>
                    <a:pt x="314" y="199"/>
                  </a:cubicBezTo>
                  <a:cubicBezTo>
                    <a:pt x="314" y="199"/>
                    <a:pt x="314" y="201"/>
                    <a:pt x="314" y="203"/>
                  </a:cubicBezTo>
                  <a:cubicBezTo>
                    <a:pt x="314" y="203"/>
                    <a:pt x="315" y="203"/>
                    <a:pt x="315" y="204"/>
                  </a:cubicBezTo>
                  <a:cubicBezTo>
                    <a:pt x="318" y="205"/>
                    <a:pt x="327" y="204"/>
                    <a:pt x="331" y="204"/>
                  </a:cubicBezTo>
                  <a:cubicBezTo>
                    <a:pt x="331" y="204"/>
                    <a:pt x="331" y="203"/>
                    <a:pt x="332" y="203"/>
                  </a:cubicBezTo>
                  <a:cubicBezTo>
                    <a:pt x="332" y="202"/>
                    <a:pt x="332" y="200"/>
                    <a:pt x="332" y="199"/>
                  </a:cubicBezTo>
                  <a:cubicBezTo>
                    <a:pt x="332" y="199"/>
                    <a:pt x="332" y="198"/>
                    <a:pt x="331" y="198"/>
                  </a:cubicBezTo>
                  <a:cubicBezTo>
                    <a:pt x="329" y="196"/>
                    <a:pt x="319" y="197"/>
                    <a:pt x="315" y="197"/>
                  </a:cubicBezTo>
                  <a:close/>
                  <a:moveTo>
                    <a:pt x="341" y="204"/>
                  </a:moveTo>
                  <a:cubicBezTo>
                    <a:pt x="343" y="205"/>
                    <a:pt x="352" y="204"/>
                    <a:pt x="355" y="204"/>
                  </a:cubicBezTo>
                  <a:cubicBezTo>
                    <a:pt x="356" y="204"/>
                    <a:pt x="356" y="203"/>
                    <a:pt x="356" y="203"/>
                  </a:cubicBezTo>
                  <a:cubicBezTo>
                    <a:pt x="357" y="202"/>
                    <a:pt x="357" y="200"/>
                    <a:pt x="357" y="199"/>
                  </a:cubicBezTo>
                  <a:cubicBezTo>
                    <a:pt x="357" y="199"/>
                    <a:pt x="356" y="198"/>
                    <a:pt x="356" y="198"/>
                  </a:cubicBezTo>
                  <a:cubicBezTo>
                    <a:pt x="353" y="196"/>
                    <a:pt x="345" y="197"/>
                    <a:pt x="341" y="197"/>
                  </a:cubicBezTo>
                  <a:cubicBezTo>
                    <a:pt x="341" y="198"/>
                    <a:pt x="340" y="198"/>
                    <a:pt x="340" y="199"/>
                  </a:cubicBezTo>
                  <a:cubicBezTo>
                    <a:pt x="339" y="199"/>
                    <a:pt x="339" y="201"/>
                    <a:pt x="340" y="203"/>
                  </a:cubicBezTo>
                  <a:cubicBezTo>
                    <a:pt x="340" y="203"/>
                    <a:pt x="340" y="203"/>
                    <a:pt x="341" y="204"/>
                  </a:cubicBezTo>
                  <a:close/>
                  <a:moveTo>
                    <a:pt x="365" y="197"/>
                  </a:moveTo>
                  <a:cubicBezTo>
                    <a:pt x="365" y="198"/>
                    <a:pt x="365" y="198"/>
                    <a:pt x="364" y="199"/>
                  </a:cubicBezTo>
                  <a:cubicBezTo>
                    <a:pt x="364" y="199"/>
                    <a:pt x="364" y="201"/>
                    <a:pt x="364" y="203"/>
                  </a:cubicBezTo>
                  <a:cubicBezTo>
                    <a:pt x="364" y="203"/>
                    <a:pt x="365" y="203"/>
                    <a:pt x="365" y="204"/>
                  </a:cubicBezTo>
                  <a:cubicBezTo>
                    <a:pt x="367" y="205"/>
                    <a:pt x="376" y="204"/>
                    <a:pt x="380" y="204"/>
                  </a:cubicBezTo>
                  <a:cubicBezTo>
                    <a:pt x="380" y="204"/>
                    <a:pt x="380" y="203"/>
                    <a:pt x="381" y="203"/>
                  </a:cubicBezTo>
                  <a:cubicBezTo>
                    <a:pt x="381" y="202"/>
                    <a:pt x="381" y="200"/>
                    <a:pt x="381" y="199"/>
                  </a:cubicBezTo>
                  <a:cubicBezTo>
                    <a:pt x="381" y="199"/>
                    <a:pt x="380" y="198"/>
                    <a:pt x="380" y="198"/>
                  </a:cubicBezTo>
                  <a:cubicBezTo>
                    <a:pt x="378" y="196"/>
                    <a:pt x="369" y="197"/>
                    <a:pt x="365" y="197"/>
                  </a:cubicBezTo>
                  <a:close/>
                  <a:moveTo>
                    <a:pt x="389" y="203"/>
                  </a:moveTo>
                  <a:cubicBezTo>
                    <a:pt x="389" y="203"/>
                    <a:pt x="389" y="203"/>
                    <a:pt x="390" y="204"/>
                  </a:cubicBezTo>
                  <a:cubicBezTo>
                    <a:pt x="392" y="205"/>
                    <a:pt x="401" y="204"/>
                    <a:pt x="404" y="204"/>
                  </a:cubicBezTo>
                  <a:cubicBezTo>
                    <a:pt x="405" y="204"/>
                    <a:pt x="405" y="203"/>
                    <a:pt x="405" y="203"/>
                  </a:cubicBezTo>
                  <a:cubicBezTo>
                    <a:pt x="406" y="202"/>
                    <a:pt x="406" y="200"/>
                    <a:pt x="406" y="199"/>
                  </a:cubicBezTo>
                  <a:cubicBezTo>
                    <a:pt x="405" y="199"/>
                    <a:pt x="405" y="198"/>
                    <a:pt x="405" y="198"/>
                  </a:cubicBezTo>
                  <a:cubicBezTo>
                    <a:pt x="402" y="196"/>
                    <a:pt x="394" y="197"/>
                    <a:pt x="390" y="197"/>
                  </a:cubicBezTo>
                  <a:cubicBezTo>
                    <a:pt x="390" y="198"/>
                    <a:pt x="389" y="198"/>
                    <a:pt x="389" y="199"/>
                  </a:cubicBezTo>
                  <a:cubicBezTo>
                    <a:pt x="388" y="199"/>
                    <a:pt x="388" y="201"/>
                    <a:pt x="389" y="203"/>
                  </a:cubicBezTo>
                  <a:close/>
                  <a:moveTo>
                    <a:pt x="430" y="204"/>
                  </a:moveTo>
                  <a:cubicBezTo>
                    <a:pt x="430" y="204"/>
                    <a:pt x="430" y="203"/>
                    <a:pt x="431" y="203"/>
                  </a:cubicBezTo>
                  <a:cubicBezTo>
                    <a:pt x="431" y="202"/>
                    <a:pt x="431" y="200"/>
                    <a:pt x="431" y="199"/>
                  </a:cubicBezTo>
                  <a:cubicBezTo>
                    <a:pt x="431" y="199"/>
                    <a:pt x="431" y="198"/>
                    <a:pt x="430" y="198"/>
                  </a:cubicBezTo>
                  <a:cubicBezTo>
                    <a:pt x="428" y="196"/>
                    <a:pt x="418" y="197"/>
                    <a:pt x="414" y="197"/>
                  </a:cubicBezTo>
                  <a:cubicBezTo>
                    <a:pt x="414" y="198"/>
                    <a:pt x="414" y="198"/>
                    <a:pt x="413" y="199"/>
                  </a:cubicBezTo>
                  <a:cubicBezTo>
                    <a:pt x="413" y="199"/>
                    <a:pt x="413" y="201"/>
                    <a:pt x="413" y="203"/>
                  </a:cubicBezTo>
                  <a:cubicBezTo>
                    <a:pt x="413" y="203"/>
                    <a:pt x="414" y="203"/>
                    <a:pt x="414" y="204"/>
                  </a:cubicBezTo>
                  <a:cubicBezTo>
                    <a:pt x="417" y="205"/>
                    <a:pt x="426" y="204"/>
                    <a:pt x="430" y="204"/>
                  </a:cubicBezTo>
                  <a:close/>
                  <a:moveTo>
                    <a:pt x="440" y="204"/>
                  </a:moveTo>
                  <a:cubicBezTo>
                    <a:pt x="442" y="205"/>
                    <a:pt x="451" y="204"/>
                    <a:pt x="455" y="204"/>
                  </a:cubicBezTo>
                  <a:cubicBezTo>
                    <a:pt x="455" y="204"/>
                    <a:pt x="455" y="203"/>
                    <a:pt x="455" y="203"/>
                  </a:cubicBezTo>
                  <a:cubicBezTo>
                    <a:pt x="456" y="202"/>
                    <a:pt x="456" y="200"/>
                    <a:pt x="456" y="199"/>
                  </a:cubicBezTo>
                  <a:cubicBezTo>
                    <a:pt x="456" y="199"/>
                    <a:pt x="455" y="198"/>
                    <a:pt x="455" y="198"/>
                  </a:cubicBezTo>
                  <a:cubicBezTo>
                    <a:pt x="452" y="196"/>
                    <a:pt x="444" y="197"/>
                    <a:pt x="440" y="197"/>
                  </a:cubicBezTo>
                  <a:cubicBezTo>
                    <a:pt x="440" y="198"/>
                    <a:pt x="439" y="198"/>
                    <a:pt x="439" y="199"/>
                  </a:cubicBezTo>
                  <a:cubicBezTo>
                    <a:pt x="438" y="199"/>
                    <a:pt x="439" y="201"/>
                    <a:pt x="439" y="203"/>
                  </a:cubicBezTo>
                  <a:cubicBezTo>
                    <a:pt x="439" y="203"/>
                    <a:pt x="439" y="203"/>
                    <a:pt x="440" y="204"/>
                  </a:cubicBezTo>
                  <a:close/>
                  <a:moveTo>
                    <a:pt x="464" y="197"/>
                  </a:moveTo>
                  <a:cubicBezTo>
                    <a:pt x="464" y="198"/>
                    <a:pt x="464" y="198"/>
                    <a:pt x="463" y="199"/>
                  </a:cubicBezTo>
                  <a:cubicBezTo>
                    <a:pt x="463" y="199"/>
                    <a:pt x="463" y="201"/>
                    <a:pt x="463" y="203"/>
                  </a:cubicBezTo>
                  <a:cubicBezTo>
                    <a:pt x="463" y="203"/>
                    <a:pt x="464" y="203"/>
                    <a:pt x="464" y="204"/>
                  </a:cubicBezTo>
                  <a:cubicBezTo>
                    <a:pt x="466" y="205"/>
                    <a:pt x="475" y="204"/>
                    <a:pt x="479" y="204"/>
                  </a:cubicBezTo>
                  <a:cubicBezTo>
                    <a:pt x="479" y="204"/>
                    <a:pt x="479" y="203"/>
                    <a:pt x="480" y="203"/>
                  </a:cubicBezTo>
                  <a:cubicBezTo>
                    <a:pt x="480" y="202"/>
                    <a:pt x="480" y="200"/>
                    <a:pt x="480" y="199"/>
                  </a:cubicBezTo>
                  <a:cubicBezTo>
                    <a:pt x="480" y="199"/>
                    <a:pt x="480" y="198"/>
                    <a:pt x="479" y="198"/>
                  </a:cubicBezTo>
                  <a:cubicBezTo>
                    <a:pt x="477" y="196"/>
                    <a:pt x="468" y="197"/>
                    <a:pt x="464" y="197"/>
                  </a:cubicBezTo>
                  <a:close/>
                  <a:moveTo>
                    <a:pt x="489" y="204"/>
                  </a:moveTo>
                  <a:cubicBezTo>
                    <a:pt x="491" y="205"/>
                    <a:pt x="500" y="204"/>
                    <a:pt x="504" y="204"/>
                  </a:cubicBezTo>
                  <a:cubicBezTo>
                    <a:pt x="504" y="204"/>
                    <a:pt x="504" y="203"/>
                    <a:pt x="504" y="203"/>
                  </a:cubicBezTo>
                  <a:cubicBezTo>
                    <a:pt x="505" y="202"/>
                    <a:pt x="505" y="200"/>
                    <a:pt x="505" y="199"/>
                  </a:cubicBezTo>
                  <a:cubicBezTo>
                    <a:pt x="505" y="199"/>
                    <a:pt x="504" y="198"/>
                    <a:pt x="504" y="198"/>
                  </a:cubicBezTo>
                  <a:cubicBezTo>
                    <a:pt x="501" y="196"/>
                    <a:pt x="493" y="197"/>
                    <a:pt x="489" y="197"/>
                  </a:cubicBezTo>
                  <a:cubicBezTo>
                    <a:pt x="489" y="198"/>
                    <a:pt x="488" y="198"/>
                    <a:pt x="488" y="199"/>
                  </a:cubicBezTo>
                  <a:cubicBezTo>
                    <a:pt x="487" y="199"/>
                    <a:pt x="487" y="201"/>
                    <a:pt x="488" y="203"/>
                  </a:cubicBezTo>
                  <a:cubicBezTo>
                    <a:pt x="488" y="203"/>
                    <a:pt x="488" y="203"/>
                    <a:pt x="489" y="204"/>
                  </a:cubicBezTo>
                  <a:close/>
                  <a:moveTo>
                    <a:pt x="651" y="247"/>
                  </a:moveTo>
                  <a:cubicBezTo>
                    <a:pt x="653" y="251"/>
                    <a:pt x="655" y="255"/>
                    <a:pt x="658" y="259"/>
                  </a:cubicBezTo>
                  <a:cubicBezTo>
                    <a:pt x="664" y="258"/>
                    <a:pt x="668" y="254"/>
                    <a:pt x="672" y="252"/>
                  </a:cubicBezTo>
                  <a:cubicBezTo>
                    <a:pt x="679" y="247"/>
                    <a:pt x="686" y="244"/>
                    <a:pt x="694" y="240"/>
                  </a:cubicBezTo>
                  <a:cubicBezTo>
                    <a:pt x="697" y="239"/>
                    <a:pt x="705" y="236"/>
                    <a:pt x="706" y="233"/>
                  </a:cubicBezTo>
                  <a:cubicBezTo>
                    <a:pt x="707" y="231"/>
                    <a:pt x="701" y="221"/>
                    <a:pt x="700" y="220"/>
                  </a:cubicBezTo>
                  <a:cubicBezTo>
                    <a:pt x="699" y="220"/>
                    <a:pt x="699" y="220"/>
                    <a:pt x="698" y="220"/>
                  </a:cubicBezTo>
                  <a:cubicBezTo>
                    <a:pt x="687" y="226"/>
                    <a:pt x="676" y="232"/>
                    <a:pt x="664" y="239"/>
                  </a:cubicBezTo>
                  <a:cubicBezTo>
                    <a:pt x="660" y="241"/>
                    <a:pt x="654" y="243"/>
                    <a:pt x="651" y="247"/>
                  </a:cubicBezTo>
                  <a:close/>
                  <a:moveTo>
                    <a:pt x="107" y="293"/>
                  </a:moveTo>
                  <a:cubicBezTo>
                    <a:pt x="110" y="295"/>
                    <a:pt x="114" y="295"/>
                    <a:pt x="117" y="298"/>
                  </a:cubicBezTo>
                  <a:cubicBezTo>
                    <a:pt x="117" y="298"/>
                    <a:pt x="118" y="298"/>
                    <a:pt x="118" y="298"/>
                  </a:cubicBezTo>
                  <a:cubicBezTo>
                    <a:pt x="120" y="294"/>
                    <a:pt x="122" y="289"/>
                    <a:pt x="125" y="285"/>
                  </a:cubicBezTo>
                  <a:cubicBezTo>
                    <a:pt x="124" y="285"/>
                    <a:pt x="124" y="284"/>
                    <a:pt x="124" y="284"/>
                  </a:cubicBezTo>
                  <a:cubicBezTo>
                    <a:pt x="118" y="280"/>
                    <a:pt x="109" y="278"/>
                    <a:pt x="104" y="274"/>
                  </a:cubicBezTo>
                  <a:cubicBezTo>
                    <a:pt x="105" y="270"/>
                    <a:pt x="109" y="262"/>
                    <a:pt x="112" y="261"/>
                  </a:cubicBezTo>
                  <a:cubicBezTo>
                    <a:pt x="117" y="259"/>
                    <a:pt x="126" y="268"/>
                    <a:pt x="132" y="269"/>
                  </a:cubicBezTo>
                  <a:cubicBezTo>
                    <a:pt x="134" y="266"/>
                    <a:pt x="138" y="260"/>
                    <a:pt x="138" y="256"/>
                  </a:cubicBezTo>
                  <a:cubicBezTo>
                    <a:pt x="129" y="249"/>
                    <a:pt x="117" y="245"/>
                    <a:pt x="106" y="240"/>
                  </a:cubicBezTo>
                  <a:cubicBezTo>
                    <a:pt x="101" y="237"/>
                    <a:pt x="95" y="233"/>
                    <a:pt x="89" y="232"/>
                  </a:cubicBezTo>
                  <a:cubicBezTo>
                    <a:pt x="86" y="234"/>
                    <a:pt x="82" y="240"/>
                    <a:pt x="82" y="245"/>
                  </a:cubicBezTo>
                  <a:cubicBezTo>
                    <a:pt x="88" y="248"/>
                    <a:pt x="95" y="250"/>
                    <a:pt x="100" y="255"/>
                  </a:cubicBezTo>
                  <a:cubicBezTo>
                    <a:pt x="99" y="258"/>
                    <a:pt x="96" y="266"/>
                    <a:pt x="93" y="268"/>
                  </a:cubicBezTo>
                  <a:cubicBezTo>
                    <a:pt x="89" y="269"/>
                    <a:pt x="80" y="261"/>
                    <a:pt x="75" y="260"/>
                  </a:cubicBezTo>
                  <a:cubicBezTo>
                    <a:pt x="73" y="263"/>
                    <a:pt x="69" y="269"/>
                    <a:pt x="68" y="274"/>
                  </a:cubicBezTo>
                  <a:cubicBezTo>
                    <a:pt x="72" y="276"/>
                    <a:pt x="77" y="278"/>
                    <a:pt x="81" y="280"/>
                  </a:cubicBezTo>
                  <a:cubicBezTo>
                    <a:pt x="90" y="284"/>
                    <a:pt x="98" y="289"/>
                    <a:pt x="107" y="293"/>
                  </a:cubicBezTo>
                  <a:close/>
                  <a:moveTo>
                    <a:pt x="420" y="236"/>
                  </a:moveTo>
                  <a:cubicBezTo>
                    <a:pt x="415" y="238"/>
                    <a:pt x="417" y="248"/>
                    <a:pt x="417" y="255"/>
                  </a:cubicBezTo>
                  <a:cubicBezTo>
                    <a:pt x="417" y="269"/>
                    <a:pt x="416" y="282"/>
                    <a:pt x="422" y="290"/>
                  </a:cubicBezTo>
                  <a:cubicBezTo>
                    <a:pt x="425" y="294"/>
                    <a:pt x="434" y="296"/>
                    <a:pt x="436" y="300"/>
                  </a:cubicBezTo>
                  <a:cubicBezTo>
                    <a:pt x="442" y="316"/>
                    <a:pt x="397" y="319"/>
                    <a:pt x="418" y="337"/>
                  </a:cubicBezTo>
                  <a:cubicBezTo>
                    <a:pt x="425" y="336"/>
                    <a:pt x="428" y="329"/>
                    <a:pt x="435" y="327"/>
                  </a:cubicBezTo>
                  <a:cubicBezTo>
                    <a:pt x="435" y="327"/>
                    <a:pt x="435" y="327"/>
                    <a:pt x="435" y="327"/>
                  </a:cubicBezTo>
                  <a:cubicBezTo>
                    <a:pt x="436" y="328"/>
                    <a:pt x="437" y="329"/>
                    <a:pt x="436" y="331"/>
                  </a:cubicBezTo>
                  <a:cubicBezTo>
                    <a:pt x="432" y="341"/>
                    <a:pt x="414" y="341"/>
                    <a:pt x="412" y="354"/>
                  </a:cubicBezTo>
                  <a:cubicBezTo>
                    <a:pt x="413" y="357"/>
                    <a:pt x="415" y="361"/>
                    <a:pt x="418" y="362"/>
                  </a:cubicBezTo>
                  <a:cubicBezTo>
                    <a:pt x="423" y="363"/>
                    <a:pt x="440" y="349"/>
                    <a:pt x="444" y="347"/>
                  </a:cubicBezTo>
                  <a:cubicBezTo>
                    <a:pt x="448" y="347"/>
                    <a:pt x="464" y="359"/>
                    <a:pt x="467" y="362"/>
                  </a:cubicBezTo>
                  <a:cubicBezTo>
                    <a:pt x="467" y="362"/>
                    <a:pt x="467" y="362"/>
                    <a:pt x="467" y="363"/>
                  </a:cubicBezTo>
                  <a:cubicBezTo>
                    <a:pt x="464" y="365"/>
                    <a:pt x="458" y="364"/>
                    <a:pt x="454" y="364"/>
                  </a:cubicBezTo>
                  <a:cubicBezTo>
                    <a:pt x="444" y="364"/>
                    <a:pt x="413" y="362"/>
                    <a:pt x="409" y="367"/>
                  </a:cubicBezTo>
                  <a:cubicBezTo>
                    <a:pt x="409" y="370"/>
                    <a:pt x="409" y="373"/>
                    <a:pt x="409" y="376"/>
                  </a:cubicBezTo>
                  <a:cubicBezTo>
                    <a:pt x="411" y="382"/>
                    <a:pt x="427" y="380"/>
                    <a:pt x="436" y="380"/>
                  </a:cubicBezTo>
                  <a:cubicBezTo>
                    <a:pt x="461" y="380"/>
                    <a:pt x="485" y="380"/>
                    <a:pt x="510" y="380"/>
                  </a:cubicBezTo>
                  <a:cubicBezTo>
                    <a:pt x="518" y="380"/>
                    <a:pt x="532" y="382"/>
                    <a:pt x="535" y="377"/>
                  </a:cubicBezTo>
                  <a:cubicBezTo>
                    <a:pt x="538" y="374"/>
                    <a:pt x="536" y="366"/>
                    <a:pt x="534" y="364"/>
                  </a:cubicBezTo>
                  <a:cubicBezTo>
                    <a:pt x="516" y="364"/>
                    <a:pt x="499" y="364"/>
                    <a:pt x="482" y="364"/>
                  </a:cubicBezTo>
                  <a:cubicBezTo>
                    <a:pt x="481" y="364"/>
                    <a:pt x="481" y="363"/>
                    <a:pt x="480" y="363"/>
                  </a:cubicBezTo>
                  <a:cubicBezTo>
                    <a:pt x="481" y="360"/>
                    <a:pt x="500" y="346"/>
                    <a:pt x="504" y="346"/>
                  </a:cubicBezTo>
                  <a:cubicBezTo>
                    <a:pt x="507" y="349"/>
                    <a:pt x="522" y="363"/>
                    <a:pt x="527" y="361"/>
                  </a:cubicBezTo>
                  <a:cubicBezTo>
                    <a:pt x="530" y="360"/>
                    <a:pt x="534" y="353"/>
                    <a:pt x="531" y="349"/>
                  </a:cubicBezTo>
                  <a:cubicBezTo>
                    <a:pt x="527" y="342"/>
                    <a:pt x="510" y="339"/>
                    <a:pt x="509" y="328"/>
                  </a:cubicBezTo>
                  <a:cubicBezTo>
                    <a:pt x="513" y="324"/>
                    <a:pt x="522" y="340"/>
                    <a:pt x="528" y="336"/>
                  </a:cubicBezTo>
                  <a:cubicBezTo>
                    <a:pt x="529" y="335"/>
                    <a:pt x="530" y="333"/>
                    <a:pt x="531" y="332"/>
                  </a:cubicBezTo>
                  <a:cubicBezTo>
                    <a:pt x="536" y="321"/>
                    <a:pt x="514" y="314"/>
                    <a:pt x="510" y="308"/>
                  </a:cubicBezTo>
                  <a:cubicBezTo>
                    <a:pt x="510" y="306"/>
                    <a:pt x="509" y="303"/>
                    <a:pt x="509" y="300"/>
                  </a:cubicBezTo>
                  <a:cubicBezTo>
                    <a:pt x="512" y="298"/>
                    <a:pt x="516" y="298"/>
                    <a:pt x="519" y="296"/>
                  </a:cubicBezTo>
                  <a:cubicBezTo>
                    <a:pt x="524" y="293"/>
                    <a:pt x="529" y="286"/>
                    <a:pt x="530" y="279"/>
                  </a:cubicBezTo>
                  <a:cubicBezTo>
                    <a:pt x="530" y="265"/>
                    <a:pt x="530" y="252"/>
                    <a:pt x="530" y="239"/>
                  </a:cubicBezTo>
                  <a:cubicBezTo>
                    <a:pt x="529" y="236"/>
                    <a:pt x="525" y="234"/>
                    <a:pt x="521" y="235"/>
                  </a:cubicBezTo>
                  <a:cubicBezTo>
                    <a:pt x="510" y="240"/>
                    <a:pt x="524" y="277"/>
                    <a:pt x="511" y="282"/>
                  </a:cubicBezTo>
                  <a:cubicBezTo>
                    <a:pt x="511" y="282"/>
                    <a:pt x="511" y="282"/>
                    <a:pt x="511" y="282"/>
                  </a:cubicBezTo>
                  <a:cubicBezTo>
                    <a:pt x="505" y="273"/>
                    <a:pt x="518" y="229"/>
                    <a:pt x="500" y="234"/>
                  </a:cubicBezTo>
                  <a:cubicBezTo>
                    <a:pt x="498" y="235"/>
                    <a:pt x="496" y="236"/>
                    <a:pt x="496" y="238"/>
                  </a:cubicBezTo>
                  <a:cubicBezTo>
                    <a:pt x="496" y="252"/>
                    <a:pt x="496" y="267"/>
                    <a:pt x="496" y="281"/>
                  </a:cubicBezTo>
                  <a:cubicBezTo>
                    <a:pt x="495" y="281"/>
                    <a:pt x="495" y="281"/>
                    <a:pt x="495" y="281"/>
                  </a:cubicBezTo>
                  <a:cubicBezTo>
                    <a:pt x="495" y="281"/>
                    <a:pt x="494" y="281"/>
                    <a:pt x="494" y="281"/>
                  </a:cubicBezTo>
                  <a:cubicBezTo>
                    <a:pt x="487" y="276"/>
                    <a:pt x="488" y="263"/>
                    <a:pt x="488" y="251"/>
                  </a:cubicBezTo>
                  <a:cubicBezTo>
                    <a:pt x="488" y="243"/>
                    <a:pt x="490" y="236"/>
                    <a:pt x="483" y="235"/>
                  </a:cubicBezTo>
                  <a:cubicBezTo>
                    <a:pt x="473" y="233"/>
                    <a:pt x="476" y="250"/>
                    <a:pt x="476" y="258"/>
                  </a:cubicBezTo>
                  <a:cubicBezTo>
                    <a:pt x="476" y="270"/>
                    <a:pt x="475" y="282"/>
                    <a:pt x="480" y="289"/>
                  </a:cubicBezTo>
                  <a:cubicBezTo>
                    <a:pt x="483" y="291"/>
                    <a:pt x="485" y="293"/>
                    <a:pt x="488" y="296"/>
                  </a:cubicBezTo>
                  <a:cubicBezTo>
                    <a:pt x="491" y="297"/>
                    <a:pt x="494" y="297"/>
                    <a:pt x="495" y="300"/>
                  </a:cubicBezTo>
                  <a:cubicBezTo>
                    <a:pt x="495" y="302"/>
                    <a:pt x="495" y="305"/>
                    <a:pt x="495" y="307"/>
                  </a:cubicBezTo>
                  <a:cubicBezTo>
                    <a:pt x="494" y="310"/>
                    <a:pt x="485" y="316"/>
                    <a:pt x="481" y="316"/>
                  </a:cubicBezTo>
                  <a:cubicBezTo>
                    <a:pt x="481" y="316"/>
                    <a:pt x="481" y="316"/>
                    <a:pt x="481" y="316"/>
                  </a:cubicBezTo>
                  <a:cubicBezTo>
                    <a:pt x="478" y="311"/>
                    <a:pt x="482" y="301"/>
                    <a:pt x="480" y="295"/>
                  </a:cubicBezTo>
                  <a:cubicBezTo>
                    <a:pt x="479" y="292"/>
                    <a:pt x="474" y="291"/>
                    <a:pt x="470" y="292"/>
                  </a:cubicBezTo>
                  <a:cubicBezTo>
                    <a:pt x="465" y="294"/>
                    <a:pt x="466" y="309"/>
                    <a:pt x="467" y="316"/>
                  </a:cubicBezTo>
                  <a:cubicBezTo>
                    <a:pt x="466" y="316"/>
                    <a:pt x="466" y="317"/>
                    <a:pt x="465" y="317"/>
                  </a:cubicBezTo>
                  <a:cubicBezTo>
                    <a:pt x="460" y="316"/>
                    <a:pt x="454" y="310"/>
                    <a:pt x="450" y="307"/>
                  </a:cubicBezTo>
                  <a:cubicBezTo>
                    <a:pt x="450" y="305"/>
                    <a:pt x="450" y="302"/>
                    <a:pt x="450" y="300"/>
                  </a:cubicBezTo>
                  <a:cubicBezTo>
                    <a:pt x="455" y="297"/>
                    <a:pt x="461" y="296"/>
                    <a:pt x="465" y="292"/>
                  </a:cubicBezTo>
                  <a:cubicBezTo>
                    <a:pt x="467" y="289"/>
                    <a:pt x="470" y="284"/>
                    <a:pt x="471" y="280"/>
                  </a:cubicBezTo>
                  <a:cubicBezTo>
                    <a:pt x="471" y="266"/>
                    <a:pt x="471" y="253"/>
                    <a:pt x="471" y="239"/>
                  </a:cubicBezTo>
                  <a:cubicBezTo>
                    <a:pt x="470" y="236"/>
                    <a:pt x="465" y="235"/>
                    <a:pt x="461" y="236"/>
                  </a:cubicBezTo>
                  <a:cubicBezTo>
                    <a:pt x="452" y="240"/>
                    <a:pt x="463" y="276"/>
                    <a:pt x="452" y="282"/>
                  </a:cubicBezTo>
                  <a:cubicBezTo>
                    <a:pt x="452" y="282"/>
                    <a:pt x="452" y="282"/>
                    <a:pt x="451" y="282"/>
                  </a:cubicBezTo>
                  <a:cubicBezTo>
                    <a:pt x="451" y="282"/>
                    <a:pt x="451" y="282"/>
                    <a:pt x="451" y="282"/>
                  </a:cubicBezTo>
                  <a:cubicBezTo>
                    <a:pt x="450" y="280"/>
                    <a:pt x="450" y="276"/>
                    <a:pt x="450" y="272"/>
                  </a:cubicBezTo>
                  <a:cubicBezTo>
                    <a:pt x="450" y="261"/>
                    <a:pt x="450" y="249"/>
                    <a:pt x="450" y="237"/>
                  </a:cubicBezTo>
                  <a:cubicBezTo>
                    <a:pt x="448" y="234"/>
                    <a:pt x="446" y="233"/>
                    <a:pt x="441" y="234"/>
                  </a:cubicBezTo>
                  <a:cubicBezTo>
                    <a:pt x="439" y="235"/>
                    <a:pt x="438" y="236"/>
                    <a:pt x="437" y="237"/>
                  </a:cubicBezTo>
                  <a:cubicBezTo>
                    <a:pt x="437" y="252"/>
                    <a:pt x="436" y="266"/>
                    <a:pt x="436" y="281"/>
                  </a:cubicBezTo>
                  <a:cubicBezTo>
                    <a:pt x="436" y="281"/>
                    <a:pt x="436" y="281"/>
                    <a:pt x="436" y="282"/>
                  </a:cubicBezTo>
                  <a:cubicBezTo>
                    <a:pt x="435" y="282"/>
                    <a:pt x="435" y="282"/>
                    <a:pt x="435" y="282"/>
                  </a:cubicBezTo>
                  <a:cubicBezTo>
                    <a:pt x="424" y="273"/>
                    <a:pt x="439" y="231"/>
                    <a:pt x="420" y="236"/>
                  </a:cubicBezTo>
                  <a:close/>
                  <a:moveTo>
                    <a:pt x="494" y="326"/>
                  </a:moveTo>
                  <a:cubicBezTo>
                    <a:pt x="494" y="326"/>
                    <a:pt x="495" y="327"/>
                    <a:pt x="495" y="327"/>
                  </a:cubicBezTo>
                  <a:cubicBezTo>
                    <a:pt x="498" y="333"/>
                    <a:pt x="485" y="341"/>
                    <a:pt x="481" y="342"/>
                  </a:cubicBezTo>
                  <a:cubicBezTo>
                    <a:pt x="481" y="342"/>
                    <a:pt x="481" y="342"/>
                    <a:pt x="481" y="342"/>
                  </a:cubicBezTo>
                  <a:cubicBezTo>
                    <a:pt x="477" y="334"/>
                    <a:pt x="490" y="330"/>
                    <a:pt x="494" y="326"/>
                  </a:cubicBezTo>
                  <a:close/>
                  <a:moveTo>
                    <a:pt x="450" y="327"/>
                  </a:moveTo>
                  <a:cubicBezTo>
                    <a:pt x="451" y="327"/>
                    <a:pt x="451" y="327"/>
                    <a:pt x="451" y="326"/>
                  </a:cubicBezTo>
                  <a:cubicBezTo>
                    <a:pt x="455" y="328"/>
                    <a:pt x="465" y="334"/>
                    <a:pt x="466" y="337"/>
                  </a:cubicBezTo>
                  <a:cubicBezTo>
                    <a:pt x="466" y="339"/>
                    <a:pt x="466" y="340"/>
                    <a:pt x="467" y="342"/>
                  </a:cubicBezTo>
                  <a:cubicBezTo>
                    <a:pt x="466" y="342"/>
                    <a:pt x="465" y="342"/>
                    <a:pt x="465" y="342"/>
                  </a:cubicBezTo>
                  <a:cubicBezTo>
                    <a:pt x="460" y="339"/>
                    <a:pt x="456" y="336"/>
                    <a:pt x="451" y="333"/>
                  </a:cubicBezTo>
                  <a:cubicBezTo>
                    <a:pt x="450" y="332"/>
                    <a:pt x="450" y="330"/>
                    <a:pt x="450" y="327"/>
                  </a:cubicBezTo>
                  <a:close/>
                  <a:moveTo>
                    <a:pt x="340" y="338"/>
                  </a:moveTo>
                  <a:cubicBezTo>
                    <a:pt x="332" y="343"/>
                    <a:pt x="305" y="331"/>
                    <a:pt x="311" y="350"/>
                  </a:cubicBezTo>
                  <a:cubicBezTo>
                    <a:pt x="312" y="352"/>
                    <a:pt x="312" y="354"/>
                    <a:pt x="314" y="355"/>
                  </a:cubicBezTo>
                  <a:cubicBezTo>
                    <a:pt x="317" y="357"/>
                    <a:pt x="326" y="356"/>
                    <a:pt x="331" y="356"/>
                  </a:cubicBezTo>
                  <a:cubicBezTo>
                    <a:pt x="344" y="356"/>
                    <a:pt x="358" y="356"/>
                    <a:pt x="372" y="356"/>
                  </a:cubicBezTo>
                  <a:cubicBezTo>
                    <a:pt x="379" y="356"/>
                    <a:pt x="385" y="357"/>
                    <a:pt x="388" y="353"/>
                  </a:cubicBezTo>
                  <a:cubicBezTo>
                    <a:pt x="389" y="349"/>
                    <a:pt x="388" y="344"/>
                    <a:pt x="388" y="341"/>
                  </a:cubicBezTo>
                  <a:cubicBezTo>
                    <a:pt x="381" y="336"/>
                    <a:pt x="366" y="340"/>
                    <a:pt x="357" y="338"/>
                  </a:cubicBezTo>
                  <a:cubicBezTo>
                    <a:pt x="356" y="338"/>
                    <a:pt x="356" y="337"/>
                    <a:pt x="356" y="337"/>
                  </a:cubicBezTo>
                  <a:cubicBezTo>
                    <a:pt x="356" y="335"/>
                    <a:pt x="356" y="333"/>
                    <a:pt x="356" y="331"/>
                  </a:cubicBezTo>
                  <a:cubicBezTo>
                    <a:pt x="363" y="327"/>
                    <a:pt x="376" y="333"/>
                    <a:pt x="383" y="330"/>
                  </a:cubicBezTo>
                  <a:cubicBezTo>
                    <a:pt x="388" y="327"/>
                    <a:pt x="386" y="317"/>
                    <a:pt x="383" y="314"/>
                  </a:cubicBezTo>
                  <a:cubicBezTo>
                    <a:pt x="375" y="314"/>
                    <a:pt x="366" y="314"/>
                    <a:pt x="357" y="314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54" y="308"/>
                    <a:pt x="363" y="308"/>
                    <a:pt x="366" y="306"/>
                  </a:cubicBezTo>
                  <a:cubicBezTo>
                    <a:pt x="375" y="301"/>
                    <a:pt x="381" y="294"/>
                    <a:pt x="384" y="283"/>
                  </a:cubicBezTo>
                  <a:cubicBezTo>
                    <a:pt x="384" y="269"/>
                    <a:pt x="384" y="254"/>
                    <a:pt x="383" y="240"/>
                  </a:cubicBezTo>
                  <a:cubicBezTo>
                    <a:pt x="381" y="236"/>
                    <a:pt x="373" y="237"/>
                    <a:pt x="370" y="239"/>
                  </a:cubicBezTo>
                  <a:cubicBezTo>
                    <a:pt x="366" y="264"/>
                    <a:pt x="379" y="282"/>
                    <a:pt x="357" y="292"/>
                  </a:cubicBezTo>
                  <a:cubicBezTo>
                    <a:pt x="357" y="292"/>
                    <a:pt x="357" y="292"/>
                    <a:pt x="356" y="292"/>
                  </a:cubicBezTo>
                  <a:cubicBezTo>
                    <a:pt x="355" y="290"/>
                    <a:pt x="356" y="285"/>
                    <a:pt x="356" y="282"/>
                  </a:cubicBezTo>
                  <a:cubicBezTo>
                    <a:pt x="356" y="272"/>
                    <a:pt x="358" y="243"/>
                    <a:pt x="353" y="239"/>
                  </a:cubicBezTo>
                  <a:cubicBezTo>
                    <a:pt x="351" y="238"/>
                    <a:pt x="345" y="238"/>
                    <a:pt x="343" y="239"/>
                  </a:cubicBezTo>
                  <a:cubicBezTo>
                    <a:pt x="339" y="246"/>
                    <a:pt x="341" y="279"/>
                    <a:pt x="341" y="291"/>
                  </a:cubicBezTo>
                  <a:cubicBezTo>
                    <a:pt x="340" y="292"/>
                    <a:pt x="340" y="292"/>
                    <a:pt x="339" y="292"/>
                  </a:cubicBezTo>
                  <a:cubicBezTo>
                    <a:pt x="320" y="283"/>
                    <a:pt x="335" y="258"/>
                    <a:pt x="327" y="238"/>
                  </a:cubicBezTo>
                  <a:cubicBezTo>
                    <a:pt x="325" y="237"/>
                    <a:pt x="322" y="237"/>
                    <a:pt x="318" y="237"/>
                  </a:cubicBezTo>
                  <a:cubicBezTo>
                    <a:pt x="312" y="241"/>
                    <a:pt x="314" y="249"/>
                    <a:pt x="314" y="258"/>
                  </a:cubicBezTo>
                  <a:cubicBezTo>
                    <a:pt x="314" y="282"/>
                    <a:pt x="314" y="291"/>
                    <a:pt x="327" y="303"/>
                  </a:cubicBezTo>
                  <a:cubicBezTo>
                    <a:pt x="330" y="306"/>
                    <a:pt x="337" y="306"/>
                    <a:pt x="340" y="310"/>
                  </a:cubicBezTo>
                  <a:cubicBezTo>
                    <a:pt x="340" y="311"/>
                    <a:pt x="341" y="312"/>
                    <a:pt x="341" y="312"/>
                  </a:cubicBezTo>
                  <a:cubicBezTo>
                    <a:pt x="341" y="313"/>
                    <a:pt x="341" y="313"/>
                    <a:pt x="341" y="313"/>
                  </a:cubicBezTo>
                  <a:cubicBezTo>
                    <a:pt x="335" y="316"/>
                    <a:pt x="315" y="311"/>
                    <a:pt x="312" y="317"/>
                  </a:cubicBezTo>
                  <a:cubicBezTo>
                    <a:pt x="312" y="319"/>
                    <a:pt x="312" y="321"/>
                    <a:pt x="312" y="323"/>
                  </a:cubicBezTo>
                  <a:cubicBezTo>
                    <a:pt x="312" y="326"/>
                    <a:pt x="311" y="328"/>
                    <a:pt x="313" y="329"/>
                  </a:cubicBezTo>
                  <a:cubicBezTo>
                    <a:pt x="315" y="331"/>
                    <a:pt x="335" y="330"/>
                    <a:pt x="339" y="330"/>
                  </a:cubicBezTo>
                  <a:cubicBezTo>
                    <a:pt x="340" y="330"/>
                    <a:pt x="340" y="331"/>
                    <a:pt x="340" y="331"/>
                  </a:cubicBezTo>
                  <a:cubicBezTo>
                    <a:pt x="341" y="332"/>
                    <a:pt x="341" y="335"/>
                    <a:pt x="341" y="337"/>
                  </a:cubicBezTo>
                  <a:cubicBezTo>
                    <a:pt x="340" y="337"/>
                    <a:pt x="340" y="338"/>
                    <a:pt x="340" y="338"/>
                  </a:cubicBezTo>
                  <a:close/>
                  <a:moveTo>
                    <a:pt x="268" y="340"/>
                  </a:moveTo>
                  <a:cubicBezTo>
                    <a:pt x="269" y="342"/>
                    <a:pt x="274" y="344"/>
                    <a:pt x="279" y="343"/>
                  </a:cubicBezTo>
                  <a:cubicBezTo>
                    <a:pt x="285" y="341"/>
                    <a:pt x="282" y="324"/>
                    <a:pt x="282" y="316"/>
                  </a:cubicBezTo>
                  <a:cubicBezTo>
                    <a:pt x="282" y="298"/>
                    <a:pt x="282" y="279"/>
                    <a:pt x="282" y="261"/>
                  </a:cubicBezTo>
                  <a:cubicBezTo>
                    <a:pt x="282" y="255"/>
                    <a:pt x="284" y="243"/>
                    <a:pt x="281" y="240"/>
                  </a:cubicBezTo>
                  <a:cubicBezTo>
                    <a:pt x="280" y="238"/>
                    <a:pt x="276" y="238"/>
                    <a:pt x="272" y="238"/>
                  </a:cubicBezTo>
                  <a:cubicBezTo>
                    <a:pt x="267" y="242"/>
                    <a:pt x="268" y="254"/>
                    <a:pt x="268" y="263"/>
                  </a:cubicBezTo>
                  <a:cubicBezTo>
                    <a:pt x="268" y="288"/>
                    <a:pt x="268" y="314"/>
                    <a:pt x="268" y="340"/>
                  </a:cubicBezTo>
                  <a:close/>
                  <a:moveTo>
                    <a:pt x="262" y="467"/>
                  </a:moveTo>
                  <a:cubicBezTo>
                    <a:pt x="266" y="453"/>
                    <a:pt x="265" y="436"/>
                    <a:pt x="268" y="422"/>
                  </a:cubicBezTo>
                  <a:cubicBezTo>
                    <a:pt x="268" y="419"/>
                    <a:pt x="268" y="417"/>
                    <a:pt x="268" y="414"/>
                  </a:cubicBezTo>
                  <a:cubicBezTo>
                    <a:pt x="270" y="407"/>
                    <a:pt x="269" y="392"/>
                    <a:pt x="273" y="386"/>
                  </a:cubicBezTo>
                  <a:cubicBezTo>
                    <a:pt x="279" y="374"/>
                    <a:pt x="290" y="364"/>
                    <a:pt x="298" y="352"/>
                  </a:cubicBezTo>
                  <a:cubicBezTo>
                    <a:pt x="300" y="348"/>
                    <a:pt x="303" y="345"/>
                    <a:pt x="304" y="340"/>
                  </a:cubicBezTo>
                  <a:cubicBezTo>
                    <a:pt x="304" y="330"/>
                    <a:pt x="304" y="320"/>
                    <a:pt x="304" y="310"/>
                  </a:cubicBezTo>
                  <a:cubicBezTo>
                    <a:pt x="304" y="295"/>
                    <a:pt x="304" y="279"/>
                    <a:pt x="304" y="264"/>
                  </a:cubicBezTo>
                  <a:cubicBezTo>
                    <a:pt x="304" y="256"/>
                    <a:pt x="305" y="246"/>
                    <a:pt x="303" y="240"/>
                  </a:cubicBezTo>
                  <a:cubicBezTo>
                    <a:pt x="301" y="238"/>
                    <a:pt x="298" y="238"/>
                    <a:pt x="294" y="238"/>
                  </a:cubicBezTo>
                  <a:cubicBezTo>
                    <a:pt x="288" y="243"/>
                    <a:pt x="289" y="255"/>
                    <a:pt x="289" y="265"/>
                  </a:cubicBezTo>
                  <a:cubicBezTo>
                    <a:pt x="289" y="289"/>
                    <a:pt x="289" y="313"/>
                    <a:pt x="289" y="337"/>
                  </a:cubicBezTo>
                  <a:cubicBezTo>
                    <a:pt x="288" y="342"/>
                    <a:pt x="284" y="346"/>
                    <a:pt x="281" y="350"/>
                  </a:cubicBezTo>
                  <a:cubicBezTo>
                    <a:pt x="276" y="356"/>
                    <a:pt x="272" y="363"/>
                    <a:pt x="268" y="369"/>
                  </a:cubicBezTo>
                  <a:cubicBezTo>
                    <a:pt x="265" y="373"/>
                    <a:pt x="261" y="376"/>
                    <a:pt x="260" y="380"/>
                  </a:cubicBezTo>
                  <a:cubicBezTo>
                    <a:pt x="258" y="384"/>
                    <a:pt x="259" y="387"/>
                    <a:pt x="258" y="392"/>
                  </a:cubicBezTo>
                  <a:cubicBezTo>
                    <a:pt x="255" y="406"/>
                    <a:pt x="255" y="422"/>
                    <a:pt x="252" y="435"/>
                  </a:cubicBezTo>
                  <a:cubicBezTo>
                    <a:pt x="252" y="438"/>
                    <a:pt x="252" y="440"/>
                    <a:pt x="252" y="443"/>
                  </a:cubicBezTo>
                  <a:cubicBezTo>
                    <a:pt x="250" y="451"/>
                    <a:pt x="245" y="484"/>
                    <a:pt x="250" y="490"/>
                  </a:cubicBezTo>
                  <a:cubicBezTo>
                    <a:pt x="265" y="492"/>
                    <a:pt x="260" y="477"/>
                    <a:pt x="262" y="467"/>
                  </a:cubicBezTo>
                  <a:close/>
                  <a:moveTo>
                    <a:pt x="676" y="300"/>
                  </a:moveTo>
                  <a:cubicBezTo>
                    <a:pt x="680" y="300"/>
                    <a:pt x="682" y="299"/>
                    <a:pt x="687" y="299"/>
                  </a:cubicBezTo>
                  <a:cubicBezTo>
                    <a:pt x="703" y="299"/>
                    <a:pt x="718" y="298"/>
                    <a:pt x="732" y="298"/>
                  </a:cubicBezTo>
                  <a:cubicBezTo>
                    <a:pt x="733" y="297"/>
                    <a:pt x="733" y="297"/>
                    <a:pt x="734" y="296"/>
                  </a:cubicBezTo>
                  <a:cubicBezTo>
                    <a:pt x="733" y="293"/>
                    <a:pt x="731" y="285"/>
                    <a:pt x="728" y="283"/>
                  </a:cubicBezTo>
                  <a:cubicBezTo>
                    <a:pt x="723" y="282"/>
                    <a:pt x="711" y="284"/>
                    <a:pt x="707" y="285"/>
                  </a:cubicBezTo>
                  <a:cubicBezTo>
                    <a:pt x="703" y="285"/>
                    <a:pt x="699" y="285"/>
                    <a:pt x="695" y="285"/>
                  </a:cubicBezTo>
                  <a:cubicBezTo>
                    <a:pt x="693" y="285"/>
                    <a:pt x="691" y="287"/>
                    <a:pt x="688" y="286"/>
                  </a:cubicBezTo>
                  <a:cubicBezTo>
                    <a:pt x="688" y="285"/>
                    <a:pt x="688" y="285"/>
                    <a:pt x="688" y="284"/>
                  </a:cubicBezTo>
                  <a:cubicBezTo>
                    <a:pt x="697" y="278"/>
                    <a:pt x="713" y="268"/>
                    <a:pt x="720" y="260"/>
                  </a:cubicBezTo>
                  <a:cubicBezTo>
                    <a:pt x="718" y="255"/>
                    <a:pt x="717" y="251"/>
                    <a:pt x="715" y="247"/>
                  </a:cubicBezTo>
                  <a:cubicBezTo>
                    <a:pt x="715" y="246"/>
                    <a:pt x="714" y="246"/>
                    <a:pt x="713" y="246"/>
                  </a:cubicBezTo>
                  <a:cubicBezTo>
                    <a:pt x="700" y="259"/>
                    <a:pt x="682" y="268"/>
                    <a:pt x="669" y="281"/>
                  </a:cubicBezTo>
                  <a:cubicBezTo>
                    <a:pt x="669" y="286"/>
                    <a:pt x="673" y="298"/>
                    <a:pt x="676" y="300"/>
                  </a:cubicBezTo>
                  <a:close/>
                  <a:moveTo>
                    <a:pt x="80" y="366"/>
                  </a:moveTo>
                  <a:cubicBezTo>
                    <a:pt x="83" y="367"/>
                    <a:pt x="86" y="365"/>
                    <a:pt x="88" y="365"/>
                  </a:cubicBezTo>
                  <a:cubicBezTo>
                    <a:pt x="103" y="361"/>
                    <a:pt x="106" y="352"/>
                    <a:pt x="110" y="337"/>
                  </a:cubicBezTo>
                  <a:cubicBezTo>
                    <a:pt x="111" y="334"/>
                    <a:pt x="112" y="324"/>
                    <a:pt x="111" y="320"/>
                  </a:cubicBezTo>
                  <a:cubicBezTo>
                    <a:pt x="110" y="318"/>
                    <a:pt x="85" y="313"/>
                    <a:pt x="81" y="313"/>
                  </a:cubicBezTo>
                  <a:cubicBezTo>
                    <a:pt x="78" y="317"/>
                    <a:pt x="76" y="328"/>
                    <a:pt x="76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8" y="336"/>
                    <a:pt x="83" y="337"/>
                    <a:pt x="85" y="337"/>
                  </a:cubicBezTo>
                  <a:cubicBezTo>
                    <a:pt x="90" y="334"/>
                    <a:pt x="85" y="327"/>
                    <a:pt x="96" y="330"/>
                  </a:cubicBezTo>
                  <a:cubicBezTo>
                    <a:pt x="97" y="331"/>
                    <a:pt x="97" y="331"/>
                    <a:pt x="98" y="332"/>
                  </a:cubicBezTo>
                  <a:cubicBezTo>
                    <a:pt x="102" y="352"/>
                    <a:pt x="75" y="355"/>
                    <a:pt x="66" y="343"/>
                  </a:cubicBezTo>
                  <a:cubicBezTo>
                    <a:pt x="63" y="339"/>
                    <a:pt x="62" y="329"/>
                    <a:pt x="64" y="322"/>
                  </a:cubicBezTo>
                  <a:cubicBezTo>
                    <a:pt x="66" y="319"/>
                    <a:pt x="69" y="317"/>
                    <a:pt x="69" y="313"/>
                  </a:cubicBezTo>
                  <a:cubicBezTo>
                    <a:pt x="66" y="312"/>
                    <a:pt x="62" y="311"/>
                    <a:pt x="59" y="310"/>
                  </a:cubicBezTo>
                  <a:cubicBezTo>
                    <a:pt x="56" y="313"/>
                    <a:pt x="56" y="317"/>
                    <a:pt x="54" y="321"/>
                  </a:cubicBezTo>
                  <a:cubicBezTo>
                    <a:pt x="45" y="347"/>
                    <a:pt x="58" y="361"/>
                    <a:pt x="80" y="366"/>
                  </a:cubicBezTo>
                  <a:close/>
                  <a:moveTo>
                    <a:pt x="684" y="323"/>
                  </a:moveTo>
                  <a:cubicBezTo>
                    <a:pt x="682" y="327"/>
                    <a:pt x="688" y="346"/>
                    <a:pt x="689" y="351"/>
                  </a:cubicBezTo>
                  <a:cubicBezTo>
                    <a:pt x="690" y="355"/>
                    <a:pt x="689" y="360"/>
                    <a:pt x="692" y="362"/>
                  </a:cubicBezTo>
                  <a:cubicBezTo>
                    <a:pt x="695" y="363"/>
                    <a:pt x="698" y="361"/>
                    <a:pt x="701" y="361"/>
                  </a:cubicBezTo>
                  <a:cubicBezTo>
                    <a:pt x="701" y="360"/>
                    <a:pt x="702" y="360"/>
                    <a:pt x="702" y="359"/>
                  </a:cubicBezTo>
                  <a:cubicBezTo>
                    <a:pt x="703" y="354"/>
                    <a:pt x="698" y="343"/>
                    <a:pt x="697" y="337"/>
                  </a:cubicBezTo>
                  <a:cubicBezTo>
                    <a:pt x="700" y="335"/>
                    <a:pt x="704" y="335"/>
                    <a:pt x="708" y="334"/>
                  </a:cubicBezTo>
                  <a:cubicBezTo>
                    <a:pt x="712" y="337"/>
                    <a:pt x="710" y="352"/>
                    <a:pt x="715" y="355"/>
                  </a:cubicBezTo>
                  <a:cubicBezTo>
                    <a:pt x="717" y="356"/>
                    <a:pt x="720" y="354"/>
                    <a:pt x="723" y="354"/>
                  </a:cubicBezTo>
                  <a:cubicBezTo>
                    <a:pt x="724" y="353"/>
                    <a:pt x="724" y="353"/>
                    <a:pt x="724" y="352"/>
                  </a:cubicBezTo>
                  <a:cubicBezTo>
                    <a:pt x="724" y="346"/>
                    <a:pt x="719" y="338"/>
                    <a:pt x="721" y="332"/>
                  </a:cubicBezTo>
                  <a:cubicBezTo>
                    <a:pt x="721" y="332"/>
                    <a:pt x="722" y="331"/>
                    <a:pt x="722" y="330"/>
                  </a:cubicBezTo>
                  <a:cubicBezTo>
                    <a:pt x="724" y="330"/>
                    <a:pt x="726" y="330"/>
                    <a:pt x="728" y="329"/>
                  </a:cubicBezTo>
                  <a:cubicBezTo>
                    <a:pt x="731" y="331"/>
                    <a:pt x="735" y="347"/>
                    <a:pt x="735" y="351"/>
                  </a:cubicBezTo>
                  <a:cubicBezTo>
                    <a:pt x="737" y="352"/>
                    <a:pt x="741" y="350"/>
                    <a:pt x="745" y="350"/>
                  </a:cubicBezTo>
                  <a:cubicBezTo>
                    <a:pt x="745" y="350"/>
                    <a:pt x="745" y="349"/>
                    <a:pt x="746" y="349"/>
                  </a:cubicBezTo>
                  <a:cubicBezTo>
                    <a:pt x="744" y="337"/>
                    <a:pt x="738" y="325"/>
                    <a:pt x="738" y="313"/>
                  </a:cubicBezTo>
                  <a:cubicBezTo>
                    <a:pt x="738" y="313"/>
                    <a:pt x="737" y="312"/>
                    <a:pt x="737" y="312"/>
                  </a:cubicBezTo>
                  <a:cubicBezTo>
                    <a:pt x="736" y="312"/>
                    <a:pt x="735" y="312"/>
                    <a:pt x="735" y="312"/>
                  </a:cubicBezTo>
                  <a:cubicBezTo>
                    <a:pt x="730" y="314"/>
                    <a:pt x="724" y="314"/>
                    <a:pt x="718" y="315"/>
                  </a:cubicBezTo>
                  <a:cubicBezTo>
                    <a:pt x="707" y="318"/>
                    <a:pt x="696" y="321"/>
                    <a:pt x="684" y="323"/>
                  </a:cubicBezTo>
                  <a:close/>
                  <a:moveTo>
                    <a:pt x="308" y="490"/>
                  </a:moveTo>
                  <a:cubicBezTo>
                    <a:pt x="317" y="483"/>
                    <a:pt x="324" y="472"/>
                    <a:pt x="328" y="461"/>
                  </a:cubicBezTo>
                  <a:cubicBezTo>
                    <a:pt x="329" y="457"/>
                    <a:pt x="333" y="437"/>
                    <a:pt x="335" y="436"/>
                  </a:cubicBezTo>
                  <a:cubicBezTo>
                    <a:pt x="337" y="434"/>
                    <a:pt x="357" y="435"/>
                    <a:pt x="361" y="435"/>
                  </a:cubicBezTo>
                  <a:cubicBezTo>
                    <a:pt x="364" y="438"/>
                    <a:pt x="364" y="446"/>
                    <a:pt x="365" y="450"/>
                  </a:cubicBezTo>
                  <a:cubicBezTo>
                    <a:pt x="368" y="463"/>
                    <a:pt x="377" y="485"/>
                    <a:pt x="387" y="490"/>
                  </a:cubicBezTo>
                  <a:cubicBezTo>
                    <a:pt x="391" y="490"/>
                    <a:pt x="398" y="485"/>
                    <a:pt x="396" y="479"/>
                  </a:cubicBezTo>
                  <a:cubicBezTo>
                    <a:pt x="392" y="472"/>
                    <a:pt x="388" y="465"/>
                    <a:pt x="384" y="458"/>
                  </a:cubicBezTo>
                  <a:cubicBezTo>
                    <a:pt x="381" y="450"/>
                    <a:pt x="379" y="440"/>
                    <a:pt x="377" y="429"/>
                  </a:cubicBezTo>
                  <a:cubicBezTo>
                    <a:pt x="377" y="408"/>
                    <a:pt x="377" y="386"/>
                    <a:pt x="376" y="365"/>
                  </a:cubicBezTo>
                  <a:cubicBezTo>
                    <a:pt x="375" y="361"/>
                    <a:pt x="369" y="362"/>
                    <a:pt x="362" y="362"/>
                  </a:cubicBezTo>
                  <a:cubicBezTo>
                    <a:pt x="350" y="362"/>
                    <a:pt x="337" y="362"/>
                    <a:pt x="324" y="362"/>
                  </a:cubicBezTo>
                  <a:cubicBezTo>
                    <a:pt x="323" y="363"/>
                    <a:pt x="320" y="364"/>
                    <a:pt x="320" y="366"/>
                  </a:cubicBezTo>
                  <a:cubicBezTo>
                    <a:pt x="320" y="385"/>
                    <a:pt x="320" y="404"/>
                    <a:pt x="320" y="422"/>
                  </a:cubicBezTo>
                  <a:cubicBezTo>
                    <a:pt x="320" y="440"/>
                    <a:pt x="315" y="455"/>
                    <a:pt x="308" y="466"/>
                  </a:cubicBezTo>
                  <a:cubicBezTo>
                    <a:pt x="305" y="470"/>
                    <a:pt x="303" y="475"/>
                    <a:pt x="300" y="479"/>
                  </a:cubicBezTo>
                  <a:cubicBezTo>
                    <a:pt x="298" y="485"/>
                    <a:pt x="304" y="490"/>
                    <a:pt x="308" y="490"/>
                  </a:cubicBezTo>
                  <a:close/>
                  <a:moveTo>
                    <a:pt x="356" y="379"/>
                  </a:moveTo>
                  <a:cubicBezTo>
                    <a:pt x="356" y="379"/>
                    <a:pt x="357" y="378"/>
                    <a:pt x="357" y="378"/>
                  </a:cubicBezTo>
                  <a:cubicBezTo>
                    <a:pt x="359" y="378"/>
                    <a:pt x="360" y="378"/>
                    <a:pt x="361" y="378"/>
                  </a:cubicBezTo>
                  <a:cubicBezTo>
                    <a:pt x="362" y="378"/>
                    <a:pt x="362" y="379"/>
                    <a:pt x="362" y="379"/>
                  </a:cubicBezTo>
                  <a:cubicBezTo>
                    <a:pt x="364" y="381"/>
                    <a:pt x="363" y="412"/>
                    <a:pt x="363" y="417"/>
                  </a:cubicBezTo>
                  <a:cubicBezTo>
                    <a:pt x="362" y="418"/>
                    <a:pt x="362" y="418"/>
                    <a:pt x="362" y="418"/>
                  </a:cubicBezTo>
                  <a:cubicBezTo>
                    <a:pt x="361" y="419"/>
                    <a:pt x="359" y="419"/>
                    <a:pt x="357" y="419"/>
                  </a:cubicBezTo>
                  <a:cubicBezTo>
                    <a:pt x="357" y="418"/>
                    <a:pt x="357" y="418"/>
                    <a:pt x="356" y="418"/>
                  </a:cubicBezTo>
                  <a:cubicBezTo>
                    <a:pt x="355" y="416"/>
                    <a:pt x="356" y="385"/>
                    <a:pt x="356" y="379"/>
                  </a:cubicBezTo>
                  <a:close/>
                  <a:moveTo>
                    <a:pt x="334" y="379"/>
                  </a:moveTo>
                  <a:cubicBezTo>
                    <a:pt x="334" y="379"/>
                    <a:pt x="335" y="378"/>
                    <a:pt x="335" y="378"/>
                  </a:cubicBezTo>
                  <a:cubicBezTo>
                    <a:pt x="336" y="378"/>
                    <a:pt x="338" y="378"/>
                    <a:pt x="339" y="378"/>
                  </a:cubicBezTo>
                  <a:cubicBezTo>
                    <a:pt x="343" y="383"/>
                    <a:pt x="341" y="409"/>
                    <a:pt x="341" y="417"/>
                  </a:cubicBezTo>
                  <a:cubicBezTo>
                    <a:pt x="340" y="418"/>
                    <a:pt x="340" y="418"/>
                    <a:pt x="340" y="418"/>
                  </a:cubicBezTo>
                  <a:cubicBezTo>
                    <a:pt x="338" y="419"/>
                    <a:pt x="334" y="419"/>
                    <a:pt x="334" y="417"/>
                  </a:cubicBezTo>
                  <a:cubicBezTo>
                    <a:pt x="334" y="405"/>
                    <a:pt x="334" y="392"/>
                    <a:pt x="334" y="379"/>
                  </a:cubicBezTo>
                  <a:close/>
                  <a:moveTo>
                    <a:pt x="746" y="374"/>
                  </a:moveTo>
                  <a:cubicBezTo>
                    <a:pt x="744" y="372"/>
                    <a:pt x="735" y="373"/>
                    <a:pt x="732" y="373"/>
                  </a:cubicBezTo>
                  <a:cubicBezTo>
                    <a:pt x="719" y="373"/>
                    <a:pt x="706" y="373"/>
                    <a:pt x="693" y="373"/>
                  </a:cubicBezTo>
                  <a:cubicBezTo>
                    <a:pt x="693" y="374"/>
                    <a:pt x="692" y="374"/>
                    <a:pt x="692" y="375"/>
                  </a:cubicBezTo>
                  <a:cubicBezTo>
                    <a:pt x="691" y="377"/>
                    <a:pt x="691" y="384"/>
                    <a:pt x="692" y="387"/>
                  </a:cubicBezTo>
                  <a:cubicBezTo>
                    <a:pt x="696" y="390"/>
                    <a:pt x="707" y="386"/>
                    <a:pt x="711" y="389"/>
                  </a:cubicBezTo>
                  <a:cubicBezTo>
                    <a:pt x="713" y="390"/>
                    <a:pt x="713" y="393"/>
                    <a:pt x="712" y="396"/>
                  </a:cubicBezTo>
                  <a:cubicBezTo>
                    <a:pt x="709" y="402"/>
                    <a:pt x="696" y="400"/>
                    <a:pt x="692" y="405"/>
                  </a:cubicBezTo>
                  <a:cubicBezTo>
                    <a:pt x="690" y="407"/>
                    <a:pt x="691" y="416"/>
                    <a:pt x="692" y="419"/>
                  </a:cubicBezTo>
                  <a:cubicBezTo>
                    <a:pt x="695" y="421"/>
                    <a:pt x="715" y="412"/>
                    <a:pt x="718" y="409"/>
                  </a:cubicBezTo>
                  <a:cubicBezTo>
                    <a:pt x="718" y="409"/>
                    <a:pt x="719" y="409"/>
                    <a:pt x="719" y="410"/>
                  </a:cubicBezTo>
                  <a:cubicBezTo>
                    <a:pt x="722" y="412"/>
                    <a:pt x="723" y="416"/>
                    <a:pt x="727" y="417"/>
                  </a:cubicBezTo>
                  <a:cubicBezTo>
                    <a:pt x="730" y="419"/>
                    <a:pt x="732" y="418"/>
                    <a:pt x="735" y="418"/>
                  </a:cubicBezTo>
                  <a:cubicBezTo>
                    <a:pt x="750" y="414"/>
                    <a:pt x="748" y="393"/>
                    <a:pt x="747" y="375"/>
                  </a:cubicBezTo>
                  <a:cubicBezTo>
                    <a:pt x="747" y="375"/>
                    <a:pt x="747" y="374"/>
                    <a:pt x="746" y="374"/>
                  </a:cubicBezTo>
                  <a:close/>
                  <a:moveTo>
                    <a:pt x="726" y="402"/>
                  </a:moveTo>
                  <a:cubicBezTo>
                    <a:pt x="724" y="399"/>
                    <a:pt x="724" y="396"/>
                    <a:pt x="724" y="391"/>
                  </a:cubicBezTo>
                  <a:cubicBezTo>
                    <a:pt x="724" y="391"/>
                    <a:pt x="725" y="390"/>
                    <a:pt x="725" y="390"/>
                  </a:cubicBezTo>
                  <a:cubicBezTo>
                    <a:pt x="729" y="390"/>
                    <a:pt x="732" y="390"/>
                    <a:pt x="735" y="390"/>
                  </a:cubicBezTo>
                  <a:cubicBezTo>
                    <a:pt x="736" y="390"/>
                    <a:pt x="736" y="390"/>
                    <a:pt x="736" y="391"/>
                  </a:cubicBezTo>
                  <a:cubicBezTo>
                    <a:pt x="741" y="397"/>
                    <a:pt x="733" y="404"/>
                    <a:pt x="726" y="402"/>
                  </a:cubicBezTo>
                  <a:close/>
                  <a:moveTo>
                    <a:pt x="295" y="457"/>
                  </a:moveTo>
                  <a:cubicBezTo>
                    <a:pt x="295" y="438"/>
                    <a:pt x="295" y="419"/>
                    <a:pt x="295" y="401"/>
                  </a:cubicBezTo>
                  <a:cubicBezTo>
                    <a:pt x="295" y="388"/>
                    <a:pt x="298" y="378"/>
                    <a:pt x="285" y="378"/>
                  </a:cubicBezTo>
                  <a:cubicBezTo>
                    <a:pt x="279" y="382"/>
                    <a:pt x="280" y="392"/>
                    <a:pt x="280" y="402"/>
                  </a:cubicBezTo>
                  <a:cubicBezTo>
                    <a:pt x="280" y="422"/>
                    <a:pt x="280" y="443"/>
                    <a:pt x="280" y="463"/>
                  </a:cubicBezTo>
                  <a:cubicBezTo>
                    <a:pt x="280" y="473"/>
                    <a:pt x="278" y="487"/>
                    <a:pt x="291" y="484"/>
                  </a:cubicBezTo>
                  <a:cubicBezTo>
                    <a:pt x="297" y="481"/>
                    <a:pt x="295" y="467"/>
                    <a:pt x="295" y="457"/>
                  </a:cubicBezTo>
                  <a:close/>
                  <a:moveTo>
                    <a:pt x="520" y="458"/>
                  </a:moveTo>
                  <a:cubicBezTo>
                    <a:pt x="531" y="444"/>
                    <a:pt x="527" y="418"/>
                    <a:pt x="511" y="412"/>
                  </a:cubicBezTo>
                  <a:cubicBezTo>
                    <a:pt x="504" y="409"/>
                    <a:pt x="491" y="411"/>
                    <a:pt x="482" y="411"/>
                  </a:cubicBezTo>
                  <a:cubicBezTo>
                    <a:pt x="481" y="410"/>
                    <a:pt x="481" y="410"/>
                    <a:pt x="481" y="410"/>
                  </a:cubicBezTo>
                  <a:cubicBezTo>
                    <a:pt x="480" y="408"/>
                    <a:pt x="480" y="405"/>
                    <a:pt x="480" y="403"/>
                  </a:cubicBezTo>
                  <a:cubicBezTo>
                    <a:pt x="486" y="398"/>
                    <a:pt x="511" y="405"/>
                    <a:pt x="514" y="399"/>
                  </a:cubicBezTo>
                  <a:cubicBezTo>
                    <a:pt x="516" y="395"/>
                    <a:pt x="514" y="387"/>
                    <a:pt x="512" y="385"/>
                  </a:cubicBezTo>
                  <a:cubicBezTo>
                    <a:pt x="486" y="385"/>
                    <a:pt x="460" y="385"/>
                    <a:pt x="434" y="385"/>
                  </a:cubicBezTo>
                  <a:cubicBezTo>
                    <a:pt x="430" y="388"/>
                    <a:pt x="428" y="398"/>
                    <a:pt x="433" y="401"/>
                  </a:cubicBezTo>
                  <a:cubicBezTo>
                    <a:pt x="444" y="401"/>
                    <a:pt x="454" y="401"/>
                    <a:pt x="465" y="401"/>
                  </a:cubicBezTo>
                  <a:cubicBezTo>
                    <a:pt x="469" y="407"/>
                    <a:pt x="464" y="421"/>
                    <a:pt x="470" y="425"/>
                  </a:cubicBezTo>
                  <a:cubicBezTo>
                    <a:pt x="471" y="426"/>
                    <a:pt x="475" y="426"/>
                    <a:pt x="478" y="426"/>
                  </a:cubicBezTo>
                  <a:cubicBezTo>
                    <a:pt x="491" y="426"/>
                    <a:pt x="506" y="423"/>
                    <a:pt x="511" y="432"/>
                  </a:cubicBezTo>
                  <a:cubicBezTo>
                    <a:pt x="512" y="434"/>
                    <a:pt x="512" y="437"/>
                    <a:pt x="513" y="439"/>
                  </a:cubicBezTo>
                  <a:cubicBezTo>
                    <a:pt x="512" y="453"/>
                    <a:pt x="499" y="451"/>
                    <a:pt x="484" y="451"/>
                  </a:cubicBezTo>
                  <a:cubicBezTo>
                    <a:pt x="481" y="452"/>
                    <a:pt x="478" y="452"/>
                    <a:pt x="475" y="452"/>
                  </a:cubicBezTo>
                  <a:cubicBezTo>
                    <a:pt x="470" y="454"/>
                    <a:pt x="455" y="485"/>
                    <a:pt x="454" y="493"/>
                  </a:cubicBezTo>
                  <a:cubicBezTo>
                    <a:pt x="455" y="496"/>
                    <a:pt x="459" y="500"/>
                    <a:pt x="464" y="499"/>
                  </a:cubicBezTo>
                  <a:cubicBezTo>
                    <a:pt x="472" y="495"/>
                    <a:pt x="474" y="474"/>
                    <a:pt x="481" y="468"/>
                  </a:cubicBezTo>
                  <a:cubicBezTo>
                    <a:pt x="501" y="465"/>
                    <a:pt x="510" y="472"/>
                    <a:pt x="520" y="458"/>
                  </a:cubicBezTo>
                  <a:close/>
                  <a:moveTo>
                    <a:pt x="70" y="442"/>
                  </a:moveTo>
                  <a:cubicBezTo>
                    <a:pt x="76" y="442"/>
                    <a:pt x="83" y="442"/>
                    <a:pt x="89" y="442"/>
                  </a:cubicBezTo>
                  <a:cubicBezTo>
                    <a:pt x="93" y="441"/>
                    <a:pt x="98" y="441"/>
                    <a:pt x="104" y="441"/>
                  </a:cubicBezTo>
                  <a:cubicBezTo>
                    <a:pt x="104" y="440"/>
                    <a:pt x="104" y="440"/>
                    <a:pt x="104" y="440"/>
                  </a:cubicBezTo>
                  <a:cubicBezTo>
                    <a:pt x="107" y="437"/>
                    <a:pt x="104" y="431"/>
                    <a:pt x="104" y="428"/>
                  </a:cubicBezTo>
                  <a:cubicBezTo>
                    <a:pt x="98" y="425"/>
                    <a:pt x="77" y="429"/>
                    <a:pt x="69" y="428"/>
                  </a:cubicBezTo>
                  <a:cubicBezTo>
                    <a:pt x="69" y="428"/>
                    <a:pt x="69" y="427"/>
                    <a:pt x="69" y="427"/>
                  </a:cubicBezTo>
                  <a:cubicBezTo>
                    <a:pt x="71" y="425"/>
                    <a:pt x="74" y="425"/>
                    <a:pt x="76" y="424"/>
                  </a:cubicBezTo>
                  <a:cubicBezTo>
                    <a:pt x="82" y="420"/>
                    <a:pt x="99" y="412"/>
                    <a:pt x="103" y="408"/>
                  </a:cubicBezTo>
                  <a:cubicBezTo>
                    <a:pt x="104" y="403"/>
                    <a:pt x="105" y="390"/>
                    <a:pt x="99" y="389"/>
                  </a:cubicBezTo>
                  <a:cubicBezTo>
                    <a:pt x="93" y="389"/>
                    <a:pt x="87" y="390"/>
                    <a:pt x="81" y="390"/>
                  </a:cubicBezTo>
                  <a:cubicBezTo>
                    <a:pt x="72" y="392"/>
                    <a:pt x="57" y="392"/>
                    <a:pt x="47" y="392"/>
                  </a:cubicBezTo>
                  <a:cubicBezTo>
                    <a:pt x="47" y="393"/>
                    <a:pt x="47" y="393"/>
                    <a:pt x="46" y="393"/>
                  </a:cubicBezTo>
                  <a:cubicBezTo>
                    <a:pt x="44" y="396"/>
                    <a:pt x="47" y="402"/>
                    <a:pt x="47" y="405"/>
                  </a:cubicBezTo>
                  <a:cubicBezTo>
                    <a:pt x="56" y="410"/>
                    <a:pt x="72" y="402"/>
                    <a:pt x="81" y="405"/>
                  </a:cubicBezTo>
                  <a:cubicBezTo>
                    <a:pt x="82" y="407"/>
                    <a:pt x="71" y="412"/>
                    <a:pt x="69" y="413"/>
                  </a:cubicBezTo>
                  <a:cubicBezTo>
                    <a:pt x="65" y="415"/>
                    <a:pt x="51" y="421"/>
                    <a:pt x="49" y="425"/>
                  </a:cubicBezTo>
                  <a:cubicBezTo>
                    <a:pt x="47" y="427"/>
                    <a:pt x="48" y="438"/>
                    <a:pt x="49" y="441"/>
                  </a:cubicBezTo>
                  <a:cubicBezTo>
                    <a:pt x="49" y="442"/>
                    <a:pt x="49" y="442"/>
                    <a:pt x="50" y="443"/>
                  </a:cubicBezTo>
                  <a:cubicBezTo>
                    <a:pt x="56" y="444"/>
                    <a:pt x="65" y="443"/>
                    <a:pt x="70" y="442"/>
                  </a:cubicBezTo>
                  <a:close/>
                  <a:moveTo>
                    <a:pt x="732" y="432"/>
                  </a:moveTo>
                  <a:cubicBezTo>
                    <a:pt x="714" y="424"/>
                    <a:pt x="711" y="455"/>
                    <a:pt x="702" y="453"/>
                  </a:cubicBezTo>
                  <a:cubicBezTo>
                    <a:pt x="694" y="450"/>
                    <a:pt x="700" y="435"/>
                    <a:pt x="704" y="431"/>
                  </a:cubicBezTo>
                  <a:cubicBezTo>
                    <a:pt x="704" y="431"/>
                    <a:pt x="704" y="431"/>
                    <a:pt x="704" y="430"/>
                  </a:cubicBezTo>
                  <a:cubicBezTo>
                    <a:pt x="701" y="429"/>
                    <a:pt x="696" y="427"/>
                    <a:pt x="693" y="427"/>
                  </a:cubicBezTo>
                  <a:cubicBezTo>
                    <a:pt x="688" y="431"/>
                    <a:pt x="689" y="436"/>
                    <a:pt x="687" y="443"/>
                  </a:cubicBezTo>
                  <a:cubicBezTo>
                    <a:pt x="684" y="457"/>
                    <a:pt x="690" y="467"/>
                    <a:pt x="701" y="470"/>
                  </a:cubicBezTo>
                  <a:cubicBezTo>
                    <a:pt x="720" y="474"/>
                    <a:pt x="718" y="450"/>
                    <a:pt x="729" y="448"/>
                  </a:cubicBezTo>
                  <a:cubicBezTo>
                    <a:pt x="736" y="453"/>
                    <a:pt x="731" y="463"/>
                    <a:pt x="728" y="469"/>
                  </a:cubicBezTo>
                  <a:cubicBezTo>
                    <a:pt x="729" y="470"/>
                    <a:pt x="738" y="475"/>
                    <a:pt x="740" y="471"/>
                  </a:cubicBezTo>
                  <a:cubicBezTo>
                    <a:pt x="741" y="468"/>
                    <a:pt x="742" y="465"/>
                    <a:pt x="742" y="462"/>
                  </a:cubicBezTo>
                  <a:cubicBezTo>
                    <a:pt x="746" y="448"/>
                    <a:pt x="743" y="437"/>
                    <a:pt x="732" y="432"/>
                  </a:cubicBezTo>
                  <a:close/>
                  <a:moveTo>
                    <a:pt x="102" y="479"/>
                  </a:moveTo>
                  <a:cubicBezTo>
                    <a:pt x="105" y="478"/>
                    <a:pt x="111" y="478"/>
                    <a:pt x="113" y="476"/>
                  </a:cubicBezTo>
                  <a:cubicBezTo>
                    <a:pt x="114" y="474"/>
                    <a:pt x="111" y="464"/>
                    <a:pt x="109" y="463"/>
                  </a:cubicBezTo>
                  <a:cubicBezTo>
                    <a:pt x="108" y="462"/>
                    <a:pt x="108" y="462"/>
                    <a:pt x="106" y="462"/>
                  </a:cubicBezTo>
                  <a:cubicBezTo>
                    <a:pt x="93" y="466"/>
                    <a:pt x="80" y="469"/>
                    <a:pt x="67" y="473"/>
                  </a:cubicBezTo>
                  <a:cubicBezTo>
                    <a:pt x="64" y="474"/>
                    <a:pt x="58" y="474"/>
                    <a:pt x="56" y="477"/>
                  </a:cubicBezTo>
                  <a:cubicBezTo>
                    <a:pt x="55" y="479"/>
                    <a:pt x="58" y="489"/>
                    <a:pt x="60" y="490"/>
                  </a:cubicBezTo>
                  <a:cubicBezTo>
                    <a:pt x="61" y="491"/>
                    <a:pt x="69" y="489"/>
                    <a:pt x="72" y="488"/>
                  </a:cubicBezTo>
                  <a:cubicBezTo>
                    <a:pt x="81" y="485"/>
                    <a:pt x="93" y="483"/>
                    <a:pt x="102" y="479"/>
                  </a:cubicBezTo>
                  <a:close/>
                  <a:moveTo>
                    <a:pt x="688" y="478"/>
                  </a:moveTo>
                  <a:cubicBezTo>
                    <a:pt x="686" y="478"/>
                    <a:pt x="684" y="476"/>
                    <a:pt x="681" y="476"/>
                  </a:cubicBezTo>
                  <a:cubicBezTo>
                    <a:pt x="680" y="478"/>
                    <a:pt x="676" y="489"/>
                    <a:pt x="677" y="491"/>
                  </a:cubicBezTo>
                  <a:cubicBezTo>
                    <a:pt x="678" y="493"/>
                    <a:pt x="686" y="494"/>
                    <a:pt x="689" y="495"/>
                  </a:cubicBezTo>
                  <a:cubicBezTo>
                    <a:pt x="703" y="499"/>
                    <a:pt x="716" y="503"/>
                    <a:pt x="730" y="507"/>
                  </a:cubicBezTo>
                  <a:cubicBezTo>
                    <a:pt x="732" y="504"/>
                    <a:pt x="734" y="497"/>
                    <a:pt x="734" y="493"/>
                  </a:cubicBezTo>
                  <a:cubicBezTo>
                    <a:pt x="731" y="490"/>
                    <a:pt x="724" y="489"/>
                    <a:pt x="719" y="488"/>
                  </a:cubicBezTo>
                  <a:cubicBezTo>
                    <a:pt x="709" y="484"/>
                    <a:pt x="699" y="481"/>
                    <a:pt x="688" y="478"/>
                  </a:cubicBezTo>
                  <a:close/>
                  <a:moveTo>
                    <a:pt x="109" y="535"/>
                  </a:moveTo>
                  <a:cubicBezTo>
                    <a:pt x="111" y="527"/>
                    <a:pt x="105" y="520"/>
                    <a:pt x="110" y="516"/>
                  </a:cubicBezTo>
                  <a:cubicBezTo>
                    <a:pt x="112" y="516"/>
                    <a:pt x="113" y="516"/>
                    <a:pt x="115" y="516"/>
                  </a:cubicBezTo>
                  <a:cubicBezTo>
                    <a:pt x="120" y="518"/>
                    <a:pt x="122" y="528"/>
                    <a:pt x="122" y="535"/>
                  </a:cubicBezTo>
                  <a:cubicBezTo>
                    <a:pt x="122" y="535"/>
                    <a:pt x="122" y="536"/>
                    <a:pt x="122" y="536"/>
                  </a:cubicBezTo>
                  <a:cubicBezTo>
                    <a:pt x="126" y="536"/>
                    <a:pt x="132" y="534"/>
                    <a:pt x="134" y="531"/>
                  </a:cubicBezTo>
                  <a:cubicBezTo>
                    <a:pt x="133" y="516"/>
                    <a:pt x="124" y="499"/>
                    <a:pt x="108" y="499"/>
                  </a:cubicBezTo>
                  <a:cubicBezTo>
                    <a:pt x="104" y="501"/>
                    <a:pt x="101" y="502"/>
                    <a:pt x="98" y="504"/>
                  </a:cubicBezTo>
                  <a:cubicBezTo>
                    <a:pt x="90" y="510"/>
                    <a:pt x="96" y="521"/>
                    <a:pt x="93" y="532"/>
                  </a:cubicBezTo>
                  <a:cubicBezTo>
                    <a:pt x="93" y="533"/>
                    <a:pt x="92" y="533"/>
                    <a:pt x="92" y="534"/>
                  </a:cubicBezTo>
                  <a:cubicBezTo>
                    <a:pt x="84" y="536"/>
                    <a:pt x="81" y="523"/>
                    <a:pt x="81" y="516"/>
                  </a:cubicBezTo>
                  <a:cubicBezTo>
                    <a:pt x="80" y="516"/>
                    <a:pt x="80" y="516"/>
                    <a:pt x="80" y="515"/>
                  </a:cubicBezTo>
                  <a:cubicBezTo>
                    <a:pt x="76" y="516"/>
                    <a:pt x="71" y="517"/>
                    <a:pt x="70" y="519"/>
                  </a:cubicBezTo>
                  <a:cubicBezTo>
                    <a:pt x="68" y="523"/>
                    <a:pt x="72" y="530"/>
                    <a:pt x="73" y="532"/>
                  </a:cubicBezTo>
                  <a:cubicBezTo>
                    <a:pt x="77" y="540"/>
                    <a:pt x="85" y="556"/>
                    <a:pt x="101" y="547"/>
                  </a:cubicBezTo>
                  <a:cubicBezTo>
                    <a:pt x="104" y="545"/>
                    <a:pt x="108" y="540"/>
                    <a:pt x="109" y="535"/>
                  </a:cubicBezTo>
                  <a:close/>
                  <a:moveTo>
                    <a:pt x="716" y="516"/>
                  </a:moveTo>
                  <a:cubicBezTo>
                    <a:pt x="712" y="519"/>
                    <a:pt x="712" y="525"/>
                    <a:pt x="709" y="528"/>
                  </a:cubicBezTo>
                  <a:cubicBezTo>
                    <a:pt x="706" y="528"/>
                    <a:pt x="700" y="524"/>
                    <a:pt x="697" y="523"/>
                  </a:cubicBezTo>
                  <a:cubicBezTo>
                    <a:pt x="694" y="522"/>
                    <a:pt x="691" y="520"/>
                    <a:pt x="687" y="519"/>
                  </a:cubicBezTo>
                  <a:cubicBezTo>
                    <a:pt x="682" y="517"/>
                    <a:pt x="676" y="512"/>
                    <a:pt x="669" y="511"/>
                  </a:cubicBezTo>
                  <a:cubicBezTo>
                    <a:pt x="667" y="513"/>
                    <a:pt x="662" y="521"/>
                    <a:pt x="664" y="525"/>
                  </a:cubicBezTo>
                  <a:cubicBezTo>
                    <a:pt x="666" y="527"/>
                    <a:pt x="669" y="527"/>
                    <a:pt x="672" y="528"/>
                  </a:cubicBezTo>
                  <a:cubicBezTo>
                    <a:pt x="676" y="531"/>
                    <a:pt x="680" y="533"/>
                    <a:pt x="685" y="535"/>
                  </a:cubicBezTo>
                  <a:cubicBezTo>
                    <a:pt x="690" y="537"/>
                    <a:pt x="698" y="539"/>
                    <a:pt x="702" y="543"/>
                  </a:cubicBezTo>
                  <a:cubicBezTo>
                    <a:pt x="702" y="546"/>
                    <a:pt x="697" y="551"/>
                    <a:pt x="698" y="555"/>
                  </a:cubicBezTo>
                  <a:cubicBezTo>
                    <a:pt x="699" y="557"/>
                    <a:pt x="704" y="559"/>
                    <a:pt x="707" y="560"/>
                  </a:cubicBezTo>
                  <a:cubicBezTo>
                    <a:pt x="709" y="558"/>
                    <a:pt x="724" y="527"/>
                    <a:pt x="725" y="523"/>
                  </a:cubicBezTo>
                  <a:cubicBezTo>
                    <a:pt x="725" y="520"/>
                    <a:pt x="718" y="517"/>
                    <a:pt x="716" y="516"/>
                  </a:cubicBezTo>
                  <a:close/>
                  <a:moveTo>
                    <a:pt x="229" y="526"/>
                  </a:moveTo>
                  <a:cubicBezTo>
                    <a:pt x="231" y="528"/>
                    <a:pt x="240" y="527"/>
                    <a:pt x="244" y="527"/>
                  </a:cubicBezTo>
                  <a:cubicBezTo>
                    <a:pt x="244" y="527"/>
                    <a:pt x="244" y="526"/>
                    <a:pt x="244" y="526"/>
                  </a:cubicBezTo>
                  <a:cubicBezTo>
                    <a:pt x="245" y="525"/>
                    <a:pt x="245" y="523"/>
                    <a:pt x="245" y="522"/>
                  </a:cubicBezTo>
                  <a:cubicBezTo>
                    <a:pt x="245" y="521"/>
                    <a:pt x="244" y="521"/>
                    <a:pt x="244" y="521"/>
                  </a:cubicBezTo>
                  <a:cubicBezTo>
                    <a:pt x="241" y="519"/>
                    <a:pt x="233" y="520"/>
                    <a:pt x="229" y="520"/>
                  </a:cubicBezTo>
                  <a:cubicBezTo>
                    <a:pt x="229" y="521"/>
                    <a:pt x="228" y="521"/>
                    <a:pt x="228" y="521"/>
                  </a:cubicBezTo>
                  <a:cubicBezTo>
                    <a:pt x="228" y="522"/>
                    <a:pt x="228" y="524"/>
                    <a:pt x="228" y="526"/>
                  </a:cubicBezTo>
                  <a:cubicBezTo>
                    <a:pt x="228" y="526"/>
                    <a:pt x="228" y="526"/>
                    <a:pt x="229" y="526"/>
                  </a:cubicBezTo>
                  <a:close/>
                  <a:moveTo>
                    <a:pt x="253" y="520"/>
                  </a:moveTo>
                  <a:cubicBezTo>
                    <a:pt x="253" y="521"/>
                    <a:pt x="253" y="521"/>
                    <a:pt x="252" y="521"/>
                  </a:cubicBezTo>
                  <a:cubicBezTo>
                    <a:pt x="252" y="523"/>
                    <a:pt x="252" y="525"/>
                    <a:pt x="253" y="526"/>
                  </a:cubicBezTo>
                  <a:cubicBezTo>
                    <a:pt x="253" y="528"/>
                    <a:pt x="266" y="527"/>
                    <a:pt x="269" y="527"/>
                  </a:cubicBezTo>
                  <a:cubicBezTo>
                    <a:pt x="270" y="527"/>
                    <a:pt x="270" y="526"/>
                    <a:pt x="270" y="526"/>
                  </a:cubicBezTo>
                  <a:cubicBezTo>
                    <a:pt x="271" y="525"/>
                    <a:pt x="271" y="523"/>
                    <a:pt x="271" y="522"/>
                  </a:cubicBezTo>
                  <a:cubicBezTo>
                    <a:pt x="270" y="521"/>
                    <a:pt x="270" y="521"/>
                    <a:pt x="270" y="521"/>
                  </a:cubicBezTo>
                  <a:cubicBezTo>
                    <a:pt x="267" y="519"/>
                    <a:pt x="257" y="520"/>
                    <a:pt x="253" y="520"/>
                  </a:cubicBezTo>
                  <a:close/>
                  <a:moveTo>
                    <a:pt x="279" y="520"/>
                  </a:moveTo>
                  <a:cubicBezTo>
                    <a:pt x="279" y="521"/>
                    <a:pt x="279" y="521"/>
                    <a:pt x="278" y="521"/>
                  </a:cubicBezTo>
                  <a:cubicBezTo>
                    <a:pt x="278" y="522"/>
                    <a:pt x="278" y="524"/>
                    <a:pt x="278" y="526"/>
                  </a:cubicBezTo>
                  <a:cubicBezTo>
                    <a:pt x="278" y="526"/>
                    <a:pt x="278" y="526"/>
                    <a:pt x="279" y="526"/>
                  </a:cubicBezTo>
                  <a:cubicBezTo>
                    <a:pt x="281" y="528"/>
                    <a:pt x="290" y="527"/>
                    <a:pt x="294" y="527"/>
                  </a:cubicBezTo>
                  <a:cubicBezTo>
                    <a:pt x="294" y="527"/>
                    <a:pt x="294" y="526"/>
                    <a:pt x="294" y="526"/>
                  </a:cubicBezTo>
                  <a:cubicBezTo>
                    <a:pt x="295" y="525"/>
                    <a:pt x="295" y="523"/>
                    <a:pt x="295" y="522"/>
                  </a:cubicBezTo>
                  <a:cubicBezTo>
                    <a:pt x="295" y="521"/>
                    <a:pt x="294" y="521"/>
                    <a:pt x="294" y="521"/>
                  </a:cubicBezTo>
                  <a:cubicBezTo>
                    <a:pt x="291" y="519"/>
                    <a:pt x="283" y="520"/>
                    <a:pt x="279" y="520"/>
                  </a:cubicBezTo>
                  <a:close/>
                  <a:moveTo>
                    <a:pt x="304" y="520"/>
                  </a:moveTo>
                  <a:cubicBezTo>
                    <a:pt x="303" y="521"/>
                    <a:pt x="303" y="521"/>
                    <a:pt x="303" y="522"/>
                  </a:cubicBezTo>
                  <a:cubicBezTo>
                    <a:pt x="299" y="529"/>
                    <a:pt x="313" y="527"/>
                    <a:pt x="318" y="527"/>
                  </a:cubicBezTo>
                  <a:cubicBezTo>
                    <a:pt x="319" y="526"/>
                    <a:pt x="320" y="524"/>
                    <a:pt x="319" y="522"/>
                  </a:cubicBezTo>
                  <a:cubicBezTo>
                    <a:pt x="319" y="522"/>
                    <a:pt x="319" y="522"/>
                    <a:pt x="319" y="521"/>
                  </a:cubicBezTo>
                  <a:cubicBezTo>
                    <a:pt x="316" y="519"/>
                    <a:pt x="309" y="520"/>
                    <a:pt x="304" y="520"/>
                  </a:cubicBezTo>
                  <a:close/>
                  <a:moveTo>
                    <a:pt x="343" y="521"/>
                  </a:moveTo>
                  <a:cubicBezTo>
                    <a:pt x="340" y="519"/>
                    <a:pt x="332" y="520"/>
                    <a:pt x="328" y="520"/>
                  </a:cubicBezTo>
                  <a:cubicBezTo>
                    <a:pt x="328" y="521"/>
                    <a:pt x="328" y="521"/>
                    <a:pt x="327" y="521"/>
                  </a:cubicBezTo>
                  <a:cubicBezTo>
                    <a:pt x="327" y="522"/>
                    <a:pt x="327" y="524"/>
                    <a:pt x="327" y="526"/>
                  </a:cubicBezTo>
                  <a:cubicBezTo>
                    <a:pt x="327" y="526"/>
                    <a:pt x="327" y="526"/>
                    <a:pt x="328" y="526"/>
                  </a:cubicBezTo>
                  <a:cubicBezTo>
                    <a:pt x="330" y="528"/>
                    <a:pt x="339" y="527"/>
                    <a:pt x="343" y="527"/>
                  </a:cubicBezTo>
                  <a:cubicBezTo>
                    <a:pt x="343" y="527"/>
                    <a:pt x="343" y="526"/>
                    <a:pt x="343" y="526"/>
                  </a:cubicBezTo>
                  <a:cubicBezTo>
                    <a:pt x="344" y="525"/>
                    <a:pt x="344" y="523"/>
                    <a:pt x="344" y="522"/>
                  </a:cubicBezTo>
                  <a:cubicBezTo>
                    <a:pt x="344" y="521"/>
                    <a:pt x="343" y="521"/>
                    <a:pt x="343" y="521"/>
                  </a:cubicBezTo>
                  <a:close/>
                  <a:moveTo>
                    <a:pt x="368" y="527"/>
                  </a:moveTo>
                  <a:cubicBezTo>
                    <a:pt x="368" y="526"/>
                    <a:pt x="368" y="526"/>
                    <a:pt x="368" y="526"/>
                  </a:cubicBezTo>
                  <a:cubicBezTo>
                    <a:pt x="371" y="518"/>
                    <a:pt x="358" y="520"/>
                    <a:pt x="352" y="520"/>
                  </a:cubicBezTo>
                  <a:cubicBezTo>
                    <a:pt x="352" y="521"/>
                    <a:pt x="352" y="521"/>
                    <a:pt x="351" y="521"/>
                  </a:cubicBezTo>
                  <a:cubicBezTo>
                    <a:pt x="351" y="523"/>
                    <a:pt x="351" y="525"/>
                    <a:pt x="352" y="526"/>
                  </a:cubicBezTo>
                  <a:cubicBezTo>
                    <a:pt x="353" y="528"/>
                    <a:pt x="365" y="527"/>
                    <a:pt x="368" y="527"/>
                  </a:cubicBezTo>
                  <a:close/>
                  <a:moveTo>
                    <a:pt x="393" y="527"/>
                  </a:moveTo>
                  <a:cubicBezTo>
                    <a:pt x="393" y="527"/>
                    <a:pt x="393" y="526"/>
                    <a:pt x="394" y="526"/>
                  </a:cubicBezTo>
                  <a:cubicBezTo>
                    <a:pt x="394" y="525"/>
                    <a:pt x="394" y="523"/>
                    <a:pt x="394" y="522"/>
                  </a:cubicBezTo>
                  <a:cubicBezTo>
                    <a:pt x="394" y="521"/>
                    <a:pt x="393" y="521"/>
                    <a:pt x="393" y="521"/>
                  </a:cubicBezTo>
                  <a:cubicBezTo>
                    <a:pt x="390" y="519"/>
                    <a:pt x="381" y="520"/>
                    <a:pt x="377" y="520"/>
                  </a:cubicBezTo>
                  <a:cubicBezTo>
                    <a:pt x="377" y="521"/>
                    <a:pt x="376" y="521"/>
                    <a:pt x="376" y="521"/>
                  </a:cubicBezTo>
                  <a:cubicBezTo>
                    <a:pt x="376" y="522"/>
                    <a:pt x="376" y="524"/>
                    <a:pt x="376" y="526"/>
                  </a:cubicBezTo>
                  <a:cubicBezTo>
                    <a:pt x="376" y="526"/>
                    <a:pt x="376" y="526"/>
                    <a:pt x="377" y="526"/>
                  </a:cubicBezTo>
                  <a:cubicBezTo>
                    <a:pt x="379" y="528"/>
                    <a:pt x="389" y="527"/>
                    <a:pt x="393" y="527"/>
                  </a:cubicBezTo>
                  <a:close/>
                  <a:moveTo>
                    <a:pt x="403" y="520"/>
                  </a:moveTo>
                  <a:cubicBezTo>
                    <a:pt x="402" y="521"/>
                    <a:pt x="402" y="521"/>
                    <a:pt x="402" y="522"/>
                  </a:cubicBezTo>
                  <a:cubicBezTo>
                    <a:pt x="398" y="529"/>
                    <a:pt x="412" y="527"/>
                    <a:pt x="417" y="527"/>
                  </a:cubicBezTo>
                  <a:cubicBezTo>
                    <a:pt x="418" y="526"/>
                    <a:pt x="419" y="524"/>
                    <a:pt x="418" y="522"/>
                  </a:cubicBezTo>
                  <a:cubicBezTo>
                    <a:pt x="418" y="522"/>
                    <a:pt x="418" y="522"/>
                    <a:pt x="418" y="521"/>
                  </a:cubicBezTo>
                  <a:cubicBezTo>
                    <a:pt x="415" y="519"/>
                    <a:pt x="408" y="520"/>
                    <a:pt x="403" y="520"/>
                  </a:cubicBezTo>
                  <a:close/>
                  <a:moveTo>
                    <a:pt x="442" y="521"/>
                  </a:moveTo>
                  <a:cubicBezTo>
                    <a:pt x="440" y="519"/>
                    <a:pt x="431" y="520"/>
                    <a:pt x="427" y="520"/>
                  </a:cubicBezTo>
                  <a:cubicBezTo>
                    <a:pt x="427" y="521"/>
                    <a:pt x="427" y="521"/>
                    <a:pt x="426" y="521"/>
                  </a:cubicBezTo>
                  <a:cubicBezTo>
                    <a:pt x="426" y="522"/>
                    <a:pt x="426" y="524"/>
                    <a:pt x="426" y="526"/>
                  </a:cubicBezTo>
                  <a:cubicBezTo>
                    <a:pt x="426" y="526"/>
                    <a:pt x="426" y="526"/>
                    <a:pt x="427" y="526"/>
                  </a:cubicBezTo>
                  <a:cubicBezTo>
                    <a:pt x="429" y="528"/>
                    <a:pt x="438" y="527"/>
                    <a:pt x="442" y="527"/>
                  </a:cubicBezTo>
                  <a:cubicBezTo>
                    <a:pt x="442" y="527"/>
                    <a:pt x="442" y="526"/>
                    <a:pt x="443" y="526"/>
                  </a:cubicBezTo>
                  <a:cubicBezTo>
                    <a:pt x="443" y="525"/>
                    <a:pt x="443" y="523"/>
                    <a:pt x="443" y="522"/>
                  </a:cubicBezTo>
                  <a:cubicBezTo>
                    <a:pt x="443" y="521"/>
                    <a:pt x="442" y="521"/>
                    <a:pt x="442" y="521"/>
                  </a:cubicBezTo>
                  <a:close/>
                  <a:moveTo>
                    <a:pt x="467" y="527"/>
                  </a:moveTo>
                  <a:cubicBezTo>
                    <a:pt x="467" y="526"/>
                    <a:pt x="467" y="526"/>
                    <a:pt x="467" y="526"/>
                  </a:cubicBezTo>
                  <a:cubicBezTo>
                    <a:pt x="471" y="518"/>
                    <a:pt x="457" y="520"/>
                    <a:pt x="451" y="520"/>
                  </a:cubicBezTo>
                  <a:cubicBezTo>
                    <a:pt x="451" y="521"/>
                    <a:pt x="451" y="521"/>
                    <a:pt x="450" y="521"/>
                  </a:cubicBezTo>
                  <a:cubicBezTo>
                    <a:pt x="450" y="523"/>
                    <a:pt x="451" y="525"/>
                    <a:pt x="451" y="526"/>
                  </a:cubicBezTo>
                  <a:cubicBezTo>
                    <a:pt x="452" y="528"/>
                    <a:pt x="464" y="527"/>
                    <a:pt x="467" y="527"/>
                  </a:cubicBezTo>
                  <a:close/>
                  <a:moveTo>
                    <a:pt x="492" y="521"/>
                  </a:moveTo>
                  <a:cubicBezTo>
                    <a:pt x="489" y="519"/>
                    <a:pt x="480" y="520"/>
                    <a:pt x="476" y="520"/>
                  </a:cubicBezTo>
                  <a:cubicBezTo>
                    <a:pt x="476" y="521"/>
                    <a:pt x="476" y="521"/>
                    <a:pt x="475" y="521"/>
                  </a:cubicBezTo>
                  <a:cubicBezTo>
                    <a:pt x="475" y="522"/>
                    <a:pt x="475" y="524"/>
                    <a:pt x="475" y="526"/>
                  </a:cubicBezTo>
                  <a:cubicBezTo>
                    <a:pt x="475" y="526"/>
                    <a:pt x="475" y="526"/>
                    <a:pt x="476" y="526"/>
                  </a:cubicBezTo>
                  <a:cubicBezTo>
                    <a:pt x="478" y="528"/>
                    <a:pt x="488" y="527"/>
                    <a:pt x="492" y="527"/>
                  </a:cubicBezTo>
                  <a:cubicBezTo>
                    <a:pt x="492" y="527"/>
                    <a:pt x="492" y="526"/>
                    <a:pt x="493" y="526"/>
                  </a:cubicBezTo>
                  <a:cubicBezTo>
                    <a:pt x="493" y="525"/>
                    <a:pt x="493" y="523"/>
                    <a:pt x="493" y="522"/>
                  </a:cubicBezTo>
                  <a:cubicBezTo>
                    <a:pt x="493" y="521"/>
                    <a:pt x="492" y="521"/>
                    <a:pt x="492" y="521"/>
                  </a:cubicBezTo>
                  <a:close/>
                  <a:moveTo>
                    <a:pt x="502" y="520"/>
                  </a:moveTo>
                  <a:cubicBezTo>
                    <a:pt x="501" y="521"/>
                    <a:pt x="501" y="521"/>
                    <a:pt x="501" y="522"/>
                  </a:cubicBezTo>
                  <a:cubicBezTo>
                    <a:pt x="497" y="529"/>
                    <a:pt x="511" y="527"/>
                    <a:pt x="516" y="527"/>
                  </a:cubicBezTo>
                  <a:cubicBezTo>
                    <a:pt x="517" y="526"/>
                    <a:pt x="518" y="524"/>
                    <a:pt x="518" y="522"/>
                  </a:cubicBezTo>
                  <a:cubicBezTo>
                    <a:pt x="518" y="522"/>
                    <a:pt x="518" y="522"/>
                    <a:pt x="518" y="521"/>
                  </a:cubicBezTo>
                  <a:cubicBezTo>
                    <a:pt x="515" y="519"/>
                    <a:pt x="507" y="520"/>
                    <a:pt x="502" y="520"/>
                  </a:cubicBezTo>
                  <a:close/>
                  <a:moveTo>
                    <a:pt x="526" y="520"/>
                  </a:moveTo>
                  <a:cubicBezTo>
                    <a:pt x="526" y="521"/>
                    <a:pt x="526" y="521"/>
                    <a:pt x="525" y="521"/>
                  </a:cubicBezTo>
                  <a:cubicBezTo>
                    <a:pt x="525" y="522"/>
                    <a:pt x="525" y="524"/>
                    <a:pt x="525" y="526"/>
                  </a:cubicBezTo>
                  <a:cubicBezTo>
                    <a:pt x="525" y="526"/>
                    <a:pt x="526" y="526"/>
                    <a:pt x="526" y="526"/>
                  </a:cubicBezTo>
                  <a:cubicBezTo>
                    <a:pt x="528" y="528"/>
                    <a:pt x="537" y="527"/>
                    <a:pt x="541" y="527"/>
                  </a:cubicBezTo>
                  <a:cubicBezTo>
                    <a:pt x="541" y="527"/>
                    <a:pt x="541" y="526"/>
                    <a:pt x="542" y="526"/>
                  </a:cubicBezTo>
                  <a:cubicBezTo>
                    <a:pt x="542" y="525"/>
                    <a:pt x="542" y="523"/>
                    <a:pt x="542" y="522"/>
                  </a:cubicBezTo>
                  <a:cubicBezTo>
                    <a:pt x="542" y="521"/>
                    <a:pt x="541" y="521"/>
                    <a:pt x="541" y="521"/>
                  </a:cubicBezTo>
                  <a:cubicBezTo>
                    <a:pt x="539" y="519"/>
                    <a:pt x="530" y="520"/>
                    <a:pt x="526" y="520"/>
                  </a:cubicBezTo>
                  <a:close/>
                  <a:moveTo>
                    <a:pt x="566" y="527"/>
                  </a:moveTo>
                  <a:cubicBezTo>
                    <a:pt x="566" y="526"/>
                    <a:pt x="566" y="526"/>
                    <a:pt x="566" y="526"/>
                  </a:cubicBezTo>
                  <a:cubicBezTo>
                    <a:pt x="570" y="518"/>
                    <a:pt x="556" y="520"/>
                    <a:pt x="551" y="520"/>
                  </a:cubicBezTo>
                  <a:cubicBezTo>
                    <a:pt x="550" y="521"/>
                    <a:pt x="550" y="521"/>
                    <a:pt x="550" y="522"/>
                  </a:cubicBezTo>
                  <a:cubicBezTo>
                    <a:pt x="546" y="529"/>
                    <a:pt x="561" y="528"/>
                    <a:pt x="566" y="527"/>
                  </a:cubicBezTo>
                  <a:close/>
                  <a:moveTo>
                    <a:pt x="371" y="537"/>
                  </a:moveTo>
                  <a:cubicBezTo>
                    <a:pt x="368" y="538"/>
                    <a:pt x="364" y="539"/>
                    <a:pt x="362" y="542"/>
                  </a:cubicBezTo>
                  <a:cubicBezTo>
                    <a:pt x="355" y="551"/>
                    <a:pt x="358" y="563"/>
                    <a:pt x="367" y="568"/>
                  </a:cubicBezTo>
                  <a:cubicBezTo>
                    <a:pt x="371" y="570"/>
                    <a:pt x="381" y="566"/>
                    <a:pt x="382" y="567"/>
                  </a:cubicBezTo>
                  <a:cubicBezTo>
                    <a:pt x="382" y="569"/>
                    <a:pt x="381" y="571"/>
                    <a:pt x="380" y="572"/>
                  </a:cubicBezTo>
                  <a:cubicBezTo>
                    <a:pt x="374" y="581"/>
                    <a:pt x="367" y="573"/>
                    <a:pt x="362" y="575"/>
                  </a:cubicBezTo>
                  <a:cubicBezTo>
                    <a:pt x="360" y="577"/>
                    <a:pt x="360" y="580"/>
                    <a:pt x="361" y="583"/>
                  </a:cubicBezTo>
                  <a:cubicBezTo>
                    <a:pt x="364" y="585"/>
                    <a:pt x="367" y="586"/>
                    <a:pt x="372" y="586"/>
                  </a:cubicBezTo>
                  <a:cubicBezTo>
                    <a:pt x="390" y="586"/>
                    <a:pt x="400" y="567"/>
                    <a:pt x="393" y="549"/>
                  </a:cubicBezTo>
                  <a:cubicBezTo>
                    <a:pt x="389" y="540"/>
                    <a:pt x="383" y="536"/>
                    <a:pt x="371" y="537"/>
                  </a:cubicBezTo>
                  <a:close/>
                  <a:moveTo>
                    <a:pt x="376" y="559"/>
                  </a:moveTo>
                  <a:cubicBezTo>
                    <a:pt x="372" y="559"/>
                    <a:pt x="370" y="554"/>
                    <a:pt x="371" y="549"/>
                  </a:cubicBezTo>
                  <a:cubicBezTo>
                    <a:pt x="372" y="547"/>
                    <a:pt x="373" y="547"/>
                    <a:pt x="375" y="546"/>
                  </a:cubicBezTo>
                  <a:cubicBezTo>
                    <a:pt x="376" y="546"/>
                    <a:pt x="377" y="546"/>
                    <a:pt x="378" y="546"/>
                  </a:cubicBezTo>
                  <a:cubicBezTo>
                    <a:pt x="384" y="549"/>
                    <a:pt x="381" y="557"/>
                    <a:pt x="376" y="559"/>
                  </a:cubicBezTo>
                  <a:close/>
                  <a:moveTo>
                    <a:pt x="327" y="585"/>
                  </a:moveTo>
                  <a:cubicBezTo>
                    <a:pt x="328" y="586"/>
                    <a:pt x="334" y="586"/>
                    <a:pt x="337" y="586"/>
                  </a:cubicBezTo>
                  <a:cubicBezTo>
                    <a:pt x="337" y="585"/>
                    <a:pt x="337" y="585"/>
                    <a:pt x="338" y="584"/>
                  </a:cubicBezTo>
                  <a:cubicBezTo>
                    <a:pt x="339" y="582"/>
                    <a:pt x="338" y="575"/>
                    <a:pt x="338" y="572"/>
                  </a:cubicBezTo>
                  <a:cubicBezTo>
                    <a:pt x="338" y="561"/>
                    <a:pt x="338" y="550"/>
                    <a:pt x="338" y="539"/>
                  </a:cubicBezTo>
                  <a:cubicBezTo>
                    <a:pt x="338" y="539"/>
                    <a:pt x="337" y="539"/>
                    <a:pt x="337" y="538"/>
                  </a:cubicBezTo>
                  <a:cubicBezTo>
                    <a:pt x="335" y="537"/>
                    <a:pt x="331" y="538"/>
                    <a:pt x="328" y="538"/>
                  </a:cubicBezTo>
                  <a:cubicBezTo>
                    <a:pt x="323" y="541"/>
                    <a:pt x="317" y="544"/>
                    <a:pt x="312" y="548"/>
                  </a:cubicBezTo>
                  <a:cubicBezTo>
                    <a:pt x="313" y="552"/>
                    <a:pt x="315" y="553"/>
                    <a:pt x="316" y="556"/>
                  </a:cubicBezTo>
                  <a:cubicBezTo>
                    <a:pt x="317" y="556"/>
                    <a:pt x="318" y="556"/>
                    <a:pt x="318" y="557"/>
                  </a:cubicBezTo>
                  <a:cubicBezTo>
                    <a:pt x="320" y="555"/>
                    <a:pt x="322" y="554"/>
                    <a:pt x="324" y="553"/>
                  </a:cubicBezTo>
                  <a:cubicBezTo>
                    <a:pt x="327" y="555"/>
                    <a:pt x="326" y="578"/>
                    <a:pt x="326" y="584"/>
                  </a:cubicBezTo>
                  <a:cubicBezTo>
                    <a:pt x="326" y="584"/>
                    <a:pt x="326" y="585"/>
                    <a:pt x="327" y="585"/>
                  </a:cubicBezTo>
                  <a:close/>
                  <a:moveTo>
                    <a:pt x="432" y="586"/>
                  </a:moveTo>
                  <a:cubicBezTo>
                    <a:pt x="435" y="581"/>
                    <a:pt x="434" y="548"/>
                    <a:pt x="434" y="539"/>
                  </a:cubicBezTo>
                  <a:cubicBezTo>
                    <a:pt x="432" y="537"/>
                    <a:pt x="428" y="538"/>
                    <a:pt x="423" y="538"/>
                  </a:cubicBezTo>
                  <a:cubicBezTo>
                    <a:pt x="418" y="541"/>
                    <a:pt x="413" y="545"/>
                    <a:pt x="408" y="548"/>
                  </a:cubicBezTo>
                  <a:cubicBezTo>
                    <a:pt x="408" y="549"/>
                    <a:pt x="408" y="549"/>
                    <a:pt x="408" y="549"/>
                  </a:cubicBezTo>
                  <a:cubicBezTo>
                    <a:pt x="410" y="552"/>
                    <a:pt x="412" y="554"/>
                    <a:pt x="413" y="556"/>
                  </a:cubicBezTo>
                  <a:cubicBezTo>
                    <a:pt x="417" y="556"/>
                    <a:pt x="418" y="553"/>
                    <a:pt x="422" y="553"/>
                  </a:cubicBezTo>
                  <a:cubicBezTo>
                    <a:pt x="424" y="557"/>
                    <a:pt x="422" y="577"/>
                    <a:pt x="422" y="584"/>
                  </a:cubicBezTo>
                  <a:cubicBezTo>
                    <a:pt x="423" y="584"/>
                    <a:pt x="423" y="585"/>
                    <a:pt x="423" y="585"/>
                  </a:cubicBezTo>
                  <a:cubicBezTo>
                    <a:pt x="425" y="586"/>
                    <a:pt x="430" y="586"/>
                    <a:pt x="432" y="586"/>
                  </a:cubicBezTo>
                  <a:close/>
                  <a:moveTo>
                    <a:pt x="480" y="584"/>
                  </a:moveTo>
                  <a:cubicBezTo>
                    <a:pt x="481" y="582"/>
                    <a:pt x="480" y="575"/>
                    <a:pt x="480" y="572"/>
                  </a:cubicBezTo>
                  <a:cubicBezTo>
                    <a:pt x="480" y="561"/>
                    <a:pt x="480" y="550"/>
                    <a:pt x="480" y="539"/>
                  </a:cubicBezTo>
                  <a:cubicBezTo>
                    <a:pt x="480" y="539"/>
                    <a:pt x="480" y="539"/>
                    <a:pt x="479" y="538"/>
                  </a:cubicBezTo>
                  <a:cubicBezTo>
                    <a:pt x="478" y="537"/>
                    <a:pt x="473" y="538"/>
                    <a:pt x="470" y="538"/>
                  </a:cubicBezTo>
                  <a:cubicBezTo>
                    <a:pt x="465" y="541"/>
                    <a:pt x="457" y="544"/>
                    <a:pt x="454" y="549"/>
                  </a:cubicBezTo>
                  <a:cubicBezTo>
                    <a:pt x="455" y="551"/>
                    <a:pt x="457" y="554"/>
                    <a:pt x="459" y="556"/>
                  </a:cubicBezTo>
                  <a:cubicBezTo>
                    <a:pt x="462" y="556"/>
                    <a:pt x="464" y="554"/>
                    <a:pt x="466" y="552"/>
                  </a:cubicBezTo>
                  <a:cubicBezTo>
                    <a:pt x="466" y="552"/>
                    <a:pt x="467" y="552"/>
                    <a:pt x="467" y="553"/>
                  </a:cubicBezTo>
                  <a:cubicBezTo>
                    <a:pt x="469" y="557"/>
                    <a:pt x="468" y="577"/>
                    <a:pt x="468" y="584"/>
                  </a:cubicBezTo>
                  <a:cubicBezTo>
                    <a:pt x="468" y="584"/>
                    <a:pt x="468" y="585"/>
                    <a:pt x="469" y="585"/>
                  </a:cubicBezTo>
                  <a:cubicBezTo>
                    <a:pt x="471" y="586"/>
                    <a:pt x="476" y="586"/>
                    <a:pt x="479" y="586"/>
                  </a:cubicBezTo>
                  <a:cubicBezTo>
                    <a:pt x="479" y="585"/>
                    <a:pt x="479" y="585"/>
                    <a:pt x="480" y="584"/>
                  </a:cubicBezTo>
                  <a:close/>
                  <a:moveTo>
                    <a:pt x="692" y="567"/>
                  </a:moveTo>
                  <a:cubicBezTo>
                    <a:pt x="687" y="566"/>
                    <a:pt x="677" y="566"/>
                    <a:pt x="671" y="565"/>
                  </a:cubicBezTo>
                  <a:cubicBezTo>
                    <a:pt x="669" y="565"/>
                    <a:pt x="666" y="565"/>
                    <a:pt x="663" y="565"/>
                  </a:cubicBezTo>
                  <a:cubicBezTo>
                    <a:pt x="658" y="561"/>
                    <a:pt x="652" y="557"/>
                    <a:pt x="647" y="554"/>
                  </a:cubicBezTo>
                  <a:cubicBezTo>
                    <a:pt x="644" y="556"/>
                    <a:pt x="639" y="562"/>
                    <a:pt x="638" y="566"/>
                  </a:cubicBezTo>
                  <a:cubicBezTo>
                    <a:pt x="643" y="571"/>
                    <a:pt x="652" y="573"/>
                    <a:pt x="656" y="579"/>
                  </a:cubicBezTo>
                  <a:cubicBezTo>
                    <a:pt x="660" y="586"/>
                    <a:pt x="668" y="609"/>
                    <a:pt x="673" y="613"/>
                  </a:cubicBezTo>
                  <a:cubicBezTo>
                    <a:pt x="677" y="611"/>
                    <a:pt x="681" y="604"/>
                    <a:pt x="682" y="600"/>
                  </a:cubicBezTo>
                  <a:cubicBezTo>
                    <a:pt x="680" y="596"/>
                    <a:pt x="670" y="581"/>
                    <a:pt x="671" y="579"/>
                  </a:cubicBezTo>
                  <a:cubicBezTo>
                    <a:pt x="676" y="580"/>
                    <a:pt x="689" y="583"/>
                    <a:pt x="694" y="582"/>
                  </a:cubicBezTo>
                  <a:cubicBezTo>
                    <a:pt x="697" y="580"/>
                    <a:pt x="702" y="572"/>
                    <a:pt x="703" y="568"/>
                  </a:cubicBezTo>
                  <a:cubicBezTo>
                    <a:pt x="703" y="568"/>
                    <a:pt x="703" y="568"/>
                    <a:pt x="703" y="568"/>
                  </a:cubicBezTo>
                  <a:cubicBezTo>
                    <a:pt x="700" y="566"/>
                    <a:pt x="695" y="568"/>
                    <a:pt x="692" y="567"/>
                  </a:cubicBezTo>
                  <a:close/>
                  <a:moveTo>
                    <a:pt x="247" y="566"/>
                  </a:moveTo>
                  <a:cubicBezTo>
                    <a:pt x="250" y="568"/>
                    <a:pt x="257" y="567"/>
                    <a:pt x="260" y="567"/>
                  </a:cubicBezTo>
                  <a:cubicBezTo>
                    <a:pt x="271" y="567"/>
                    <a:pt x="282" y="567"/>
                    <a:pt x="294" y="567"/>
                  </a:cubicBezTo>
                  <a:cubicBezTo>
                    <a:pt x="294" y="566"/>
                    <a:pt x="294" y="566"/>
                    <a:pt x="294" y="566"/>
                  </a:cubicBezTo>
                  <a:cubicBezTo>
                    <a:pt x="296" y="564"/>
                    <a:pt x="295" y="560"/>
                    <a:pt x="295" y="558"/>
                  </a:cubicBezTo>
                  <a:cubicBezTo>
                    <a:pt x="295" y="558"/>
                    <a:pt x="294" y="557"/>
                    <a:pt x="294" y="557"/>
                  </a:cubicBezTo>
                  <a:cubicBezTo>
                    <a:pt x="292" y="555"/>
                    <a:pt x="285" y="556"/>
                    <a:pt x="281" y="556"/>
                  </a:cubicBezTo>
                  <a:cubicBezTo>
                    <a:pt x="270" y="556"/>
                    <a:pt x="259" y="556"/>
                    <a:pt x="248" y="556"/>
                  </a:cubicBezTo>
                  <a:cubicBezTo>
                    <a:pt x="247" y="557"/>
                    <a:pt x="247" y="557"/>
                    <a:pt x="247" y="558"/>
                  </a:cubicBezTo>
                  <a:cubicBezTo>
                    <a:pt x="246" y="559"/>
                    <a:pt x="246" y="563"/>
                    <a:pt x="246" y="565"/>
                  </a:cubicBezTo>
                  <a:cubicBezTo>
                    <a:pt x="247" y="566"/>
                    <a:pt x="247" y="566"/>
                    <a:pt x="247" y="566"/>
                  </a:cubicBezTo>
                  <a:close/>
                  <a:moveTo>
                    <a:pt x="503" y="556"/>
                  </a:moveTo>
                  <a:cubicBezTo>
                    <a:pt x="503" y="557"/>
                    <a:pt x="502" y="557"/>
                    <a:pt x="502" y="558"/>
                  </a:cubicBezTo>
                  <a:cubicBezTo>
                    <a:pt x="501" y="559"/>
                    <a:pt x="501" y="563"/>
                    <a:pt x="502" y="565"/>
                  </a:cubicBezTo>
                  <a:cubicBezTo>
                    <a:pt x="502" y="566"/>
                    <a:pt x="502" y="566"/>
                    <a:pt x="503" y="566"/>
                  </a:cubicBezTo>
                  <a:cubicBezTo>
                    <a:pt x="505" y="568"/>
                    <a:pt x="512" y="567"/>
                    <a:pt x="515" y="567"/>
                  </a:cubicBezTo>
                  <a:cubicBezTo>
                    <a:pt x="526" y="567"/>
                    <a:pt x="538" y="567"/>
                    <a:pt x="549" y="567"/>
                  </a:cubicBezTo>
                  <a:cubicBezTo>
                    <a:pt x="549" y="566"/>
                    <a:pt x="549" y="566"/>
                    <a:pt x="550" y="566"/>
                  </a:cubicBezTo>
                  <a:cubicBezTo>
                    <a:pt x="551" y="564"/>
                    <a:pt x="550" y="560"/>
                    <a:pt x="550" y="558"/>
                  </a:cubicBezTo>
                  <a:cubicBezTo>
                    <a:pt x="550" y="558"/>
                    <a:pt x="550" y="557"/>
                    <a:pt x="549" y="557"/>
                  </a:cubicBezTo>
                  <a:cubicBezTo>
                    <a:pt x="547" y="555"/>
                    <a:pt x="540" y="556"/>
                    <a:pt x="537" y="556"/>
                  </a:cubicBezTo>
                  <a:cubicBezTo>
                    <a:pt x="525" y="556"/>
                    <a:pt x="514" y="556"/>
                    <a:pt x="503" y="556"/>
                  </a:cubicBezTo>
                  <a:close/>
                  <a:moveTo>
                    <a:pt x="150" y="557"/>
                  </a:moveTo>
                  <a:cubicBezTo>
                    <a:pt x="138" y="565"/>
                    <a:pt x="126" y="573"/>
                    <a:pt x="115" y="581"/>
                  </a:cubicBezTo>
                  <a:cubicBezTo>
                    <a:pt x="112" y="578"/>
                    <a:pt x="109" y="574"/>
                    <a:pt x="107" y="571"/>
                  </a:cubicBezTo>
                  <a:cubicBezTo>
                    <a:pt x="104" y="571"/>
                    <a:pt x="97" y="575"/>
                    <a:pt x="97" y="578"/>
                  </a:cubicBezTo>
                  <a:cubicBezTo>
                    <a:pt x="99" y="581"/>
                    <a:pt x="101" y="584"/>
                    <a:pt x="103" y="586"/>
                  </a:cubicBezTo>
                  <a:cubicBezTo>
                    <a:pt x="107" y="591"/>
                    <a:pt x="117" y="609"/>
                    <a:pt x="121" y="612"/>
                  </a:cubicBezTo>
                  <a:cubicBezTo>
                    <a:pt x="125" y="610"/>
                    <a:pt x="128" y="608"/>
                    <a:pt x="130" y="606"/>
                  </a:cubicBezTo>
                  <a:cubicBezTo>
                    <a:pt x="129" y="601"/>
                    <a:pt x="125" y="599"/>
                    <a:pt x="124" y="594"/>
                  </a:cubicBezTo>
                  <a:cubicBezTo>
                    <a:pt x="126" y="591"/>
                    <a:pt x="130" y="590"/>
                    <a:pt x="133" y="587"/>
                  </a:cubicBezTo>
                  <a:cubicBezTo>
                    <a:pt x="142" y="582"/>
                    <a:pt x="150" y="576"/>
                    <a:pt x="159" y="570"/>
                  </a:cubicBezTo>
                  <a:cubicBezTo>
                    <a:pt x="159" y="567"/>
                    <a:pt x="152" y="558"/>
                    <a:pt x="150" y="557"/>
                  </a:cubicBezTo>
                  <a:close/>
                  <a:moveTo>
                    <a:pt x="229" y="602"/>
                  </a:moveTo>
                  <a:cubicBezTo>
                    <a:pt x="231" y="604"/>
                    <a:pt x="240" y="603"/>
                    <a:pt x="244" y="603"/>
                  </a:cubicBezTo>
                  <a:cubicBezTo>
                    <a:pt x="244" y="603"/>
                    <a:pt x="244" y="602"/>
                    <a:pt x="244" y="602"/>
                  </a:cubicBezTo>
                  <a:cubicBezTo>
                    <a:pt x="245" y="601"/>
                    <a:pt x="245" y="599"/>
                    <a:pt x="245" y="598"/>
                  </a:cubicBezTo>
                  <a:cubicBezTo>
                    <a:pt x="245" y="597"/>
                    <a:pt x="244" y="597"/>
                    <a:pt x="244" y="597"/>
                  </a:cubicBezTo>
                  <a:cubicBezTo>
                    <a:pt x="241" y="595"/>
                    <a:pt x="233" y="596"/>
                    <a:pt x="229" y="596"/>
                  </a:cubicBezTo>
                  <a:cubicBezTo>
                    <a:pt x="229" y="597"/>
                    <a:pt x="228" y="597"/>
                    <a:pt x="228" y="597"/>
                  </a:cubicBezTo>
                  <a:cubicBezTo>
                    <a:pt x="228" y="598"/>
                    <a:pt x="228" y="600"/>
                    <a:pt x="228" y="601"/>
                  </a:cubicBezTo>
                  <a:cubicBezTo>
                    <a:pt x="228" y="602"/>
                    <a:pt x="228" y="602"/>
                    <a:pt x="229" y="602"/>
                  </a:cubicBezTo>
                  <a:close/>
                  <a:moveTo>
                    <a:pt x="270" y="597"/>
                  </a:moveTo>
                  <a:cubicBezTo>
                    <a:pt x="267" y="595"/>
                    <a:pt x="258" y="596"/>
                    <a:pt x="254" y="596"/>
                  </a:cubicBezTo>
                  <a:cubicBezTo>
                    <a:pt x="253" y="597"/>
                    <a:pt x="253" y="597"/>
                    <a:pt x="253" y="598"/>
                  </a:cubicBezTo>
                  <a:cubicBezTo>
                    <a:pt x="252" y="599"/>
                    <a:pt x="252" y="600"/>
                    <a:pt x="252" y="601"/>
                  </a:cubicBezTo>
                  <a:cubicBezTo>
                    <a:pt x="252" y="602"/>
                    <a:pt x="252" y="602"/>
                    <a:pt x="252" y="602"/>
                  </a:cubicBezTo>
                  <a:cubicBezTo>
                    <a:pt x="255" y="604"/>
                    <a:pt x="264" y="603"/>
                    <a:pt x="269" y="603"/>
                  </a:cubicBezTo>
                  <a:cubicBezTo>
                    <a:pt x="270" y="603"/>
                    <a:pt x="270" y="602"/>
                    <a:pt x="270" y="602"/>
                  </a:cubicBezTo>
                  <a:cubicBezTo>
                    <a:pt x="271" y="601"/>
                    <a:pt x="271" y="599"/>
                    <a:pt x="271" y="598"/>
                  </a:cubicBezTo>
                  <a:cubicBezTo>
                    <a:pt x="270" y="597"/>
                    <a:pt x="270" y="597"/>
                    <a:pt x="270" y="597"/>
                  </a:cubicBezTo>
                  <a:close/>
                  <a:moveTo>
                    <a:pt x="294" y="597"/>
                  </a:moveTo>
                  <a:cubicBezTo>
                    <a:pt x="291" y="595"/>
                    <a:pt x="283" y="596"/>
                    <a:pt x="279" y="596"/>
                  </a:cubicBezTo>
                  <a:cubicBezTo>
                    <a:pt x="279" y="597"/>
                    <a:pt x="279" y="597"/>
                    <a:pt x="278" y="597"/>
                  </a:cubicBezTo>
                  <a:cubicBezTo>
                    <a:pt x="278" y="598"/>
                    <a:pt x="278" y="600"/>
                    <a:pt x="278" y="601"/>
                  </a:cubicBezTo>
                  <a:cubicBezTo>
                    <a:pt x="278" y="602"/>
                    <a:pt x="278" y="602"/>
                    <a:pt x="279" y="602"/>
                  </a:cubicBezTo>
                  <a:cubicBezTo>
                    <a:pt x="281" y="604"/>
                    <a:pt x="290" y="603"/>
                    <a:pt x="294" y="603"/>
                  </a:cubicBezTo>
                  <a:cubicBezTo>
                    <a:pt x="294" y="603"/>
                    <a:pt x="294" y="602"/>
                    <a:pt x="294" y="602"/>
                  </a:cubicBezTo>
                  <a:cubicBezTo>
                    <a:pt x="295" y="601"/>
                    <a:pt x="295" y="599"/>
                    <a:pt x="295" y="598"/>
                  </a:cubicBezTo>
                  <a:cubicBezTo>
                    <a:pt x="295" y="597"/>
                    <a:pt x="294" y="597"/>
                    <a:pt x="294" y="597"/>
                  </a:cubicBezTo>
                  <a:close/>
                  <a:moveTo>
                    <a:pt x="319" y="597"/>
                  </a:moveTo>
                  <a:cubicBezTo>
                    <a:pt x="316" y="595"/>
                    <a:pt x="309" y="596"/>
                    <a:pt x="304" y="596"/>
                  </a:cubicBezTo>
                  <a:cubicBezTo>
                    <a:pt x="303" y="597"/>
                    <a:pt x="303" y="597"/>
                    <a:pt x="303" y="598"/>
                  </a:cubicBezTo>
                  <a:cubicBezTo>
                    <a:pt x="299" y="605"/>
                    <a:pt x="313" y="603"/>
                    <a:pt x="318" y="603"/>
                  </a:cubicBezTo>
                  <a:cubicBezTo>
                    <a:pt x="319" y="602"/>
                    <a:pt x="320" y="600"/>
                    <a:pt x="319" y="598"/>
                  </a:cubicBezTo>
                  <a:cubicBezTo>
                    <a:pt x="319" y="597"/>
                    <a:pt x="319" y="597"/>
                    <a:pt x="319" y="597"/>
                  </a:cubicBezTo>
                  <a:close/>
                  <a:moveTo>
                    <a:pt x="343" y="597"/>
                  </a:moveTo>
                  <a:cubicBezTo>
                    <a:pt x="340" y="595"/>
                    <a:pt x="332" y="596"/>
                    <a:pt x="328" y="596"/>
                  </a:cubicBezTo>
                  <a:cubicBezTo>
                    <a:pt x="328" y="597"/>
                    <a:pt x="328" y="597"/>
                    <a:pt x="327" y="597"/>
                  </a:cubicBezTo>
                  <a:cubicBezTo>
                    <a:pt x="327" y="598"/>
                    <a:pt x="327" y="600"/>
                    <a:pt x="327" y="601"/>
                  </a:cubicBezTo>
                  <a:cubicBezTo>
                    <a:pt x="327" y="602"/>
                    <a:pt x="327" y="602"/>
                    <a:pt x="328" y="602"/>
                  </a:cubicBezTo>
                  <a:cubicBezTo>
                    <a:pt x="330" y="604"/>
                    <a:pt x="339" y="603"/>
                    <a:pt x="343" y="603"/>
                  </a:cubicBezTo>
                  <a:cubicBezTo>
                    <a:pt x="343" y="603"/>
                    <a:pt x="343" y="602"/>
                    <a:pt x="343" y="602"/>
                  </a:cubicBezTo>
                  <a:cubicBezTo>
                    <a:pt x="344" y="601"/>
                    <a:pt x="344" y="599"/>
                    <a:pt x="344" y="598"/>
                  </a:cubicBezTo>
                  <a:cubicBezTo>
                    <a:pt x="344" y="597"/>
                    <a:pt x="343" y="597"/>
                    <a:pt x="343" y="597"/>
                  </a:cubicBezTo>
                  <a:close/>
                  <a:moveTo>
                    <a:pt x="353" y="596"/>
                  </a:moveTo>
                  <a:cubicBezTo>
                    <a:pt x="352" y="597"/>
                    <a:pt x="352" y="597"/>
                    <a:pt x="352" y="598"/>
                  </a:cubicBezTo>
                  <a:cubicBezTo>
                    <a:pt x="351" y="599"/>
                    <a:pt x="351" y="600"/>
                    <a:pt x="351" y="601"/>
                  </a:cubicBezTo>
                  <a:cubicBezTo>
                    <a:pt x="351" y="602"/>
                    <a:pt x="351" y="602"/>
                    <a:pt x="351" y="602"/>
                  </a:cubicBezTo>
                  <a:cubicBezTo>
                    <a:pt x="354" y="604"/>
                    <a:pt x="363" y="603"/>
                    <a:pt x="368" y="603"/>
                  </a:cubicBezTo>
                  <a:cubicBezTo>
                    <a:pt x="368" y="602"/>
                    <a:pt x="368" y="602"/>
                    <a:pt x="368" y="601"/>
                  </a:cubicBezTo>
                  <a:cubicBezTo>
                    <a:pt x="371" y="594"/>
                    <a:pt x="358" y="596"/>
                    <a:pt x="353" y="596"/>
                  </a:cubicBezTo>
                  <a:close/>
                  <a:moveTo>
                    <a:pt x="393" y="597"/>
                  </a:moveTo>
                  <a:cubicBezTo>
                    <a:pt x="390" y="595"/>
                    <a:pt x="381" y="596"/>
                    <a:pt x="377" y="596"/>
                  </a:cubicBezTo>
                  <a:cubicBezTo>
                    <a:pt x="377" y="597"/>
                    <a:pt x="376" y="597"/>
                    <a:pt x="376" y="597"/>
                  </a:cubicBezTo>
                  <a:cubicBezTo>
                    <a:pt x="376" y="598"/>
                    <a:pt x="376" y="600"/>
                    <a:pt x="376" y="601"/>
                  </a:cubicBezTo>
                  <a:cubicBezTo>
                    <a:pt x="376" y="602"/>
                    <a:pt x="376" y="602"/>
                    <a:pt x="377" y="602"/>
                  </a:cubicBezTo>
                  <a:cubicBezTo>
                    <a:pt x="379" y="604"/>
                    <a:pt x="389" y="603"/>
                    <a:pt x="393" y="603"/>
                  </a:cubicBezTo>
                  <a:cubicBezTo>
                    <a:pt x="393" y="603"/>
                    <a:pt x="393" y="602"/>
                    <a:pt x="394" y="602"/>
                  </a:cubicBezTo>
                  <a:cubicBezTo>
                    <a:pt x="394" y="601"/>
                    <a:pt x="394" y="599"/>
                    <a:pt x="394" y="598"/>
                  </a:cubicBezTo>
                  <a:cubicBezTo>
                    <a:pt x="394" y="597"/>
                    <a:pt x="393" y="597"/>
                    <a:pt x="393" y="597"/>
                  </a:cubicBezTo>
                  <a:close/>
                  <a:moveTo>
                    <a:pt x="418" y="597"/>
                  </a:moveTo>
                  <a:cubicBezTo>
                    <a:pt x="415" y="595"/>
                    <a:pt x="408" y="596"/>
                    <a:pt x="403" y="596"/>
                  </a:cubicBezTo>
                  <a:cubicBezTo>
                    <a:pt x="402" y="597"/>
                    <a:pt x="402" y="597"/>
                    <a:pt x="402" y="598"/>
                  </a:cubicBezTo>
                  <a:cubicBezTo>
                    <a:pt x="398" y="605"/>
                    <a:pt x="412" y="603"/>
                    <a:pt x="417" y="603"/>
                  </a:cubicBezTo>
                  <a:cubicBezTo>
                    <a:pt x="418" y="602"/>
                    <a:pt x="419" y="600"/>
                    <a:pt x="418" y="598"/>
                  </a:cubicBezTo>
                  <a:cubicBezTo>
                    <a:pt x="418" y="597"/>
                    <a:pt x="418" y="597"/>
                    <a:pt x="418" y="597"/>
                  </a:cubicBezTo>
                  <a:close/>
                  <a:moveTo>
                    <a:pt x="442" y="597"/>
                  </a:moveTo>
                  <a:cubicBezTo>
                    <a:pt x="440" y="595"/>
                    <a:pt x="431" y="596"/>
                    <a:pt x="427" y="596"/>
                  </a:cubicBezTo>
                  <a:cubicBezTo>
                    <a:pt x="427" y="597"/>
                    <a:pt x="427" y="597"/>
                    <a:pt x="426" y="597"/>
                  </a:cubicBezTo>
                  <a:cubicBezTo>
                    <a:pt x="426" y="598"/>
                    <a:pt x="426" y="600"/>
                    <a:pt x="426" y="601"/>
                  </a:cubicBezTo>
                  <a:cubicBezTo>
                    <a:pt x="426" y="602"/>
                    <a:pt x="426" y="602"/>
                    <a:pt x="427" y="602"/>
                  </a:cubicBezTo>
                  <a:cubicBezTo>
                    <a:pt x="429" y="604"/>
                    <a:pt x="438" y="603"/>
                    <a:pt x="442" y="603"/>
                  </a:cubicBezTo>
                  <a:cubicBezTo>
                    <a:pt x="442" y="603"/>
                    <a:pt x="442" y="602"/>
                    <a:pt x="443" y="602"/>
                  </a:cubicBezTo>
                  <a:cubicBezTo>
                    <a:pt x="443" y="601"/>
                    <a:pt x="443" y="599"/>
                    <a:pt x="443" y="598"/>
                  </a:cubicBezTo>
                  <a:cubicBezTo>
                    <a:pt x="443" y="597"/>
                    <a:pt x="442" y="597"/>
                    <a:pt x="442" y="597"/>
                  </a:cubicBezTo>
                  <a:close/>
                  <a:moveTo>
                    <a:pt x="452" y="596"/>
                  </a:moveTo>
                  <a:cubicBezTo>
                    <a:pt x="451" y="597"/>
                    <a:pt x="451" y="597"/>
                    <a:pt x="451" y="598"/>
                  </a:cubicBezTo>
                  <a:cubicBezTo>
                    <a:pt x="451" y="599"/>
                    <a:pt x="450" y="600"/>
                    <a:pt x="450" y="601"/>
                  </a:cubicBezTo>
                  <a:cubicBezTo>
                    <a:pt x="450" y="602"/>
                    <a:pt x="450" y="602"/>
                    <a:pt x="450" y="602"/>
                  </a:cubicBezTo>
                  <a:cubicBezTo>
                    <a:pt x="453" y="604"/>
                    <a:pt x="462" y="603"/>
                    <a:pt x="467" y="603"/>
                  </a:cubicBezTo>
                  <a:cubicBezTo>
                    <a:pt x="467" y="602"/>
                    <a:pt x="467" y="602"/>
                    <a:pt x="467" y="601"/>
                  </a:cubicBezTo>
                  <a:cubicBezTo>
                    <a:pt x="471" y="594"/>
                    <a:pt x="457" y="596"/>
                    <a:pt x="452" y="596"/>
                  </a:cubicBezTo>
                  <a:close/>
                  <a:moveTo>
                    <a:pt x="492" y="597"/>
                  </a:moveTo>
                  <a:cubicBezTo>
                    <a:pt x="489" y="595"/>
                    <a:pt x="480" y="596"/>
                    <a:pt x="476" y="596"/>
                  </a:cubicBezTo>
                  <a:cubicBezTo>
                    <a:pt x="476" y="597"/>
                    <a:pt x="476" y="597"/>
                    <a:pt x="475" y="597"/>
                  </a:cubicBezTo>
                  <a:cubicBezTo>
                    <a:pt x="475" y="598"/>
                    <a:pt x="475" y="600"/>
                    <a:pt x="475" y="601"/>
                  </a:cubicBezTo>
                  <a:cubicBezTo>
                    <a:pt x="475" y="602"/>
                    <a:pt x="475" y="602"/>
                    <a:pt x="476" y="602"/>
                  </a:cubicBezTo>
                  <a:cubicBezTo>
                    <a:pt x="478" y="604"/>
                    <a:pt x="488" y="603"/>
                    <a:pt x="492" y="603"/>
                  </a:cubicBezTo>
                  <a:cubicBezTo>
                    <a:pt x="492" y="603"/>
                    <a:pt x="492" y="602"/>
                    <a:pt x="493" y="602"/>
                  </a:cubicBezTo>
                  <a:cubicBezTo>
                    <a:pt x="493" y="601"/>
                    <a:pt x="493" y="599"/>
                    <a:pt x="493" y="598"/>
                  </a:cubicBezTo>
                  <a:cubicBezTo>
                    <a:pt x="493" y="597"/>
                    <a:pt x="492" y="597"/>
                    <a:pt x="492" y="597"/>
                  </a:cubicBezTo>
                  <a:close/>
                  <a:moveTo>
                    <a:pt x="518" y="597"/>
                  </a:moveTo>
                  <a:cubicBezTo>
                    <a:pt x="515" y="595"/>
                    <a:pt x="507" y="596"/>
                    <a:pt x="502" y="596"/>
                  </a:cubicBezTo>
                  <a:cubicBezTo>
                    <a:pt x="501" y="597"/>
                    <a:pt x="501" y="597"/>
                    <a:pt x="501" y="598"/>
                  </a:cubicBezTo>
                  <a:cubicBezTo>
                    <a:pt x="497" y="605"/>
                    <a:pt x="511" y="603"/>
                    <a:pt x="516" y="603"/>
                  </a:cubicBezTo>
                  <a:cubicBezTo>
                    <a:pt x="517" y="602"/>
                    <a:pt x="518" y="600"/>
                    <a:pt x="518" y="598"/>
                  </a:cubicBezTo>
                  <a:cubicBezTo>
                    <a:pt x="518" y="597"/>
                    <a:pt x="518" y="597"/>
                    <a:pt x="518" y="597"/>
                  </a:cubicBezTo>
                  <a:close/>
                  <a:moveTo>
                    <a:pt x="541" y="597"/>
                  </a:moveTo>
                  <a:cubicBezTo>
                    <a:pt x="539" y="595"/>
                    <a:pt x="530" y="596"/>
                    <a:pt x="526" y="596"/>
                  </a:cubicBezTo>
                  <a:cubicBezTo>
                    <a:pt x="526" y="597"/>
                    <a:pt x="526" y="597"/>
                    <a:pt x="525" y="597"/>
                  </a:cubicBezTo>
                  <a:cubicBezTo>
                    <a:pt x="525" y="598"/>
                    <a:pt x="525" y="600"/>
                    <a:pt x="525" y="601"/>
                  </a:cubicBezTo>
                  <a:cubicBezTo>
                    <a:pt x="525" y="602"/>
                    <a:pt x="526" y="602"/>
                    <a:pt x="526" y="602"/>
                  </a:cubicBezTo>
                  <a:cubicBezTo>
                    <a:pt x="528" y="604"/>
                    <a:pt x="537" y="603"/>
                    <a:pt x="541" y="603"/>
                  </a:cubicBezTo>
                  <a:cubicBezTo>
                    <a:pt x="541" y="603"/>
                    <a:pt x="541" y="602"/>
                    <a:pt x="542" y="602"/>
                  </a:cubicBezTo>
                  <a:cubicBezTo>
                    <a:pt x="542" y="601"/>
                    <a:pt x="542" y="599"/>
                    <a:pt x="542" y="598"/>
                  </a:cubicBezTo>
                  <a:cubicBezTo>
                    <a:pt x="542" y="597"/>
                    <a:pt x="541" y="597"/>
                    <a:pt x="541" y="597"/>
                  </a:cubicBezTo>
                  <a:close/>
                  <a:moveTo>
                    <a:pt x="551" y="596"/>
                  </a:moveTo>
                  <a:cubicBezTo>
                    <a:pt x="550" y="597"/>
                    <a:pt x="550" y="597"/>
                    <a:pt x="550" y="598"/>
                  </a:cubicBezTo>
                  <a:cubicBezTo>
                    <a:pt x="546" y="605"/>
                    <a:pt x="561" y="604"/>
                    <a:pt x="566" y="603"/>
                  </a:cubicBezTo>
                  <a:cubicBezTo>
                    <a:pt x="566" y="602"/>
                    <a:pt x="566" y="602"/>
                    <a:pt x="566" y="601"/>
                  </a:cubicBezTo>
                  <a:cubicBezTo>
                    <a:pt x="570" y="594"/>
                    <a:pt x="556" y="596"/>
                    <a:pt x="551" y="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05970" y="3480182"/>
            <a:ext cx="87072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经典英伦风毕业论文</a:t>
            </a:r>
            <a:r>
              <a:rPr lang="zh-CN" altLang="en-US" sz="50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答辩模版</a:t>
            </a:r>
            <a:endParaRPr lang="zh-CN" altLang="en-US" sz="50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5153" y="4353637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4360" y="4844956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答辩学生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84546" y="4817660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7009" y="5370533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指导老师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77195" y="5343237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3266" y="4844956"/>
            <a:ext cx="11973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XXX</a:t>
            </a:r>
            <a:endParaRPr lang="en-US" altLang="zh-CN" dirty="0" smtClean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9608" y="5370533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67009" y="5923407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</a:t>
            </a:r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辩时间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884546" y="5939031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5267" y="5925836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月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9062" y="21538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探讨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47407">
            <a:off x="2114808" y="1472049"/>
            <a:ext cx="1921964" cy="2665996"/>
            <a:chOff x="1331640" y="741019"/>
            <a:chExt cx="1375004" cy="1888827"/>
          </a:xfrm>
          <a:solidFill>
            <a:srgbClr val="B6202C"/>
          </a:solidFill>
        </p:grpSpPr>
        <p:sp>
          <p:nvSpPr>
            <p:cNvPr id="26" name="Freeform 4"/>
            <p:cNvSpPr/>
            <p:nvPr/>
          </p:nvSpPr>
          <p:spPr bwMode="gray">
            <a:xfrm rot="328192">
              <a:off x="1391176" y="1479000"/>
              <a:ext cx="344459" cy="172627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gray">
            <a:xfrm rot="328192">
              <a:off x="1939760" y="2021335"/>
              <a:ext cx="321780" cy="13954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gray">
            <a:xfrm rot="328192">
              <a:off x="1656254" y="1149570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gray">
            <a:xfrm rot="328192">
              <a:off x="2179323" y="1025853"/>
              <a:ext cx="527321" cy="1065972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9"/>
            <p:cNvSpPr/>
            <p:nvPr/>
          </p:nvSpPr>
          <p:spPr bwMode="gray">
            <a:xfrm rot="328192">
              <a:off x="2048910" y="2468727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gray">
            <a:xfrm rot="328192">
              <a:off x="2261540" y="218533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/>
            <p:nvPr/>
          </p:nvSpPr>
          <p:spPr bwMode="gray">
            <a:xfrm rot="328192">
              <a:off x="1962440" y="2168068"/>
              <a:ext cx="412502" cy="40999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"/>
            <p:cNvSpPr/>
            <p:nvPr/>
          </p:nvSpPr>
          <p:spPr bwMode="gray">
            <a:xfrm rot="328192">
              <a:off x="1331640" y="741019"/>
              <a:ext cx="1223328" cy="1366630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1375403">
            <a:off x="4800891" y="1064525"/>
            <a:ext cx="2428957" cy="3725769"/>
            <a:chOff x="3524698" y="499727"/>
            <a:chExt cx="2177326" cy="3200790"/>
          </a:xfrm>
          <a:solidFill>
            <a:srgbClr val="B6202C"/>
          </a:solidFill>
        </p:grpSpPr>
        <p:sp>
          <p:nvSpPr>
            <p:cNvPr id="20" name="Freeform 9"/>
            <p:cNvSpPr/>
            <p:nvPr/>
          </p:nvSpPr>
          <p:spPr bwMode="gray">
            <a:xfrm rot="1448142">
              <a:off x="4107302" y="3432945"/>
              <a:ext cx="593945" cy="267572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524698" y="499727"/>
              <a:ext cx="2177326" cy="3124547"/>
              <a:chOff x="3524698" y="499727"/>
              <a:chExt cx="2177326" cy="3124547"/>
            </a:xfrm>
            <a:grpFill/>
          </p:grpSpPr>
          <p:sp>
            <p:nvSpPr>
              <p:cNvPr id="19" name="Freeform 7"/>
              <p:cNvSpPr/>
              <p:nvPr/>
            </p:nvSpPr>
            <p:spPr bwMode="gray">
              <a:xfrm rot="1448142">
                <a:off x="4824573" y="1233391"/>
                <a:ext cx="877451" cy="177518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524698" y="499727"/>
                <a:ext cx="2038408" cy="3124547"/>
                <a:chOff x="3524698" y="499727"/>
                <a:chExt cx="2038408" cy="3124547"/>
              </a:xfrm>
              <a:grpFill/>
            </p:grpSpPr>
            <p:sp>
              <p:nvSpPr>
                <p:cNvPr id="16" name="Freeform 4"/>
                <p:cNvSpPr/>
                <p:nvPr/>
              </p:nvSpPr>
              <p:spPr bwMode="gray">
                <a:xfrm rot="1448142">
                  <a:off x="3584234" y="1511032"/>
                  <a:ext cx="574099" cy="286273"/>
                </a:xfrm>
                <a:custGeom>
                  <a:avLst/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5"/>
                <p:cNvSpPr/>
                <p:nvPr/>
              </p:nvSpPr>
              <p:spPr bwMode="gray">
                <a:xfrm rot="1448142">
                  <a:off x="4175344" y="2659001"/>
                  <a:ext cx="534409" cy="230169"/>
                </a:xfrm>
                <a:custGeom>
                  <a:avLst/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/>
                <p:cNvSpPr/>
                <p:nvPr/>
              </p:nvSpPr>
              <p:spPr bwMode="gray">
                <a:xfrm rot="1448142">
                  <a:off x="4114390" y="1147078"/>
                  <a:ext cx="701677" cy="664614"/>
                </a:xfrm>
                <a:custGeom>
                  <a:avLst/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10"/>
                <p:cNvSpPr/>
                <p:nvPr/>
              </p:nvSpPr>
              <p:spPr bwMode="gray">
                <a:xfrm rot="1448142">
                  <a:off x="4546737" y="3040220"/>
                  <a:ext cx="275001" cy="584054"/>
                </a:xfrm>
                <a:custGeom>
                  <a:avLst/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8"/>
                <p:cNvSpPr/>
                <p:nvPr/>
              </p:nvSpPr>
              <p:spPr bwMode="gray">
                <a:xfrm rot="1448142">
                  <a:off x="4057689" y="2916503"/>
                  <a:ext cx="687502" cy="681876"/>
                </a:xfrm>
                <a:custGeom>
                  <a:avLst/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3"/>
                <p:cNvSpPr/>
                <p:nvPr/>
              </p:nvSpPr>
              <p:spPr bwMode="gray">
                <a:xfrm rot="1448142">
                  <a:off x="3524698" y="499727"/>
                  <a:ext cx="2038408" cy="2277236"/>
                </a:xfrm>
                <a:custGeom>
                  <a:avLst/>
                  <a:gdLst>
                    <a:gd name="T0" fmla="*/ 2147483647 w 580"/>
                    <a:gd name="T1" fmla="*/ 2147483647 h 638"/>
                    <a:gd name="T2" fmla="*/ 2147483647 w 580"/>
                    <a:gd name="T3" fmla="*/ 2147483647 h 638"/>
                    <a:gd name="T4" fmla="*/ 2147483647 w 580"/>
                    <a:gd name="T5" fmla="*/ 2147483647 h 638"/>
                    <a:gd name="T6" fmla="*/ 2147483647 w 580"/>
                    <a:gd name="T7" fmla="*/ 2147483647 h 638"/>
                    <a:gd name="T8" fmla="*/ 2147483647 w 580"/>
                    <a:gd name="T9" fmla="*/ 2147483647 h 638"/>
                    <a:gd name="T10" fmla="*/ 2147483647 w 580"/>
                    <a:gd name="T11" fmla="*/ 2147483647 h 638"/>
                    <a:gd name="T12" fmla="*/ 2147483647 w 580"/>
                    <a:gd name="T13" fmla="*/ 2147483647 h 638"/>
                    <a:gd name="T14" fmla="*/ 2147483647 w 580"/>
                    <a:gd name="T15" fmla="*/ 2147483647 h 638"/>
                    <a:gd name="T16" fmla="*/ 2147483647 w 580"/>
                    <a:gd name="T17" fmla="*/ 2147483647 h 638"/>
                    <a:gd name="T18" fmla="*/ 2147483647 w 580"/>
                    <a:gd name="T19" fmla="*/ 2147483647 h 638"/>
                    <a:gd name="T20" fmla="*/ 2147483647 w 580"/>
                    <a:gd name="T21" fmla="*/ 2147483647 h 6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0"/>
                    <a:gd name="T34" fmla="*/ 0 h 638"/>
                    <a:gd name="T35" fmla="*/ 580 w 580"/>
                    <a:gd name="T36" fmla="*/ 638 h 6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0" h="638">
                      <a:moveTo>
                        <a:pt x="35" y="421"/>
                      </a:moveTo>
                      <a:cubicBezTo>
                        <a:pt x="175" y="365"/>
                        <a:pt x="175" y="365"/>
                        <a:pt x="175" y="365"/>
                      </a:cubicBezTo>
                      <a:cubicBezTo>
                        <a:pt x="175" y="365"/>
                        <a:pt x="128" y="237"/>
                        <a:pt x="252" y="214"/>
                      </a:cubicBezTo>
                      <a:cubicBezTo>
                        <a:pt x="376" y="192"/>
                        <a:pt x="386" y="297"/>
                        <a:pt x="378" y="344"/>
                      </a:cubicBezTo>
                      <a:cubicBezTo>
                        <a:pt x="370" y="390"/>
                        <a:pt x="242" y="488"/>
                        <a:pt x="320" y="638"/>
                      </a:cubicBezTo>
                      <a:cubicBezTo>
                        <a:pt x="451" y="590"/>
                        <a:pt x="451" y="590"/>
                        <a:pt x="451" y="590"/>
                      </a:cubicBezTo>
                      <a:cubicBezTo>
                        <a:pt x="451" y="590"/>
                        <a:pt x="411" y="521"/>
                        <a:pt x="476" y="442"/>
                      </a:cubicBezTo>
                      <a:cubicBezTo>
                        <a:pt x="542" y="364"/>
                        <a:pt x="580" y="224"/>
                        <a:pt x="463" y="126"/>
                      </a:cubicBezTo>
                      <a:cubicBezTo>
                        <a:pt x="463" y="126"/>
                        <a:pt x="320" y="0"/>
                        <a:pt x="107" y="144"/>
                      </a:cubicBezTo>
                      <a:cubicBezTo>
                        <a:pt x="107" y="144"/>
                        <a:pt x="72" y="161"/>
                        <a:pt x="43" y="212"/>
                      </a:cubicBezTo>
                      <a:cubicBezTo>
                        <a:pt x="14" y="262"/>
                        <a:pt x="0" y="341"/>
                        <a:pt x="35" y="421"/>
                      </a:cubicBez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20801809">
            <a:off x="8024017" y="1524307"/>
            <a:ext cx="1761470" cy="2676147"/>
            <a:chOff x="6624184" y="648951"/>
            <a:chExt cx="1260184" cy="1896019"/>
          </a:xfrm>
          <a:solidFill>
            <a:srgbClr val="B6202C"/>
          </a:solidFill>
        </p:grpSpPr>
        <p:sp>
          <p:nvSpPr>
            <p:cNvPr id="6" name="Freeform 4"/>
            <p:cNvSpPr/>
            <p:nvPr/>
          </p:nvSpPr>
          <p:spPr bwMode="gray">
            <a:xfrm rot="1960988">
              <a:off x="6663874" y="1195603"/>
              <a:ext cx="344460" cy="171189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gray">
            <a:xfrm rot="1960988">
              <a:off x="6916195" y="1929267"/>
              <a:ext cx="321780" cy="13810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gray">
            <a:xfrm rot="1960988">
              <a:off x="6992741" y="1031607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gray">
            <a:xfrm rot="1960988">
              <a:off x="7357047" y="1151008"/>
              <a:ext cx="527321" cy="1064533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 rot="1960988">
              <a:off x="6805627" y="2383851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 rot="1960988">
              <a:off x="7089133" y="217526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/>
            <p:nvPr/>
          </p:nvSpPr>
          <p:spPr bwMode="gray">
            <a:xfrm rot="1960988">
              <a:off x="6802792" y="2077439"/>
              <a:ext cx="412502" cy="4085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"/>
            <p:cNvSpPr/>
            <p:nvPr/>
          </p:nvSpPr>
          <p:spPr bwMode="gray">
            <a:xfrm rot="1960988">
              <a:off x="6624184" y="648951"/>
              <a:ext cx="1223329" cy="1366629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8729" y="4821164"/>
            <a:ext cx="2168532" cy="914633"/>
            <a:chOff x="3455178" y="3715313"/>
            <a:chExt cx="1943880" cy="785757"/>
          </a:xfrm>
        </p:grpSpPr>
        <p:sp>
          <p:nvSpPr>
            <p:cNvPr id="38" name="TextBox 29"/>
            <p:cNvSpPr txBox="1"/>
            <p:nvPr/>
          </p:nvSpPr>
          <p:spPr>
            <a:xfrm>
              <a:off x="4141039" y="3715313"/>
              <a:ext cx="596618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zh-CN" altLang="en-US" sz="1865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3455178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94336" y="4327066"/>
            <a:ext cx="2168532" cy="914633"/>
            <a:chOff x="3479646" y="3715313"/>
            <a:chExt cx="1943880" cy="785757"/>
          </a:xfrm>
        </p:grpSpPr>
        <p:sp>
          <p:nvSpPr>
            <p:cNvPr id="42" name="TextBox 29"/>
            <p:cNvSpPr txBox="1"/>
            <p:nvPr/>
          </p:nvSpPr>
          <p:spPr>
            <a:xfrm>
              <a:off x="4141039" y="3715313"/>
              <a:ext cx="596618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zh-CN" altLang="en-US" sz="1865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3479646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8587" y="4327066"/>
            <a:ext cx="2168532" cy="873689"/>
            <a:chOff x="3479646" y="3715313"/>
            <a:chExt cx="1943880" cy="750582"/>
          </a:xfrm>
        </p:grpSpPr>
        <p:sp>
          <p:nvSpPr>
            <p:cNvPr id="45" name="TextBox 29"/>
            <p:cNvSpPr txBox="1"/>
            <p:nvPr/>
          </p:nvSpPr>
          <p:spPr>
            <a:xfrm>
              <a:off x="4141039" y="3715313"/>
              <a:ext cx="596618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zh-CN" altLang="en-US" sz="1865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TextBox 30"/>
            <p:cNvSpPr txBox="1"/>
            <p:nvPr/>
          </p:nvSpPr>
          <p:spPr>
            <a:xfrm>
              <a:off x="3479646" y="3963352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744" y="2019869"/>
            <a:ext cx="9535169" cy="3329553"/>
            <a:chOff x="635047" y="1851728"/>
            <a:chExt cx="10733678" cy="3784297"/>
          </a:xfrm>
        </p:grpSpPr>
        <p:sp>
          <p:nvSpPr>
            <p:cNvPr id="3" name="Arc 8"/>
            <p:cNvSpPr/>
            <p:nvPr/>
          </p:nvSpPr>
          <p:spPr>
            <a:xfrm>
              <a:off x="4186656" y="1883846"/>
              <a:ext cx="3673173" cy="3673173"/>
            </a:xfrm>
            <a:prstGeom prst="arc">
              <a:avLst>
                <a:gd name="adj1" fmla="val 21578092"/>
                <a:gd name="adj2" fmla="val 21526726"/>
              </a:avLst>
            </a:prstGeom>
            <a:solidFill>
              <a:srgbClr val="182E6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99239" y="186828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53864" y="192131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36655" y="324581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791280" y="329884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84223" y="471005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38848" y="476308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717880" y="1851728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772505" y="1904759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355205" y="3200554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409830" y="3253585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38555" y="473602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793180" y="478905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4853256" y="2553272"/>
              <a:ext cx="2339973" cy="23343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646" y="323"/>
                </a:cxn>
                <a:cxn ang="0">
                  <a:pos x="364" y="644"/>
                </a:cxn>
                <a:cxn ang="0">
                  <a:pos x="364" y="404"/>
                </a:cxn>
                <a:cxn ang="0">
                  <a:pos x="475" y="404"/>
                </a:cxn>
                <a:cxn ang="0">
                  <a:pos x="485" y="323"/>
                </a:cxn>
                <a:cxn ang="0">
                  <a:pos x="364" y="323"/>
                </a:cxn>
                <a:cxn ang="0">
                  <a:pos x="364" y="283"/>
                </a:cxn>
                <a:cxn ang="0">
                  <a:pos x="404" y="242"/>
                </a:cxn>
                <a:cxn ang="0">
                  <a:pos x="485" y="242"/>
                </a:cxn>
                <a:cxn ang="0">
                  <a:pos x="485" y="162"/>
                </a:cxn>
                <a:cxn ang="0">
                  <a:pos x="404" y="162"/>
                </a:cxn>
                <a:cxn ang="0">
                  <a:pos x="283" y="283"/>
                </a:cxn>
                <a:cxn ang="0">
                  <a:pos x="283" y="323"/>
                </a:cxn>
                <a:cxn ang="0">
                  <a:pos x="222" y="323"/>
                </a:cxn>
                <a:cxn ang="0">
                  <a:pos x="222" y="404"/>
                </a:cxn>
                <a:cxn ang="0">
                  <a:pos x="283" y="404"/>
                </a:cxn>
                <a:cxn ang="0">
                  <a:pos x="283" y="644"/>
                </a:cxn>
                <a:cxn ang="0">
                  <a:pos x="0" y="323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23" y="0"/>
                </a:cxn>
              </a:cxnLst>
              <a:rect l="0" t="0" r="r" b="b"/>
              <a:pathLst>
                <a:path w="646" h="644">
                  <a:moveTo>
                    <a:pt x="323" y="0"/>
                  </a:moveTo>
                  <a:cubicBezTo>
                    <a:pt x="502" y="0"/>
                    <a:pt x="646" y="145"/>
                    <a:pt x="646" y="323"/>
                  </a:cubicBezTo>
                  <a:cubicBezTo>
                    <a:pt x="646" y="488"/>
                    <a:pt x="523" y="624"/>
                    <a:pt x="364" y="644"/>
                  </a:cubicBezTo>
                  <a:cubicBezTo>
                    <a:pt x="364" y="404"/>
                    <a:pt x="364" y="404"/>
                    <a:pt x="364" y="404"/>
                  </a:cubicBezTo>
                  <a:cubicBezTo>
                    <a:pt x="475" y="404"/>
                    <a:pt x="475" y="404"/>
                    <a:pt x="475" y="404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364" y="323"/>
                    <a:pt x="364" y="323"/>
                    <a:pt x="364" y="323"/>
                  </a:cubicBezTo>
                  <a:cubicBezTo>
                    <a:pt x="364" y="283"/>
                    <a:pt x="364" y="283"/>
                    <a:pt x="364" y="283"/>
                  </a:cubicBezTo>
                  <a:cubicBezTo>
                    <a:pt x="364" y="261"/>
                    <a:pt x="382" y="242"/>
                    <a:pt x="404" y="242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04" y="162"/>
                    <a:pt x="404" y="162"/>
                    <a:pt x="404" y="162"/>
                  </a:cubicBezTo>
                  <a:cubicBezTo>
                    <a:pt x="337" y="162"/>
                    <a:pt x="283" y="216"/>
                    <a:pt x="283" y="283"/>
                  </a:cubicBezTo>
                  <a:cubicBezTo>
                    <a:pt x="283" y="323"/>
                    <a:pt x="283" y="323"/>
                    <a:pt x="283" y="323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404"/>
                    <a:pt x="222" y="404"/>
                    <a:pt x="222" y="404"/>
                  </a:cubicBezTo>
                  <a:cubicBezTo>
                    <a:pt x="283" y="404"/>
                    <a:pt x="283" y="404"/>
                    <a:pt x="283" y="404"/>
                  </a:cubicBezTo>
                  <a:cubicBezTo>
                    <a:pt x="283" y="644"/>
                    <a:pt x="283" y="644"/>
                    <a:pt x="283" y="644"/>
                  </a:cubicBezTo>
                  <a:cubicBezTo>
                    <a:pt x="123" y="624"/>
                    <a:pt x="0" y="488"/>
                    <a:pt x="0" y="323"/>
                  </a:cubicBezTo>
                  <a:cubicBezTo>
                    <a:pt x="0" y="145"/>
                    <a:pt x="145" y="0"/>
                    <a:pt x="323" y="0"/>
                  </a:cubicBezTo>
                  <a:close/>
                  <a:moveTo>
                    <a:pt x="323" y="0"/>
                  </a:moveTo>
                  <a:cubicBezTo>
                    <a:pt x="323" y="0"/>
                    <a:pt x="323" y="0"/>
                    <a:pt x="3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7759377" y="1945814"/>
              <a:ext cx="808411" cy="4897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Rectangle 39"/>
            <p:cNvSpPr/>
            <p:nvPr/>
          </p:nvSpPr>
          <p:spPr>
            <a:xfrm>
              <a:off x="3417738" y="1909030"/>
              <a:ext cx="808411" cy="4897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597495" y="2050184"/>
              <a:ext cx="473456" cy="540097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900555" y="2057145"/>
              <a:ext cx="534651" cy="478591"/>
            </a:xfrm>
            <a:custGeom>
              <a:avLst/>
              <a:gdLst/>
              <a:ahLst/>
              <a:cxnLst>
                <a:cxn ang="0">
                  <a:pos x="205" y="90"/>
                </a:cxn>
                <a:cxn ang="0">
                  <a:pos x="170" y="67"/>
                </a:cxn>
                <a:cxn ang="0">
                  <a:pos x="149" y="67"/>
                </a:cxn>
                <a:cxn ang="0">
                  <a:pos x="156" y="35"/>
                </a:cxn>
                <a:cxn ang="0">
                  <a:pos x="155" y="23"/>
                </a:cxn>
                <a:cxn ang="0">
                  <a:pos x="126" y="1"/>
                </a:cxn>
                <a:cxn ang="0">
                  <a:pos x="113" y="21"/>
                </a:cxn>
                <a:cxn ang="0">
                  <a:pos x="95" y="61"/>
                </a:cxn>
                <a:cxn ang="0">
                  <a:pos x="68" y="82"/>
                </a:cxn>
                <a:cxn ang="0">
                  <a:pos x="68" y="81"/>
                </a:cxn>
                <a:cxn ang="0">
                  <a:pos x="0" y="81"/>
                </a:cxn>
                <a:cxn ang="0">
                  <a:pos x="0" y="179"/>
                </a:cxn>
                <a:cxn ang="0">
                  <a:pos x="68" y="179"/>
                </a:cxn>
                <a:cxn ang="0">
                  <a:pos x="68" y="174"/>
                </a:cxn>
                <a:cxn ang="0">
                  <a:pos x="86" y="174"/>
                </a:cxn>
                <a:cxn ang="0">
                  <a:pos x="99" y="181"/>
                </a:cxn>
                <a:cxn ang="0">
                  <a:pos x="108" y="187"/>
                </a:cxn>
                <a:cxn ang="0">
                  <a:pos x="172" y="189"/>
                </a:cxn>
                <a:cxn ang="0">
                  <a:pos x="198" y="169"/>
                </a:cxn>
                <a:cxn ang="0">
                  <a:pos x="205" y="90"/>
                </a:cxn>
                <a:cxn ang="0">
                  <a:pos x="186" y="165"/>
                </a:cxn>
                <a:cxn ang="0">
                  <a:pos x="170" y="176"/>
                </a:cxn>
                <a:cxn ang="0">
                  <a:pos x="114" y="175"/>
                </a:cxn>
                <a:cxn ang="0">
                  <a:pos x="106" y="170"/>
                </a:cxn>
                <a:cxn ang="0">
                  <a:pos x="91" y="162"/>
                </a:cxn>
                <a:cxn ang="0">
                  <a:pos x="68" y="161"/>
                </a:cxn>
                <a:cxn ang="0">
                  <a:pos x="68" y="96"/>
                </a:cxn>
                <a:cxn ang="0">
                  <a:pos x="106" y="68"/>
                </a:cxn>
                <a:cxn ang="0">
                  <a:pos x="126" y="26"/>
                </a:cxn>
                <a:cxn ang="0">
                  <a:pos x="130" y="14"/>
                </a:cxn>
                <a:cxn ang="0">
                  <a:pos x="142" y="26"/>
                </a:cxn>
                <a:cxn ang="0">
                  <a:pos x="143" y="35"/>
                </a:cxn>
                <a:cxn ang="0">
                  <a:pos x="133" y="70"/>
                </a:cxn>
                <a:cxn ang="0">
                  <a:pos x="126" y="80"/>
                </a:cxn>
                <a:cxn ang="0">
                  <a:pos x="170" y="80"/>
                </a:cxn>
                <a:cxn ang="0">
                  <a:pos x="193" y="94"/>
                </a:cxn>
                <a:cxn ang="0">
                  <a:pos x="186" y="165"/>
                </a:cxn>
                <a:cxn ang="0">
                  <a:pos x="186" y="165"/>
                </a:cxn>
                <a:cxn ang="0">
                  <a:pos x="186" y="165"/>
                </a:cxn>
              </a:cxnLst>
              <a:rect l="0" t="0" r="r" b="b"/>
              <a:pathLst>
                <a:path w="215" h="192">
                  <a:moveTo>
                    <a:pt x="205" y="90"/>
                  </a:moveTo>
                  <a:cubicBezTo>
                    <a:pt x="199" y="75"/>
                    <a:pt x="187" y="67"/>
                    <a:pt x="170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3" y="59"/>
                    <a:pt x="156" y="48"/>
                    <a:pt x="156" y="35"/>
                  </a:cubicBezTo>
                  <a:cubicBezTo>
                    <a:pt x="156" y="31"/>
                    <a:pt x="156" y="27"/>
                    <a:pt x="155" y="23"/>
                  </a:cubicBezTo>
                  <a:cubicBezTo>
                    <a:pt x="153" y="8"/>
                    <a:pt x="142" y="0"/>
                    <a:pt x="126" y="1"/>
                  </a:cubicBezTo>
                  <a:cubicBezTo>
                    <a:pt x="120" y="2"/>
                    <a:pt x="118" y="8"/>
                    <a:pt x="113" y="21"/>
                  </a:cubicBezTo>
                  <a:cubicBezTo>
                    <a:pt x="109" y="33"/>
                    <a:pt x="103" y="48"/>
                    <a:pt x="95" y="61"/>
                  </a:cubicBezTo>
                  <a:cubicBezTo>
                    <a:pt x="88" y="70"/>
                    <a:pt x="77" y="78"/>
                    <a:pt x="68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4"/>
                    <a:pt x="68" y="174"/>
                    <a:pt x="68" y="174"/>
                  </a:cubicBezTo>
                  <a:cubicBezTo>
                    <a:pt x="79" y="174"/>
                    <a:pt x="85" y="174"/>
                    <a:pt x="86" y="174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16" y="191"/>
                    <a:pt x="155" y="192"/>
                    <a:pt x="172" y="189"/>
                  </a:cubicBezTo>
                  <a:cubicBezTo>
                    <a:pt x="193" y="186"/>
                    <a:pt x="198" y="169"/>
                    <a:pt x="198" y="169"/>
                  </a:cubicBezTo>
                  <a:cubicBezTo>
                    <a:pt x="200" y="163"/>
                    <a:pt x="215" y="112"/>
                    <a:pt x="205" y="90"/>
                  </a:cubicBezTo>
                  <a:close/>
                  <a:moveTo>
                    <a:pt x="186" y="165"/>
                  </a:moveTo>
                  <a:cubicBezTo>
                    <a:pt x="186" y="165"/>
                    <a:pt x="182" y="175"/>
                    <a:pt x="170" y="176"/>
                  </a:cubicBezTo>
                  <a:cubicBezTo>
                    <a:pt x="152" y="179"/>
                    <a:pt x="119" y="177"/>
                    <a:pt x="114" y="175"/>
                  </a:cubicBezTo>
                  <a:cubicBezTo>
                    <a:pt x="114" y="175"/>
                    <a:pt x="106" y="170"/>
                    <a:pt x="106" y="170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7" y="161"/>
                    <a:pt x="79" y="161"/>
                    <a:pt x="68" y="161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9" y="92"/>
                    <a:pt x="96" y="83"/>
                    <a:pt x="106" y="68"/>
                  </a:cubicBezTo>
                  <a:cubicBezTo>
                    <a:pt x="115" y="54"/>
                    <a:pt x="121" y="38"/>
                    <a:pt x="126" y="26"/>
                  </a:cubicBezTo>
                  <a:cubicBezTo>
                    <a:pt x="126" y="26"/>
                    <a:pt x="129" y="16"/>
                    <a:pt x="130" y="14"/>
                  </a:cubicBezTo>
                  <a:cubicBezTo>
                    <a:pt x="137" y="14"/>
                    <a:pt x="141" y="18"/>
                    <a:pt x="142" y="26"/>
                  </a:cubicBezTo>
                  <a:cubicBezTo>
                    <a:pt x="143" y="29"/>
                    <a:pt x="143" y="32"/>
                    <a:pt x="143" y="35"/>
                  </a:cubicBezTo>
                  <a:cubicBezTo>
                    <a:pt x="143" y="54"/>
                    <a:pt x="133" y="70"/>
                    <a:pt x="133" y="7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81" y="80"/>
                    <a:pt x="189" y="84"/>
                    <a:pt x="193" y="94"/>
                  </a:cubicBezTo>
                  <a:cubicBezTo>
                    <a:pt x="199" y="110"/>
                    <a:pt x="190" y="151"/>
                    <a:pt x="186" y="165"/>
                  </a:cubicBezTo>
                  <a:close/>
                  <a:moveTo>
                    <a:pt x="186" y="165"/>
                  </a:moveTo>
                  <a:cubicBezTo>
                    <a:pt x="186" y="165"/>
                    <a:pt x="186" y="165"/>
                    <a:pt x="186" y="16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2650829" y="2368324"/>
              <a:ext cx="1575320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Users Worldwide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56"/>
            <p:cNvSpPr/>
            <p:nvPr/>
          </p:nvSpPr>
          <p:spPr>
            <a:xfrm>
              <a:off x="7759378" y="2399389"/>
              <a:ext cx="2176215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liked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57"/>
            <p:cNvSpPr/>
            <p:nvPr/>
          </p:nvSpPr>
          <p:spPr>
            <a:xfrm>
              <a:off x="8502764" y="3338975"/>
              <a:ext cx="2022403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Rectangle 58"/>
            <p:cNvSpPr/>
            <p:nvPr/>
          </p:nvSpPr>
          <p:spPr>
            <a:xfrm>
              <a:off x="8479736" y="3792549"/>
              <a:ext cx="288898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Photos are Uploaded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7602550" y="3462495"/>
              <a:ext cx="514105" cy="388979"/>
              <a:chOff x="6629400" y="2008188"/>
              <a:chExt cx="600075" cy="454025"/>
            </a:xfrm>
            <a:solidFill>
              <a:schemeClr val="bg1"/>
            </a:solidFill>
          </p:grpSpPr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942962" y="3526682"/>
              <a:ext cx="457733" cy="435176"/>
            </a:xfrm>
            <a:custGeom>
              <a:avLst/>
              <a:gdLst/>
              <a:ahLst/>
              <a:cxnLst>
                <a:cxn ang="0">
                  <a:pos x="791" y="27"/>
                </a:cxn>
                <a:cxn ang="0">
                  <a:pos x="734" y="0"/>
                </a:cxn>
                <a:cxn ang="0">
                  <a:pos x="98" y="27"/>
                </a:cxn>
                <a:cxn ang="0">
                  <a:pos x="41" y="0"/>
                </a:cxn>
                <a:cxn ang="0">
                  <a:pos x="0" y="791"/>
                </a:cxn>
                <a:cxn ang="0">
                  <a:pos x="41" y="765"/>
                </a:cxn>
                <a:cxn ang="0">
                  <a:pos x="98" y="791"/>
                </a:cxn>
                <a:cxn ang="0">
                  <a:pos x="734" y="765"/>
                </a:cxn>
                <a:cxn ang="0">
                  <a:pos x="791" y="791"/>
                </a:cxn>
                <a:cxn ang="0">
                  <a:pos x="832" y="0"/>
                </a:cxn>
                <a:cxn ang="0">
                  <a:pos x="98" y="679"/>
                </a:cxn>
                <a:cxn ang="0">
                  <a:pos x="41" y="634"/>
                </a:cxn>
                <a:cxn ang="0">
                  <a:pos x="98" y="679"/>
                </a:cxn>
                <a:cxn ang="0">
                  <a:pos x="41" y="551"/>
                </a:cxn>
                <a:cxn ang="0">
                  <a:pos x="98" y="503"/>
                </a:cxn>
                <a:cxn ang="0">
                  <a:pos x="98" y="420"/>
                </a:cxn>
                <a:cxn ang="0">
                  <a:pos x="41" y="372"/>
                </a:cxn>
                <a:cxn ang="0">
                  <a:pos x="98" y="420"/>
                </a:cxn>
                <a:cxn ang="0">
                  <a:pos x="41" y="289"/>
                </a:cxn>
                <a:cxn ang="0">
                  <a:pos x="98" y="241"/>
                </a:cxn>
                <a:cxn ang="0">
                  <a:pos x="98" y="158"/>
                </a:cxn>
                <a:cxn ang="0">
                  <a:pos x="41" y="112"/>
                </a:cxn>
                <a:cxn ang="0">
                  <a:pos x="98" y="158"/>
                </a:cxn>
                <a:cxn ang="0">
                  <a:pos x="158" y="782"/>
                </a:cxn>
                <a:cxn ang="0">
                  <a:pos x="672" y="643"/>
                </a:cxn>
                <a:cxn ang="0">
                  <a:pos x="672" y="574"/>
                </a:cxn>
                <a:cxn ang="0">
                  <a:pos x="158" y="217"/>
                </a:cxn>
                <a:cxn ang="0">
                  <a:pos x="672" y="574"/>
                </a:cxn>
                <a:cxn ang="0">
                  <a:pos x="158" y="148"/>
                </a:cxn>
                <a:cxn ang="0">
                  <a:pos x="672" y="10"/>
                </a:cxn>
                <a:cxn ang="0">
                  <a:pos x="791" y="679"/>
                </a:cxn>
                <a:cxn ang="0">
                  <a:pos x="734" y="634"/>
                </a:cxn>
                <a:cxn ang="0">
                  <a:pos x="791" y="679"/>
                </a:cxn>
                <a:cxn ang="0">
                  <a:pos x="734" y="551"/>
                </a:cxn>
                <a:cxn ang="0">
                  <a:pos x="791" y="503"/>
                </a:cxn>
                <a:cxn ang="0">
                  <a:pos x="791" y="420"/>
                </a:cxn>
                <a:cxn ang="0">
                  <a:pos x="734" y="372"/>
                </a:cxn>
                <a:cxn ang="0">
                  <a:pos x="791" y="420"/>
                </a:cxn>
                <a:cxn ang="0">
                  <a:pos x="734" y="289"/>
                </a:cxn>
                <a:cxn ang="0">
                  <a:pos x="791" y="241"/>
                </a:cxn>
                <a:cxn ang="0">
                  <a:pos x="791" y="158"/>
                </a:cxn>
                <a:cxn ang="0">
                  <a:pos x="734" y="112"/>
                </a:cxn>
                <a:cxn ang="0">
                  <a:pos x="791" y="158"/>
                </a:cxn>
                <a:cxn ang="0">
                  <a:pos x="791" y="158"/>
                </a:cxn>
              </a:cxnLst>
              <a:rect l="0" t="0" r="r" b="b"/>
              <a:pathLst>
                <a:path w="832" h="791">
                  <a:moveTo>
                    <a:pt x="791" y="0"/>
                  </a:moveTo>
                  <a:lnTo>
                    <a:pt x="791" y="27"/>
                  </a:lnTo>
                  <a:lnTo>
                    <a:pt x="734" y="27"/>
                  </a:lnTo>
                  <a:lnTo>
                    <a:pt x="734" y="0"/>
                  </a:lnTo>
                  <a:lnTo>
                    <a:pt x="98" y="0"/>
                  </a:lnTo>
                  <a:lnTo>
                    <a:pt x="98" y="27"/>
                  </a:lnTo>
                  <a:lnTo>
                    <a:pt x="41" y="2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791"/>
                  </a:lnTo>
                  <a:lnTo>
                    <a:pt x="41" y="791"/>
                  </a:lnTo>
                  <a:lnTo>
                    <a:pt x="41" y="765"/>
                  </a:lnTo>
                  <a:lnTo>
                    <a:pt x="98" y="765"/>
                  </a:lnTo>
                  <a:lnTo>
                    <a:pt x="98" y="791"/>
                  </a:lnTo>
                  <a:lnTo>
                    <a:pt x="734" y="791"/>
                  </a:lnTo>
                  <a:lnTo>
                    <a:pt x="734" y="765"/>
                  </a:lnTo>
                  <a:lnTo>
                    <a:pt x="791" y="765"/>
                  </a:lnTo>
                  <a:lnTo>
                    <a:pt x="791" y="791"/>
                  </a:lnTo>
                  <a:lnTo>
                    <a:pt x="832" y="791"/>
                  </a:lnTo>
                  <a:lnTo>
                    <a:pt x="832" y="0"/>
                  </a:lnTo>
                  <a:lnTo>
                    <a:pt x="791" y="0"/>
                  </a:lnTo>
                  <a:close/>
                  <a:moveTo>
                    <a:pt x="98" y="679"/>
                  </a:moveTo>
                  <a:lnTo>
                    <a:pt x="41" y="679"/>
                  </a:lnTo>
                  <a:lnTo>
                    <a:pt x="41" y="634"/>
                  </a:lnTo>
                  <a:lnTo>
                    <a:pt x="98" y="634"/>
                  </a:lnTo>
                  <a:lnTo>
                    <a:pt x="98" y="679"/>
                  </a:lnTo>
                  <a:close/>
                  <a:moveTo>
                    <a:pt x="98" y="551"/>
                  </a:moveTo>
                  <a:lnTo>
                    <a:pt x="41" y="551"/>
                  </a:lnTo>
                  <a:lnTo>
                    <a:pt x="41" y="503"/>
                  </a:lnTo>
                  <a:lnTo>
                    <a:pt x="98" y="503"/>
                  </a:lnTo>
                  <a:lnTo>
                    <a:pt x="98" y="551"/>
                  </a:lnTo>
                  <a:close/>
                  <a:moveTo>
                    <a:pt x="98" y="420"/>
                  </a:moveTo>
                  <a:lnTo>
                    <a:pt x="41" y="420"/>
                  </a:lnTo>
                  <a:lnTo>
                    <a:pt x="41" y="372"/>
                  </a:lnTo>
                  <a:lnTo>
                    <a:pt x="98" y="372"/>
                  </a:lnTo>
                  <a:lnTo>
                    <a:pt x="98" y="420"/>
                  </a:lnTo>
                  <a:close/>
                  <a:moveTo>
                    <a:pt x="98" y="289"/>
                  </a:moveTo>
                  <a:lnTo>
                    <a:pt x="41" y="289"/>
                  </a:lnTo>
                  <a:lnTo>
                    <a:pt x="41" y="241"/>
                  </a:lnTo>
                  <a:lnTo>
                    <a:pt x="98" y="241"/>
                  </a:lnTo>
                  <a:lnTo>
                    <a:pt x="98" y="289"/>
                  </a:lnTo>
                  <a:close/>
                  <a:moveTo>
                    <a:pt x="98" y="158"/>
                  </a:moveTo>
                  <a:lnTo>
                    <a:pt x="41" y="158"/>
                  </a:lnTo>
                  <a:lnTo>
                    <a:pt x="41" y="112"/>
                  </a:lnTo>
                  <a:lnTo>
                    <a:pt x="98" y="112"/>
                  </a:lnTo>
                  <a:lnTo>
                    <a:pt x="98" y="158"/>
                  </a:lnTo>
                  <a:close/>
                  <a:moveTo>
                    <a:pt x="672" y="782"/>
                  </a:moveTo>
                  <a:lnTo>
                    <a:pt x="158" y="782"/>
                  </a:lnTo>
                  <a:lnTo>
                    <a:pt x="158" y="643"/>
                  </a:lnTo>
                  <a:lnTo>
                    <a:pt x="672" y="643"/>
                  </a:lnTo>
                  <a:lnTo>
                    <a:pt x="672" y="782"/>
                  </a:lnTo>
                  <a:close/>
                  <a:moveTo>
                    <a:pt x="672" y="574"/>
                  </a:moveTo>
                  <a:lnTo>
                    <a:pt x="158" y="574"/>
                  </a:lnTo>
                  <a:lnTo>
                    <a:pt x="158" y="217"/>
                  </a:lnTo>
                  <a:lnTo>
                    <a:pt x="672" y="217"/>
                  </a:lnTo>
                  <a:lnTo>
                    <a:pt x="672" y="574"/>
                  </a:lnTo>
                  <a:close/>
                  <a:moveTo>
                    <a:pt x="672" y="148"/>
                  </a:moveTo>
                  <a:lnTo>
                    <a:pt x="158" y="148"/>
                  </a:lnTo>
                  <a:lnTo>
                    <a:pt x="158" y="10"/>
                  </a:lnTo>
                  <a:lnTo>
                    <a:pt x="672" y="10"/>
                  </a:lnTo>
                  <a:lnTo>
                    <a:pt x="672" y="148"/>
                  </a:lnTo>
                  <a:close/>
                  <a:moveTo>
                    <a:pt x="791" y="679"/>
                  </a:moveTo>
                  <a:lnTo>
                    <a:pt x="734" y="679"/>
                  </a:lnTo>
                  <a:lnTo>
                    <a:pt x="734" y="634"/>
                  </a:lnTo>
                  <a:lnTo>
                    <a:pt x="791" y="634"/>
                  </a:lnTo>
                  <a:lnTo>
                    <a:pt x="791" y="679"/>
                  </a:lnTo>
                  <a:close/>
                  <a:moveTo>
                    <a:pt x="791" y="551"/>
                  </a:moveTo>
                  <a:lnTo>
                    <a:pt x="734" y="551"/>
                  </a:lnTo>
                  <a:lnTo>
                    <a:pt x="734" y="503"/>
                  </a:lnTo>
                  <a:lnTo>
                    <a:pt x="791" y="503"/>
                  </a:lnTo>
                  <a:lnTo>
                    <a:pt x="791" y="551"/>
                  </a:lnTo>
                  <a:close/>
                  <a:moveTo>
                    <a:pt x="791" y="420"/>
                  </a:moveTo>
                  <a:lnTo>
                    <a:pt x="734" y="420"/>
                  </a:lnTo>
                  <a:lnTo>
                    <a:pt x="734" y="372"/>
                  </a:lnTo>
                  <a:lnTo>
                    <a:pt x="791" y="372"/>
                  </a:lnTo>
                  <a:lnTo>
                    <a:pt x="791" y="420"/>
                  </a:lnTo>
                  <a:close/>
                  <a:moveTo>
                    <a:pt x="791" y="289"/>
                  </a:moveTo>
                  <a:lnTo>
                    <a:pt x="734" y="289"/>
                  </a:lnTo>
                  <a:lnTo>
                    <a:pt x="734" y="241"/>
                  </a:lnTo>
                  <a:lnTo>
                    <a:pt x="791" y="241"/>
                  </a:lnTo>
                  <a:lnTo>
                    <a:pt x="791" y="289"/>
                  </a:lnTo>
                  <a:close/>
                  <a:moveTo>
                    <a:pt x="791" y="158"/>
                  </a:moveTo>
                  <a:lnTo>
                    <a:pt x="734" y="158"/>
                  </a:lnTo>
                  <a:lnTo>
                    <a:pt x="734" y="112"/>
                  </a:lnTo>
                  <a:lnTo>
                    <a:pt x="791" y="112"/>
                  </a:lnTo>
                  <a:lnTo>
                    <a:pt x="791" y="158"/>
                  </a:lnTo>
                  <a:close/>
                  <a:moveTo>
                    <a:pt x="791" y="158"/>
                  </a:moveTo>
                  <a:lnTo>
                    <a:pt x="791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Rectangle 72"/>
            <p:cNvSpPr/>
            <p:nvPr/>
          </p:nvSpPr>
          <p:spPr>
            <a:xfrm>
              <a:off x="2726453" y="3338975"/>
              <a:ext cx="808411" cy="4897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Rectangle 73"/>
            <p:cNvSpPr/>
            <p:nvPr/>
          </p:nvSpPr>
          <p:spPr>
            <a:xfrm>
              <a:off x="635047" y="3792549"/>
              <a:ext cx="2899816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Videos are Uploaded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6" name="Group 81"/>
            <p:cNvGrpSpPr/>
            <p:nvPr/>
          </p:nvGrpSpPr>
          <p:grpSpPr>
            <a:xfrm>
              <a:off x="6906645" y="4962590"/>
              <a:ext cx="532795" cy="500175"/>
              <a:chOff x="504825" y="971550"/>
              <a:chExt cx="1089026" cy="1022350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Rectangle 82"/>
            <p:cNvSpPr/>
            <p:nvPr/>
          </p:nvSpPr>
          <p:spPr>
            <a:xfrm>
              <a:off x="7805550" y="4797540"/>
              <a:ext cx="808411" cy="4897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Rectangle 83"/>
            <p:cNvSpPr/>
            <p:nvPr/>
          </p:nvSpPr>
          <p:spPr>
            <a:xfrm>
              <a:off x="7805552" y="5251114"/>
              <a:ext cx="280056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Comments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1" name="Group 90"/>
            <p:cNvGrpSpPr/>
            <p:nvPr/>
          </p:nvGrpSpPr>
          <p:grpSpPr>
            <a:xfrm>
              <a:off x="4670071" y="4892963"/>
              <a:ext cx="342188" cy="586125"/>
              <a:chOff x="1668463" y="3354388"/>
              <a:chExt cx="641350" cy="1098550"/>
            </a:xfrm>
            <a:solidFill>
              <a:schemeClr val="bg1"/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Rectangle 91"/>
            <p:cNvSpPr/>
            <p:nvPr/>
          </p:nvSpPr>
          <p:spPr>
            <a:xfrm>
              <a:off x="3417738" y="4797540"/>
              <a:ext cx="808411" cy="4897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800" dirty="0" smtClean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2"/>
            <p:cNvSpPr/>
            <p:nvPr/>
          </p:nvSpPr>
          <p:spPr>
            <a:xfrm>
              <a:off x="1319113" y="5256833"/>
              <a:ext cx="2907034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apps and websites integrated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1"/>
          <p:cNvSpPr txBox="1"/>
          <p:nvPr/>
        </p:nvSpPr>
        <p:spPr>
          <a:xfrm>
            <a:off x="9534966" y="2234745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4622" y="2614401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21"/>
          <p:cNvSpPr txBox="1"/>
          <p:nvPr/>
        </p:nvSpPr>
        <p:spPr>
          <a:xfrm>
            <a:off x="9537238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894" y="4527364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21"/>
          <p:cNvSpPr txBox="1"/>
          <p:nvPr/>
        </p:nvSpPr>
        <p:spPr>
          <a:xfrm>
            <a:off x="1267350" y="224329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6787" y="262295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21"/>
          <p:cNvSpPr txBox="1"/>
          <p:nvPr/>
        </p:nvSpPr>
        <p:spPr>
          <a:xfrm>
            <a:off x="1267350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6787" y="452736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280408" y="1464442"/>
            <a:ext cx="3549616" cy="4404106"/>
            <a:chOff x="3856038" y="1076325"/>
            <a:chExt cx="4359276" cy="5265738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802564" y="410210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7802564" y="38957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7802564" y="36925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802564" y="34861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7802564" y="32829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7802564" y="4305300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7138989" y="44021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7138989" y="4195763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7138989" y="399256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7138989" y="378618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138989" y="35829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7138989" y="33797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7138989" y="31734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7138989" y="4605338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826251" y="35575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826251" y="33543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826251" y="3763963"/>
              <a:ext cx="41275" cy="4921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7458076" y="5391150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7458076" y="51879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7458076" y="4981575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7458076" y="47783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Rectangle 26"/>
            <p:cNvSpPr>
              <a:spLocks noChangeArrowheads="1"/>
            </p:cNvSpPr>
            <p:nvPr/>
          </p:nvSpPr>
          <p:spPr bwMode="auto">
            <a:xfrm>
              <a:off x="7458076" y="45751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7458076" y="43688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7458076" y="41656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Rectangle 29"/>
            <p:cNvSpPr>
              <a:spLocks noChangeArrowheads="1"/>
            </p:cNvSpPr>
            <p:nvPr/>
          </p:nvSpPr>
          <p:spPr bwMode="auto">
            <a:xfrm>
              <a:off x="7458076" y="39592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7458076" y="37560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Rectangle 31"/>
            <p:cNvSpPr>
              <a:spLocks noChangeArrowheads="1"/>
            </p:cNvSpPr>
            <p:nvPr/>
          </p:nvSpPr>
          <p:spPr bwMode="auto">
            <a:xfrm>
              <a:off x="7458076" y="3560763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7458076" y="33845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7458076" y="32004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7458076" y="5597525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295776" y="42148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295776" y="40116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295776" y="38052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295776" y="36020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4295776" y="339566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4295776" y="31924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4295776" y="4421188"/>
              <a:ext cx="34925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4630738" y="36433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4630738" y="343693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4630738" y="32337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4630738" y="3846513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Rectangle 46"/>
            <p:cNvSpPr>
              <a:spLocks noChangeArrowheads="1"/>
            </p:cNvSpPr>
            <p:nvPr/>
          </p:nvSpPr>
          <p:spPr bwMode="auto">
            <a:xfrm>
              <a:off x="5154613" y="430847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Rectangle 47"/>
            <p:cNvSpPr>
              <a:spLocks noChangeArrowheads="1"/>
            </p:cNvSpPr>
            <p:nvPr/>
          </p:nvSpPr>
          <p:spPr bwMode="auto">
            <a:xfrm>
              <a:off x="5154613" y="41021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Rectangle 48"/>
            <p:cNvSpPr>
              <a:spLocks noChangeArrowheads="1"/>
            </p:cNvSpPr>
            <p:nvPr/>
          </p:nvSpPr>
          <p:spPr bwMode="auto">
            <a:xfrm>
              <a:off x="5154613" y="38989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Rectangle 49"/>
            <p:cNvSpPr>
              <a:spLocks noChangeArrowheads="1"/>
            </p:cNvSpPr>
            <p:nvPr/>
          </p:nvSpPr>
          <p:spPr bwMode="auto">
            <a:xfrm>
              <a:off x="5154613" y="3692525"/>
              <a:ext cx="41275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Rectangle 50"/>
            <p:cNvSpPr>
              <a:spLocks noChangeArrowheads="1"/>
            </p:cNvSpPr>
            <p:nvPr/>
          </p:nvSpPr>
          <p:spPr bwMode="auto">
            <a:xfrm>
              <a:off x="5154613" y="348932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Rectangle 51"/>
            <p:cNvSpPr>
              <a:spLocks noChangeArrowheads="1"/>
            </p:cNvSpPr>
            <p:nvPr/>
          </p:nvSpPr>
          <p:spPr bwMode="auto">
            <a:xfrm>
              <a:off x="5154613" y="4511675"/>
              <a:ext cx="41275" cy="5238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Rectangle 52"/>
            <p:cNvSpPr>
              <a:spLocks noChangeArrowheads="1"/>
            </p:cNvSpPr>
            <p:nvPr/>
          </p:nvSpPr>
          <p:spPr bwMode="auto">
            <a:xfrm>
              <a:off x="4887913" y="54213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Rectangle 53"/>
            <p:cNvSpPr>
              <a:spLocks noChangeArrowheads="1"/>
            </p:cNvSpPr>
            <p:nvPr/>
          </p:nvSpPr>
          <p:spPr bwMode="auto">
            <a:xfrm>
              <a:off x="4887913" y="52149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Rectangle 54"/>
            <p:cNvSpPr>
              <a:spLocks noChangeArrowheads="1"/>
            </p:cNvSpPr>
            <p:nvPr/>
          </p:nvSpPr>
          <p:spPr bwMode="auto">
            <a:xfrm>
              <a:off x="4887913" y="50117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Rectangle 55"/>
            <p:cNvSpPr>
              <a:spLocks noChangeArrowheads="1"/>
            </p:cNvSpPr>
            <p:nvPr/>
          </p:nvSpPr>
          <p:spPr bwMode="auto">
            <a:xfrm>
              <a:off x="4887913" y="48085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Rectangle 56"/>
            <p:cNvSpPr>
              <a:spLocks noChangeArrowheads="1"/>
            </p:cNvSpPr>
            <p:nvPr/>
          </p:nvSpPr>
          <p:spPr bwMode="auto">
            <a:xfrm>
              <a:off x="4887913" y="46021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Rectangle 57"/>
            <p:cNvSpPr>
              <a:spLocks noChangeArrowheads="1"/>
            </p:cNvSpPr>
            <p:nvPr/>
          </p:nvSpPr>
          <p:spPr bwMode="auto">
            <a:xfrm>
              <a:off x="4887913" y="43989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4887913" y="4192588"/>
              <a:ext cx="3492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4887913" y="398938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4887913" y="378301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Rectangle 61"/>
            <p:cNvSpPr>
              <a:spLocks noChangeArrowheads="1"/>
            </p:cNvSpPr>
            <p:nvPr/>
          </p:nvSpPr>
          <p:spPr bwMode="auto">
            <a:xfrm>
              <a:off x="4887913" y="3590925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62"/>
            <p:cNvSpPr>
              <a:spLocks noChangeArrowheads="1"/>
            </p:cNvSpPr>
            <p:nvPr/>
          </p:nvSpPr>
          <p:spPr bwMode="auto">
            <a:xfrm>
              <a:off x="4887913" y="34147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Rectangle 63"/>
            <p:cNvSpPr>
              <a:spLocks noChangeArrowheads="1"/>
            </p:cNvSpPr>
            <p:nvPr/>
          </p:nvSpPr>
          <p:spPr bwMode="auto">
            <a:xfrm>
              <a:off x="4887913" y="32305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Rectangle 64"/>
            <p:cNvSpPr>
              <a:spLocks noChangeArrowheads="1"/>
            </p:cNvSpPr>
            <p:nvPr/>
          </p:nvSpPr>
          <p:spPr bwMode="auto">
            <a:xfrm>
              <a:off x="4887913" y="5624513"/>
              <a:ext cx="34925" cy="5238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65"/>
            <p:cNvSpPr/>
            <p:nvPr/>
          </p:nvSpPr>
          <p:spPr bwMode="auto">
            <a:xfrm>
              <a:off x="6635751" y="3579813"/>
              <a:ext cx="419100" cy="319088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66"/>
            <p:cNvSpPr/>
            <p:nvPr/>
          </p:nvSpPr>
          <p:spPr bwMode="auto">
            <a:xfrm>
              <a:off x="6038851" y="1076325"/>
              <a:ext cx="52388" cy="4206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67"/>
            <p:cNvSpPr/>
            <p:nvPr/>
          </p:nvSpPr>
          <p:spPr bwMode="auto">
            <a:xfrm>
              <a:off x="6083301" y="1076325"/>
              <a:ext cx="55563" cy="425450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68"/>
            <p:cNvSpPr/>
            <p:nvPr/>
          </p:nvSpPr>
          <p:spPr bwMode="auto">
            <a:xfrm>
              <a:off x="5959476" y="3860800"/>
              <a:ext cx="795338" cy="2481263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69"/>
            <p:cNvSpPr/>
            <p:nvPr/>
          </p:nvSpPr>
          <p:spPr bwMode="auto">
            <a:xfrm>
              <a:off x="5999163" y="3271838"/>
              <a:ext cx="3175" cy="563563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70"/>
            <p:cNvSpPr>
              <a:spLocks noEditPoints="1"/>
            </p:cNvSpPr>
            <p:nvPr/>
          </p:nvSpPr>
          <p:spPr bwMode="auto">
            <a:xfrm>
              <a:off x="5999163" y="3271838"/>
              <a:ext cx="755650" cy="2946400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71"/>
            <p:cNvSpPr/>
            <p:nvPr/>
          </p:nvSpPr>
          <p:spPr bwMode="auto">
            <a:xfrm>
              <a:off x="5243513" y="2884488"/>
              <a:ext cx="1323975" cy="833438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6567489" y="2786063"/>
              <a:ext cx="1479550" cy="931863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73"/>
            <p:cNvSpPr/>
            <p:nvPr/>
          </p:nvSpPr>
          <p:spPr bwMode="auto">
            <a:xfrm>
              <a:off x="3979863" y="1497013"/>
              <a:ext cx="2114550" cy="22066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74"/>
            <p:cNvSpPr/>
            <p:nvPr/>
          </p:nvSpPr>
          <p:spPr bwMode="auto">
            <a:xfrm>
              <a:off x="5170488" y="1497013"/>
              <a:ext cx="2900363" cy="2220913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75"/>
            <p:cNvSpPr/>
            <p:nvPr/>
          </p:nvSpPr>
          <p:spPr bwMode="auto">
            <a:xfrm>
              <a:off x="6186489" y="1587500"/>
              <a:ext cx="504825" cy="1893888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76"/>
            <p:cNvSpPr/>
            <p:nvPr/>
          </p:nvSpPr>
          <p:spPr bwMode="auto">
            <a:xfrm>
              <a:off x="6451601" y="1614488"/>
              <a:ext cx="1531938" cy="1844675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77"/>
            <p:cNvSpPr/>
            <p:nvPr/>
          </p:nvSpPr>
          <p:spPr bwMode="auto">
            <a:xfrm>
              <a:off x="5322888" y="1587500"/>
              <a:ext cx="679450" cy="17033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78"/>
            <p:cNvSpPr/>
            <p:nvPr/>
          </p:nvSpPr>
          <p:spPr bwMode="auto">
            <a:xfrm>
              <a:off x="4083051" y="1587500"/>
              <a:ext cx="1608138" cy="1590675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79"/>
            <p:cNvSpPr/>
            <p:nvPr/>
          </p:nvSpPr>
          <p:spPr bwMode="auto">
            <a:xfrm>
              <a:off x="3856038" y="4127500"/>
              <a:ext cx="911225" cy="692150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80"/>
            <p:cNvSpPr/>
            <p:nvPr/>
          </p:nvSpPr>
          <p:spPr bwMode="auto">
            <a:xfrm>
              <a:off x="7423151" y="4003675"/>
              <a:ext cx="792163" cy="604838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81"/>
            <p:cNvSpPr/>
            <p:nvPr/>
          </p:nvSpPr>
          <p:spPr bwMode="auto">
            <a:xfrm>
              <a:off x="4967288" y="4500563"/>
              <a:ext cx="415925" cy="319088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82"/>
            <p:cNvSpPr/>
            <p:nvPr/>
          </p:nvSpPr>
          <p:spPr bwMode="auto">
            <a:xfrm>
              <a:off x="4443413" y="3673475"/>
              <a:ext cx="415925" cy="315913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83"/>
            <p:cNvSpPr/>
            <p:nvPr/>
          </p:nvSpPr>
          <p:spPr bwMode="auto">
            <a:xfrm>
              <a:off x="4006851" y="5130800"/>
              <a:ext cx="420688" cy="320675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84"/>
            <p:cNvSpPr/>
            <p:nvPr/>
          </p:nvSpPr>
          <p:spPr bwMode="auto">
            <a:xfrm>
              <a:off x="7650164" y="4962525"/>
              <a:ext cx="420688" cy="319088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85"/>
            <p:cNvSpPr/>
            <p:nvPr/>
          </p:nvSpPr>
          <p:spPr bwMode="auto">
            <a:xfrm>
              <a:off x="7175501" y="5402263"/>
              <a:ext cx="608013" cy="46513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86"/>
            <p:cNvSpPr/>
            <p:nvPr/>
          </p:nvSpPr>
          <p:spPr bwMode="auto">
            <a:xfrm>
              <a:off x="4595813" y="5540375"/>
              <a:ext cx="615950" cy="469900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87"/>
            <p:cNvSpPr/>
            <p:nvPr/>
          </p:nvSpPr>
          <p:spPr bwMode="auto">
            <a:xfrm>
              <a:off x="6883401" y="4406900"/>
              <a:ext cx="547688" cy="415925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总结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0784" y="376344"/>
            <a:ext cx="4975988" cy="3866974"/>
            <a:chOff x="1032927" y="1739318"/>
            <a:chExt cx="4975988" cy="3866974"/>
          </a:xfrm>
          <a:solidFill>
            <a:srgbClr val="182E60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5" name="组合 43"/>
          <p:cNvGrpSpPr/>
          <p:nvPr/>
        </p:nvGrpSpPr>
        <p:grpSpPr bwMode="auto">
          <a:xfrm>
            <a:off x="7520431" y="1014005"/>
            <a:ext cx="3429024" cy="1118370"/>
            <a:chOff x="344487" y="1270212"/>
            <a:chExt cx="2339214" cy="837848"/>
          </a:xfrm>
          <a:noFill/>
        </p:grpSpPr>
        <p:sp>
          <p:nvSpPr>
            <p:cNvPr id="3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台湾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8" name="组合 43"/>
          <p:cNvGrpSpPr/>
          <p:nvPr/>
        </p:nvGrpSpPr>
        <p:grpSpPr bwMode="auto">
          <a:xfrm>
            <a:off x="7520431" y="2993584"/>
            <a:ext cx="3429024" cy="1118370"/>
            <a:chOff x="344487" y="1270212"/>
            <a:chExt cx="2339214" cy="837848"/>
          </a:xfrm>
          <a:noFill/>
        </p:grpSpPr>
        <p:sp>
          <p:nvSpPr>
            <p:cNvPr id="3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969094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黑龙江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1" name="组合 43"/>
          <p:cNvGrpSpPr/>
          <p:nvPr/>
        </p:nvGrpSpPr>
        <p:grpSpPr bwMode="auto">
          <a:xfrm>
            <a:off x="7520431" y="4855926"/>
            <a:ext cx="3429024" cy="1118370"/>
            <a:chOff x="344487" y="1270212"/>
            <a:chExt cx="2339214" cy="837848"/>
          </a:xfrm>
          <a:noFill/>
        </p:grpSpPr>
        <p:sp>
          <p:nvSpPr>
            <p:cNvPr id="4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上海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4" name="Freeform 35"/>
          <p:cNvSpPr/>
          <p:nvPr/>
        </p:nvSpPr>
        <p:spPr bwMode="auto">
          <a:xfrm>
            <a:off x="6851473" y="1598780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5" name="Freeform 29"/>
          <p:cNvSpPr/>
          <p:nvPr/>
        </p:nvSpPr>
        <p:spPr bwMode="auto">
          <a:xfrm>
            <a:off x="6540226" y="3196386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Freeform 30"/>
          <p:cNvSpPr/>
          <p:nvPr/>
        </p:nvSpPr>
        <p:spPr bwMode="auto">
          <a:xfrm>
            <a:off x="6606739" y="5550287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51" y="3509669"/>
            <a:ext cx="2143952" cy="2575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55044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椭圆 3"/>
          <p:cNvSpPr/>
          <p:nvPr/>
        </p:nvSpPr>
        <p:spPr>
          <a:xfrm>
            <a:off x="1673634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92002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043216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 l="-14000" r="-14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6643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6489624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 r="-8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流程图: 终止 29"/>
          <p:cNvSpPr/>
          <p:nvPr/>
        </p:nvSpPr>
        <p:spPr>
          <a:xfrm rot="16200000">
            <a:off x="773601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椭圆 30"/>
          <p:cNvSpPr/>
          <p:nvPr/>
        </p:nvSpPr>
        <p:spPr>
          <a:xfrm>
            <a:off x="8859206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80451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006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410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964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050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605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9009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63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78"/>
          <p:cNvSpPr/>
          <p:nvPr/>
        </p:nvSpPr>
        <p:spPr bwMode="auto">
          <a:xfrm>
            <a:off x="9526468" y="4941990"/>
            <a:ext cx="233158" cy="42820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54"/>
          <p:cNvSpPr/>
          <p:nvPr/>
        </p:nvSpPr>
        <p:spPr bwMode="auto">
          <a:xfrm>
            <a:off x="7035721" y="5011881"/>
            <a:ext cx="500779" cy="32640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2226159" y="5042663"/>
            <a:ext cx="462632" cy="2956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633067" y="5020055"/>
            <a:ext cx="413271" cy="39741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7"/>
          <p:cNvGrpSpPr/>
          <p:nvPr/>
        </p:nvGrpSpPr>
        <p:grpSpPr bwMode="auto">
          <a:xfrm>
            <a:off x="4360985" y="2002889"/>
            <a:ext cx="6972580" cy="3620829"/>
            <a:chOff x="2574702" y="2042883"/>
            <a:chExt cx="6980237" cy="3321050"/>
          </a:xfrm>
          <a:solidFill>
            <a:srgbClr val="182E60"/>
          </a:solidFill>
        </p:grpSpPr>
        <p:sp>
          <p:nvSpPr>
            <p:cNvPr id="3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6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7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8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9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0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1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2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3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4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5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6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7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8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9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0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1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2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3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4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5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6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7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8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9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0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1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2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3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4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5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6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7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8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9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0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1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2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3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4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5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6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7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8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9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0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1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2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3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4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5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6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7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8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9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0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1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2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3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4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5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6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7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8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9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0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1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2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3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4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5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6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7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8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9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0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1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2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3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4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5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6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7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8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9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0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1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2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3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4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5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6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7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8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9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0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1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2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3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4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5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6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7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8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9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0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1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2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3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4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5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6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7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8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9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0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1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2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3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4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5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6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7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8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9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0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1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2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3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4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5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6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7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8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9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0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1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2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3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4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5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6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7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8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9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0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1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2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3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4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5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6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7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8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9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0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1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2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3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4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5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6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7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8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9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0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1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2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3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4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5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6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7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8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9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0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1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2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3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4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5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6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7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8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9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0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1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2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3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4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5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6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7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8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9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0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1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2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3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4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5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6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7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8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9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0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1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2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3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4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5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6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7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8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9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0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1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2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3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4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5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6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7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8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9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0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1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2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3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4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5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6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7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8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9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0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1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2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3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4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5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6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7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8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9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0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1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2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3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4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5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6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7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8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9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0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1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2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3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4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5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6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7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8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9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0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1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2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3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4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5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6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7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8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9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0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1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2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3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4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5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6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7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8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9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0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1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2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3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4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5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6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7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8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9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0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1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2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3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4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5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6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7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8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9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0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1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2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3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4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5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6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7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8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9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0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1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2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3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4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5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6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7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8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9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0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1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2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3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4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5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6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7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8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9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0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1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2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3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4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5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6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7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8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9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0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1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2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3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4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5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6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7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8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9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0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1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2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3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4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5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6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7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8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9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0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1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2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3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4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5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6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7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8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9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0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1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2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3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4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5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6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7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8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9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0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1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2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3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4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5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6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7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8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9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0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1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2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3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4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5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6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7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8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9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0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1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2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3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4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5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6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7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8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9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0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1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2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3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4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5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6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7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8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9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0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1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2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3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4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5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6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7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8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9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0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1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2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3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4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5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6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7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8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9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0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1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2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3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4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5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6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7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8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9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0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1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2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3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4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5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6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7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8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9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0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1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2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3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4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5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6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7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8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9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0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1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2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3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4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5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6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7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8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9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0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1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2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3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4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5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6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7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8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9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0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1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2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3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4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5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6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7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8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9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0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1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2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3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4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5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6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7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8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9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0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1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2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3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4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5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6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7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8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9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0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1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2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3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4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5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6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7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8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9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0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1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2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3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4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5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6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7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8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9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0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1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2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3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4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5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6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7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8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9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0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1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2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3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4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5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6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7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8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9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0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1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2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3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4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5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6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7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8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9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0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1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2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3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4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5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6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7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8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9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0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1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2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3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4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5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6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7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8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9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0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1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2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3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4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5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6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7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8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9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0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1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2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3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4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5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6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7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8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9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0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1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2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3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4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5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6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7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8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9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0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1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2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3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4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5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6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7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8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9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0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1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2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3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4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5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6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7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8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9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0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1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2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3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4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5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6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7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8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9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0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1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2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3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4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5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6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7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8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9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0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1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2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3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4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5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6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7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8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9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0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1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2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3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4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5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6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7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8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9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0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1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2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3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4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5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6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7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8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9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0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1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2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3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4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5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6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7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8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9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0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1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2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3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4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5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6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7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8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9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0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1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2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3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4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5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6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7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8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9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0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1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2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3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4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5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6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7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8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9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0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1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2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3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4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5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6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7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8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9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0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1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2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3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4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5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6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7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8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9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0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1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2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3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4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5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6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7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8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9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0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1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2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3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4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5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6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7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8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9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0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1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2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3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4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5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6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7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8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9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0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1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2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3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4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5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6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7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8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9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0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1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2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3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4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5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6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7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8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9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0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1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2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3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4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5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6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7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8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9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0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1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2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3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4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5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6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7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8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9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0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1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2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3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4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5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6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7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8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9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0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1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2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3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4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5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6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7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8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9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0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1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2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3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4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5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6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7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8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9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0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1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2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3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4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5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6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7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8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9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0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1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2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3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4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5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6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7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8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9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0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1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2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3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4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5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6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7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8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9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0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1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2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3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4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5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6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7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8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9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0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1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2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3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4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5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6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7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8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9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0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1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2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3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4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5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6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7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8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9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0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1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2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3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4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5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6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7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8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9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0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1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2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3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4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5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6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7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8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9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0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1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2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3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4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5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6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7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8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9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0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1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2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3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4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5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6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7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8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9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0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1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2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3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4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5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6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7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8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9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0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1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2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3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4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5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6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7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8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9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0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1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2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3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4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5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6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7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8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9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0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1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2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3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4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5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6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7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8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9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0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1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2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3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4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5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6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7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8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9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0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1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2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3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4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5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6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7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8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9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0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1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2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3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4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5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6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7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8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9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0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1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2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3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4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5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6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7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8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9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0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1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2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3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4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5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6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</p:grpSp>
      <p:sp>
        <p:nvSpPr>
          <p:cNvPr id="1157" name="文本框 1156"/>
          <p:cNvSpPr txBox="1"/>
          <p:nvPr/>
        </p:nvSpPr>
        <p:spPr>
          <a:xfrm>
            <a:off x="858129" y="2627302"/>
            <a:ext cx="313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sz="24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858129" y="3458299"/>
            <a:ext cx="118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9" name="矩形 1158"/>
          <p:cNvSpPr/>
          <p:nvPr/>
        </p:nvSpPr>
        <p:spPr>
          <a:xfrm>
            <a:off x="858129" y="4043074"/>
            <a:ext cx="3502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</a:t>
            </a:r>
            <a:endParaRPr lang="zh-CN" altLang="en-US" sz="1400" dirty="0">
              <a:solidFill>
                <a:srgbClr val="182E60"/>
              </a:solidFill>
            </a:endParaRPr>
          </a:p>
        </p:txBody>
      </p:sp>
      <p:sp>
        <p:nvSpPr>
          <p:cNvPr id="1164" name="泪滴形 1163"/>
          <p:cNvSpPr/>
          <p:nvPr/>
        </p:nvSpPr>
        <p:spPr>
          <a:xfrm rot="8031379">
            <a:off x="7493764" y="2060915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10166626" y="2895654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5244204" y="369108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7123291" y="275781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9791952" y="3519162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5650899" y="3162000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493434" y="4055882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336299" y="3063981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55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10009161" y="3830480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9525" y="-4123"/>
            <a:ext cx="12182475" cy="2838451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44344" y="2840516"/>
            <a:ext cx="33353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6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感谢导师</a:t>
            </a:r>
            <a:endParaRPr lang="zh-CN" altLang="en-US" sz="60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5652" y="3856516"/>
            <a:ext cx="7192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还有陪我度过最美青春的小伙伴们</a:t>
            </a:r>
            <a:endParaRPr lang="zh-CN" altLang="en-US" sz="36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79062" y="21538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701048" y="240201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01048" y="3258332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01048" y="4099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01048" y="4930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186" y="0"/>
            <a:ext cx="1386782" cy="3302758"/>
          </a:xfrm>
          <a:prstGeom prst="rect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84252" y="1937983"/>
            <a:ext cx="2232000" cy="2232726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157190" y="2039815"/>
            <a:ext cx="2088000" cy="2058168"/>
          </a:xfrm>
          <a:prstGeom prst="donut">
            <a:avLst>
              <a:gd name="adj" fmla="val 27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7359" y="2470383"/>
            <a:ext cx="1637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7593" y="3263953"/>
            <a:ext cx="14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4676" y="2388368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研究背景简介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2433" y="3232768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研究过程演示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1262" y="4059306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遗留问题探讨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2667" y="4915623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论文归纳总结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89722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简介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74886" y="4425270"/>
            <a:ext cx="1311582" cy="1307771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960405" y="2379117"/>
            <a:ext cx="7955302" cy="4310987"/>
          </a:xfrm>
          <a:custGeom>
            <a:avLst/>
            <a:gdLst>
              <a:gd name="connsiteX0" fmla="*/ 4680000 w 9360000"/>
              <a:gd name="connsiteY0" fmla="*/ 0 h 5083792"/>
              <a:gd name="connsiteX1" fmla="*/ 9360000 w 9360000"/>
              <a:gd name="connsiteY1" fmla="*/ 4680000 h 5083792"/>
              <a:gd name="connsiteX2" fmla="*/ 9353910 w 9360000"/>
              <a:gd name="connsiteY2" fmla="*/ 4920832 h 5083792"/>
              <a:gd name="connsiteX3" fmla="*/ 9341519 w 9360000"/>
              <a:gd name="connsiteY3" fmla="*/ 5083792 h 5083792"/>
              <a:gd name="connsiteX4" fmla="*/ 18481 w 9360000"/>
              <a:gd name="connsiteY4" fmla="*/ 5083792 h 5083792"/>
              <a:gd name="connsiteX5" fmla="*/ 6090 w 9360000"/>
              <a:gd name="connsiteY5" fmla="*/ 4920832 h 5083792"/>
              <a:gd name="connsiteX6" fmla="*/ 0 w 9360000"/>
              <a:gd name="connsiteY6" fmla="*/ 4680000 h 5083792"/>
              <a:gd name="connsiteX7" fmla="*/ 4680000 w 9360000"/>
              <a:gd name="connsiteY7" fmla="*/ 0 h 508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60000" h="5083792">
                <a:moveTo>
                  <a:pt x="4680000" y="0"/>
                </a:moveTo>
                <a:cubicBezTo>
                  <a:pt x="7264693" y="0"/>
                  <a:pt x="9360000" y="2095307"/>
                  <a:pt x="9360000" y="4680000"/>
                </a:cubicBezTo>
                <a:cubicBezTo>
                  <a:pt x="9360000" y="4760771"/>
                  <a:pt x="9357954" y="4841065"/>
                  <a:pt x="9353910" y="4920832"/>
                </a:cubicBezTo>
                <a:lnTo>
                  <a:pt x="9341519" y="5083792"/>
                </a:lnTo>
                <a:lnTo>
                  <a:pt x="18481" y="5083792"/>
                </a:lnTo>
                <a:lnTo>
                  <a:pt x="6090" y="4920832"/>
                </a:lnTo>
                <a:cubicBezTo>
                  <a:pt x="2046" y="4841065"/>
                  <a:pt x="0" y="4760771"/>
                  <a:pt x="0" y="4680000"/>
                </a:cubicBezTo>
                <a:cubicBezTo>
                  <a:pt x="0" y="2095307"/>
                  <a:pt x="2095307" y="0"/>
                  <a:pt x="4680000" y="0"/>
                </a:cubicBezTo>
                <a:close/>
              </a:path>
            </a:pathLst>
          </a:custGeom>
          <a:gradFill>
            <a:gsLst>
              <a:gs pos="3600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5397" y="8842499"/>
            <a:ext cx="6996749" cy="1895926"/>
          </a:xfrm>
          <a:custGeom>
            <a:avLst/>
            <a:gdLst>
              <a:gd name="connsiteX0" fmla="*/ 0 w 7790148"/>
              <a:gd name="connsiteY0" fmla="*/ 0 h 2085742"/>
              <a:gd name="connsiteX1" fmla="*/ 7790148 w 7790148"/>
              <a:gd name="connsiteY1" fmla="*/ 0 h 2085742"/>
              <a:gd name="connsiteX2" fmla="*/ 7775804 w 7790148"/>
              <a:gd name="connsiteY2" fmla="*/ 22375 h 2085742"/>
              <a:gd name="connsiteX3" fmla="*/ 3895074 w 7790148"/>
              <a:gd name="connsiteY3" fmla="*/ 2085742 h 2085742"/>
              <a:gd name="connsiteX4" fmla="*/ 14344 w 7790148"/>
              <a:gd name="connsiteY4" fmla="*/ 22375 h 2085742"/>
              <a:gd name="connsiteX5" fmla="*/ 0 w 7790148"/>
              <a:gd name="connsiteY5" fmla="*/ 0 h 20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0148" h="2085742">
                <a:moveTo>
                  <a:pt x="0" y="0"/>
                </a:moveTo>
                <a:lnTo>
                  <a:pt x="7790148" y="0"/>
                </a:lnTo>
                <a:lnTo>
                  <a:pt x="7775804" y="22375"/>
                </a:lnTo>
                <a:cubicBezTo>
                  <a:pt x="6934774" y="1267263"/>
                  <a:pt x="5510507" y="2085742"/>
                  <a:pt x="3895074" y="2085742"/>
                </a:cubicBezTo>
                <a:cubicBezTo>
                  <a:pt x="2279641" y="2085742"/>
                  <a:pt x="855374" y="1267263"/>
                  <a:pt x="14344" y="22375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5084" y="1608065"/>
            <a:ext cx="3725944" cy="3087820"/>
            <a:chOff x="450850" y="871824"/>
            <a:chExt cx="6439998" cy="5459413"/>
          </a:xfrm>
          <a:effectLst>
            <a:reflection blurRad="6350" stA="52000" endA="300" endPos="25000" dir="5400000" sy="-100000" algn="bl" rotWithShape="0"/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0850" y="871824"/>
              <a:ext cx="6439998" cy="5459413"/>
            </a:xfrm>
            <a:prstGeom prst="rect">
              <a:avLst/>
            </a:prstGeom>
            <a:effectLst>
              <a:outerShdw blurRad="50800" dist="1016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82388" y="1064104"/>
              <a:ext cx="5974000" cy="3600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3928230" y="1064525"/>
              <a:ext cx="2728158" cy="3343703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4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26"/>
          <p:cNvSpPr>
            <a:spLocks noChangeArrowheads="1"/>
          </p:cNvSpPr>
          <p:nvPr/>
        </p:nvSpPr>
        <p:spPr bwMode="auto">
          <a:xfrm>
            <a:off x="5623758" y="5551192"/>
            <a:ext cx="7008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标题</a:t>
            </a:r>
            <a:endParaRPr lang="zh-CN" altLang="en-US" sz="2000" b="1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3793" y="5914889"/>
            <a:ext cx="3889625" cy="41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34581" y="3371576"/>
            <a:ext cx="710952" cy="719533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49932" y="2462479"/>
            <a:ext cx="910196" cy="930613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46562" y="1616168"/>
            <a:ext cx="320263" cy="32254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5070" y="928048"/>
            <a:ext cx="267282" cy="24771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738959" y="1630124"/>
            <a:ext cx="453538" cy="455910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25035" y="3371576"/>
            <a:ext cx="1529214" cy="1532769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13770" y="2044823"/>
            <a:ext cx="831488" cy="830525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78"/>
          <p:cNvSpPr/>
          <p:nvPr/>
        </p:nvSpPr>
        <p:spPr bwMode="auto">
          <a:xfrm>
            <a:off x="2855371" y="3530171"/>
            <a:ext cx="226061" cy="4244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4" name="Freeform 154"/>
          <p:cNvSpPr/>
          <p:nvPr/>
        </p:nvSpPr>
        <p:spPr bwMode="auto">
          <a:xfrm>
            <a:off x="9118693" y="3868154"/>
            <a:ext cx="964920" cy="70467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5" name="Freeform 65"/>
          <p:cNvSpPr>
            <a:spLocks noEditPoints="1"/>
          </p:cNvSpPr>
          <p:nvPr/>
        </p:nvSpPr>
        <p:spPr bwMode="auto">
          <a:xfrm>
            <a:off x="1477410" y="4820513"/>
            <a:ext cx="623928" cy="55960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21863" y="2734890"/>
            <a:ext cx="508104" cy="458164"/>
            <a:chOff x="6067091" y="5703816"/>
            <a:chExt cx="394021" cy="354857"/>
          </a:xfrm>
          <a:solidFill>
            <a:schemeClr val="bg1"/>
          </a:solidFill>
        </p:grpSpPr>
        <p:sp>
          <p:nvSpPr>
            <p:cNvPr id="27" name="Freeform 396"/>
            <p:cNvSpPr/>
            <p:nvPr/>
          </p:nvSpPr>
          <p:spPr bwMode="auto">
            <a:xfrm>
              <a:off x="6067091" y="5703816"/>
              <a:ext cx="394021" cy="247467"/>
            </a:xfrm>
            <a:custGeom>
              <a:avLst/>
              <a:gdLst/>
              <a:ahLst/>
              <a:cxnLst>
                <a:cxn ang="0">
                  <a:pos x="138" y="152"/>
                </a:cxn>
                <a:cxn ang="0">
                  <a:pos x="218" y="151"/>
                </a:cxn>
                <a:cxn ang="0">
                  <a:pos x="234" y="143"/>
                </a:cxn>
                <a:cxn ang="0">
                  <a:pos x="242" y="127"/>
                </a:cxn>
                <a:cxn ang="0">
                  <a:pos x="242" y="115"/>
                </a:cxn>
                <a:cxn ang="0">
                  <a:pos x="234" y="100"/>
                </a:cxn>
                <a:cxn ang="0">
                  <a:pos x="219" y="90"/>
                </a:cxn>
                <a:cxn ang="0">
                  <a:pos x="209" y="84"/>
                </a:cxn>
                <a:cxn ang="0">
                  <a:pos x="215" y="61"/>
                </a:cxn>
                <a:cxn ang="0">
                  <a:pos x="211" y="39"/>
                </a:cxn>
                <a:cxn ang="0">
                  <a:pos x="192" y="16"/>
                </a:cxn>
                <a:cxn ang="0">
                  <a:pos x="164" y="8"/>
                </a:cxn>
                <a:cxn ang="0">
                  <a:pos x="139" y="13"/>
                </a:cxn>
                <a:cxn ang="0">
                  <a:pos x="118" y="34"/>
                </a:cxn>
                <a:cxn ang="0">
                  <a:pos x="110" y="25"/>
                </a:cxn>
                <a:cxn ang="0">
                  <a:pos x="93" y="21"/>
                </a:cxn>
                <a:cxn ang="0">
                  <a:pos x="83" y="23"/>
                </a:cxn>
                <a:cxn ang="0">
                  <a:pos x="69" y="34"/>
                </a:cxn>
                <a:cxn ang="0">
                  <a:pos x="64" y="48"/>
                </a:cxn>
                <a:cxn ang="0">
                  <a:pos x="58" y="52"/>
                </a:cxn>
                <a:cxn ang="0">
                  <a:pos x="30" y="61"/>
                </a:cxn>
                <a:cxn ang="0">
                  <a:pos x="12" y="84"/>
                </a:cxn>
                <a:cxn ang="0">
                  <a:pos x="8" y="102"/>
                </a:cxn>
                <a:cxn ang="0">
                  <a:pos x="16" y="129"/>
                </a:cxn>
                <a:cxn ang="0">
                  <a:pos x="38" y="147"/>
                </a:cxn>
                <a:cxn ang="0">
                  <a:pos x="57" y="152"/>
                </a:cxn>
                <a:cxn ang="0">
                  <a:pos x="51" y="160"/>
                </a:cxn>
                <a:cxn ang="0">
                  <a:pos x="31" y="154"/>
                </a:cxn>
                <a:cxn ang="0">
                  <a:pos x="8" y="133"/>
                </a:cxn>
                <a:cxn ang="0">
                  <a:pos x="0" y="102"/>
                </a:cxn>
                <a:cxn ang="0">
                  <a:pos x="4" y="81"/>
                </a:cxn>
                <a:cxn ang="0">
                  <a:pos x="24" y="55"/>
                </a:cxn>
                <a:cxn ang="0">
                  <a:pos x="57" y="44"/>
                </a:cxn>
                <a:cxn ang="0">
                  <a:pos x="61" y="32"/>
                </a:cxn>
                <a:cxn ang="0">
                  <a:pos x="74" y="19"/>
                </a:cxn>
                <a:cxn ang="0">
                  <a:pos x="93" y="13"/>
                </a:cxn>
                <a:cxn ang="0">
                  <a:pos x="105" y="15"/>
                </a:cxn>
                <a:cxn ang="0">
                  <a:pos x="116" y="21"/>
                </a:cxn>
                <a:cxn ang="0">
                  <a:pos x="150" y="1"/>
                </a:cxn>
                <a:cxn ang="0">
                  <a:pos x="176" y="1"/>
                </a:cxn>
                <a:cxn ang="0">
                  <a:pos x="205" y="17"/>
                </a:cxn>
                <a:cxn ang="0">
                  <a:pos x="222" y="48"/>
                </a:cxn>
                <a:cxn ang="0">
                  <a:pos x="223" y="71"/>
                </a:cxn>
                <a:cxn ang="0">
                  <a:pos x="226" y="84"/>
                </a:cxn>
                <a:cxn ang="0">
                  <a:pos x="242" y="96"/>
                </a:cxn>
                <a:cxn ang="0">
                  <a:pos x="250" y="113"/>
                </a:cxn>
                <a:cxn ang="0">
                  <a:pos x="250" y="128"/>
                </a:cxn>
                <a:cxn ang="0">
                  <a:pos x="239" y="148"/>
                </a:cxn>
                <a:cxn ang="0">
                  <a:pos x="220" y="159"/>
                </a:cxn>
              </a:cxnLst>
              <a:rect l="0" t="0" r="r" b="b"/>
              <a:pathLst>
                <a:path w="251" h="160">
                  <a:moveTo>
                    <a:pt x="212" y="160"/>
                  </a:moveTo>
                  <a:lnTo>
                    <a:pt x="138" y="160"/>
                  </a:lnTo>
                  <a:lnTo>
                    <a:pt x="138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8" y="151"/>
                  </a:lnTo>
                  <a:lnTo>
                    <a:pt x="224" y="150"/>
                  </a:lnTo>
                  <a:lnTo>
                    <a:pt x="230" y="147"/>
                  </a:lnTo>
                  <a:lnTo>
                    <a:pt x="234" y="143"/>
                  </a:lnTo>
                  <a:lnTo>
                    <a:pt x="238" y="139"/>
                  </a:lnTo>
                  <a:lnTo>
                    <a:pt x="240" y="133"/>
                  </a:lnTo>
                  <a:lnTo>
                    <a:pt x="242" y="127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2" y="115"/>
                  </a:lnTo>
                  <a:lnTo>
                    <a:pt x="240" y="109"/>
                  </a:lnTo>
                  <a:lnTo>
                    <a:pt x="238" y="104"/>
                  </a:lnTo>
                  <a:lnTo>
                    <a:pt x="234" y="100"/>
                  </a:lnTo>
                  <a:lnTo>
                    <a:pt x="230" y="96"/>
                  </a:lnTo>
                  <a:lnTo>
                    <a:pt x="224" y="93"/>
                  </a:lnTo>
                  <a:lnTo>
                    <a:pt x="219" y="90"/>
                  </a:lnTo>
                  <a:lnTo>
                    <a:pt x="213" y="90"/>
                  </a:lnTo>
                  <a:lnTo>
                    <a:pt x="207" y="89"/>
                  </a:lnTo>
                  <a:lnTo>
                    <a:pt x="209" y="84"/>
                  </a:lnTo>
                  <a:lnTo>
                    <a:pt x="209" y="84"/>
                  </a:lnTo>
                  <a:lnTo>
                    <a:pt x="213" y="73"/>
                  </a:lnTo>
                  <a:lnTo>
                    <a:pt x="215" y="61"/>
                  </a:lnTo>
                  <a:lnTo>
                    <a:pt x="215" y="61"/>
                  </a:lnTo>
                  <a:lnTo>
                    <a:pt x="215" y="50"/>
                  </a:lnTo>
                  <a:lnTo>
                    <a:pt x="211" y="39"/>
                  </a:lnTo>
                  <a:lnTo>
                    <a:pt x="207" y="31"/>
                  </a:lnTo>
                  <a:lnTo>
                    <a:pt x="200" y="23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73" y="9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50" y="9"/>
                  </a:lnTo>
                  <a:lnTo>
                    <a:pt x="139" y="13"/>
                  </a:lnTo>
                  <a:lnTo>
                    <a:pt x="128" y="20"/>
                  </a:lnTo>
                  <a:lnTo>
                    <a:pt x="120" y="29"/>
                  </a:lnTo>
                  <a:lnTo>
                    <a:pt x="118" y="34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0" y="25"/>
                  </a:lnTo>
                  <a:lnTo>
                    <a:pt x="105" y="23"/>
                  </a:lnTo>
                  <a:lnTo>
                    <a:pt x="99" y="21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88" y="21"/>
                  </a:lnTo>
                  <a:lnTo>
                    <a:pt x="83" y="23"/>
                  </a:lnTo>
                  <a:lnTo>
                    <a:pt x="77" y="25"/>
                  </a:lnTo>
                  <a:lnTo>
                    <a:pt x="73" y="29"/>
                  </a:lnTo>
                  <a:lnTo>
                    <a:pt x="69" y="34"/>
                  </a:lnTo>
                  <a:lnTo>
                    <a:pt x="66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47" y="54"/>
                  </a:lnTo>
                  <a:lnTo>
                    <a:pt x="38" y="57"/>
                  </a:lnTo>
                  <a:lnTo>
                    <a:pt x="30" y="61"/>
                  </a:lnTo>
                  <a:lnTo>
                    <a:pt x="23" y="67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10" y="93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12"/>
                  </a:lnTo>
                  <a:lnTo>
                    <a:pt x="12" y="121"/>
                  </a:lnTo>
                  <a:lnTo>
                    <a:pt x="16" y="129"/>
                  </a:lnTo>
                  <a:lnTo>
                    <a:pt x="22" y="138"/>
                  </a:lnTo>
                  <a:lnTo>
                    <a:pt x="29" y="143"/>
                  </a:lnTo>
                  <a:lnTo>
                    <a:pt x="38" y="147"/>
                  </a:lnTo>
                  <a:lnTo>
                    <a:pt x="46" y="151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112" y="152"/>
                  </a:lnTo>
                  <a:lnTo>
                    <a:pt x="112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41" y="158"/>
                  </a:lnTo>
                  <a:lnTo>
                    <a:pt x="31" y="154"/>
                  </a:lnTo>
                  <a:lnTo>
                    <a:pt x="23" y="148"/>
                  </a:lnTo>
                  <a:lnTo>
                    <a:pt x="15" y="142"/>
                  </a:lnTo>
                  <a:lnTo>
                    <a:pt x="8" y="133"/>
                  </a:lnTo>
                  <a:lnTo>
                    <a:pt x="4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4" y="81"/>
                  </a:lnTo>
                  <a:lnTo>
                    <a:pt x="10" y="70"/>
                  </a:lnTo>
                  <a:lnTo>
                    <a:pt x="16" y="62"/>
                  </a:lnTo>
                  <a:lnTo>
                    <a:pt x="24" y="55"/>
                  </a:lnTo>
                  <a:lnTo>
                    <a:pt x="34" y="50"/>
                  </a:lnTo>
                  <a:lnTo>
                    <a:pt x="45" y="46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8" y="38"/>
                  </a:lnTo>
                  <a:lnTo>
                    <a:pt x="61" y="32"/>
                  </a:lnTo>
                  <a:lnTo>
                    <a:pt x="65" y="27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80" y="16"/>
                  </a:lnTo>
                  <a:lnTo>
                    <a:pt x="87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0" y="13"/>
                  </a:lnTo>
                  <a:lnTo>
                    <a:pt x="105" y="15"/>
                  </a:lnTo>
                  <a:lnTo>
                    <a:pt x="112" y="17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26" y="12"/>
                  </a:lnTo>
                  <a:lnTo>
                    <a:pt x="138" y="5"/>
                  </a:lnTo>
                  <a:lnTo>
                    <a:pt x="150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6" y="1"/>
                  </a:lnTo>
                  <a:lnTo>
                    <a:pt x="186" y="4"/>
                  </a:lnTo>
                  <a:lnTo>
                    <a:pt x="197" y="9"/>
                  </a:lnTo>
                  <a:lnTo>
                    <a:pt x="205" y="17"/>
                  </a:lnTo>
                  <a:lnTo>
                    <a:pt x="213" y="27"/>
                  </a:lnTo>
                  <a:lnTo>
                    <a:pt x="219" y="36"/>
                  </a:lnTo>
                  <a:lnTo>
                    <a:pt x="222" y="48"/>
                  </a:lnTo>
                  <a:lnTo>
                    <a:pt x="223" y="61"/>
                  </a:lnTo>
                  <a:lnTo>
                    <a:pt x="223" y="61"/>
                  </a:lnTo>
                  <a:lnTo>
                    <a:pt x="223" y="71"/>
                  </a:lnTo>
                  <a:lnTo>
                    <a:pt x="219" y="82"/>
                  </a:lnTo>
                  <a:lnTo>
                    <a:pt x="219" y="82"/>
                  </a:lnTo>
                  <a:lnTo>
                    <a:pt x="226" y="84"/>
                  </a:lnTo>
                  <a:lnTo>
                    <a:pt x="232" y="88"/>
                  </a:lnTo>
                  <a:lnTo>
                    <a:pt x="238" y="90"/>
                  </a:lnTo>
                  <a:lnTo>
                    <a:pt x="242" y="96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3"/>
                  </a:lnTo>
                  <a:lnTo>
                    <a:pt x="251" y="121"/>
                  </a:lnTo>
                  <a:lnTo>
                    <a:pt x="251" y="121"/>
                  </a:lnTo>
                  <a:lnTo>
                    <a:pt x="250" y="128"/>
                  </a:lnTo>
                  <a:lnTo>
                    <a:pt x="249" y="136"/>
                  </a:lnTo>
                  <a:lnTo>
                    <a:pt x="245" y="143"/>
                  </a:lnTo>
                  <a:lnTo>
                    <a:pt x="239" y="148"/>
                  </a:lnTo>
                  <a:lnTo>
                    <a:pt x="234" y="154"/>
                  </a:lnTo>
                  <a:lnTo>
                    <a:pt x="227" y="156"/>
                  </a:lnTo>
                  <a:lnTo>
                    <a:pt x="220" y="159"/>
                  </a:lnTo>
                  <a:lnTo>
                    <a:pt x="212" y="160"/>
                  </a:lnTo>
                  <a:lnTo>
                    <a:pt x="212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97"/>
            <p:cNvSpPr/>
            <p:nvPr/>
          </p:nvSpPr>
          <p:spPr bwMode="auto">
            <a:xfrm>
              <a:off x="6198431" y="5806538"/>
              <a:ext cx="131340" cy="70039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0" y="42"/>
                </a:cxn>
                <a:cxn ang="0">
                  <a:pos x="42" y="0"/>
                </a:cxn>
                <a:cxn ang="0">
                  <a:pos x="84" y="42"/>
                </a:cxn>
                <a:cxn ang="0">
                  <a:pos x="78" y="47"/>
                </a:cxn>
                <a:cxn ang="0">
                  <a:pos x="42" y="11"/>
                </a:cxn>
                <a:cxn ang="0">
                  <a:pos x="5" y="47"/>
                </a:cxn>
              </a:cxnLst>
              <a:rect l="0" t="0" r="r" b="b"/>
              <a:pathLst>
                <a:path w="84" h="47">
                  <a:moveTo>
                    <a:pt x="5" y="47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84" y="42"/>
                  </a:lnTo>
                  <a:lnTo>
                    <a:pt x="78" y="47"/>
                  </a:lnTo>
                  <a:lnTo>
                    <a:pt x="42" y="11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398"/>
            <p:cNvSpPr>
              <a:spLocks noChangeArrowheads="1"/>
            </p:cNvSpPr>
            <p:nvPr/>
          </p:nvSpPr>
          <p:spPr bwMode="auto">
            <a:xfrm>
              <a:off x="6259410" y="5815877"/>
              <a:ext cx="14073" cy="2427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8621" y="2223221"/>
            <a:ext cx="451257" cy="496029"/>
            <a:chOff x="7713525" y="5689801"/>
            <a:chExt cx="351806" cy="396880"/>
          </a:xfrm>
          <a:solidFill>
            <a:schemeClr val="bg1"/>
          </a:solidFill>
        </p:grpSpPr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7713525" y="5811200"/>
              <a:ext cx="112577" cy="275481"/>
            </a:xfrm>
            <a:custGeom>
              <a:avLst/>
              <a:gdLst/>
              <a:ahLst/>
              <a:cxnLst>
                <a:cxn ang="0">
                  <a:pos x="52" y="178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6" y="177"/>
                </a:cxn>
                <a:cxn ang="0">
                  <a:pos x="12" y="175"/>
                </a:cxn>
                <a:cxn ang="0">
                  <a:pos x="7" y="171"/>
                </a:cxn>
                <a:cxn ang="0">
                  <a:pos x="2" y="164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1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1" y="13"/>
                </a:cxn>
                <a:cxn ang="0">
                  <a:pos x="72" y="16"/>
                </a:cxn>
                <a:cxn ang="0">
                  <a:pos x="72" y="21"/>
                </a:cxn>
                <a:cxn ang="0">
                  <a:pos x="72" y="156"/>
                </a:cxn>
                <a:cxn ang="0">
                  <a:pos x="72" y="156"/>
                </a:cxn>
                <a:cxn ang="0">
                  <a:pos x="72" y="162"/>
                </a:cxn>
                <a:cxn ang="0">
                  <a:pos x="71" y="164"/>
                </a:cxn>
                <a:cxn ang="0">
                  <a:pos x="66" y="171"/>
                </a:cxn>
                <a:cxn ang="0">
                  <a:pos x="60" y="175"/>
                </a:cxn>
                <a:cxn ang="0">
                  <a:pos x="56" y="177"/>
                </a:cxn>
                <a:cxn ang="0">
                  <a:pos x="52" y="178"/>
                </a:cxn>
                <a:cxn ang="0">
                  <a:pos x="52" y="178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8" y="12"/>
                </a:cxn>
                <a:cxn ang="0">
                  <a:pos x="14" y="13"/>
                </a:cxn>
                <a:cxn ang="0">
                  <a:pos x="12" y="17"/>
                </a:cxn>
                <a:cxn ang="0">
                  <a:pos x="11" y="21"/>
                </a:cxn>
                <a:cxn ang="0">
                  <a:pos x="11" y="156"/>
                </a:cxn>
                <a:cxn ang="0">
                  <a:pos x="11" y="156"/>
                </a:cxn>
                <a:cxn ang="0">
                  <a:pos x="12" y="160"/>
                </a:cxn>
                <a:cxn ang="0">
                  <a:pos x="14" y="164"/>
                </a:cxn>
                <a:cxn ang="0">
                  <a:pos x="18" y="166"/>
                </a:cxn>
                <a:cxn ang="0">
                  <a:pos x="21" y="167"/>
                </a:cxn>
                <a:cxn ang="0">
                  <a:pos x="52" y="167"/>
                </a:cxn>
                <a:cxn ang="0">
                  <a:pos x="52" y="167"/>
                </a:cxn>
                <a:cxn ang="0">
                  <a:pos x="56" y="166"/>
                </a:cxn>
                <a:cxn ang="0">
                  <a:pos x="58" y="164"/>
                </a:cxn>
                <a:cxn ang="0">
                  <a:pos x="60" y="160"/>
                </a:cxn>
                <a:cxn ang="0">
                  <a:pos x="61" y="156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0" y="17"/>
                </a:cxn>
                <a:cxn ang="0">
                  <a:pos x="58" y="13"/>
                </a:cxn>
                <a:cxn ang="0">
                  <a:pos x="56" y="12"/>
                </a:cxn>
                <a:cxn ang="0">
                  <a:pos x="52" y="10"/>
                </a:cxn>
                <a:cxn ang="0">
                  <a:pos x="21" y="10"/>
                </a:cxn>
              </a:cxnLst>
              <a:rect l="0" t="0" r="r" b="b"/>
              <a:pathLst>
                <a:path w="72" h="178">
                  <a:moveTo>
                    <a:pt x="52" y="178"/>
                  </a:moveTo>
                  <a:lnTo>
                    <a:pt x="21" y="178"/>
                  </a:lnTo>
                  <a:lnTo>
                    <a:pt x="21" y="178"/>
                  </a:lnTo>
                  <a:lnTo>
                    <a:pt x="16" y="177"/>
                  </a:lnTo>
                  <a:lnTo>
                    <a:pt x="12" y="175"/>
                  </a:lnTo>
                  <a:lnTo>
                    <a:pt x="7" y="171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1" y="13"/>
                  </a:lnTo>
                  <a:lnTo>
                    <a:pt x="72" y="16"/>
                  </a:lnTo>
                  <a:lnTo>
                    <a:pt x="72" y="21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66" y="171"/>
                  </a:lnTo>
                  <a:lnTo>
                    <a:pt x="60" y="175"/>
                  </a:lnTo>
                  <a:lnTo>
                    <a:pt x="56" y="177"/>
                  </a:lnTo>
                  <a:lnTo>
                    <a:pt x="52" y="178"/>
                  </a:lnTo>
                  <a:lnTo>
                    <a:pt x="52" y="178"/>
                  </a:lnTo>
                  <a:close/>
                  <a:moveTo>
                    <a:pt x="21" y="10"/>
                  </a:moveTo>
                  <a:lnTo>
                    <a:pt x="21" y="10"/>
                  </a:lnTo>
                  <a:lnTo>
                    <a:pt x="18" y="12"/>
                  </a:lnTo>
                  <a:lnTo>
                    <a:pt x="14" y="13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18" y="166"/>
                  </a:lnTo>
                  <a:lnTo>
                    <a:pt x="21" y="167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6" y="166"/>
                  </a:lnTo>
                  <a:lnTo>
                    <a:pt x="58" y="164"/>
                  </a:lnTo>
                  <a:lnTo>
                    <a:pt x="60" y="160"/>
                  </a:lnTo>
                  <a:lnTo>
                    <a:pt x="61" y="156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21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7835483" y="5689801"/>
              <a:ext cx="107888" cy="396880"/>
            </a:xfrm>
            <a:custGeom>
              <a:avLst/>
              <a:gdLst/>
              <a:ahLst/>
              <a:cxnLst>
                <a:cxn ang="0">
                  <a:pos x="51" y="254"/>
                </a:cxn>
                <a:cxn ang="0">
                  <a:pos x="20" y="254"/>
                </a:cxn>
                <a:cxn ang="0">
                  <a:pos x="20" y="254"/>
                </a:cxn>
                <a:cxn ang="0">
                  <a:pos x="16" y="253"/>
                </a:cxn>
                <a:cxn ang="0">
                  <a:pos x="13" y="251"/>
                </a:cxn>
                <a:cxn ang="0">
                  <a:pos x="7" y="247"/>
                </a:cxn>
                <a:cxn ang="0">
                  <a:pos x="1" y="240"/>
                </a:cxn>
                <a:cxn ang="0">
                  <a:pos x="1" y="238"/>
                </a:cxn>
                <a:cxn ang="0">
                  <a:pos x="0" y="23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7" y="7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1"/>
                </a:cxn>
                <a:cxn ang="0">
                  <a:pos x="59" y="1"/>
                </a:cxn>
                <a:cxn ang="0">
                  <a:pos x="66" y="7"/>
                </a:cxn>
                <a:cxn ang="0">
                  <a:pos x="70" y="14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232"/>
                </a:cxn>
                <a:cxn ang="0">
                  <a:pos x="71" y="232"/>
                </a:cxn>
                <a:cxn ang="0">
                  <a:pos x="71" y="238"/>
                </a:cxn>
                <a:cxn ang="0">
                  <a:pos x="70" y="240"/>
                </a:cxn>
                <a:cxn ang="0">
                  <a:pos x="66" y="247"/>
                </a:cxn>
                <a:cxn ang="0">
                  <a:pos x="59" y="251"/>
                </a:cxn>
                <a:cxn ang="0">
                  <a:pos x="55" y="253"/>
                </a:cxn>
                <a:cxn ang="0">
                  <a:pos x="51" y="254"/>
                </a:cxn>
                <a:cxn ang="0">
                  <a:pos x="51" y="25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17" y="12"/>
                </a:cxn>
                <a:cxn ang="0">
                  <a:pos x="13" y="14"/>
                </a:cxn>
                <a:cxn ang="0">
                  <a:pos x="12" y="18"/>
                </a:cxn>
                <a:cxn ang="0">
                  <a:pos x="11" y="20"/>
                </a:cxn>
                <a:cxn ang="0">
                  <a:pos x="11" y="232"/>
                </a:cxn>
                <a:cxn ang="0">
                  <a:pos x="11" y="232"/>
                </a:cxn>
                <a:cxn ang="0">
                  <a:pos x="12" y="236"/>
                </a:cxn>
                <a:cxn ang="0">
                  <a:pos x="13" y="240"/>
                </a:cxn>
                <a:cxn ang="0">
                  <a:pos x="17" y="242"/>
                </a:cxn>
                <a:cxn ang="0">
                  <a:pos x="20" y="243"/>
                </a:cxn>
                <a:cxn ang="0">
                  <a:pos x="51" y="243"/>
                </a:cxn>
                <a:cxn ang="0">
                  <a:pos x="51" y="243"/>
                </a:cxn>
                <a:cxn ang="0">
                  <a:pos x="55" y="242"/>
                </a:cxn>
                <a:cxn ang="0">
                  <a:pos x="58" y="240"/>
                </a:cxn>
                <a:cxn ang="0">
                  <a:pos x="59" y="236"/>
                </a:cxn>
                <a:cxn ang="0">
                  <a:pos x="61" y="232"/>
                </a:cxn>
                <a:cxn ang="0">
                  <a:pos x="61" y="20"/>
                </a:cxn>
                <a:cxn ang="0">
                  <a:pos x="61" y="20"/>
                </a:cxn>
                <a:cxn ang="0">
                  <a:pos x="59" y="18"/>
                </a:cxn>
                <a:cxn ang="0">
                  <a:pos x="58" y="14"/>
                </a:cxn>
                <a:cxn ang="0">
                  <a:pos x="55" y="12"/>
                </a:cxn>
                <a:cxn ang="0">
                  <a:pos x="51" y="11"/>
                </a:cxn>
                <a:cxn ang="0">
                  <a:pos x="20" y="11"/>
                </a:cxn>
              </a:cxnLst>
              <a:rect l="0" t="0" r="r" b="b"/>
              <a:pathLst>
                <a:path w="71" h="254">
                  <a:moveTo>
                    <a:pt x="51" y="254"/>
                  </a:moveTo>
                  <a:lnTo>
                    <a:pt x="20" y="254"/>
                  </a:lnTo>
                  <a:lnTo>
                    <a:pt x="20" y="254"/>
                  </a:lnTo>
                  <a:lnTo>
                    <a:pt x="16" y="253"/>
                  </a:lnTo>
                  <a:lnTo>
                    <a:pt x="13" y="251"/>
                  </a:lnTo>
                  <a:lnTo>
                    <a:pt x="7" y="247"/>
                  </a:lnTo>
                  <a:lnTo>
                    <a:pt x="1" y="240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6" y="7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6" y="247"/>
                  </a:lnTo>
                  <a:lnTo>
                    <a:pt x="59" y="251"/>
                  </a:lnTo>
                  <a:lnTo>
                    <a:pt x="55" y="253"/>
                  </a:lnTo>
                  <a:lnTo>
                    <a:pt x="51" y="254"/>
                  </a:lnTo>
                  <a:lnTo>
                    <a:pt x="51" y="254"/>
                  </a:lnTo>
                  <a:close/>
                  <a:moveTo>
                    <a:pt x="20" y="11"/>
                  </a:moveTo>
                  <a:lnTo>
                    <a:pt x="20" y="11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2" y="236"/>
                  </a:lnTo>
                  <a:lnTo>
                    <a:pt x="13" y="240"/>
                  </a:lnTo>
                  <a:lnTo>
                    <a:pt x="17" y="242"/>
                  </a:lnTo>
                  <a:lnTo>
                    <a:pt x="20" y="243"/>
                  </a:lnTo>
                  <a:lnTo>
                    <a:pt x="51" y="243"/>
                  </a:lnTo>
                  <a:lnTo>
                    <a:pt x="51" y="243"/>
                  </a:lnTo>
                  <a:lnTo>
                    <a:pt x="55" y="242"/>
                  </a:lnTo>
                  <a:lnTo>
                    <a:pt x="58" y="240"/>
                  </a:lnTo>
                  <a:lnTo>
                    <a:pt x="59" y="236"/>
                  </a:lnTo>
                  <a:lnTo>
                    <a:pt x="61" y="232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4"/>
                  </a:lnTo>
                  <a:lnTo>
                    <a:pt x="55" y="12"/>
                  </a:lnTo>
                  <a:lnTo>
                    <a:pt x="51" y="11"/>
                  </a:ln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12"/>
            <p:cNvSpPr>
              <a:spLocks noEditPoints="1"/>
            </p:cNvSpPr>
            <p:nvPr/>
          </p:nvSpPr>
          <p:spPr bwMode="auto">
            <a:xfrm>
              <a:off x="7952754" y="5881235"/>
              <a:ext cx="112577" cy="20544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0" y="132"/>
                </a:cxn>
                <a:cxn ang="0">
                  <a:pos x="20" y="132"/>
                </a:cxn>
                <a:cxn ang="0">
                  <a:pos x="16" y="131"/>
                </a:cxn>
                <a:cxn ang="0">
                  <a:pos x="13" y="129"/>
                </a:cxn>
                <a:cxn ang="0">
                  <a:pos x="6" y="125"/>
                </a:cxn>
                <a:cxn ang="0">
                  <a:pos x="1" y="118"/>
                </a:cxn>
                <a:cxn ang="0">
                  <a:pos x="1" y="116"/>
                </a:cxn>
                <a:cxn ang="0">
                  <a:pos x="0" y="11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0"/>
                </a:cxn>
                <a:cxn ang="0">
                  <a:pos x="59" y="1"/>
                </a:cxn>
                <a:cxn ang="0">
                  <a:pos x="66" y="5"/>
                </a:cxn>
                <a:cxn ang="0">
                  <a:pos x="70" y="12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110"/>
                </a:cxn>
                <a:cxn ang="0">
                  <a:pos x="71" y="110"/>
                </a:cxn>
                <a:cxn ang="0">
                  <a:pos x="71" y="116"/>
                </a:cxn>
                <a:cxn ang="0">
                  <a:pos x="70" y="118"/>
                </a:cxn>
                <a:cxn ang="0">
                  <a:pos x="66" y="125"/>
                </a:cxn>
                <a:cxn ang="0">
                  <a:pos x="59" y="129"/>
                </a:cxn>
                <a:cxn ang="0">
                  <a:pos x="55" y="131"/>
                </a:cxn>
                <a:cxn ang="0">
                  <a:pos x="51" y="132"/>
                </a:cxn>
                <a:cxn ang="0">
                  <a:pos x="51" y="13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7" y="12"/>
                </a:cxn>
                <a:cxn ang="0">
                  <a:pos x="13" y="13"/>
                </a:cxn>
                <a:cxn ang="0">
                  <a:pos x="12" y="16"/>
                </a:cxn>
                <a:cxn ang="0">
                  <a:pos x="10" y="20"/>
                </a:cxn>
                <a:cxn ang="0">
                  <a:pos x="10" y="110"/>
                </a:cxn>
                <a:cxn ang="0">
                  <a:pos x="10" y="110"/>
                </a:cxn>
                <a:cxn ang="0">
                  <a:pos x="12" y="114"/>
                </a:cxn>
                <a:cxn ang="0">
                  <a:pos x="13" y="118"/>
                </a:cxn>
                <a:cxn ang="0">
                  <a:pos x="17" y="120"/>
                </a:cxn>
                <a:cxn ang="0">
                  <a:pos x="20" y="121"/>
                </a:cxn>
                <a:cxn ang="0">
                  <a:pos x="51" y="121"/>
                </a:cxn>
                <a:cxn ang="0">
                  <a:pos x="51" y="121"/>
                </a:cxn>
                <a:cxn ang="0">
                  <a:pos x="55" y="120"/>
                </a:cxn>
                <a:cxn ang="0">
                  <a:pos x="58" y="118"/>
                </a:cxn>
                <a:cxn ang="0">
                  <a:pos x="60" y="114"/>
                </a:cxn>
                <a:cxn ang="0">
                  <a:pos x="60" y="110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60" y="16"/>
                </a:cxn>
                <a:cxn ang="0">
                  <a:pos x="58" y="13"/>
                </a:cxn>
                <a:cxn ang="0">
                  <a:pos x="55" y="12"/>
                </a:cxn>
                <a:cxn ang="0">
                  <a:pos x="51" y="10"/>
                </a:cxn>
                <a:cxn ang="0">
                  <a:pos x="20" y="10"/>
                </a:cxn>
              </a:cxnLst>
              <a:rect l="0" t="0" r="r" b="b"/>
              <a:pathLst>
                <a:path w="71" h="132">
                  <a:moveTo>
                    <a:pt x="51" y="132"/>
                  </a:moveTo>
                  <a:lnTo>
                    <a:pt x="20" y="132"/>
                  </a:lnTo>
                  <a:lnTo>
                    <a:pt x="20" y="132"/>
                  </a:lnTo>
                  <a:lnTo>
                    <a:pt x="16" y="131"/>
                  </a:lnTo>
                  <a:lnTo>
                    <a:pt x="13" y="129"/>
                  </a:lnTo>
                  <a:lnTo>
                    <a:pt x="6" y="125"/>
                  </a:lnTo>
                  <a:lnTo>
                    <a:pt x="1" y="118"/>
                  </a:lnTo>
                  <a:lnTo>
                    <a:pt x="1" y="116"/>
                  </a:lnTo>
                  <a:lnTo>
                    <a:pt x="0" y="11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1"/>
                  </a:lnTo>
                  <a:lnTo>
                    <a:pt x="66" y="5"/>
                  </a:lnTo>
                  <a:lnTo>
                    <a:pt x="70" y="12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110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0" y="118"/>
                  </a:lnTo>
                  <a:lnTo>
                    <a:pt x="66" y="125"/>
                  </a:lnTo>
                  <a:lnTo>
                    <a:pt x="59" y="129"/>
                  </a:lnTo>
                  <a:lnTo>
                    <a:pt x="55" y="131"/>
                  </a:lnTo>
                  <a:lnTo>
                    <a:pt x="51" y="132"/>
                  </a:lnTo>
                  <a:lnTo>
                    <a:pt x="51" y="132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7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12" y="114"/>
                  </a:lnTo>
                  <a:lnTo>
                    <a:pt x="13" y="118"/>
                  </a:lnTo>
                  <a:lnTo>
                    <a:pt x="17" y="120"/>
                  </a:lnTo>
                  <a:lnTo>
                    <a:pt x="20" y="121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5" y="120"/>
                  </a:lnTo>
                  <a:lnTo>
                    <a:pt x="58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3"/>
                  </a:lnTo>
                  <a:lnTo>
                    <a:pt x="55" y="12"/>
                  </a:lnTo>
                  <a:lnTo>
                    <a:pt x="51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86567" y="1920758"/>
            <a:ext cx="5095165" cy="3245837"/>
            <a:chOff x="5550089" y="1893463"/>
            <a:chExt cx="5095165" cy="3245837"/>
          </a:xfrm>
          <a:blipFill dpi="0" rotWithShape="1">
            <a:blip r:embed="rId1"/>
            <a:srcRect/>
            <a:stretch>
              <a:fillRect t="-6000"/>
            </a:stretch>
          </a:blipFill>
        </p:grpSpPr>
        <p:sp>
          <p:nvSpPr>
            <p:cNvPr id="2" name="六边形 1"/>
            <p:cNvSpPr/>
            <p:nvPr/>
          </p:nvSpPr>
          <p:spPr>
            <a:xfrm>
              <a:off x="7498079" y="189346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六边形 2"/>
            <p:cNvSpPr/>
            <p:nvPr/>
          </p:nvSpPr>
          <p:spPr>
            <a:xfrm>
              <a:off x="8488552" y="2430626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>
              <a:off x="6518592" y="2453484"/>
              <a:ext cx="1164400" cy="1028611"/>
            </a:xfrm>
            <a:prstGeom prst="hexagon">
              <a:avLst/>
            </a:prstGeom>
            <a:solidFill>
              <a:srgbClr val="B62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7509064" y="2990648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529577" y="355066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>
              <a:off x="7520049" y="4087832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8490381" y="352780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/>
            <p:nvPr/>
          </p:nvSpPr>
          <p:spPr>
            <a:xfrm>
              <a:off x="9480854" y="406497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9469868" y="29677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1075" y="41106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5550089" y="3013505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六边形 12"/>
          <p:cNvSpPr/>
          <p:nvPr/>
        </p:nvSpPr>
        <p:spPr>
          <a:xfrm>
            <a:off x="7085311" y="1897901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719856" y="2412202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745863" y="4652290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7782850" y="1023581"/>
            <a:ext cx="504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311957" y="5498038"/>
            <a:ext cx="487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684" y="2657036"/>
            <a:ext cx="3185895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B620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endParaRPr lang="zh-CN" altLang="en-US" sz="4800" b="1" dirty="0">
              <a:solidFill>
                <a:srgbClr val="B6202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5980" y="3512210"/>
            <a:ext cx="340417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182E60"/>
                </a:solidFill>
                <a:effectLst>
                  <a:outerShdw dist="25400" dir="19200000" algn="l" rotWithShape="0">
                    <a:srgbClr val="E1DDD5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 POWER POINT</a:t>
            </a:r>
            <a:endParaRPr lang="zh-CN" altLang="en-US" sz="1600" b="1" dirty="0">
              <a:solidFill>
                <a:srgbClr val="182E60"/>
              </a:solidFill>
              <a:effectLst>
                <a:outerShdw dist="25400" dir="19200000" algn="l" rotWithShape="0">
                  <a:srgbClr val="E1DDD5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8712" y="3931174"/>
            <a:ext cx="42813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</a:t>
            </a:r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A designer can use default text to simulate what text would look like. </a:t>
            </a:r>
            <a:endParaRPr lang="zh-CN" altLang="en-US" sz="1200" dirty="0">
              <a:solidFill>
                <a:srgbClr val="182E60"/>
              </a:solidFill>
            </a:endParaRPr>
          </a:p>
          <a:p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200" dirty="0">
              <a:solidFill>
                <a:srgbClr val="182E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演示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1023638" y="3054326"/>
            <a:ext cx="1378995" cy="1545306"/>
            <a:chOff x="5776018" y="1601281"/>
            <a:chExt cx="1112102" cy="1257309"/>
          </a:xfrm>
        </p:grpSpPr>
        <p:sp>
          <p:nvSpPr>
            <p:cNvPr id="3" name="Text Placeholder 3"/>
            <p:cNvSpPr txBox="1"/>
            <p:nvPr/>
          </p:nvSpPr>
          <p:spPr>
            <a:xfrm>
              <a:off x="6083862" y="1601281"/>
              <a:ext cx="496418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rgbClr val="B6202C"/>
                  </a:solidFill>
                </a:rPr>
                <a:t>第一步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4" name="Text Placeholder 3"/>
            <p:cNvSpPr txBox="1"/>
            <p:nvPr/>
          </p:nvSpPr>
          <p:spPr>
            <a:xfrm>
              <a:off x="5776018" y="1806840"/>
              <a:ext cx="1112102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3531115" y="3055940"/>
            <a:ext cx="1413840" cy="1542080"/>
            <a:chOff x="5776018" y="1540321"/>
            <a:chExt cx="1140204" cy="1254684"/>
          </a:xfrm>
        </p:grpSpPr>
        <p:sp>
          <p:nvSpPr>
            <p:cNvPr id="6" name="Text Placeholder 3"/>
            <p:cNvSpPr txBox="1"/>
            <p:nvPr/>
          </p:nvSpPr>
          <p:spPr>
            <a:xfrm>
              <a:off x="6097912" y="1540321"/>
              <a:ext cx="496418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rgbClr val="B6202C"/>
                  </a:solidFill>
                </a:rPr>
                <a:t>第二步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7" name="Text Placeholder 3"/>
            <p:cNvSpPr txBox="1"/>
            <p:nvPr/>
          </p:nvSpPr>
          <p:spPr>
            <a:xfrm>
              <a:off x="5776018" y="1743255"/>
              <a:ext cx="1140204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6104750" y="3067528"/>
            <a:ext cx="1428642" cy="1528522"/>
            <a:chOff x="5776018" y="1537993"/>
            <a:chExt cx="1152141" cy="1243653"/>
          </a:xfrm>
        </p:grpSpPr>
        <p:sp>
          <p:nvSpPr>
            <p:cNvPr id="9" name="Text Placeholder 3"/>
            <p:cNvSpPr txBox="1"/>
            <p:nvPr/>
          </p:nvSpPr>
          <p:spPr>
            <a:xfrm>
              <a:off x="6103879" y="1537993"/>
              <a:ext cx="496418" cy="20033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rgbClr val="B6202C"/>
                  </a:solidFill>
                </a:rPr>
                <a:t>第三步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10" name="Text Placeholder 3"/>
            <p:cNvSpPr txBox="1"/>
            <p:nvPr/>
          </p:nvSpPr>
          <p:spPr>
            <a:xfrm>
              <a:off x="5776018" y="1729896"/>
              <a:ext cx="1152141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8653310" y="3072254"/>
            <a:ext cx="1384485" cy="1519066"/>
            <a:chOff x="5776018" y="1545687"/>
            <a:chExt cx="1116530" cy="1235959"/>
          </a:xfrm>
        </p:grpSpPr>
        <p:sp>
          <p:nvSpPr>
            <p:cNvPr id="12" name="Text Placeholder 3"/>
            <p:cNvSpPr txBox="1"/>
            <p:nvPr/>
          </p:nvSpPr>
          <p:spPr>
            <a:xfrm>
              <a:off x="6107404" y="1545687"/>
              <a:ext cx="453758" cy="18369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zh-CN" altLang="en-US" sz="1465" dirty="0" smtClean="0">
                  <a:solidFill>
                    <a:srgbClr val="B6202C"/>
                  </a:solidFill>
                </a:rPr>
                <a:t>第四步</a:t>
              </a:r>
              <a:endParaRPr lang="en-US" sz="1465" dirty="0">
                <a:solidFill>
                  <a:srgbClr val="B6202C"/>
                </a:solidFill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5776018" y="1729896"/>
              <a:ext cx="1116530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Chevron 42"/>
          <p:cNvSpPr/>
          <p:nvPr/>
        </p:nvSpPr>
        <p:spPr>
          <a:xfrm>
            <a:off x="2587284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5" name="Chevron 63"/>
          <p:cNvSpPr/>
          <p:nvPr/>
        </p:nvSpPr>
        <p:spPr>
          <a:xfrm>
            <a:off x="512827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6" name="Chevron 67"/>
          <p:cNvSpPr/>
          <p:nvPr/>
        </p:nvSpPr>
        <p:spPr>
          <a:xfrm>
            <a:off x="767683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7" name="Chevron 86"/>
          <p:cNvSpPr/>
          <p:nvPr/>
        </p:nvSpPr>
        <p:spPr>
          <a:xfrm>
            <a:off x="10254753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9" name="Oval 41"/>
          <p:cNvSpPr>
            <a:spLocks noChangeAspect="1"/>
          </p:cNvSpPr>
          <p:nvPr/>
        </p:nvSpPr>
        <p:spPr>
          <a:xfrm>
            <a:off x="2461574" y="3259447"/>
            <a:ext cx="804130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2" name="Oval 52"/>
          <p:cNvSpPr>
            <a:spLocks noChangeAspect="1"/>
          </p:cNvSpPr>
          <p:nvPr/>
        </p:nvSpPr>
        <p:spPr>
          <a:xfrm>
            <a:off x="5026243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5" name="Oval 56"/>
          <p:cNvSpPr>
            <a:spLocks noChangeAspect="1"/>
          </p:cNvSpPr>
          <p:nvPr/>
        </p:nvSpPr>
        <p:spPr>
          <a:xfrm>
            <a:off x="7578131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8" name="Oval 68"/>
          <p:cNvSpPr>
            <a:spLocks noChangeAspect="1"/>
          </p:cNvSpPr>
          <p:nvPr/>
        </p:nvSpPr>
        <p:spPr>
          <a:xfrm>
            <a:off x="10134426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30" name="Arc 72"/>
          <p:cNvSpPr/>
          <p:nvPr/>
        </p:nvSpPr>
        <p:spPr>
          <a:xfrm rot="19051047">
            <a:off x="2998100" y="2353339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1" name="Arc 73"/>
          <p:cNvSpPr/>
          <p:nvPr/>
        </p:nvSpPr>
        <p:spPr>
          <a:xfrm rot="13500000" flipH="1">
            <a:off x="5597647" y="302488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2" name="Arc 74"/>
          <p:cNvSpPr/>
          <p:nvPr/>
        </p:nvSpPr>
        <p:spPr>
          <a:xfrm rot="19051047">
            <a:off x="8337634" y="237694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3" name="Freeform 78"/>
          <p:cNvSpPr/>
          <p:nvPr/>
        </p:nvSpPr>
        <p:spPr bwMode="auto">
          <a:xfrm>
            <a:off x="10419455" y="3454094"/>
            <a:ext cx="234074" cy="43045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4" name="Freeform 154"/>
          <p:cNvSpPr/>
          <p:nvPr/>
        </p:nvSpPr>
        <p:spPr bwMode="auto">
          <a:xfrm>
            <a:off x="7748128" y="3529191"/>
            <a:ext cx="502747" cy="3281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41"/>
          <p:cNvSpPr>
            <a:spLocks noEditPoints="1"/>
          </p:cNvSpPr>
          <p:nvPr/>
        </p:nvSpPr>
        <p:spPr bwMode="auto">
          <a:xfrm>
            <a:off x="2639490" y="3532530"/>
            <a:ext cx="464452" cy="297169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65"/>
          <p:cNvSpPr>
            <a:spLocks noEditPoints="1"/>
          </p:cNvSpPr>
          <p:nvPr/>
        </p:nvSpPr>
        <p:spPr bwMode="auto">
          <a:xfrm>
            <a:off x="5246246" y="3484643"/>
            <a:ext cx="414895" cy="39949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197780" y="3852820"/>
            <a:ext cx="925149" cy="3247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7617641" y="3138947"/>
            <a:ext cx="925149" cy="3247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3999088" y="3040855"/>
            <a:ext cx="634781" cy="222834"/>
          </a:xfrm>
          <a:prstGeom prst="rect">
            <a:avLst/>
          </a:prstGeom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903587" y="1939856"/>
            <a:ext cx="2184811" cy="2392529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321295" y="1828800"/>
            <a:ext cx="1472382" cy="165621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73535" y="1982772"/>
            <a:ext cx="1665736" cy="179834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481786" y="1980799"/>
            <a:ext cx="1888817" cy="2120112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8721" y="4908072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1554" y="4519676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7014" y="4026655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7143" y="3638258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2649" y="4393580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5482" y="4005184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6933" y="4669678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79766" y="4281282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50879" y="4144012"/>
            <a:ext cx="925149" cy="3247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4321295" y="5320936"/>
            <a:ext cx="666837" cy="234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5206555" y="4905830"/>
            <a:ext cx="925149" cy="324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343001" y="1791239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607218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4191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43001" y="3734918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07218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34191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534101" y="2853856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710723" y="3068796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4820414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55"/>
          <p:cNvSpPr txBox="1"/>
          <p:nvPr/>
        </p:nvSpPr>
        <p:spPr>
          <a:xfrm>
            <a:off x="8025291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153410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Box 65"/>
          <p:cNvSpPr txBox="1"/>
          <p:nvPr/>
        </p:nvSpPr>
        <p:spPr>
          <a:xfrm>
            <a:off x="4820414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TextBox 70"/>
          <p:cNvSpPr txBox="1"/>
          <p:nvPr/>
        </p:nvSpPr>
        <p:spPr>
          <a:xfrm>
            <a:off x="802529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Freeform 245"/>
          <p:cNvSpPr/>
          <p:nvPr/>
        </p:nvSpPr>
        <p:spPr bwMode="auto">
          <a:xfrm>
            <a:off x="2592970" y="2032483"/>
            <a:ext cx="406691" cy="4119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70498" y="2005968"/>
            <a:ext cx="454225" cy="46012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563985" y="4056359"/>
            <a:ext cx="464661" cy="35302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74694" y="4020802"/>
            <a:ext cx="415867" cy="42412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105604" y="1969272"/>
            <a:ext cx="363801" cy="53839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101484" y="4056359"/>
            <a:ext cx="372044" cy="3530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934403" y="3060270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8164309" y="306026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710724" y="5085107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4956500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8164309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ttp://www.92ppt.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3362</Words>
  <Application>WPS 演示</Application>
  <PresentationFormat>宽屏</PresentationFormat>
  <Paragraphs>247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方正静蕾简体</vt:lpstr>
      <vt:lpstr>方正兰亭粗黑简体</vt:lpstr>
      <vt:lpstr>造字工房悦黑体验版纤细体</vt:lpstr>
      <vt:lpstr>华文细黑</vt:lpstr>
      <vt:lpstr>Dotum</vt:lpstr>
      <vt:lpstr>Calibri Light</vt:lpstr>
      <vt:lpstr>微软雅黑</vt:lpstr>
      <vt:lpstr>Arial Rounded MT Bold</vt:lpstr>
      <vt:lpstr>黑体</vt:lpstr>
      <vt:lpstr>Calibri</vt:lpstr>
      <vt:lpstr>Arial Unicode MS</vt:lpstr>
      <vt:lpstr>Malgun Gothic</vt:lpstr>
      <vt:lpstr>http://www.92ppt..net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A尚设计素材https://shop581232164.taobao.com/</Company>
  <LinksUpToDate>false</LinksUpToDate>
  <SharedDoc>false</SharedDoc>
  <HyperlinksChanged>false</HyperlinksChanged>
  <AppVersion>14.0000</AppVersion>
  <Manager>A尚设计素材https://shop581232164.taobao.com/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creator>A尚设计素材https://shop581232164.taobao.com/</dc:creator>
  <cp:keywords>A尚设计素材https:/shop581232164.taobao.com</cp:keywords>
  <dc:description>A尚设计素材https://shop581232164.taobao.com/</dc:description>
  <cp:lastModifiedBy>xckkf</cp:lastModifiedBy>
  <cp:revision>5</cp:revision>
  <dcterms:created xsi:type="dcterms:W3CDTF">2016-02-19T05:55:00Z</dcterms:created>
  <dcterms:modified xsi:type="dcterms:W3CDTF">2024-02-16T18:28:44Z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