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3" r:id="rId7"/>
    <p:sldId id="264" r:id="rId8"/>
    <p:sldId id="265" r:id="rId9"/>
    <p:sldId id="266" r:id="rId10"/>
    <p:sldId id="267" r:id="rId11"/>
    <p:sldId id="259" r:id="rId12"/>
    <p:sldId id="269" r:id="rId13"/>
    <p:sldId id="270" r:id="rId14"/>
    <p:sldId id="271" r:id="rId15"/>
    <p:sldId id="272" r:id="rId16"/>
    <p:sldId id="273" r:id="rId17"/>
    <p:sldId id="260" r:id="rId18"/>
    <p:sldId id="268" r:id="rId19"/>
    <p:sldId id="274" r:id="rId20"/>
    <p:sldId id="275" r:id="rId21"/>
    <p:sldId id="276" r:id="rId22"/>
    <p:sldId id="277" r:id="rId23"/>
    <p:sldId id="261" r:id="rId24"/>
    <p:sldId id="278" r:id="rId25"/>
    <p:sldId id="279" r:id="rId26"/>
    <p:sldId id="280" r:id="rId27"/>
    <p:sldId id="281" r:id="rId28"/>
    <p:sldId id="282" r:id="rId29"/>
    <p:sldId id="262" r:id="rId30"/>
  </p:sldIdLst>
  <p:sldSz cx="12192000" cy="6858000"/>
  <p:notesSz cx="6858000" cy="9144000"/>
  <p:defaultTextStyle>
    <a:defPPr>
      <a:defRPr lang="zh-CN"/>
    </a:defPPr>
    <a:lvl1pPr algn="l" defTabSz="121793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pitchFamily="34" charset="-122"/>
        <a:cs typeface="+mn-cs"/>
      </a:defRPr>
    </a:lvl1pPr>
    <a:lvl2pPr marL="608330" indent="-151130" algn="l" defTabSz="121793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pitchFamily="34" charset="-122"/>
        <a:cs typeface="+mn-cs"/>
      </a:defRPr>
    </a:lvl2pPr>
    <a:lvl3pPr marL="1217930" indent="-303530" algn="l" defTabSz="121793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pitchFamily="34" charset="-122"/>
        <a:cs typeface="+mn-cs"/>
      </a:defRPr>
    </a:lvl3pPr>
    <a:lvl4pPr marL="1827530" indent="-455930" algn="l" defTabSz="121793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pitchFamily="34" charset="-122"/>
        <a:cs typeface="+mn-cs"/>
      </a:defRPr>
    </a:lvl4pPr>
    <a:lvl5pPr marL="2437130" indent="-608330" algn="l" defTabSz="1217930" rtl="0" eaLnBrk="0" fontAlgn="base" hangingPunct="0">
      <a:spcBef>
        <a:spcPct val="0"/>
      </a:spcBef>
      <a:spcAft>
        <a:spcPct val="0"/>
      </a:spcAft>
      <a:defRPr sz="2400"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sz="2400"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sz="2400"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sz="2400"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sz="2400"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534F"/>
    <a:srgbClr val="A33E3B"/>
    <a:srgbClr val="784A4F"/>
    <a:srgbClr val="684045"/>
    <a:srgbClr val="DE5753"/>
    <a:srgbClr val="7F7F7F"/>
    <a:srgbClr val="E57A77"/>
    <a:srgbClr val="DC2C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988" autoAdjust="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200"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200" eaLnBrk="1" fontAlgn="auto" hangingPunct="1">
              <a:spcBef>
                <a:spcPts val="0"/>
              </a:spcBef>
              <a:spcAft>
                <a:spcPts val="0"/>
              </a:spcAft>
              <a:defRPr sz="1200" smtClean="0">
                <a:latin typeface="+mn-lt"/>
                <a:ea typeface="+mn-ea"/>
              </a:defRPr>
            </a:lvl1pPr>
          </a:lstStyle>
          <a:p>
            <a:pPr>
              <a:defRPr/>
            </a:pPr>
            <a:fld id="{9AC06C36-C129-43EE-B217-249B43A9E07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200"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200" eaLnBrk="1" fontAlgn="auto" hangingPunct="1">
              <a:spcBef>
                <a:spcPts val="0"/>
              </a:spcBef>
              <a:spcAft>
                <a:spcPts val="0"/>
              </a:spcAft>
              <a:defRPr sz="1200" smtClean="0">
                <a:latin typeface="+mn-lt"/>
                <a:ea typeface="+mn-ea"/>
              </a:defRPr>
            </a:lvl1pPr>
          </a:lstStyle>
          <a:p>
            <a:pPr>
              <a:defRPr/>
            </a:pPr>
            <a:fld id="{2F658D6D-AB6D-4F7E-84F4-F1A1FC08FF5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01BC4867-0D92-421B-9C54-E036684F7225}"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58A9F9A8-CEF3-4E0F-BBB8-A7818F99674D}"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B0EB138C-5A8C-4A37-8052-7CC53964E7D4}"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F4B0F04A-D8F2-4B8B-9A39-C1EC18C32E2A}"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7F03E6BA-3F25-4D34-A6E3-B5A01B374F07}"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99EA1B31-8BAC-44AF-AEC8-795F1FB6F0D7}"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5878CC0C-F544-44BC-B6F4-03D5C50F8FD4}"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47C17EBC-C0FB-4254-8F05-0CDB460DAE1E}"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3572B1A-7B2B-419E-82CA-DF19DECDDF86}"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F3A263F5-2B64-4DC6-9B59-0550576527C8}"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EF4248E7-3F66-4537-AB9E-19BB5031F832}"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B3D1F234-31A2-4C40-B664-20FA4315A90E}"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ED6A18F2-766F-4FEF-9887-B05D9F1B826B}"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4AE32DE-04ED-435E-BE2A-2663C9565A55}"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07B8F3C6-2A1C-477B-9241-CF518B713E3A}"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F95CCEA6-DDF1-4323-971E-103ADE274A09}"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4076639-78A8-4DC7-A61D-F8961D2C0EB9}"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17D87D28-5912-44F6-9D50-75AC55FACB88}"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9AAB71C6-6E2C-465C-8816-ABD1D5C87A7F}"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F281EEC-E077-483D-B9BF-DE9043CD9443}"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27DC5856-6496-4229-B0A4-C23B0B04D734}"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6E022741-8E00-45D0-B1A9-F3D3ABE0D740}"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0CE6789-C64B-4D58-B674-A5FD5663C4BB}"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0C42D23-037A-4E95-87B1-0DFC0152412D}"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5301C3D1-0715-45B7-B6C9-52FB34297784}"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8828D625-DE23-4AED-ABF3-6FFFC47AC9FD}"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defTabSz="1217930" fontAlgn="base">
              <a:spcBef>
                <a:spcPct val="0"/>
              </a:spcBef>
              <a:spcAft>
                <a:spcPct val="0"/>
              </a:spcAft>
            </a:pPr>
            <a:fld id="{EDF24816-B861-4749-9CD6-89F30281106E}" type="slidenum">
              <a:rPr lang="zh-CN" altLang="en-US" sz="1200">
                <a:latin typeface="等线" panose="02010600030101010101" pitchFamily="2" charset="-122"/>
                <a:ea typeface="等线" panose="02010600030101010101" pitchFamily="2" charset="-122"/>
              </a:rPr>
            </a:fld>
            <a:endParaRPr lang="zh-CN" altLang="en-US" sz="1200">
              <a:latin typeface="等线" panose="02010600030101010101" pitchFamily="2" charset="-122"/>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KSO_CT2"/>
          <p:cNvSpPr>
            <a:spLocks noGrp="1"/>
          </p:cNvSpPr>
          <p:nvPr>
            <p:ph type="subTitle" idx="1"/>
          </p:nvPr>
        </p:nvSpPr>
        <p:spPr>
          <a:xfrm>
            <a:off x="1941863" y="4979702"/>
            <a:ext cx="8569529" cy="467211"/>
          </a:xfrm>
          <a:noFill/>
        </p:spPr>
        <p:txBody>
          <a:bodyPr>
            <a:noAutofit/>
          </a:bodyPr>
          <a:lstStyle>
            <a:lvl1pPr marL="0" indent="0" algn="ctr">
              <a:buNone/>
              <a:defRPr sz="1800">
                <a:solidFill>
                  <a:srgbClr val="6499AA"/>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dirty="0"/>
          </a:p>
        </p:txBody>
      </p:sp>
      <p:sp>
        <p:nvSpPr>
          <p:cNvPr id="7" name="KSO_CT1"/>
          <p:cNvSpPr>
            <a:spLocks noGrp="1"/>
          </p:cNvSpPr>
          <p:nvPr>
            <p:ph type="title"/>
          </p:nvPr>
        </p:nvSpPr>
        <p:spPr>
          <a:xfrm>
            <a:off x="3120571" y="3018971"/>
            <a:ext cx="6212115" cy="1051291"/>
          </a:xfrm>
        </p:spPr>
        <p:txBody>
          <a:bodyPr>
            <a:noAutofit/>
          </a:bodyPr>
          <a:lstStyle>
            <a:lvl1pPr algn="ctr">
              <a:defRPr sz="3200" baseline="0">
                <a:solidFill>
                  <a:srgbClr val="733C30"/>
                </a:solidFill>
                <a:effectLst/>
                <a:latin typeface="+mj-lt"/>
              </a:defRPr>
            </a:lvl1pPr>
          </a:lstStyle>
          <a:p>
            <a:r>
              <a:rPr lang="zh-CN" altLang="en-US" smtClean="0"/>
              <a:t>单击此处编辑母版标题样式</a:t>
            </a:r>
            <a:endParaRPr lang="zh-CN" altLang="en-US" dirty="0"/>
          </a:p>
        </p:txBody>
      </p:sp>
      <p:sp>
        <p:nvSpPr>
          <p:cNvPr id="5" name="KSO_FD"/>
          <p:cNvSpPr>
            <a:spLocks noGrp="1"/>
          </p:cNvSpPr>
          <p:nvPr>
            <p:ph type="dt" sz="half" idx="10"/>
          </p:nvPr>
        </p:nvSpPr>
        <p:spPr/>
        <p:txBody>
          <a:bodyPr/>
          <a:lstStyle>
            <a:lvl1pPr>
              <a:defRPr/>
            </a:lvl1pPr>
          </a:lstStyle>
          <a:p>
            <a:pPr>
              <a:defRPr/>
            </a:pPr>
            <a:fld id="{48558B24-3432-460C-851A-2690EEB83D79}" type="datetimeFigureOut">
              <a:rPr lang="zh-CN" altLang="en-US"/>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8" name="KSO_FN"/>
          <p:cNvSpPr>
            <a:spLocks noGrp="1"/>
          </p:cNvSpPr>
          <p:nvPr>
            <p:ph type="sldNum" sz="quarter" idx="12"/>
          </p:nvPr>
        </p:nvSpPr>
        <p:spPr/>
        <p:txBody>
          <a:bodyPr/>
          <a:lstStyle>
            <a:lvl1pPr>
              <a:defRPr/>
            </a:lvl1pPr>
          </a:lstStyle>
          <a:p>
            <a:pPr>
              <a:defRPr/>
            </a:pPr>
            <a:fld id="{6C75E001-05BE-4738-87D8-1C1FCF8F801F}" type="slidenum">
              <a:rPr lang="zh-CN" altLang="en-US"/>
            </a:fld>
            <a:endParaRPr lang="zh-CN" altLang="en-US"/>
          </a:p>
        </p:txBody>
      </p:sp>
    </p:spTree>
  </p:cSld>
  <p:clrMapOvr>
    <a:masterClrMapping/>
  </p:clrMapOvr>
  <p:transition spd="slow"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lvl1pPr>
              <a:defRPr/>
            </a:lvl1pPr>
          </a:lstStyle>
          <a:p>
            <a:pPr>
              <a:defRPr/>
            </a:pPr>
            <a:fld id="{CB3871CD-7035-4A3A-9674-5E73ABEC171B}" type="datetimeFigureOut">
              <a:rPr lang="zh-CN" altLang="en-US"/>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B0D741F8-6B3F-4CB1-94EA-5EAECF8ACC59}" type="slidenum">
              <a:rPr lang="zh-CN" altLang="en-US"/>
            </a:fld>
            <a:endParaRPr lang="zh-CN" altLang="en-US"/>
          </a:p>
        </p:txBody>
      </p:sp>
    </p:spTree>
  </p:cSld>
  <p:clrMapOvr>
    <a:masterClrMapping/>
  </p:clrMapOvr>
  <p:transition spd="slow"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pic>
        <p:nvPicPr>
          <p:cNvPr id="4"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KSO_BT1"/>
          <p:cNvSpPr>
            <a:spLocks noGrp="1"/>
          </p:cNvSpPr>
          <p:nvPr>
            <p:ph type="title" orient="vert"/>
          </p:nvPr>
        </p:nvSpPr>
        <p:spPr>
          <a:xfrm>
            <a:off x="9808433" y="870858"/>
            <a:ext cx="1182511" cy="5094514"/>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119011" y="870857"/>
            <a:ext cx="8387846" cy="509451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KSO_FD"/>
          <p:cNvSpPr>
            <a:spLocks noGrp="1"/>
          </p:cNvSpPr>
          <p:nvPr>
            <p:ph type="dt" sz="half" idx="10"/>
          </p:nvPr>
        </p:nvSpPr>
        <p:spPr/>
        <p:txBody>
          <a:bodyPr/>
          <a:lstStyle>
            <a:lvl1pPr>
              <a:defRPr/>
            </a:lvl1pPr>
          </a:lstStyle>
          <a:p>
            <a:pPr>
              <a:defRPr/>
            </a:pPr>
            <a:fld id="{379613BB-3436-4EAB-BAF7-35F488795B5A}" type="datetimeFigureOut">
              <a:rPr lang="zh-CN" altLang="en-US"/>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9CD87857-9188-4255-B328-89FA9681CC8E}" type="slidenum">
              <a:rPr lang="zh-CN" altLang="en-US"/>
            </a:fld>
            <a:endParaRPr lang="zh-CN" altLang="en-US"/>
          </a:p>
        </p:txBody>
      </p:sp>
    </p:spTree>
  </p:cSld>
  <p:clrMapOvr>
    <a:masterClrMapping/>
  </p:clrMapOvr>
  <p:transition spd="slow" advTm="3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lvl1pPr>
              <a:defRPr/>
            </a:lvl1pPr>
          </a:lstStyle>
          <a:p>
            <a:pPr>
              <a:defRPr/>
            </a:pPr>
            <a:fld id="{0A22717F-67D9-4296-A3F8-BBC3C131D65F}" type="datetimeFigureOut">
              <a:rPr lang="zh-CN" altLang="en-US"/>
            </a:fld>
            <a:endParaRPr lang="zh-CN" altLang="en-US"/>
          </a:p>
        </p:txBody>
      </p:sp>
      <p:sp>
        <p:nvSpPr>
          <p:cNvPr id="5" name="KSO_FT"/>
          <p:cNvSpPr>
            <a:spLocks noGrp="1"/>
          </p:cNvSpPr>
          <p:nvPr>
            <p:ph type="ftr" sz="quarter" idx="11"/>
          </p:nvPr>
        </p:nvSpPr>
        <p:spPr/>
        <p:txBody>
          <a:bodyPr/>
          <a:lstStyle>
            <a:lvl1pPr>
              <a:defRPr/>
            </a:lvl1pPr>
          </a:lstStyle>
          <a:p>
            <a:pPr>
              <a:defRPr/>
            </a:pPr>
            <a:endParaRPr lang="zh-CN" altLang="en-US"/>
          </a:p>
        </p:txBody>
      </p:sp>
      <p:sp>
        <p:nvSpPr>
          <p:cNvPr id="6" name="KSO_FN"/>
          <p:cNvSpPr>
            <a:spLocks noGrp="1"/>
          </p:cNvSpPr>
          <p:nvPr>
            <p:ph type="sldNum" sz="quarter" idx="12"/>
          </p:nvPr>
        </p:nvSpPr>
        <p:spPr/>
        <p:txBody>
          <a:bodyPr/>
          <a:lstStyle>
            <a:lvl1pPr>
              <a:defRPr/>
            </a:lvl1pPr>
          </a:lstStyle>
          <a:p>
            <a:pPr>
              <a:defRPr/>
            </a:pPr>
            <a:fld id="{7B935EF7-F2C3-4E90-A960-32AAFE40B2A0}" type="slidenum">
              <a:rPr lang="zh-CN" altLang="en-US"/>
            </a:fld>
            <a:endParaRPr lang="zh-CN" altLang="en-US"/>
          </a:p>
        </p:txBody>
      </p:sp>
    </p:spTree>
  </p:cSld>
  <p:clrMapOvr>
    <a:masterClrMapping/>
  </p:clrMapOvr>
  <p:transition spd="slow"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12171363"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10"/>
          <p:cNvSpPr txBox="1">
            <a:spLocks noChangeArrowheads="1"/>
          </p:cNvSpPr>
          <p:nvPr/>
        </p:nvSpPr>
        <p:spPr bwMode="auto">
          <a:xfrm>
            <a:off x="5551488" y="827088"/>
            <a:ext cx="14081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en-US" altLang="zh-CN" sz="9600">
                <a:solidFill>
                  <a:srgbClr val="733C30"/>
                </a:solidFill>
                <a:latin typeface="Algerian" panose="04020705040A02060702" pitchFamily="82" charset="0"/>
              </a:rPr>
              <a:t>A</a:t>
            </a:r>
            <a:endParaRPr lang="zh-CN" altLang="en-US" sz="9600">
              <a:solidFill>
                <a:srgbClr val="733C30"/>
              </a:solidFill>
              <a:latin typeface="Algerian" panose="04020705040A02060702" pitchFamily="82" charset="0"/>
            </a:endParaRPr>
          </a:p>
        </p:txBody>
      </p:sp>
      <p:sp>
        <p:nvSpPr>
          <p:cNvPr id="2" name="KSO_ST1"/>
          <p:cNvSpPr>
            <a:spLocks noGrp="1"/>
          </p:cNvSpPr>
          <p:nvPr>
            <p:ph type="title"/>
          </p:nvPr>
        </p:nvSpPr>
        <p:spPr>
          <a:xfrm>
            <a:off x="4194629" y="4223657"/>
            <a:ext cx="3788228" cy="643610"/>
          </a:xfrm>
        </p:spPr>
        <p:txBody>
          <a:bodyPr>
            <a:normAutofit/>
          </a:bodyPr>
          <a:lstStyle>
            <a:lvl1pPr algn="ctr">
              <a:defRPr sz="3200">
                <a:solidFill>
                  <a:srgbClr val="733C30"/>
                </a:solidFill>
                <a:effectLst/>
              </a:defRPr>
            </a:lvl1pPr>
          </a:lstStyle>
          <a:p>
            <a:r>
              <a:rPr lang="zh-CN" altLang="en-US" smtClean="0"/>
              <a:t>单击此处编辑母版标题样式</a:t>
            </a:r>
            <a:endParaRPr lang="en-US" dirty="0"/>
          </a:p>
        </p:txBody>
      </p:sp>
      <p:sp>
        <p:nvSpPr>
          <p:cNvPr id="3" name="KSO_ST2"/>
          <p:cNvSpPr>
            <a:spLocks noGrp="1"/>
          </p:cNvSpPr>
          <p:nvPr>
            <p:ph type="body" idx="1"/>
          </p:nvPr>
        </p:nvSpPr>
        <p:spPr>
          <a:xfrm>
            <a:off x="4201886" y="5377810"/>
            <a:ext cx="3788227" cy="468000"/>
          </a:xfrm>
          <a:prstGeom prst="rect">
            <a:avLst/>
          </a:prstGeom>
          <a:noFill/>
        </p:spPr>
        <p:txBody>
          <a:bodyPr anchor="ctr">
            <a:normAutofit/>
          </a:bodyPr>
          <a:lstStyle>
            <a:lvl1pPr marL="0" indent="0" algn="ctr">
              <a:buNone/>
              <a:defRPr sz="1800">
                <a:solidFill>
                  <a:srgbClr val="6499AA"/>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6" name="KSO_FD"/>
          <p:cNvSpPr>
            <a:spLocks noGrp="1"/>
          </p:cNvSpPr>
          <p:nvPr>
            <p:ph type="dt" sz="half" idx="10"/>
          </p:nvPr>
        </p:nvSpPr>
        <p:spPr/>
        <p:txBody>
          <a:bodyPr/>
          <a:lstStyle>
            <a:lvl1pPr>
              <a:defRPr/>
            </a:lvl1pPr>
          </a:lstStyle>
          <a:p>
            <a:pPr>
              <a:defRPr/>
            </a:pPr>
            <a:fld id="{3DB03FC3-2D99-45C1-B1A5-B909C872B3B2}" type="datetimeFigureOut">
              <a:rPr lang="zh-CN" altLang="en-US"/>
            </a:fld>
            <a:endParaRPr lang="zh-CN" altLang="en-US"/>
          </a:p>
        </p:txBody>
      </p:sp>
      <p:sp>
        <p:nvSpPr>
          <p:cNvPr id="7" name="KSO_FT"/>
          <p:cNvSpPr>
            <a:spLocks noGrp="1"/>
          </p:cNvSpPr>
          <p:nvPr>
            <p:ph type="ftr" sz="quarter" idx="11"/>
          </p:nvPr>
        </p:nvSpPr>
        <p:spPr/>
        <p:txBody>
          <a:bodyPr/>
          <a:lstStyle>
            <a:lvl1pPr>
              <a:defRPr/>
            </a:lvl1pPr>
          </a:lstStyle>
          <a:p>
            <a:pPr>
              <a:defRPr/>
            </a:pPr>
            <a:endParaRPr lang="zh-CN" altLang="en-US"/>
          </a:p>
        </p:txBody>
      </p:sp>
      <p:sp>
        <p:nvSpPr>
          <p:cNvPr id="8" name="KSO_FN"/>
          <p:cNvSpPr>
            <a:spLocks noGrp="1"/>
          </p:cNvSpPr>
          <p:nvPr>
            <p:ph type="sldNum" sz="quarter" idx="12"/>
          </p:nvPr>
        </p:nvSpPr>
        <p:spPr/>
        <p:txBody>
          <a:bodyPr/>
          <a:lstStyle>
            <a:lvl1pPr>
              <a:defRPr/>
            </a:lvl1pPr>
          </a:lstStyle>
          <a:p>
            <a:pPr>
              <a:defRPr/>
            </a:pPr>
            <a:fld id="{145BDD1C-5F32-44BF-BBC0-4242C64FA254}" type="slidenum">
              <a:rPr lang="zh-CN" altLang="en-US"/>
            </a:fld>
            <a:endParaRPr lang="zh-CN" altLang="en-US"/>
          </a:p>
        </p:txBody>
      </p:sp>
    </p:spTree>
  </p:cSld>
  <p:clrMapOvr>
    <a:masterClrMapping/>
  </p:clrMapOvr>
  <p:transition spd="slow"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974271" y="1698171"/>
            <a:ext cx="5080000" cy="42817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sz="half" idx="2"/>
          </p:nvPr>
        </p:nvSpPr>
        <p:spPr>
          <a:xfrm>
            <a:off x="6093783" y="1698171"/>
            <a:ext cx="5094116" cy="428171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KSO_FD"/>
          <p:cNvSpPr>
            <a:spLocks noGrp="1"/>
          </p:cNvSpPr>
          <p:nvPr>
            <p:ph type="dt" sz="half" idx="10"/>
          </p:nvPr>
        </p:nvSpPr>
        <p:spPr/>
        <p:txBody>
          <a:bodyPr/>
          <a:lstStyle>
            <a:lvl1pPr>
              <a:defRPr/>
            </a:lvl1pPr>
          </a:lstStyle>
          <a:p>
            <a:pPr>
              <a:defRPr/>
            </a:pPr>
            <a:fld id="{1A1B369C-64E9-473E-A9E1-887D9183E99F}" type="datetimeFigureOut">
              <a:rPr lang="zh-CN" altLang="en-US"/>
            </a:fld>
            <a:endParaRPr lang="zh-CN" altLang="en-US"/>
          </a:p>
        </p:txBody>
      </p:sp>
      <p:sp>
        <p:nvSpPr>
          <p:cNvPr id="6" name="KSO_FT"/>
          <p:cNvSpPr>
            <a:spLocks noGrp="1"/>
          </p:cNvSpPr>
          <p:nvPr>
            <p:ph type="ftr" sz="quarter" idx="11"/>
          </p:nvPr>
        </p:nvSpPr>
        <p:spPr/>
        <p:txBody>
          <a:bodyPr/>
          <a:lstStyle>
            <a:lvl1pPr>
              <a:defRPr/>
            </a:lvl1pPr>
          </a:lstStyle>
          <a:p>
            <a:pPr>
              <a:defRPr/>
            </a:pPr>
            <a:endParaRPr lang="zh-CN" altLang="en-US"/>
          </a:p>
        </p:txBody>
      </p:sp>
      <p:sp>
        <p:nvSpPr>
          <p:cNvPr id="7" name="KSO_FN"/>
          <p:cNvSpPr>
            <a:spLocks noGrp="1"/>
          </p:cNvSpPr>
          <p:nvPr>
            <p:ph type="sldNum" sz="quarter" idx="12"/>
          </p:nvPr>
        </p:nvSpPr>
        <p:spPr/>
        <p:txBody>
          <a:bodyPr/>
          <a:lstStyle>
            <a:lvl1pPr>
              <a:defRPr/>
            </a:lvl1pPr>
          </a:lstStyle>
          <a:p>
            <a:pPr>
              <a:defRPr/>
            </a:pPr>
            <a:fld id="{6AE790B5-0E58-4F66-B061-93807D1E33D3}" type="slidenum">
              <a:rPr lang="zh-CN" altLang="en-US"/>
            </a:fld>
            <a:endParaRPr lang="zh-CN" altLang="en-US"/>
          </a:p>
        </p:txBody>
      </p:sp>
    </p:spTree>
  </p:cSld>
  <p:clrMapOvr>
    <a:masterClrMapping/>
  </p:clrMapOvr>
  <p:transition spd="slow"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996647" y="659340"/>
            <a:ext cx="9312101"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996647" y="150699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996647" y="2330904"/>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Text Placeholder 4"/>
          <p:cNvSpPr>
            <a:spLocks noGrp="1"/>
          </p:cNvSpPr>
          <p:nvPr>
            <p:ph type="body" sz="quarter" idx="3"/>
          </p:nvPr>
        </p:nvSpPr>
        <p:spPr>
          <a:xfrm>
            <a:off x="6293141" y="1506992"/>
            <a:ext cx="5060659"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293141" y="2330904"/>
            <a:ext cx="5060659"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7" name="KSO_FD"/>
          <p:cNvSpPr>
            <a:spLocks noGrp="1"/>
          </p:cNvSpPr>
          <p:nvPr>
            <p:ph type="dt" sz="half" idx="10"/>
          </p:nvPr>
        </p:nvSpPr>
        <p:spPr/>
        <p:txBody>
          <a:bodyPr/>
          <a:lstStyle>
            <a:lvl1pPr>
              <a:defRPr/>
            </a:lvl1pPr>
          </a:lstStyle>
          <a:p>
            <a:pPr>
              <a:defRPr/>
            </a:pPr>
            <a:fld id="{8CB2E6D8-00BB-4572-8A7A-9DF3DAD5B607}" type="datetimeFigureOut">
              <a:rPr lang="zh-CN" altLang="en-US"/>
            </a:fld>
            <a:endParaRPr lang="zh-CN" altLang="en-US"/>
          </a:p>
        </p:txBody>
      </p:sp>
      <p:sp>
        <p:nvSpPr>
          <p:cNvPr id="8" name="KSO_FT"/>
          <p:cNvSpPr>
            <a:spLocks noGrp="1"/>
          </p:cNvSpPr>
          <p:nvPr>
            <p:ph type="ftr" sz="quarter" idx="11"/>
          </p:nvPr>
        </p:nvSpPr>
        <p:spPr/>
        <p:txBody>
          <a:bodyPr/>
          <a:lstStyle>
            <a:lvl1pPr>
              <a:defRPr/>
            </a:lvl1pPr>
          </a:lstStyle>
          <a:p>
            <a:pPr>
              <a:defRPr/>
            </a:pPr>
            <a:endParaRPr lang="zh-CN" altLang="en-US"/>
          </a:p>
        </p:txBody>
      </p:sp>
      <p:sp>
        <p:nvSpPr>
          <p:cNvPr id="9" name="KSO_FN"/>
          <p:cNvSpPr>
            <a:spLocks noGrp="1"/>
          </p:cNvSpPr>
          <p:nvPr>
            <p:ph type="sldNum" sz="quarter" idx="12"/>
          </p:nvPr>
        </p:nvSpPr>
        <p:spPr/>
        <p:txBody>
          <a:bodyPr/>
          <a:lstStyle>
            <a:lvl1pPr>
              <a:defRPr/>
            </a:lvl1pPr>
          </a:lstStyle>
          <a:p>
            <a:pPr>
              <a:defRPr/>
            </a:pPr>
            <a:fld id="{FF36A037-B49B-444C-940E-A75D0C14F104}" type="slidenum">
              <a:rPr lang="zh-CN" altLang="en-US"/>
            </a:fld>
            <a:endParaRPr lang="zh-CN" altLang="en-US"/>
          </a:p>
        </p:txBody>
      </p:sp>
    </p:spTree>
  </p:cSld>
  <p:clrMapOvr>
    <a:masterClrMapping/>
  </p:clrMapOvr>
  <p:transition spd="slow"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lvl1pPr>
              <a:defRPr/>
            </a:lvl1pPr>
          </a:lstStyle>
          <a:p>
            <a:pPr>
              <a:defRPr/>
            </a:pPr>
            <a:fld id="{D6F97064-A698-4AF5-B79F-F9FE79570A1F}" type="datetimeFigureOut">
              <a:rPr lang="zh-CN" altLang="en-US"/>
            </a:fld>
            <a:endParaRPr lang="zh-CN" altLang="en-US"/>
          </a:p>
        </p:txBody>
      </p:sp>
      <p:sp>
        <p:nvSpPr>
          <p:cNvPr id="4" name="KSO_FT"/>
          <p:cNvSpPr>
            <a:spLocks noGrp="1"/>
          </p:cNvSpPr>
          <p:nvPr>
            <p:ph type="ftr" sz="quarter" idx="11"/>
          </p:nvPr>
        </p:nvSpPr>
        <p:spPr/>
        <p:txBody>
          <a:bodyPr/>
          <a:lstStyle>
            <a:lvl1pPr>
              <a:defRPr/>
            </a:lvl1pPr>
          </a:lstStyle>
          <a:p>
            <a:pPr>
              <a:defRPr/>
            </a:pPr>
            <a:endParaRPr lang="zh-CN" altLang="en-US"/>
          </a:p>
        </p:txBody>
      </p:sp>
      <p:sp>
        <p:nvSpPr>
          <p:cNvPr id="5" name="KSO_FN"/>
          <p:cNvSpPr>
            <a:spLocks noGrp="1"/>
          </p:cNvSpPr>
          <p:nvPr>
            <p:ph type="sldNum" sz="quarter" idx="12"/>
          </p:nvPr>
        </p:nvSpPr>
        <p:spPr/>
        <p:txBody>
          <a:bodyPr/>
          <a:lstStyle>
            <a:lvl1pPr>
              <a:defRPr/>
            </a:lvl1pPr>
          </a:lstStyle>
          <a:p>
            <a:pPr>
              <a:defRPr/>
            </a:pPr>
            <a:fld id="{006F7DF7-DF28-4F2D-A39F-F492504B2DC9}" type="slidenum">
              <a:rPr lang="zh-CN" altLang="en-US"/>
            </a:fld>
            <a:endParaRPr lang="zh-CN" altLang="en-US"/>
          </a:p>
        </p:txBody>
      </p:sp>
    </p:spTree>
  </p:cSld>
  <p:clrMapOvr>
    <a:masterClrMapping/>
  </p:clrMapOvr>
  <p:transition spd="slow"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2"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KSO_FD"/>
          <p:cNvSpPr>
            <a:spLocks noGrp="1"/>
          </p:cNvSpPr>
          <p:nvPr>
            <p:ph type="dt" sz="half" idx="10"/>
          </p:nvPr>
        </p:nvSpPr>
        <p:spPr/>
        <p:txBody>
          <a:bodyPr/>
          <a:lstStyle>
            <a:lvl1pPr>
              <a:defRPr/>
            </a:lvl1pPr>
          </a:lstStyle>
          <a:p>
            <a:pPr>
              <a:defRPr/>
            </a:pPr>
            <a:fld id="{4DADC38D-1C90-4D0C-BAA4-6E88831CC13E}" type="datetimeFigureOut">
              <a:rPr lang="zh-CN" altLang="en-US"/>
            </a:fld>
            <a:endParaRPr lang="zh-CN" altLang="en-US"/>
          </a:p>
        </p:txBody>
      </p:sp>
      <p:sp>
        <p:nvSpPr>
          <p:cNvPr id="4" name="KSO_FT"/>
          <p:cNvSpPr>
            <a:spLocks noGrp="1"/>
          </p:cNvSpPr>
          <p:nvPr>
            <p:ph type="ftr" sz="quarter" idx="11"/>
          </p:nvPr>
        </p:nvSpPr>
        <p:spPr/>
        <p:txBody>
          <a:bodyPr/>
          <a:lstStyle>
            <a:lvl1pPr>
              <a:defRPr/>
            </a:lvl1pPr>
          </a:lstStyle>
          <a:p>
            <a:pPr>
              <a:defRPr/>
            </a:pPr>
            <a:endParaRPr lang="zh-CN" altLang="en-US"/>
          </a:p>
        </p:txBody>
      </p:sp>
      <p:sp>
        <p:nvSpPr>
          <p:cNvPr id="5" name="KSO_FN"/>
          <p:cNvSpPr>
            <a:spLocks noGrp="1"/>
          </p:cNvSpPr>
          <p:nvPr>
            <p:ph type="sldNum" sz="quarter" idx="12"/>
          </p:nvPr>
        </p:nvSpPr>
        <p:spPr/>
        <p:txBody>
          <a:bodyPr/>
          <a:lstStyle>
            <a:lvl1pPr>
              <a:defRPr/>
            </a:lvl1pPr>
          </a:lstStyle>
          <a:p>
            <a:pPr>
              <a:defRPr/>
            </a:pPr>
            <a:fld id="{A2659A94-3B76-4CFD-AF91-B56818DBC21D}" type="slidenum">
              <a:rPr lang="zh-CN" altLang="en-US"/>
            </a:fld>
            <a:endParaRPr lang="zh-CN" altLang="en-US"/>
          </a:p>
        </p:txBody>
      </p:sp>
    </p:spTree>
  </p:cSld>
  <p:clrMapOvr>
    <a:masterClrMapping/>
  </p:clrMapOvr>
  <p:transition spd="slow"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pic>
        <p:nvPicPr>
          <p:cNvPr id="5"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KSO_BT1"/>
          <p:cNvSpPr>
            <a:spLocks noGrp="1"/>
          </p:cNvSpPr>
          <p:nvPr>
            <p:ph type="title"/>
          </p:nvPr>
        </p:nvSpPr>
        <p:spPr>
          <a:xfrm>
            <a:off x="1144590" y="870857"/>
            <a:ext cx="3932237" cy="1262746"/>
          </a:xfrm>
        </p:spPr>
        <p:txBody>
          <a:bodyPr/>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6" name="KSO_FD"/>
          <p:cNvSpPr>
            <a:spLocks noGrp="1"/>
          </p:cNvSpPr>
          <p:nvPr>
            <p:ph type="dt" sz="half" idx="10"/>
          </p:nvPr>
        </p:nvSpPr>
        <p:spPr/>
        <p:txBody>
          <a:bodyPr/>
          <a:lstStyle>
            <a:lvl1pPr>
              <a:defRPr/>
            </a:lvl1pPr>
          </a:lstStyle>
          <a:p>
            <a:pPr>
              <a:defRPr/>
            </a:pPr>
            <a:fld id="{89BA159B-D58F-4F68-B654-214AC71DAE61}" type="datetimeFigureOut">
              <a:rPr lang="zh-CN" altLang="en-US"/>
            </a:fld>
            <a:endParaRPr lang="zh-CN" altLang="en-US"/>
          </a:p>
        </p:txBody>
      </p:sp>
      <p:sp>
        <p:nvSpPr>
          <p:cNvPr id="7" name="KSO_FT"/>
          <p:cNvSpPr>
            <a:spLocks noGrp="1"/>
          </p:cNvSpPr>
          <p:nvPr>
            <p:ph type="ftr" sz="quarter" idx="11"/>
          </p:nvPr>
        </p:nvSpPr>
        <p:spPr/>
        <p:txBody>
          <a:bodyPr/>
          <a:lstStyle>
            <a:lvl1pPr>
              <a:defRPr/>
            </a:lvl1pPr>
          </a:lstStyle>
          <a:p>
            <a:pPr>
              <a:defRPr/>
            </a:pPr>
            <a:endParaRPr lang="zh-CN" altLang="en-US"/>
          </a:p>
        </p:txBody>
      </p:sp>
      <p:sp>
        <p:nvSpPr>
          <p:cNvPr id="8" name="KSO_FN"/>
          <p:cNvSpPr>
            <a:spLocks noGrp="1"/>
          </p:cNvSpPr>
          <p:nvPr>
            <p:ph type="sldNum" sz="quarter" idx="12"/>
          </p:nvPr>
        </p:nvSpPr>
        <p:spPr/>
        <p:txBody>
          <a:bodyPr/>
          <a:lstStyle>
            <a:lvl1pPr>
              <a:defRPr/>
            </a:lvl1pPr>
          </a:lstStyle>
          <a:p>
            <a:pPr>
              <a:defRPr/>
            </a:pPr>
            <a:fld id="{6214A33E-DA9B-4C52-BD0A-2A904572E5CA}" type="slidenum">
              <a:rPr lang="zh-CN" altLang="en-US"/>
            </a:fld>
            <a:endParaRPr lang="zh-CN" altLang="en-US"/>
          </a:p>
        </p:txBody>
      </p:sp>
    </p:spTree>
  </p:cSld>
  <p:clrMapOvr>
    <a:masterClrMapping/>
  </p:clrMapOvr>
  <p:transition spd="slow"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pic>
        <p:nvPicPr>
          <p:cNvPr id="5"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KSO_BT1"/>
          <p:cNvSpPr>
            <a:spLocks noGrp="1"/>
          </p:cNvSpPr>
          <p:nvPr>
            <p:ph type="title"/>
          </p:nvPr>
        </p:nvSpPr>
        <p:spPr>
          <a:xfrm>
            <a:off x="1246192" y="812800"/>
            <a:ext cx="3932237" cy="1244600"/>
          </a:xfrm>
        </p:spPr>
        <p:txBody>
          <a:bodyPr/>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6" name="KSO_FD"/>
          <p:cNvSpPr>
            <a:spLocks noGrp="1"/>
          </p:cNvSpPr>
          <p:nvPr>
            <p:ph type="dt" sz="half" idx="10"/>
          </p:nvPr>
        </p:nvSpPr>
        <p:spPr/>
        <p:txBody>
          <a:bodyPr/>
          <a:lstStyle>
            <a:lvl1pPr>
              <a:defRPr/>
            </a:lvl1pPr>
          </a:lstStyle>
          <a:p>
            <a:pPr>
              <a:defRPr/>
            </a:pPr>
            <a:fld id="{09C93116-DE20-4719-B4DC-9C8D682CB25A}" type="datetimeFigureOut">
              <a:rPr lang="zh-CN" altLang="en-US"/>
            </a:fld>
            <a:endParaRPr lang="zh-CN" altLang="en-US"/>
          </a:p>
        </p:txBody>
      </p:sp>
      <p:sp>
        <p:nvSpPr>
          <p:cNvPr id="7" name="KSO_FT"/>
          <p:cNvSpPr>
            <a:spLocks noGrp="1"/>
          </p:cNvSpPr>
          <p:nvPr>
            <p:ph type="ftr" sz="quarter" idx="11"/>
          </p:nvPr>
        </p:nvSpPr>
        <p:spPr/>
        <p:txBody>
          <a:bodyPr/>
          <a:lstStyle>
            <a:lvl1pPr>
              <a:defRPr/>
            </a:lvl1pPr>
          </a:lstStyle>
          <a:p>
            <a:pPr>
              <a:defRPr/>
            </a:pPr>
            <a:endParaRPr lang="zh-CN" altLang="en-US"/>
          </a:p>
        </p:txBody>
      </p:sp>
      <p:sp>
        <p:nvSpPr>
          <p:cNvPr id="8" name="KSO_FN"/>
          <p:cNvSpPr>
            <a:spLocks noGrp="1"/>
          </p:cNvSpPr>
          <p:nvPr>
            <p:ph type="sldNum" sz="quarter" idx="12"/>
          </p:nvPr>
        </p:nvSpPr>
        <p:spPr/>
        <p:txBody>
          <a:bodyPr/>
          <a:lstStyle>
            <a:lvl1pPr>
              <a:defRPr/>
            </a:lvl1pPr>
          </a:lstStyle>
          <a:p>
            <a:pPr>
              <a:defRPr/>
            </a:pPr>
            <a:fld id="{3A086B79-76B0-4BC2-9888-F33F2A4CC737}" type="slidenum">
              <a:rPr lang="zh-CN" altLang="en-US"/>
            </a:fld>
            <a:endParaRPr lang="zh-CN" altLang="en-US"/>
          </a:p>
        </p:txBody>
      </p:sp>
    </p:spTree>
  </p:cSld>
  <p:clrMapOvr>
    <a:masterClrMapping/>
  </p:clrMapOvr>
  <p:transition spd="slow" advTm="300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4.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1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3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KSO_BT1"/>
          <p:cNvSpPr>
            <a:spLocks noGrp="1"/>
          </p:cNvSpPr>
          <p:nvPr>
            <p:ph type="title"/>
          </p:nvPr>
        </p:nvSpPr>
        <p:spPr bwMode="auto">
          <a:xfrm>
            <a:off x="974725" y="809625"/>
            <a:ext cx="102250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smtClean="0"/>
              <a:t>单击此处编辑母版标题样式</a:t>
            </a:r>
            <a:endParaRPr lang="en-US" altLang="zh-CN" smtClean="0"/>
          </a:p>
        </p:txBody>
      </p:sp>
      <p:sp>
        <p:nvSpPr>
          <p:cNvPr id="4" name="KSO_FD"/>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9200" eaLnBrk="1" fontAlgn="auto" hangingPunct="1">
              <a:spcBef>
                <a:spcPts val="0"/>
              </a:spcBef>
              <a:spcAft>
                <a:spcPts val="0"/>
              </a:spcAft>
              <a:defRPr sz="900" smtClean="0">
                <a:solidFill>
                  <a:schemeClr val="tx1">
                    <a:tint val="75000"/>
                  </a:schemeClr>
                </a:solidFill>
                <a:latin typeface="+mn-lt"/>
                <a:ea typeface="+mn-ea"/>
              </a:defRPr>
            </a:lvl1pPr>
          </a:lstStyle>
          <a:p>
            <a:pPr>
              <a:defRPr/>
            </a:pPr>
            <a:fld id="{256FC8FD-28C2-43EA-9560-7F5A54D5BD58}" type="datetimeFigureOut">
              <a:rPr lang="zh-CN" altLang="en-US"/>
            </a:fld>
            <a:endParaRPr lang="zh-CN" altLang="en-US"/>
          </a:p>
        </p:txBody>
      </p:sp>
      <p:sp>
        <p:nvSpPr>
          <p:cNvPr id="5" name="KSO_FT"/>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9200"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KSO_FN"/>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9200" eaLnBrk="1" fontAlgn="auto" hangingPunct="1">
              <a:spcBef>
                <a:spcPts val="0"/>
              </a:spcBef>
              <a:spcAft>
                <a:spcPts val="0"/>
              </a:spcAft>
              <a:defRPr sz="900" smtClean="0">
                <a:solidFill>
                  <a:schemeClr val="tx1">
                    <a:tint val="75000"/>
                  </a:schemeClr>
                </a:solidFill>
                <a:latin typeface="+mn-lt"/>
                <a:ea typeface="+mn-ea"/>
              </a:defRPr>
            </a:lvl1pPr>
          </a:lstStyle>
          <a:p>
            <a:pPr>
              <a:defRPr/>
            </a:pPr>
            <a:fld id="{B0080AF7-F022-47CC-9DF0-26E9F3203218}" type="slidenum">
              <a:rPr lang="zh-CN" altLang="en-US"/>
            </a:fld>
            <a:endParaRPr lang="zh-CN" altLang="en-US"/>
          </a:p>
        </p:txBody>
      </p:sp>
      <p:sp>
        <p:nvSpPr>
          <p:cNvPr id="1031" name="KSO_BC1"/>
          <p:cNvSpPr>
            <a:spLocks noGrp="1"/>
          </p:cNvSpPr>
          <p:nvPr>
            <p:ph type="body" idx="1"/>
          </p:nvPr>
        </p:nvSpPr>
        <p:spPr bwMode="auto">
          <a:xfrm>
            <a:off x="974725" y="1673225"/>
            <a:ext cx="10225088"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8" name="矩形 7"/>
          <p:cNvSpPr/>
          <p:nvPr/>
        </p:nvSpPr>
        <p:spPr>
          <a:xfrm>
            <a:off x="2235200" y="-1273175"/>
            <a:ext cx="1262063" cy="871537"/>
          </a:xfrm>
          <a:prstGeom prst="rect">
            <a:avLst/>
          </a:prstGeom>
          <a:solidFill>
            <a:srgbClr val="784A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p>
        </p:txBody>
      </p:sp>
      <p:sp>
        <p:nvSpPr>
          <p:cNvPr id="9" name="矩形 8"/>
          <p:cNvSpPr/>
          <p:nvPr/>
        </p:nvSpPr>
        <p:spPr>
          <a:xfrm>
            <a:off x="4610100" y="-1273175"/>
            <a:ext cx="1263650" cy="871537"/>
          </a:xfrm>
          <a:prstGeom prst="rect">
            <a:avLst/>
          </a:prstGeom>
          <a:solidFill>
            <a:srgbClr val="E2534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3000">
    <p:fade/>
  </p:transition>
  <p:txStyles>
    <p:titleStyle>
      <a:lvl1pPr algn="l" defTabSz="685800" rtl="0" eaLnBrk="1" fontAlgn="base" hangingPunct="1">
        <a:lnSpc>
          <a:spcPct val="90000"/>
        </a:lnSpc>
        <a:spcBef>
          <a:spcPct val="0"/>
        </a:spcBef>
        <a:spcAft>
          <a:spcPct val="0"/>
        </a:spcAft>
        <a:defRPr sz="3200" b="1" kern="1200">
          <a:solidFill>
            <a:srgbClr val="733C30"/>
          </a:solidFill>
          <a:latin typeface="+mj-ea"/>
          <a:ea typeface="+mj-ea"/>
          <a:cs typeface="+mj-cs"/>
        </a:defRPr>
      </a:lvl1pPr>
      <a:lvl2pPr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2pPr>
      <a:lvl3pPr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3pPr>
      <a:lvl4pPr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4pPr>
      <a:lvl5pPr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5pPr>
      <a:lvl6pPr marL="457200"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6pPr>
      <a:lvl7pPr marL="914400"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7pPr>
      <a:lvl8pPr marL="1371600"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8pPr>
      <a:lvl9pPr marL="1828800" algn="l" defTabSz="685800" rtl="0" eaLnBrk="1" fontAlgn="base" hangingPunct="1">
        <a:lnSpc>
          <a:spcPct val="90000"/>
        </a:lnSpc>
        <a:spcBef>
          <a:spcPct val="0"/>
        </a:spcBef>
        <a:spcAft>
          <a:spcPct val="0"/>
        </a:spcAft>
        <a:defRPr sz="3200" b="1">
          <a:solidFill>
            <a:srgbClr val="733C30"/>
          </a:solidFill>
          <a:latin typeface="微软雅黑" panose="020B0503020204020204" pitchFamily="34" charset="-122"/>
          <a:ea typeface="微软雅黑" panose="020B0503020204020204" pitchFamily="34" charset="-122"/>
        </a:defRPr>
      </a:lvl9pPr>
    </p:titleStyle>
    <p:bodyStyle>
      <a:lvl1pPr marL="266700" indent="-266700" algn="just" defTabSz="685800" rtl="0" eaLnBrk="1" fontAlgn="base" hangingPunct="1">
        <a:lnSpc>
          <a:spcPct val="110000"/>
        </a:lnSpc>
        <a:spcBef>
          <a:spcPts val="1350"/>
        </a:spcBef>
        <a:spcAft>
          <a:spcPct val="0"/>
        </a:spcAft>
        <a:buClr>
          <a:schemeClr val="accent1"/>
        </a:buClr>
        <a:buSzPct val="100000"/>
        <a:buFont typeface="Wingdings" panose="05000000000000000000" pitchFamily="2" charset="2"/>
        <a:buChar char=""/>
        <a:defRPr sz="2200" kern="1200">
          <a:solidFill>
            <a:srgbClr val="6499AA"/>
          </a:solidFill>
          <a:latin typeface="+mj-ea"/>
          <a:ea typeface="+mj-ea"/>
          <a:cs typeface="+mn-cs"/>
        </a:defRPr>
      </a:lvl1pPr>
      <a:lvl2pPr marL="266700" indent="-266700" algn="just" defTabSz="685800" rtl="0" eaLnBrk="1" fontAlgn="base" hangingPunct="1">
        <a:lnSpc>
          <a:spcPct val="150000"/>
        </a:lnSpc>
        <a:spcBef>
          <a:spcPct val="0"/>
        </a:spcBef>
        <a:spcAft>
          <a:spcPts val="450"/>
        </a:spcAft>
        <a:buClr>
          <a:srgbClr val="C5B091"/>
        </a:buClr>
        <a:buFont typeface="幼圆" panose="02010509060101010101" pitchFamily="49" charset="-122"/>
        <a:buChar char=" "/>
        <a:defRPr sz="1600" kern="1200">
          <a:solidFill>
            <a:srgbClr val="303030"/>
          </a:solidFill>
          <a:latin typeface="+mn-ea"/>
          <a:ea typeface="+mn-ea"/>
          <a:cs typeface="+mn-cs"/>
        </a:defRPr>
      </a:lvl2pPr>
      <a:lvl3pPr marL="857250" indent="-171450" algn="l" defTabSz="685800"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fontAlgn="base" hangingPunct="1">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1" fontAlgn="base" hangingPunct="1">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AE9E9"/>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1" name="Freeform 44"/>
          <p:cNvSpPr/>
          <p:nvPr/>
        </p:nvSpPr>
        <p:spPr bwMode="auto">
          <a:xfrm>
            <a:off x="25400" y="2809875"/>
            <a:ext cx="993775" cy="3190875"/>
          </a:xfrm>
          <a:custGeom>
            <a:avLst/>
            <a:gdLst>
              <a:gd name="T0" fmla="*/ 918 w 918"/>
              <a:gd name="T1" fmla="*/ 1091 h 2010"/>
              <a:gd name="T2" fmla="*/ 0 w 918"/>
              <a:gd name="T3" fmla="*/ 2010 h 2010"/>
              <a:gd name="T4" fmla="*/ 0 w 918"/>
              <a:gd name="T5" fmla="*/ 919 h 2010"/>
              <a:gd name="T6" fmla="*/ 918 w 918"/>
              <a:gd name="T7" fmla="*/ 0 h 2010"/>
              <a:gd name="T8" fmla="*/ 918 w 918"/>
              <a:gd name="T9" fmla="*/ 1091 h 2010"/>
            </a:gdLst>
            <a:ahLst/>
            <a:cxnLst>
              <a:cxn ang="0">
                <a:pos x="T0" y="T1"/>
              </a:cxn>
              <a:cxn ang="0">
                <a:pos x="T2" y="T3"/>
              </a:cxn>
              <a:cxn ang="0">
                <a:pos x="T4" y="T5"/>
              </a:cxn>
              <a:cxn ang="0">
                <a:pos x="T6" y="T7"/>
              </a:cxn>
              <a:cxn ang="0">
                <a:pos x="T8" y="T9"/>
              </a:cxn>
            </a:cxnLst>
            <a:rect l="0" t="0" r="r" b="b"/>
            <a:pathLst>
              <a:path w="918" h="2010">
                <a:moveTo>
                  <a:pt x="918" y="1091"/>
                </a:moveTo>
                <a:lnTo>
                  <a:pt x="0" y="2010"/>
                </a:lnTo>
                <a:lnTo>
                  <a:pt x="0" y="919"/>
                </a:lnTo>
                <a:lnTo>
                  <a:pt x="918" y="0"/>
                </a:lnTo>
                <a:lnTo>
                  <a:pt x="918" y="1091"/>
                </a:lnTo>
                <a:close/>
              </a:path>
            </a:pathLst>
          </a:custGeom>
          <a:solidFill>
            <a:srgbClr val="E2534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2" name="Freeform 45"/>
          <p:cNvSpPr/>
          <p:nvPr/>
        </p:nvSpPr>
        <p:spPr bwMode="auto">
          <a:xfrm>
            <a:off x="-434975" y="2809875"/>
            <a:ext cx="1454150" cy="3190875"/>
          </a:xfrm>
          <a:custGeom>
            <a:avLst/>
            <a:gdLst>
              <a:gd name="T0" fmla="*/ 918 w 918"/>
              <a:gd name="T1" fmla="*/ 1091 h 2010"/>
              <a:gd name="T2" fmla="*/ 0 w 918"/>
              <a:gd name="T3" fmla="*/ 2010 h 2010"/>
              <a:gd name="T4" fmla="*/ 0 w 918"/>
              <a:gd name="T5" fmla="*/ 919 h 2010"/>
              <a:gd name="T6" fmla="*/ 918 w 918"/>
              <a:gd name="T7" fmla="*/ 0 h 2010"/>
              <a:gd name="T8" fmla="*/ 918 w 918"/>
              <a:gd name="T9" fmla="*/ 1091 h 2010"/>
            </a:gdLst>
            <a:ahLst/>
            <a:cxnLst>
              <a:cxn ang="0">
                <a:pos x="T0" y="T1"/>
              </a:cxn>
              <a:cxn ang="0">
                <a:pos x="T2" y="T3"/>
              </a:cxn>
              <a:cxn ang="0">
                <a:pos x="T4" y="T5"/>
              </a:cxn>
              <a:cxn ang="0">
                <a:pos x="T6" y="T7"/>
              </a:cxn>
              <a:cxn ang="0">
                <a:pos x="T8" y="T9"/>
              </a:cxn>
            </a:cxnLst>
            <a:rect l="0" t="0" r="r" b="b"/>
            <a:pathLst>
              <a:path w="918" h="2010">
                <a:moveTo>
                  <a:pt x="918" y="1091"/>
                </a:moveTo>
                <a:lnTo>
                  <a:pt x="0" y="2010"/>
                </a:lnTo>
                <a:lnTo>
                  <a:pt x="0" y="919"/>
                </a:lnTo>
                <a:lnTo>
                  <a:pt x="918" y="0"/>
                </a:lnTo>
                <a:lnTo>
                  <a:pt x="918" y="10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3" name="Freeform 46"/>
          <p:cNvSpPr/>
          <p:nvPr/>
        </p:nvSpPr>
        <p:spPr bwMode="auto">
          <a:xfrm>
            <a:off x="11201400" y="325438"/>
            <a:ext cx="1000125" cy="4649787"/>
          </a:xfrm>
          <a:custGeom>
            <a:avLst/>
            <a:gdLst>
              <a:gd name="T0" fmla="*/ 922 w 922"/>
              <a:gd name="T1" fmla="*/ 2010 h 2929"/>
              <a:gd name="T2" fmla="*/ 0 w 922"/>
              <a:gd name="T3" fmla="*/ 2929 h 2929"/>
              <a:gd name="T4" fmla="*/ 0 w 922"/>
              <a:gd name="T5" fmla="*/ 919 h 2929"/>
              <a:gd name="T6" fmla="*/ 922 w 922"/>
              <a:gd name="T7" fmla="*/ 0 h 2929"/>
              <a:gd name="T8" fmla="*/ 922 w 922"/>
              <a:gd name="T9" fmla="*/ 2010 h 2929"/>
            </a:gdLst>
            <a:ahLst/>
            <a:cxnLst>
              <a:cxn ang="0">
                <a:pos x="T0" y="T1"/>
              </a:cxn>
              <a:cxn ang="0">
                <a:pos x="T2" y="T3"/>
              </a:cxn>
              <a:cxn ang="0">
                <a:pos x="T4" y="T5"/>
              </a:cxn>
              <a:cxn ang="0">
                <a:pos x="T6" y="T7"/>
              </a:cxn>
              <a:cxn ang="0">
                <a:pos x="T8" y="T9"/>
              </a:cxn>
            </a:cxnLst>
            <a:rect l="0" t="0" r="r" b="b"/>
            <a:pathLst>
              <a:path w="922" h="2929">
                <a:moveTo>
                  <a:pt x="922" y="2010"/>
                </a:moveTo>
                <a:lnTo>
                  <a:pt x="0" y="2929"/>
                </a:lnTo>
                <a:lnTo>
                  <a:pt x="0" y="919"/>
                </a:lnTo>
                <a:lnTo>
                  <a:pt x="922" y="0"/>
                </a:lnTo>
                <a:lnTo>
                  <a:pt x="922" y="2010"/>
                </a:lnTo>
                <a:close/>
              </a:path>
            </a:pathLst>
          </a:custGeom>
          <a:solidFill>
            <a:srgbClr val="E2534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4" name="Freeform 47"/>
          <p:cNvSpPr/>
          <p:nvPr/>
        </p:nvSpPr>
        <p:spPr bwMode="auto">
          <a:xfrm>
            <a:off x="11201400" y="325438"/>
            <a:ext cx="1462088" cy="4649787"/>
          </a:xfrm>
          <a:custGeom>
            <a:avLst/>
            <a:gdLst>
              <a:gd name="T0" fmla="*/ 922 w 922"/>
              <a:gd name="T1" fmla="*/ 2010 h 2929"/>
              <a:gd name="T2" fmla="*/ 0 w 922"/>
              <a:gd name="T3" fmla="*/ 2929 h 2929"/>
              <a:gd name="T4" fmla="*/ 0 w 922"/>
              <a:gd name="T5" fmla="*/ 919 h 2929"/>
              <a:gd name="T6" fmla="*/ 922 w 922"/>
              <a:gd name="T7" fmla="*/ 0 h 2929"/>
              <a:gd name="T8" fmla="*/ 922 w 922"/>
              <a:gd name="T9" fmla="*/ 2010 h 2929"/>
            </a:gdLst>
            <a:ahLst/>
            <a:cxnLst>
              <a:cxn ang="0">
                <a:pos x="T0" y="T1"/>
              </a:cxn>
              <a:cxn ang="0">
                <a:pos x="T2" y="T3"/>
              </a:cxn>
              <a:cxn ang="0">
                <a:pos x="T4" y="T5"/>
              </a:cxn>
              <a:cxn ang="0">
                <a:pos x="T6" y="T7"/>
              </a:cxn>
              <a:cxn ang="0">
                <a:pos x="T8" y="T9"/>
              </a:cxn>
            </a:cxnLst>
            <a:rect l="0" t="0" r="r" b="b"/>
            <a:pathLst>
              <a:path w="922" h="2929">
                <a:moveTo>
                  <a:pt x="922" y="2010"/>
                </a:moveTo>
                <a:lnTo>
                  <a:pt x="0" y="2929"/>
                </a:lnTo>
                <a:lnTo>
                  <a:pt x="0" y="919"/>
                </a:lnTo>
                <a:lnTo>
                  <a:pt x="922" y="0"/>
                </a:lnTo>
                <a:lnTo>
                  <a:pt x="922" y="20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5" name="Freeform 48"/>
          <p:cNvSpPr>
            <a:spLocks noEditPoints="1"/>
          </p:cNvSpPr>
          <p:nvPr/>
        </p:nvSpPr>
        <p:spPr bwMode="auto">
          <a:xfrm>
            <a:off x="414338" y="511175"/>
            <a:ext cx="11399837" cy="6183313"/>
          </a:xfrm>
          <a:custGeom>
            <a:avLst/>
            <a:gdLst>
              <a:gd name="T0" fmla="*/ 1660 w 1717"/>
              <a:gd name="T1" fmla="*/ 928 h 928"/>
              <a:gd name="T2" fmla="*/ 56 w 1717"/>
              <a:gd name="T3" fmla="*/ 928 h 928"/>
              <a:gd name="T4" fmla="*/ 0 w 1717"/>
              <a:gd name="T5" fmla="*/ 872 h 928"/>
              <a:gd name="T6" fmla="*/ 0 w 1717"/>
              <a:gd name="T7" fmla="*/ 56 h 928"/>
              <a:gd name="T8" fmla="*/ 56 w 1717"/>
              <a:gd name="T9" fmla="*/ 0 h 928"/>
              <a:gd name="T10" fmla="*/ 1660 w 1717"/>
              <a:gd name="T11" fmla="*/ 0 h 928"/>
              <a:gd name="T12" fmla="*/ 1717 w 1717"/>
              <a:gd name="T13" fmla="*/ 56 h 928"/>
              <a:gd name="T14" fmla="*/ 1717 w 1717"/>
              <a:gd name="T15" fmla="*/ 872 h 928"/>
              <a:gd name="T16" fmla="*/ 1660 w 1717"/>
              <a:gd name="T17" fmla="*/ 928 h 928"/>
              <a:gd name="T18" fmla="*/ 56 w 1717"/>
              <a:gd name="T19" fmla="*/ 7 h 928"/>
              <a:gd name="T20" fmla="*/ 7 w 1717"/>
              <a:gd name="T21" fmla="*/ 56 h 928"/>
              <a:gd name="T22" fmla="*/ 7 w 1717"/>
              <a:gd name="T23" fmla="*/ 872 h 928"/>
              <a:gd name="T24" fmla="*/ 56 w 1717"/>
              <a:gd name="T25" fmla="*/ 921 h 928"/>
              <a:gd name="T26" fmla="*/ 1660 w 1717"/>
              <a:gd name="T27" fmla="*/ 921 h 928"/>
              <a:gd name="T28" fmla="*/ 1709 w 1717"/>
              <a:gd name="T29" fmla="*/ 872 h 928"/>
              <a:gd name="T30" fmla="*/ 1709 w 1717"/>
              <a:gd name="T31" fmla="*/ 56 h 928"/>
              <a:gd name="T32" fmla="*/ 1660 w 1717"/>
              <a:gd name="T33" fmla="*/ 7 h 928"/>
              <a:gd name="T34" fmla="*/ 56 w 1717"/>
              <a:gd name="T35" fmla="*/ 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7" h="928">
                <a:moveTo>
                  <a:pt x="1660" y="928"/>
                </a:moveTo>
                <a:cubicBezTo>
                  <a:pt x="56" y="928"/>
                  <a:pt x="56" y="928"/>
                  <a:pt x="56" y="928"/>
                </a:cubicBezTo>
                <a:cubicBezTo>
                  <a:pt x="25" y="928"/>
                  <a:pt x="0" y="903"/>
                  <a:pt x="0" y="872"/>
                </a:cubicBezTo>
                <a:cubicBezTo>
                  <a:pt x="0" y="56"/>
                  <a:pt x="0" y="56"/>
                  <a:pt x="0" y="56"/>
                </a:cubicBezTo>
                <a:cubicBezTo>
                  <a:pt x="0" y="25"/>
                  <a:pt x="25" y="0"/>
                  <a:pt x="56" y="0"/>
                </a:cubicBezTo>
                <a:cubicBezTo>
                  <a:pt x="1660" y="0"/>
                  <a:pt x="1660" y="0"/>
                  <a:pt x="1660" y="0"/>
                </a:cubicBezTo>
                <a:cubicBezTo>
                  <a:pt x="1691" y="0"/>
                  <a:pt x="1717" y="25"/>
                  <a:pt x="1717" y="56"/>
                </a:cubicBezTo>
                <a:cubicBezTo>
                  <a:pt x="1717" y="872"/>
                  <a:pt x="1717" y="872"/>
                  <a:pt x="1717" y="872"/>
                </a:cubicBezTo>
                <a:cubicBezTo>
                  <a:pt x="1717" y="903"/>
                  <a:pt x="1691" y="928"/>
                  <a:pt x="1660" y="928"/>
                </a:cubicBezTo>
                <a:moveTo>
                  <a:pt x="56" y="7"/>
                </a:moveTo>
                <a:cubicBezTo>
                  <a:pt x="29" y="7"/>
                  <a:pt x="7" y="29"/>
                  <a:pt x="7" y="56"/>
                </a:cubicBezTo>
                <a:cubicBezTo>
                  <a:pt x="7" y="872"/>
                  <a:pt x="7" y="872"/>
                  <a:pt x="7" y="872"/>
                </a:cubicBezTo>
                <a:cubicBezTo>
                  <a:pt x="7" y="899"/>
                  <a:pt x="29" y="921"/>
                  <a:pt x="56" y="921"/>
                </a:cubicBezTo>
                <a:cubicBezTo>
                  <a:pt x="1660" y="921"/>
                  <a:pt x="1660" y="921"/>
                  <a:pt x="1660" y="921"/>
                </a:cubicBezTo>
                <a:cubicBezTo>
                  <a:pt x="1687" y="921"/>
                  <a:pt x="1709" y="899"/>
                  <a:pt x="1709" y="872"/>
                </a:cubicBezTo>
                <a:cubicBezTo>
                  <a:pt x="1709" y="56"/>
                  <a:pt x="1709" y="56"/>
                  <a:pt x="1709" y="56"/>
                </a:cubicBezTo>
                <a:cubicBezTo>
                  <a:pt x="1709" y="29"/>
                  <a:pt x="1687" y="7"/>
                  <a:pt x="1660" y="7"/>
                </a:cubicBezTo>
                <a:cubicBezTo>
                  <a:pt x="56" y="7"/>
                  <a:pt x="56" y="7"/>
                  <a:pt x="56" y="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6" name="Freeform 49"/>
          <p:cNvSpPr>
            <a:spLocks noEditPoints="1"/>
          </p:cNvSpPr>
          <p:nvPr/>
        </p:nvSpPr>
        <p:spPr bwMode="auto">
          <a:xfrm>
            <a:off x="1588" y="1784350"/>
            <a:ext cx="1017587" cy="2751138"/>
          </a:xfrm>
          <a:custGeom>
            <a:avLst/>
            <a:gdLst>
              <a:gd name="T0" fmla="*/ 290 w 642"/>
              <a:gd name="T1" fmla="*/ 289 h 1733"/>
              <a:gd name="T2" fmla="*/ 290 w 642"/>
              <a:gd name="T3" fmla="*/ 998 h 1733"/>
              <a:gd name="T4" fmla="*/ 642 w 642"/>
              <a:gd name="T5" fmla="*/ 646 h 1733"/>
              <a:gd name="T6" fmla="*/ 642 w 642"/>
              <a:gd name="T7" fmla="*/ 1733 h 1733"/>
              <a:gd name="T8" fmla="*/ 642 w 642"/>
              <a:gd name="T9" fmla="*/ 642 h 1733"/>
              <a:gd name="T10" fmla="*/ 290 w 642"/>
              <a:gd name="T11" fmla="*/ 289 h 1733"/>
              <a:gd name="T12" fmla="*/ 0 w 642"/>
              <a:gd name="T13" fmla="*/ 0 h 1733"/>
              <a:gd name="T14" fmla="*/ 0 w 642"/>
              <a:gd name="T15" fmla="*/ 1091 h 1733"/>
              <a:gd name="T16" fmla="*/ 97 w 642"/>
              <a:gd name="T17" fmla="*/ 1192 h 1733"/>
              <a:gd name="T18" fmla="*/ 260 w 642"/>
              <a:gd name="T19" fmla="*/ 1028 h 1733"/>
              <a:gd name="T20" fmla="*/ 260 w 642"/>
              <a:gd name="T21" fmla="*/ 260 h 1733"/>
              <a:gd name="T22" fmla="*/ 0 w 642"/>
              <a:gd name="T23" fmla="*/ 0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1733">
                <a:moveTo>
                  <a:pt x="290" y="289"/>
                </a:moveTo>
                <a:lnTo>
                  <a:pt x="290" y="998"/>
                </a:lnTo>
                <a:lnTo>
                  <a:pt x="642" y="646"/>
                </a:lnTo>
                <a:lnTo>
                  <a:pt x="642" y="1733"/>
                </a:lnTo>
                <a:lnTo>
                  <a:pt x="642" y="642"/>
                </a:lnTo>
                <a:lnTo>
                  <a:pt x="290" y="289"/>
                </a:lnTo>
                <a:close/>
                <a:moveTo>
                  <a:pt x="0" y="0"/>
                </a:moveTo>
                <a:lnTo>
                  <a:pt x="0" y="1091"/>
                </a:lnTo>
                <a:lnTo>
                  <a:pt x="97" y="1192"/>
                </a:lnTo>
                <a:lnTo>
                  <a:pt x="260" y="1028"/>
                </a:lnTo>
                <a:lnTo>
                  <a:pt x="260" y="260"/>
                </a:lnTo>
                <a:lnTo>
                  <a:pt x="0" y="0"/>
                </a:lnTo>
                <a:close/>
              </a:path>
            </a:pathLst>
          </a:custGeom>
          <a:solidFill>
            <a:srgbClr val="56C0D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7" name="Freeform 50"/>
          <p:cNvSpPr>
            <a:spLocks noEditPoints="1"/>
          </p:cNvSpPr>
          <p:nvPr/>
        </p:nvSpPr>
        <p:spPr bwMode="auto">
          <a:xfrm>
            <a:off x="1588" y="1784350"/>
            <a:ext cx="1017587" cy="2751138"/>
          </a:xfrm>
          <a:custGeom>
            <a:avLst/>
            <a:gdLst>
              <a:gd name="T0" fmla="*/ 290 w 642"/>
              <a:gd name="T1" fmla="*/ 289 h 1733"/>
              <a:gd name="T2" fmla="*/ 290 w 642"/>
              <a:gd name="T3" fmla="*/ 998 h 1733"/>
              <a:gd name="T4" fmla="*/ 642 w 642"/>
              <a:gd name="T5" fmla="*/ 646 h 1733"/>
              <a:gd name="T6" fmla="*/ 642 w 642"/>
              <a:gd name="T7" fmla="*/ 1733 h 1733"/>
              <a:gd name="T8" fmla="*/ 642 w 642"/>
              <a:gd name="T9" fmla="*/ 642 h 1733"/>
              <a:gd name="T10" fmla="*/ 290 w 642"/>
              <a:gd name="T11" fmla="*/ 289 h 1733"/>
              <a:gd name="T12" fmla="*/ 0 w 642"/>
              <a:gd name="T13" fmla="*/ 0 h 1733"/>
              <a:gd name="T14" fmla="*/ 0 w 642"/>
              <a:gd name="T15" fmla="*/ 1091 h 1733"/>
              <a:gd name="T16" fmla="*/ 97 w 642"/>
              <a:gd name="T17" fmla="*/ 1192 h 1733"/>
              <a:gd name="T18" fmla="*/ 260 w 642"/>
              <a:gd name="T19" fmla="*/ 1028 h 1733"/>
              <a:gd name="T20" fmla="*/ 260 w 642"/>
              <a:gd name="T21" fmla="*/ 260 h 1733"/>
              <a:gd name="T22" fmla="*/ 0 w 642"/>
              <a:gd name="T23" fmla="*/ 0 h 1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1733">
                <a:moveTo>
                  <a:pt x="290" y="289"/>
                </a:moveTo>
                <a:lnTo>
                  <a:pt x="290" y="998"/>
                </a:lnTo>
                <a:lnTo>
                  <a:pt x="642" y="646"/>
                </a:lnTo>
                <a:lnTo>
                  <a:pt x="642" y="1733"/>
                </a:lnTo>
                <a:lnTo>
                  <a:pt x="642" y="642"/>
                </a:lnTo>
                <a:lnTo>
                  <a:pt x="290" y="289"/>
                </a:lnTo>
                <a:moveTo>
                  <a:pt x="0" y="0"/>
                </a:moveTo>
                <a:lnTo>
                  <a:pt x="0" y="1091"/>
                </a:lnTo>
                <a:lnTo>
                  <a:pt x="97" y="1192"/>
                </a:lnTo>
                <a:lnTo>
                  <a:pt x="260" y="1028"/>
                </a:lnTo>
                <a:lnTo>
                  <a:pt x="260" y="2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8" name="Freeform 51"/>
          <p:cNvSpPr>
            <a:spLocks noEditPoints="1"/>
          </p:cNvSpPr>
          <p:nvPr/>
        </p:nvSpPr>
        <p:spPr bwMode="auto">
          <a:xfrm>
            <a:off x="155575" y="2809875"/>
            <a:ext cx="863600" cy="1725613"/>
          </a:xfrm>
          <a:custGeom>
            <a:avLst/>
            <a:gdLst>
              <a:gd name="T0" fmla="*/ 163 w 545"/>
              <a:gd name="T1" fmla="*/ 382 h 1087"/>
              <a:gd name="T2" fmla="*/ 0 w 545"/>
              <a:gd name="T3" fmla="*/ 546 h 1087"/>
              <a:gd name="T4" fmla="*/ 163 w 545"/>
              <a:gd name="T5" fmla="*/ 705 h 1087"/>
              <a:gd name="T6" fmla="*/ 163 w 545"/>
              <a:gd name="T7" fmla="*/ 382 h 1087"/>
              <a:gd name="T8" fmla="*/ 545 w 545"/>
              <a:gd name="T9" fmla="*/ 0 h 1087"/>
              <a:gd name="T10" fmla="*/ 193 w 545"/>
              <a:gd name="T11" fmla="*/ 352 h 1087"/>
              <a:gd name="T12" fmla="*/ 193 w 545"/>
              <a:gd name="T13" fmla="*/ 734 h 1087"/>
              <a:gd name="T14" fmla="*/ 545 w 545"/>
              <a:gd name="T15" fmla="*/ 1087 h 1087"/>
              <a:gd name="T16" fmla="*/ 545 w 545"/>
              <a:gd name="T17" fmla="*/ 0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5" h="1087">
                <a:moveTo>
                  <a:pt x="163" y="382"/>
                </a:moveTo>
                <a:lnTo>
                  <a:pt x="0" y="546"/>
                </a:lnTo>
                <a:lnTo>
                  <a:pt x="163" y="705"/>
                </a:lnTo>
                <a:lnTo>
                  <a:pt x="163" y="382"/>
                </a:lnTo>
                <a:close/>
                <a:moveTo>
                  <a:pt x="545" y="0"/>
                </a:moveTo>
                <a:lnTo>
                  <a:pt x="193" y="352"/>
                </a:lnTo>
                <a:lnTo>
                  <a:pt x="193" y="734"/>
                </a:lnTo>
                <a:lnTo>
                  <a:pt x="545" y="1087"/>
                </a:lnTo>
                <a:lnTo>
                  <a:pt x="545" y="0"/>
                </a:lnTo>
                <a:close/>
              </a:path>
            </a:pathLst>
          </a:custGeom>
          <a:solidFill>
            <a:srgbClr val="784A4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9" name="Freeform 52"/>
          <p:cNvSpPr>
            <a:spLocks noEditPoints="1"/>
          </p:cNvSpPr>
          <p:nvPr/>
        </p:nvSpPr>
        <p:spPr bwMode="auto">
          <a:xfrm>
            <a:off x="155575" y="2809875"/>
            <a:ext cx="863600" cy="1725613"/>
          </a:xfrm>
          <a:custGeom>
            <a:avLst/>
            <a:gdLst>
              <a:gd name="T0" fmla="*/ 163 w 545"/>
              <a:gd name="T1" fmla="*/ 382 h 1087"/>
              <a:gd name="T2" fmla="*/ 0 w 545"/>
              <a:gd name="T3" fmla="*/ 546 h 1087"/>
              <a:gd name="T4" fmla="*/ 163 w 545"/>
              <a:gd name="T5" fmla="*/ 705 h 1087"/>
              <a:gd name="T6" fmla="*/ 163 w 545"/>
              <a:gd name="T7" fmla="*/ 382 h 1087"/>
              <a:gd name="T8" fmla="*/ 545 w 545"/>
              <a:gd name="T9" fmla="*/ 0 h 1087"/>
              <a:gd name="T10" fmla="*/ 193 w 545"/>
              <a:gd name="T11" fmla="*/ 352 h 1087"/>
              <a:gd name="T12" fmla="*/ 193 w 545"/>
              <a:gd name="T13" fmla="*/ 734 h 1087"/>
              <a:gd name="T14" fmla="*/ 545 w 545"/>
              <a:gd name="T15" fmla="*/ 1087 h 1087"/>
              <a:gd name="T16" fmla="*/ 545 w 545"/>
              <a:gd name="T17" fmla="*/ 0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5" h="1087">
                <a:moveTo>
                  <a:pt x="163" y="382"/>
                </a:moveTo>
                <a:lnTo>
                  <a:pt x="0" y="546"/>
                </a:lnTo>
                <a:lnTo>
                  <a:pt x="163" y="705"/>
                </a:lnTo>
                <a:lnTo>
                  <a:pt x="163" y="382"/>
                </a:lnTo>
                <a:moveTo>
                  <a:pt x="545" y="0"/>
                </a:moveTo>
                <a:lnTo>
                  <a:pt x="193" y="352"/>
                </a:lnTo>
                <a:lnTo>
                  <a:pt x="193" y="734"/>
                </a:lnTo>
                <a:lnTo>
                  <a:pt x="545" y="1087"/>
                </a:lnTo>
                <a:lnTo>
                  <a:pt x="5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0" name="Freeform 53"/>
          <p:cNvSpPr/>
          <p:nvPr/>
        </p:nvSpPr>
        <p:spPr bwMode="auto">
          <a:xfrm>
            <a:off x="414338" y="2197100"/>
            <a:ext cx="47625" cy="1778000"/>
          </a:xfrm>
          <a:custGeom>
            <a:avLst/>
            <a:gdLst>
              <a:gd name="T0" fmla="*/ 0 w 30"/>
              <a:gd name="T1" fmla="*/ 0 h 1120"/>
              <a:gd name="T2" fmla="*/ 0 w 30"/>
              <a:gd name="T3" fmla="*/ 768 h 1120"/>
              <a:gd name="T4" fmla="*/ 0 w 30"/>
              <a:gd name="T5" fmla="*/ 1091 h 1120"/>
              <a:gd name="T6" fmla="*/ 30 w 30"/>
              <a:gd name="T7" fmla="*/ 1120 h 1120"/>
              <a:gd name="T8" fmla="*/ 30 w 30"/>
              <a:gd name="T9" fmla="*/ 738 h 1120"/>
              <a:gd name="T10" fmla="*/ 30 w 30"/>
              <a:gd name="T11" fmla="*/ 29 h 1120"/>
              <a:gd name="T12" fmla="*/ 0 w 30"/>
              <a:gd name="T13" fmla="*/ 0 h 1120"/>
            </a:gdLst>
            <a:ahLst/>
            <a:cxnLst>
              <a:cxn ang="0">
                <a:pos x="T0" y="T1"/>
              </a:cxn>
              <a:cxn ang="0">
                <a:pos x="T2" y="T3"/>
              </a:cxn>
              <a:cxn ang="0">
                <a:pos x="T4" y="T5"/>
              </a:cxn>
              <a:cxn ang="0">
                <a:pos x="T6" y="T7"/>
              </a:cxn>
              <a:cxn ang="0">
                <a:pos x="T8" y="T9"/>
              </a:cxn>
              <a:cxn ang="0">
                <a:pos x="T10" y="T11"/>
              </a:cxn>
              <a:cxn ang="0">
                <a:pos x="T12" y="T13"/>
              </a:cxn>
            </a:cxnLst>
            <a:rect l="0" t="0" r="r" b="b"/>
            <a:pathLst>
              <a:path w="30" h="1120">
                <a:moveTo>
                  <a:pt x="0" y="0"/>
                </a:moveTo>
                <a:lnTo>
                  <a:pt x="0" y="768"/>
                </a:lnTo>
                <a:lnTo>
                  <a:pt x="0" y="1091"/>
                </a:lnTo>
                <a:lnTo>
                  <a:pt x="30" y="1120"/>
                </a:lnTo>
                <a:lnTo>
                  <a:pt x="30" y="738"/>
                </a:lnTo>
                <a:lnTo>
                  <a:pt x="30" y="29"/>
                </a:lnTo>
                <a:lnTo>
                  <a:pt x="0" y="0"/>
                </a:lnTo>
                <a:close/>
              </a:path>
            </a:pathLst>
          </a:custGeom>
          <a:solidFill>
            <a:srgbClr val="56C0D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1" name="Freeform 54"/>
          <p:cNvSpPr/>
          <p:nvPr/>
        </p:nvSpPr>
        <p:spPr bwMode="auto">
          <a:xfrm>
            <a:off x="414338" y="2197100"/>
            <a:ext cx="47625" cy="1778000"/>
          </a:xfrm>
          <a:custGeom>
            <a:avLst/>
            <a:gdLst>
              <a:gd name="T0" fmla="*/ 0 w 30"/>
              <a:gd name="T1" fmla="*/ 0 h 1120"/>
              <a:gd name="T2" fmla="*/ 0 w 30"/>
              <a:gd name="T3" fmla="*/ 768 h 1120"/>
              <a:gd name="T4" fmla="*/ 0 w 30"/>
              <a:gd name="T5" fmla="*/ 1091 h 1120"/>
              <a:gd name="T6" fmla="*/ 30 w 30"/>
              <a:gd name="T7" fmla="*/ 1120 h 1120"/>
              <a:gd name="T8" fmla="*/ 30 w 30"/>
              <a:gd name="T9" fmla="*/ 738 h 1120"/>
              <a:gd name="T10" fmla="*/ 30 w 30"/>
              <a:gd name="T11" fmla="*/ 29 h 1120"/>
              <a:gd name="T12" fmla="*/ 0 w 30"/>
              <a:gd name="T13" fmla="*/ 0 h 1120"/>
            </a:gdLst>
            <a:ahLst/>
            <a:cxnLst>
              <a:cxn ang="0">
                <a:pos x="T0" y="T1"/>
              </a:cxn>
              <a:cxn ang="0">
                <a:pos x="T2" y="T3"/>
              </a:cxn>
              <a:cxn ang="0">
                <a:pos x="T4" y="T5"/>
              </a:cxn>
              <a:cxn ang="0">
                <a:pos x="T6" y="T7"/>
              </a:cxn>
              <a:cxn ang="0">
                <a:pos x="T8" y="T9"/>
              </a:cxn>
              <a:cxn ang="0">
                <a:pos x="T10" y="T11"/>
              </a:cxn>
              <a:cxn ang="0">
                <a:pos x="T12" y="T13"/>
              </a:cxn>
            </a:cxnLst>
            <a:rect l="0" t="0" r="r" b="b"/>
            <a:pathLst>
              <a:path w="30" h="1120">
                <a:moveTo>
                  <a:pt x="0" y="0"/>
                </a:moveTo>
                <a:lnTo>
                  <a:pt x="0" y="768"/>
                </a:lnTo>
                <a:lnTo>
                  <a:pt x="0" y="1091"/>
                </a:lnTo>
                <a:lnTo>
                  <a:pt x="30" y="1120"/>
                </a:lnTo>
                <a:lnTo>
                  <a:pt x="30" y="738"/>
                </a:lnTo>
                <a:lnTo>
                  <a:pt x="30" y="2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2" name="Freeform 55"/>
          <p:cNvSpPr>
            <a:spLocks noEditPoints="1"/>
          </p:cNvSpPr>
          <p:nvPr/>
        </p:nvSpPr>
        <p:spPr bwMode="auto">
          <a:xfrm>
            <a:off x="11201400" y="3956050"/>
            <a:ext cx="1023938" cy="2044700"/>
          </a:xfrm>
          <a:custGeom>
            <a:avLst/>
            <a:gdLst>
              <a:gd name="T0" fmla="*/ 352 w 646"/>
              <a:gd name="T1" fmla="*/ 289 h 1288"/>
              <a:gd name="T2" fmla="*/ 0 w 646"/>
              <a:gd name="T3" fmla="*/ 642 h 1288"/>
              <a:gd name="T4" fmla="*/ 0 w 646"/>
              <a:gd name="T5" fmla="*/ 646 h 1288"/>
              <a:gd name="T6" fmla="*/ 352 w 646"/>
              <a:gd name="T7" fmla="*/ 999 h 1288"/>
              <a:gd name="T8" fmla="*/ 352 w 646"/>
              <a:gd name="T9" fmla="*/ 289 h 1288"/>
              <a:gd name="T10" fmla="*/ 646 w 646"/>
              <a:gd name="T11" fmla="*/ 0 h 1288"/>
              <a:gd name="T12" fmla="*/ 386 w 646"/>
              <a:gd name="T13" fmla="*/ 260 h 1288"/>
              <a:gd name="T14" fmla="*/ 386 w 646"/>
              <a:gd name="T15" fmla="*/ 1028 h 1288"/>
              <a:gd name="T16" fmla="*/ 646 w 646"/>
              <a:gd name="T17" fmla="*/ 1288 h 1288"/>
              <a:gd name="T18" fmla="*/ 646 w 646"/>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6" h="1288">
                <a:moveTo>
                  <a:pt x="352" y="289"/>
                </a:moveTo>
                <a:lnTo>
                  <a:pt x="0" y="642"/>
                </a:lnTo>
                <a:lnTo>
                  <a:pt x="0" y="646"/>
                </a:lnTo>
                <a:lnTo>
                  <a:pt x="352" y="999"/>
                </a:lnTo>
                <a:lnTo>
                  <a:pt x="352" y="289"/>
                </a:lnTo>
                <a:close/>
                <a:moveTo>
                  <a:pt x="646" y="0"/>
                </a:moveTo>
                <a:lnTo>
                  <a:pt x="386" y="260"/>
                </a:lnTo>
                <a:lnTo>
                  <a:pt x="386" y="1028"/>
                </a:lnTo>
                <a:lnTo>
                  <a:pt x="646" y="1288"/>
                </a:lnTo>
                <a:lnTo>
                  <a:pt x="646" y="0"/>
                </a:lnTo>
                <a:close/>
              </a:path>
            </a:pathLst>
          </a:custGeom>
          <a:solidFill>
            <a:srgbClr val="56C0D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3" name="Freeform 56"/>
          <p:cNvSpPr>
            <a:spLocks noEditPoints="1"/>
          </p:cNvSpPr>
          <p:nvPr/>
        </p:nvSpPr>
        <p:spPr bwMode="auto">
          <a:xfrm>
            <a:off x="11201400" y="3956050"/>
            <a:ext cx="1023938" cy="2044700"/>
          </a:xfrm>
          <a:custGeom>
            <a:avLst/>
            <a:gdLst>
              <a:gd name="T0" fmla="*/ 352 w 646"/>
              <a:gd name="T1" fmla="*/ 289 h 1288"/>
              <a:gd name="T2" fmla="*/ 0 w 646"/>
              <a:gd name="T3" fmla="*/ 642 h 1288"/>
              <a:gd name="T4" fmla="*/ 0 w 646"/>
              <a:gd name="T5" fmla="*/ 646 h 1288"/>
              <a:gd name="T6" fmla="*/ 352 w 646"/>
              <a:gd name="T7" fmla="*/ 999 h 1288"/>
              <a:gd name="T8" fmla="*/ 352 w 646"/>
              <a:gd name="T9" fmla="*/ 289 h 1288"/>
              <a:gd name="T10" fmla="*/ 646 w 646"/>
              <a:gd name="T11" fmla="*/ 0 h 1288"/>
              <a:gd name="T12" fmla="*/ 386 w 646"/>
              <a:gd name="T13" fmla="*/ 260 h 1288"/>
              <a:gd name="T14" fmla="*/ 386 w 646"/>
              <a:gd name="T15" fmla="*/ 1028 h 1288"/>
              <a:gd name="T16" fmla="*/ 646 w 646"/>
              <a:gd name="T17" fmla="*/ 1288 h 1288"/>
              <a:gd name="T18" fmla="*/ 646 w 646"/>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6" h="1288">
                <a:moveTo>
                  <a:pt x="352" y="289"/>
                </a:moveTo>
                <a:lnTo>
                  <a:pt x="0" y="642"/>
                </a:lnTo>
                <a:lnTo>
                  <a:pt x="0" y="646"/>
                </a:lnTo>
                <a:lnTo>
                  <a:pt x="352" y="999"/>
                </a:lnTo>
                <a:lnTo>
                  <a:pt x="352" y="289"/>
                </a:lnTo>
                <a:moveTo>
                  <a:pt x="646" y="0"/>
                </a:moveTo>
                <a:lnTo>
                  <a:pt x="386" y="260"/>
                </a:lnTo>
                <a:lnTo>
                  <a:pt x="386" y="1028"/>
                </a:lnTo>
                <a:lnTo>
                  <a:pt x="646" y="1288"/>
                </a:lnTo>
                <a:lnTo>
                  <a:pt x="6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4" name="Freeform 57"/>
          <p:cNvSpPr>
            <a:spLocks noEditPoints="1"/>
          </p:cNvSpPr>
          <p:nvPr/>
        </p:nvSpPr>
        <p:spPr bwMode="auto">
          <a:xfrm>
            <a:off x="11201400" y="1790700"/>
            <a:ext cx="1023938" cy="3184525"/>
          </a:xfrm>
          <a:custGeom>
            <a:avLst/>
            <a:gdLst>
              <a:gd name="T0" fmla="*/ 386 w 646"/>
              <a:gd name="T1" fmla="*/ 382 h 2006"/>
              <a:gd name="T2" fmla="*/ 386 w 646"/>
              <a:gd name="T3" fmla="*/ 1624 h 2006"/>
              <a:gd name="T4" fmla="*/ 646 w 646"/>
              <a:gd name="T5" fmla="*/ 1364 h 2006"/>
              <a:gd name="T6" fmla="*/ 646 w 646"/>
              <a:gd name="T7" fmla="*/ 642 h 2006"/>
              <a:gd name="T8" fmla="*/ 386 w 646"/>
              <a:gd name="T9" fmla="*/ 382 h 2006"/>
              <a:gd name="T10" fmla="*/ 0 w 646"/>
              <a:gd name="T11" fmla="*/ 0 h 2006"/>
              <a:gd name="T12" fmla="*/ 0 w 646"/>
              <a:gd name="T13" fmla="*/ 2006 h 2006"/>
              <a:gd name="T14" fmla="*/ 352 w 646"/>
              <a:gd name="T15" fmla="*/ 1653 h 2006"/>
              <a:gd name="T16" fmla="*/ 352 w 646"/>
              <a:gd name="T17" fmla="*/ 352 h 2006"/>
              <a:gd name="T18" fmla="*/ 0 w 646"/>
              <a:gd name="T19" fmla="*/ 0 h 2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6" h="2006">
                <a:moveTo>
                  <a:pt x="386" y="382"/>
                </a:moveTo>
                <a:lnTo>
                  <a:pt x="386" y="1624"/>
                </a:lnTo>
                <a:lnTo>
                  <a:pt x="646" y="1364"/>
                </a:lnTo>
                <a:lnTo>
                  <a:pt x="646" y="642"/>
                </a:lnTo>
                <a:lnTo>
                  <a:pt x="386" y="382"/>
                </a:lnTo>
                <a:close/>
                <a:moveTo>
                  <a:pt x="0" y="0"/>
                </a:moveTo>
                <a:lnTo>
                  <a:pt x="0" y="2006"/>
                </a:lnTo>
                <a:lnTo>
                  <a:pt x="352" y="1653"/>
                </a:lnTo>
                <a:lnTo>
                  <a:pt x="352" y="352"/>
                </a:lnTo>
                <a:lnTo>
                  <a:pt x="0" y="0"/>
                </a:lnTo>
                <a:close/>
              </a:path>
            </a:pathLst>
          </a:custGeom>
          <a:solidFill>
            <a:srgbClr val="784A4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5" name="Freeform 58"/>
          <p:cNvSpPr>
            <a:spLocks noEditPoints="1"/>
          </p:cNvSpPr>
          <p:nvPr/>
        </p:nvSpPr>
        <p:spPr bwMode="auto">
          <a:xfrm>
            <a:off x="11201400" y="1790700"/>
            <a:ext cx="1023938" cy="3184525"/>
          </a:xfrm>
          <a:custGeom>
            <a:avLst/>
            <a:gdLst>
              <a:gd name="T0" fmla="*/ 386 w 646"/>
              <a:gd name="T1" fmla="*/ 382 h 2006"/>
              <a:gd name="T2" fmla="*/ 386 w 646"/>
              <a:gd name="T3" fmla="*/ 1624 h 2006"/>
              <a:gd name="T4" fmla="*/ 646 w 646"/>
              <a:gd name="T5" fmla="*/ 1364 h 2006"/>
              <a:gd name="T6" fmla="*/ 646 w 646"/>
              <a:gd name="T7" fmla="*/ 642 h 2006"/>
              <a:gd name="T8" fmla="*/ 386 w 646"/>
              <a:gd name="T9" fmla="*/ 382 h 2006"/>
              <a:gd name="T10" fmla="*/ 0 w 646"/>
              <a:gd name="T11" fmla="*/ 0 h 2006"/>
              <a:gd name="T12" fmla="*/ 0 w 646"/>
              <a:gd name="T13" fmla="*/ 2006 h 2006"/>
              <a:gd name="T14" fmla="*/ 352 w 646"/>
              <a:gd name="T15" fmla="*/ 1653 h 2006"/>
              <a:gd name="T16" fmla="*/ 352 w 646"/>
              <a:gd name="T17" fmla="*/ 352 h 2006"/>
              <a:gd name="T18" fmla="*/ 0 w 646"/>
              <a:gd name="T19" fmla="*/ 0 h 2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6" h="2006">
                <a:moveTo>
                  <a:pt x="386" y="382"/>
                </a:moveTo>
                <a:lnTo>
                  <a:pt x="386" y="1624"/>
                </a:lnTo>
                <a:lnTo>
                  <a:pt x="646" y="1364"/>
                </a:lnTo>
                <a:lnTo>
                  <a:pt x="646" y="642"/>
                </a:lnTo>
                <a:lnTo>
                  <a:pt x="386" y="382"/>
                </a:lnTo>
                <a:moveTo>
                  <a:pt x="0" y="0"/>
                </a:moveTo>
                <a:lnTo>
                  <a:pt x="0" y="2006"/>
                </a:lnTo>
                <a:lnTo>
                  <a:pt x="352" y="1653"/>
                </a:lnTo>
                <a:lnTo>
                  <a:pt x="352" y="35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6" name="Freeform 59"/>
          <p:cNvSpPr/>
          <p:nvPr/>
        </p:nvSpPr>
        <p:spPr bwMode="auto">
          <a:xfrm>
            <a:off x="11760200" y="2349500"/>
            <a:ext cx="53975" cy="3238500"/>
          </a:xfrm>
          <a:custGeom>
            <a:avLst/>
            <a:gdLst>
              <a:gd name="T0" fmla="*/ 0 w 34"/>
              <a:gd name="T1" fmla="*/ 0 h 2040"/>
              <a:gd name="T2" fmla="*/ 0 w 34"/>
              <a:gd name="T3" fmla="*/ 1301 h 2040"/>
              <a:gd name="T4" fmla="*/ 0 w 34"/>
              <a:gd name="T5" fmla="*/ 2011 h 2040"/>
              <a:gd name="T6" fmla="*/ 34 w 34"/>
              <a:gd name="T7" fmla="*/ 2040 h 2040"/>
              <a:gd name="T8" fmla="*/ 34 w 34"/>
              <a:gd name="T9" fmla="*/ 1272 h 2040"/>
              <a:gd name="T10" fmla="*/ 34 w 34"/>
              <a:gd name="T11" fmla="*/ 30 h 2040"/>
              <a:gd name="T12" fmla="*/ 0 w 34"/>
              <a:gd name="T13" fmla="*/ 0 h 2040"/>
            </a:gdLst>
            <a:ahLst/>
            <a:cxnLst>
              <a:cxn ang="0">
                <a:pos x="T0" y="T1"/>
              </a:cxn>
              <a:cxn ang="0">
                <a:pos x="T2" y="T3"/>
              </a:cxn>
              <a:cxn ang="0">
                <a:pos x="T4" y="T5"/>
              </a:cxn>
              <a:cxn ang="0">
                <a:pos x="T6" y="T7"/>
              </a:cxn>
              <a:cxn ang="0">
                <a:pos x="T8" y="T9"/>
              </a:cxn>
              <a:cxn ang="0">
                <a:pos x="T10" y="T11"/>
              </a:cxn>
              <a:cxn ang="0">
                <a:pos x="T12" y="T13"/>
              </a:cxn>
            </a:cxnLst>
            <a:rect l="0" t="0" r="r" b="b"/>
            <a:pathLst>
              <a:path w="34" h="2040">
                <a:moveTo>
                  <a:pt x="0" y="0"/>
                </a:moveTo>
                <a:lnTo>
                  <a:pt x="0" y="1301"/>
                </a:lnTo>
                <a:lnTo>
                  <a:pt x="0" y="2011"/>
                </a:lnTo>
                <a:lnTo>
                  <a:pt x="34" y="2040"/>
                </a:lnTo>
                <a:lnTo>
                  <a:pt x="34" y="1272"/>
                </a:lnTo>
                <a:lnTo>
                  <a:pt x="34" y="30"/>
                </a:lnTo>
                <a:lnTo>
                  <a:pt x="0" y="0"/>
                </a:lnTo>
                <a:close/>
              </a:path>
            </a:pathLst>
          </a:custGeom>
          <a:solidFill>
            <a:srgbClr val="56C0D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7" name="Freeform 60"/>
          <p:cNvSpPr/>
          <p:nvPr/>
        </p:nvSpPr>
        <p:spPr bwMode="auto">
          <a:xfrm>
            <a:off x="11760200" y="2349500"/>
            <a:ext cx="53975" cy="3238500"/>
          </a:xfrm>
          <a:custGeom>
            <a:avLst/>
            <a:gdLst>
              <a:gd name="T0" fmla="*/ 0 w 34"/>
              <a:gd name="T1" fmla="*/ 0 h 2040"/>
              <a:gd name="T2" fmla="*/ 0 w 34"/>
              <a:gd name="T3" fmla="*/ 1301 h 2040"/>
              <a:gd name="T4" fmla="*/ 0 w 34"/>
              <a:gd name="T5" fmla="*/ 2011 h 2040"/>
              <a:gd name="T6" fmla="*/ 34 w 34"/>
              <a:gd name="T7" fmla="*/ 2040 h 2040"/>
              <a:gd name="T8" fmla="*/ 34 w 34"/>
              <a:gd name="T9" fmla="*/ 1272 h 2040"/>
              <a:gd name="T10" fmla="*/ 34 w 34"/>
              <a:gd name="T11" fmla="*/ 30 h 2040"/>
              <a:gd name="T12" fmla="*/ 0 w 34"/>
              <a:gd name="T13" fmla="*/ 0 h 2040"/>
            </a:gdLst>
            <a:ahLst/>
            <a:cxnLst>
              <a:cxn ang="0">
                <a:pos x="T0" y="T1"/>
              </a:cxn>
              <a:cxn ang="0">
                <a:pos x="T2" y="T3"/>
              </a:cxn>
              <a:cxn ang="0">
                <a:pos x="T4" y="T5"/>
              </a:cxn>
              <a:cxn ang="0">
                <a:pos x="T6" y="T7"/>
              </a:cxn>
              <a:cxn ang="0">
                <a:pos x="T8" y="T9"/>
              </a:cxn>
              <a:cxn ang="0">
                <a:pos x="T10" y="T11"/>
              </a:cxn>
              <a:cxn ang="0">
                <a:pos x="T12" y="T13"/>
              </a:cxn>
            </a:cxnLst>
            <a:rect l="0" t="0" r="r" b="b"/>
            <a:pathLst>
              <a:path w="34" h="2040">
                <a:moveTo>
                  <a:pt x="0" y="0"/>
                </a:moveTo>
                <a:lnTo>
                  <a:pt x="0" y="1301"/>
                </a:lnTo>
                <a:lnTo>
                  <a:pt x="0" y="2011"/>
                </a:lnTo>
                <a:lnTo>
                  <a:pt x="34" y="2040"/>
                </a:lnTo>
                <a:lnTo>
                  <a:pt x="34" y="1272"/>
                </a:lnTo>
                <a:lnTo>
                  <a:pt x="34" y="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grpSp>
        <p:nvGrpSpPr>
          <p:cNvPr id="10259" name="组合 73"/>
          <p:cNvGrpSpPr/>
          <p:nvPr/>
        </p:nvGrpSpPr>
        <p:grpSpPr bwMode="auto">
          <a:xfrm>
            <a:off x="5668963" y="1889125"/>
            <a:ext cx="812800" cy="941388"/>
            <a:chOff x="3312470" y="2909270"/>
            <a:chExt cx="877421" cy="1017808"/>
          </a:xfrm>
        </p:grpSpPr>
        <p:sp>
          <p:nvSpPr>
            <p:cNvPr id="72" name="六边形 71"/>
            <p:cNvSpPr/>
            <p:nvPr/>
          </p:nvSpPr>
          <p:spPr>
            <a:xfrm rot="5400000">
              <a:off x="3242276" y="2979464"/>
              <a:ext cx="1017808" cy="877421"/>
            </a:xfrm>
            <a:prstGeom prst="hexagon">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0" name="Freeform 101"/>
            <p:cNvSpPr>
              <a:spLocks noChangeArrowheads="1"/>
            </p:cNvSpPr>
            <p:nvPr/>
          </p:nvSpPr>
          <p:spPr bwMode="auto">
            <a:xfrm>
              <a:off x="3495837" y="3221649"/>
              <a:ext cx="510686" cy="393049"/>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defRPr/>
              </a:pPr>
              <a:endParaRPr lang="en-US" sz="2105">
                <a:solidFill>
                  <a:prstClr val="black"/>
                </a:solidFill>
                <a:latin typeface="+mn-lt"/>
                <a:ea typeface="+mn-ea"/>
                <a:cs typeface="+mn-ea"/>
                <a:sym typeface="+mn-lt"/>
              </a:endParaRPr>
            </a:p>
          </p:txBody>
        </p:sp>
      </p:grpSp>
      <p:grpSp>
        <p:nvGrpSpPr>
          <p:cNvPr id="10260" name="组合 4"/>
          <p:cNvGrpSpPr/>
          <p:nvPr/>
        </p:nvGrpSpPr>
        <p:grpSpPr bwMode="auto">
          <a:xfrm>
            <a:off x="2235200" y="3206750"/>
            <a:ext cx="7721600" cy="1485900"/>
            <a:chOff x="2923251" y="2809132"/>
            <a:chExt cx="7721267" cy="1485475"/>
          </a:xfrm>
        </p:grpSpPr>
        <p:sp>
          <p:nvSpPr>
            <p:cNvPr id="67" name="文本框 66"/>
            <p:cNvSpPr txBox="1"/>
            <p:nvPr/>
          </p:nvSpPr>
          <p:spPr>
            <a:xfrm>
              <a:off x="2923251" y="2809132"/>
              <a:ext cx="7721267" cy="1015709"/>
            </a:xfrm>
            <a:prstGeom prst="rect">
              <a:avLst/>
            </a:prstGeom>
            <a:noFill/>
          </p:spPr>
          <p:txBody>
            <a:bodyPr>
              <a:spAutoFit/>
            </a:bodyPr>
            <a:lstStyle/>
            <a:p>
              <a:pPr algn="ctr" defTabSz="1219200" eaLnBrk="1" fontAlgn="auto" hangingPunct="1">
                <a:spcBef>
                  <a:spcPts val="0"/>
                </a:spcBef>
                <a:spcAft>
                  <a:spcPts val="0"/>
                </a:spcAft>
                <a:defRPr/>
              </a:pPr>
              <a:r>
                <a:rPr lang="zh-CN" altLang="en-US" sz="6000" b="1" dirty="0">
                  <a:solidFill>
                    <a:srgbClr val="E2534F"/>
                  </a:solidFill>
                  <a:latin typeface="+mn-lt"/>
                  <a:ea typeface="+mn-ea"/>
                  <a:cs typeface="+mn-ea"/>
                  <a:sym typeface="+mn-lt"/>
                </a:rPr>
                <a:t>毕业论文答辩模板</a:t>
              </a:r>
              <a:endParaRPr lang="zh-CN" altLang="en-US" sz="6000" b="1" dirty="0">
                <a:solidFill>
                  <a:srgbClr val="E2534F"/>
                </a:solidFill>
                <a:latin typeface="+mn-lt"/>
                <a:ea typeface="+mn-ea"/>
                <a:cs typeface="+mn-ea"/>
                <a:sym typeface="+mn-lt"/>
              </a:endParaRPr>
            </a:p>
          </p:txBody>
        </p:sp>
        <p:sp>
          <p:nvSpPr>
            <p:cNvPr id="71" name="文本框 70"/>
            <p:cNvSpPr txBox="1"/>
            <p:nvPr/>
          </p:nvSpPr>
          <p:spPr>
            <a:xfrm>
              <a:off x="4636090" y="3975611"/>
              <a:ext cx="4295590" cy="318996"/>
            </a:xfrm>
            <a:prstGeom prst="rect">
              <a:avLst/>
            </a:prstGeom>
            <a:noFill/>
          </p:spPr>
          <p:txBody>
            <a:bodyPr>
              <a:spAutoFit/>
            </a:bodyPr>
            <a:lstStyle/>
            <a:p>
              <a:pPr algn="ctr" defTabSz="1219200" eaLnBrk="1" fontAlgn="auto" hangingPunct="1">
                <a:spcBef>
                  <a:spcPts val="0"/>
                </a:spcBef>
                <a:spcAft>
                  <a:spcPts val="0"/>
                </a:spcAft>
                <a:defRPr/>
              </a:pPr>
              <a:r>
                <a:rPr lang="zh-CN" altLang="en-US" sz="1400" dirty="0">
                  <a:solidFill>
                    <a:srgbClr val="E2534F"/>
                  </a:solidFill>
                  <a:latin typeface="+mn-lt"/>
                  <a:ea typeface="+mn-ea"/>
                  <a:cs typeface="+mn-ea"/>
                  <a:sym typeface="+mn-lt"/>
                </a:rPr>
                <a:t>姓名 </a:t>
              </a:r>
              <a:r>
                <a:rPr lang="en-US" altLang="zh-CN" sz="1400" dirty="0">
                  <a:solidFill>
                    <a:srgbClr val="E2534F"/>
                  </a:solidFill>
                  <a:latin typeface="+mn-lt"/>
                  <a:ea typeface="+mn-ea"/>
                  <a:cs typeface="+mn-ea"/>
                  <a:sym typeface="+mn-lt"/>
                </a:rPr>
                <a:t>: xxxxxxxx</a:t>
              </a:r>
              <a:r>
                <a:rPr lang="zh-CN" altLang="en-US" sz="1400" dirty="0">
                  <a:solidFill>
                    <a:srgbClr val="E2534F"/>
                  </a:solidFill>
                  <a:latin typeface="+mn-lt"/>
                  <a:ea typeface="+mn-ea"/>
                  <a:cs typeface="+mn-ea"/>
                  <a:sym typeface="+mn-lt"/>
                </a:rPr>
                <a:t>   </a:t>
              </a:r>
              <a:r>
                <a:rPr lang="en-US" altLang="zh-CN" sz="1400" dirty="0">
                  <a:solidFill>
                    <a:srgbClr val="E2534F"/>
                  </a:solidFill>
                  <a:latin typeface="+mn-lt"/>
                  <a:ea typeface="+mn-ea"/>
                  <a:cs typeface="+mn-ea"/>
                  <a:sym typeface="+mn-lt"/>
                </a:rPr>
                <a:t>|   </a:t>
              </a:r>
              <a:r>
                <a:rPr lang="zh-CN" altLang="en-US" sz="1400" dirty="0">
                  <a:solidFill>
                    <a:srgbClr val="E2534F"/>
                  </a:solidFill>
                  <a:latin typeface="+mn-lt"/>
                  <a:ea typeface="+mn-ea"/>
                  <a:cs typeface="+mn-ea"/>
                  <a:sym typeface="+mn-lt"/>
                </a:rPr>
                <a:t>导师 </a:t>
              </a:r>
              <a:r>
                <a:rPr lang="en-US" altLang="zh-CN" sz="1400" dirty="0">
                  <a:solidFill>
                    <a:srgbClr val="E2534F"/>
                  </a:solidFill>
                  <a:latin typeface="+mn-lt"/>
                  <a:ea typeface="+mn-ea"/>
                  <a:cs typeface="+mn-ea"/>
                  <a:sym typeface="+mn-lt"/>
                </a:rPr>
                <a:t>: xxxxxxx</a:t>
              </a:r>
              <a:r>
                <a:rPr lang="zh-CN" altLang="en-US" sz="1400" dirty="0">
                  <a:solidFill>
                    <a:srgbClr val="E2534F"/>
                  </a:solidFill>
                  <a:latin typeface="+mn-lt"/>
                  <a:ea typeface="+mn-ea"/>
                  <a:cs typeface="+mn-ea"/>
                  <a:sym typeface="+mn-lt"/>
                </a:rPr>
                <a:t>  </a:t>
              </a:r>
              <a:r>
                <a:rPr lang="en-US" altLang="zh-CN" sz="1400" dirty="0">
                  <a:solidFill>
                    <a:srgbClr val="E2534F"/>
                  </a:solidFill>
                  <a:latin typeface="+mn-lt"/>
                  <a:ea typeface="+mn-ea"/>
                  <a:cs typeface="+mn-ea"/>
                  <a:sym typeface="+mn-lt"/>
                </a:rPr>
                <a:t>|  </a:t>
              </a:r>
              <a:r>
                <a:rPr lang="zh-CN" altLang="en-US" sz="1400" dirty="0">
                  <a:solidFill>
                    <a:srgbClr val="E2534F"/>
                  </a:solidFill>
                  <a:latin typeface="+mn-lt"/>
                  <a:ea typeface="+mn-ea"/>
                  <a:cs typeface="+mn-ea"/>
                  <a:sym typeface="+mn-lt"/>
                </a:rPr>
                <a:t>专业：</a:t>
              </a:r>
              <a:r>
                <a:rPr lang="en-US" altLang="zh-CN" sz="1400" dirty="0">
                  <a:solidFill>
                    <a:srgbClr val="E2534F"/>
                  </a:solidFill>
                  <a:latin typeface="+mn-lt"/>
                  <a:ea typeface="+mn-ea"/>
                  <a:cs typeface="+mn-ea"/>
                  <a:sym typeface="+mn-lt"/>
                </a:rPr>
                <a:t>xxxxxx</a:t>
              </a:r>
              <a:endParaRPr lang="en-US" altLang="zh-CN" sz="1400" dirty="0">
                <a:solidFill>
                  <a:srgbClr val="E2534F"/>
                </a:solidFill>
                <a:latin typeface="+mn-lt"/>
                <a:ea typeface="+mn-ea"/>
                <a:cs typeface="+mn-ea"/>
                <a:sym typeface="+mn-lt"/>
              </a:endParaRPr>
            </a:p>
          </p:txBody>
        </p:sp>
      </p:grpSp>
      <p:sp>
        <p:nvSpPr>
          <p:cNvPr id="10261" name="TextBox 1"/>
          <p:cNvSpPr txBox="1">
            <a:spLocks noChangeArrowheads="1"/>
          </p:cNvSpPr>
          <p:nvPr/>
        </p:nvSpPr>
        <p:spPr bwMode="auto">
          <a:xfrm>
            <a:off x="4165600" y="4692650"/>
            <a:ext cx="3875088" cy="3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微软雅黑" panose="020B0503020204020204" pitchFamily="34" charset="-122"/>
              </a:defRPr>
            </a:lvl1pPr>
            <a:lvl2pPr marL="742950" indent="-285750">
              <a:defRPr sz="2400">
                <a:solidFill>
                  <a:schemeClr val="tx1"/>
                </a:solidFill>
                <a:latin typeface="Arial" panose="020B0604020202020204" pitchFamily="34" charset="0"/>
                <a:ea typeface="微软雅黑" panose="020B0503020204020204" pitchFamily="34" charset="-122"/>
              </a:defRPr>
            </a:lvl2pPr>
            <a:lvl3pPr marL="1143000" indent="-228600">
              <a:defRPr sz="2400">
                <a:solidFill>
                  <a:schemeClr val="tx1"/>
                </a:solidFill>
                <a:latin typeface="Arial" panose="020B0604020202020204" pitchFamily="34" charset="0"/>
                <a:ea typeface="微软雅黑" panose="020B0503020204020204" pitchFamily="34" charset="-122"/>
              </a:defRPr>
            </a:lvl3pPr>
            <a:lvl4pPr marL="1600200" indent="-228600">
              <a:defRPr sz="2400">
                <a:solidFill>
                  <a:schemeClr val="tx1"/>
                </a:solidFill>
                <a:latin typeface="Arial" panose="020B0604020202020204" pitchFamily="34" charset="0"/>
                <a:ea typeface="微软雅黑" panose="020B0503020204020204" pitchFamily="34" charset="-122"/>
              </a:defRPr>
            </a:lvl4pPr>
            <a:lvl5pPr marL="2057400" indent="-228600">
              <a:defRPr sz="2400">
                <a:solidFill>
                  <a:schemeClr val="tx1"/>
                </a:solidFill>
                <a:latin typeface="Arial" panose="020B0604020202020204" pitchFamily="34" charset="0"/>
                <a:ea typeface="微软雅黑" panose="020B0503020204020204" pitchFamily="34" charset="-122"/>
              </a:defRPr>
            </a:lvl5pPr>
            <a:lvl6pPr marL="25146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6pPr>
            <a:lvl7pPr marL="29718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7pPr>
            <a:lvl8pPr marL="34290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8pPr>
            <a:lvl9pPr marL="3886200" indent="-228600" defTabSz="1217930" fontAlgn="base">
              <a:spcBef>
                <a:spcPct val="0"/>
              </a:spcBef>
              <a:spcAft>
                <a:spcPct val="0"/>
              </a:spcAft>
              <a:defRPr sz="2400">
                <a:solidFill>
                  <a:schemeClr val="tx1"/>
                </a:solidFill>
                <a:latin typeface="Arial" panose="020B0604020202020204" pitchFamily="34" charset="0"/>
                <a:ea typeface="微软雅黑" panose="020B0503020204020204" pitchFamily="34" charset="-122"/>
              </a:defRPr>
            </a:lvl9pPr>
          </a:lstStyle>
          <a:p>
            <a:pPr algn="ctr" eaLnBrk="1" hangingPunct="1">
              <a:lnSpc>
                <a:spcPct val="130000"/>
              </a:lnSpc>
            </a:pPr>
            <a:r>
              <a:rPr lang="zh-CN" altLang="en-US" sz="1400"/>
              <a:t>汇报人：</a:t>
            </a:r>
            <a:r>
              <a:rPr lang="en-US" altLang="zh-CN" sz="1400"/>
              <a:t>XXX</a:t>
            </a:r>
            <a:r>
              <a:rPr lang="zh-CN" altLang="en-US" sz="1400"/>
              <a:t>   汇报时间：</a:t>
            </a:r>
            <a:r>
              <a:rPr lang="en-US" altLang="zh-CN" sz="1400"/>
              <a:t>1X</a:t>
            </a:r>
            <a:r>
              <a:rPr lang="zh-CN" altLang="en-US" sz="1400"/>
              <a:t>年</a:t>
            </a:r>
            <a:r>
              <a:rPr lang="en-US" altLang="zh-CN" sz="1400"/>
              <a:t>10</a:t>
            </a:r>
            <a:r>
              <a:rPr lang="zh-CN" altLang="en-US" sz="1400"/>
              <a:t>月</a:t>
            </a:r>
            <a:endParaRPr lang="zh-CN" altLang="en-US" sz="1400"/>
          </a:p>
        </p:txBody>
      </p:sp>
      <p:sp>
        <p:nvSpPr>
          <p:cNvPr id="4" name="文本框 3"/>
          <p:cNvSpPr txBox="1"/>
          <p:nvPr/>
        </p:nvSpPr>
        <p:spPr>
          <a:xfrm>
            <a:off x="3588107" y="6129774"/>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n/>
                <a:solidFill>
                  <a:schemeClr val="tx1"/>
                </a:solidFill>
                <a:effectLst>
                  <a:outerShdw blurRad="38100" dist="19050" dir="2700000" algn="tl" rotWithShape="0">
                    <a:schemeClr val="dk1">
                      <a:alpha val="40000"/>
                    </a:schemeClr>
                  </a:outerShdw>
                </a:effectLst>
                <a:sym typeface="+mn-ea"/>
              </a:rPr>
              <a:t>更多资源，请访问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1"/>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1"/>
            </a:endParaRPr>
          </a:p>
        </p:txBody>
      </p:sp>
    </p:spTree>
  </p:cSld>
  <p:clrMapOvr>
    <a:masterClrMapping/>
  </p:clrMapOvr>
  <p:transition spd="slow" advTm="3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6527800" y="5768975"/>
            <a:ext cx="666750" cy="17462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4" name="Freeform 6"/>
          <p:cNvSpPr/>
          <p:nvPr/>
        </p:nvSpPr>
        <p:spPr bwMode="auto">
          <a:xfrm>
            <a:off x="6367463" y="5702300"/>
            <a:ext cx="987425" cy="147638"/>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5" name="Freeform 7"/>
          <p:cNvSpPr/>
          <p:nvPr/>
        </p:nvSpPr>
        <p:spPr bwMode="auto">
          <a:xfrm>
            <a:off x="6334125" y="5216525"/>
            <a:ext cx="1060450" cy="100013"/>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6" name="Freeform 8"/>
          <p:cNvSpPr/>
          <p:nvPr/>
        </p:nvSpPr>
        <p:spPr bwMode="auto">
          <a:xfrm>
            <a:off x="6334125" y="5364163"/>
            <a:ext cx="1060450" cy="1016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7" name="Freeform 9"/>
          <p:cNvSpPr/>
          <p:nvPr/>
        </p:nvSpPr>
        <p:spPr bwMode="auto">
          <a:xfrm>
            <a:off x="6334125" y="5513388"/>
            <a:ext cx="1060450" cy="1016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8" name="Freeform 10"/>
          <p:cNvSpPr/>
          <p:nvPr/>
        </p:nvSpPr>
        <p:spPr bwMode="auto">
          <a:xfrm>
            <a:off x="6334125" y="5646738"/>
            <a:ext cx="1050925" cy="635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9" name="Freeform 11"/>
          <p:cNvSpPr/>
          <p:nvPr/>
        </p:nvSpPr>
        <p:spPr bwMode="auto">
          <a:xfrm>
            <a:off x="6326188" y="5067300"/>
            <a:ext cx="1076325" cy="1016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E2534F"/>
          </a:solidFill>
          <a:ln>
            <a:noFill/>
          </a:ln>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0" name="Freeform 12"/>
          <p:cNvSpPr/>
          <p:nvPr/>
        </p:nvSpPr>
        <p:spPr bwMode="auto">
          <a:xfrm>
            <a:off x="6475413" y="1851025"/>
            <a:ext cx="1636712" cy="1035050"/>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1" name="Freeform 13"/>
          <p:cNvSpPr/>
          <p:nvPr/>
        </p:nvSpPr>
        <p:spPr bwMode="auto">
          <a:xfrm>
            <a:off x="6475413" y="1851025"/>
            <a:ext cx="1636712" cy="1035050"/>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2" name="Freeform 14"/>
          <p:cNvSpPr/>
          <p:nvPr/>
        </p:nvSpPr>
        <p:spPr bwMode="auto">
          <a:xfrm>
            <a:off x="5630863" y="2695575"/>
            <a:ext cx="2481262" cy="731838"/>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E57A77"/>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dirty="0">
              <a:latin typeface="+mn-lt"/>
              <a:ea typeface="+mn-ea"/>
              <a:cs typeface="+mn-ea"/>
              <a:sym typeface="+mn-lt"/>
            </a:endParaRPr>
          </a:p>
        </p:txBody>
      </p:sp>
      <p:sp>
        <p:nvSpPr>
          <p:cNvPr id="13" name="Freeform 15"/>
          <p:cNvSpPr/>
          <p:nvPr/>
        </p:nvSpPr>
        <p:spPr bwMode="auto">
          <a:xfrm>
            <a:off x="5822950" y="2214563"/>
            <a:ext cx="2289175" cy="1801812"/>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4" name="Freeform 16"/>
          <p:cNvSpPr/>
          <p:nvPr/>
        </p:nvSpPr>
        <p:spPr bwMode="auto">
          <a:xfrm>
            <a:off x="5822950" y="2214563"/>
            <a:ext cx="2289175" cy="1801812"/>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5" name="Freeform 17"/>
          <p:cNvSpPr/>
          <p:nvPr/>
        </p:nvSpPr>
        <p:spPr bwMode="auto">
          <a:xfrm>
            <a:off x="5822950" y="3859213"/>
            <a:ext cx="1843088" cy="738187"/>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6" name="Freeform 18"/>
          <p:cNvSpPr/>
          <p:nvPr/>
        </p:nvSpPr>
        <p:spPr bwMode="auto">
          <a:xfrm>
            <a:off x="6075363" y="3008313"/>
            <a:ext cx="2036762" cy="1484312"/>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DE5753"/>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dirty="0">
              <a:latin typeface="+mn-lt"/>
              <a:ea typeface="+mn-ea"/>
              <a:cs typeface="+mn-ea"/>
              <a:sym typeface="+mn-lt"/>
            </a:endParaRPr>
          </a:p>
        </p:txBody>
      </p:sp>
      <p:sp>
        <p:nvSpPr>
          <p:cNvPr id="17" name="Freeform 19"/>
          <p:cNvSpPr/>
          <p:nvPr/>
        </p:nvSpPr>
        <p:spPr bwMode="auto">
          <a:xfrm>
            <a:off x="6075363" y="3008313"/>
            <a:ext cx="2036762" cy="1484312"/>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18" name="Freeform 20"/>
          <p:cNvSpPr/>
          <p:nvPr/>
        </p:nvSpPr>
        <p:spPr bwMode="auto">
          <a:xfrm>
            <a:off x="6075363" y="4321175"/>
            <a:ext cx="1393825" cy="65087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dirty="0">
              <a:latin typeface="+mn-lt"/>
              <a:ea typeface="+mn-ea"/>
              <a:cs typeface="+mn-ea"/>
              <a:sym typeface="+mn-lt"/>
            </a:endParaRPr>
          </a:p>
        </p:txBody>
      </p:sp>
      <p:sp>
        <p:nvSpPr>
          <p:cNvPr id="19" name="Freeform 21"/>
          <p:cNvSpPr/>
          <p:nvPr/>
        </p:nvSpPr>
        <p:spPr bwMode="auto">
          <a:xfrm>
            <a:off x="5630863" y="1851025"/>
            <a:ext cx="1455737" cy="1576388"/>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20" name="Freeform 22"/>
          <p:cNvSpPr/>
          <p:nvPr/>
        </p:nvSpPr>
        <p:spPr bwMode="auto">
          <a:xfrm>
            <a:off x="6261100" y="4252913"/>
            <a:ext cx="1404938" cy="719137"/>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dirty="0">
              <a:latin typeface="+mn-lt"/>
              <a:ea typeface="+mn-ea"/>
              <a:cs typeface="+mn-ea"/>
              <a:sym typeface="+mn-lt"/>
            </a:endParaRPr>
          </a:p>
        </p:txBody>
      </p:sp>
      <p:sp>
        <p:nvSpPr>
          <p:cNvPr id="21" name="Freeform 23"/>
          <p:cNvSpPr/>
          <p:nvPr/>
        </p:nvSpPr>
        <p:spPr bwMode="auto">
          <a:xfrm>
            <a:off x="6261100" y="4873625"/>
            <a:ext cx="1208088" cy="98425"/>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AU">
              <a:latin typeface="+mn-lt"/>
              <a:ea typeface="+mn-ea"/>
              <a:cs typeface="+mn-ea"/>
              <a:sym typeface="+mn-lt"/>
            </a:endParaRPr>
          </a:p>
        </p:txBody>
      </p:sp>
      <p:sp>
        <p:nvSpPr>
          <p:cNvPr id="22" name="TextBox 27"/>
          <p:cNvSpPr txBox="1"/>
          <p:nvPr/>
        </p:nvSpPr>
        <p:spPr>
          <a:xfrm>
            <a:off x="800100" y="2562225"/>
            <a:ext cx="1722438" cy="708025"/>
          </a:xfrm>
          <a:prstGeom prst="rect">
            <a:avLst/>
          </a:prstGeom>
          <a:noFill/>
        </p:spPr>
        <p:txBody>
          <a:bodyPr>
            <a:spAutoFit/>
          </a:bodyPr>
          <a:lstStyle/>
          <a:p>
            <a:pPr defTabSz="1219200" eaLnBrk="1" fontAlgn="auto" hangingPunct="1">
              <a:spcBef>
                <a:spcPts val="0"/>
              </a:spcBef>
              <a:spcAft>
                <a:spcPts val="0"/>
              </a:spcAft>
              <a:defRPr/>
            </a:pPr>
            <a:r>
              <a:rPr lang="id-ID" sz="4000" dirty="0">
                <a:solidFill>
                  <a:srgbClr val="E2534F"/>
                </a:solidFill>
                <a:latin typeface="+mn-lt"/>
                <a:ea typeface="+mn-ea"/>
                <a:cs typeface="+mn-ea"/>
                <a:sym typeface="+mn-lt"/>
              </a:rPr>
              <a:t>79%</a:t>
            </a:r>
            <a:endParaRPr lang="id-ID" sz="4000" dirty="0">
              <a:solidFill>
                <a:srgbClr val="E2534F"/>
              </a:solidFill>
              <a:latin typeface="+mn-lt"/>
              <a:ea typeface="+mn-ea"/>
              <a:cs typeface="+mn-ea"/>
              <a:sym typeface="+mn-lt"/>
            </a:endParaRPr>
          </a:p>
        </p:txBody>
      </p:sp>
      <p:grpSp>
        <p:nvGrpSpPr>
          <p:cNvPr id="28694" name="Group 29"/>
          <p:cNvGrpSpPr/>
          <p:nvPr/>
        </p:nvGrpSpPr>
        <p:grpSpPr bwMode="auto">
          <a:xfrm flipH="1" flipV="1">
            <a:off x="8308975" y="1876425"/>
            <a:ext cx="500063" cy="428625"/>
            <a:chOff x="1985980" y="2906793"/>
            <a:chExt cx="999502" cy="854537"/>
          </a:xfrm>
        </p:grpSpPr>
        <p:sp>
          <p:nvSpPr>
            <p:cNvPr id="24" name="Shape 147"/>
            <p:cNvSpPr/>
            <p:nvPr/>
          </p:nvSpPr>
          <p:spPr>
            <a:xfrm rot="16200000">
              <a:off x="2486454" y="2974290"/>
              <a:ext cx="566525" cy="43153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defTabSz="1219200" eaLnBrk="1" fontAlgn="auto" hangingPunct="1">
                <a:spcBef>
                  <a:spcPts val="0"/>
                </a:spcBef>
                <a:spcAft>
                  <a:spcPts val="0"/>
                </a:spcAft>
                <a:defRPr sz="2400"/>
              </a:pPr>
              <a:endParaRPr sz="3600">
                <a:latin typeface="+mn-lt"/>
                <a:ea typeface="+mn-ea"/>
                <a:cs typeface="+mn-ea"/>
                <a:sym typeface="+mn-lt"/>
              </a:endParaRPr>
            </a:p>
          </p:txBody>
        </p:sp>
        <p:sp>
          <p:nvSpPr>
            <p:cNvPr id="25" name="Shape 147"/>
            <p:cNvSpPr/>
            <p:nvPr/>
          </p:nvSpPr>
          <p:spPr>
            <a:xfrm rot="10800000" flipH="1">
              <a:off x="1985980" y="3470154"/>
              <a:ext cx="567971" cy="243700"/>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defTabSz="1219200" eaLnBrk="1" fontAlgn="auto" hangingPunct="1">
                <a:spcBef>
                  <a:spcPts val="0"/>
                </a:spcBef>
                <a:spcAft>
                  <a:spcPts val="0"/>
                </a:spcAft>
                <a:defRPr sz="2400"/>
              </a:pPr>
              <a:endParaRPr sz="3600">
                <a:latin typeface="+mn-lt"/>
                <a:ea typeface="+mn-ea"/>
                <a:cs typeface="+mn-ea"/>
                <a:sym typeface="+mn-lt"/>
              </a:endParaRPr>
            </a:p>
          </p:txBody>
        </p:sp>
        <p:sp>
          <p:nvSpPr>
            <p:cNvPr id="26" name="Oval 32"/>
            <p:cNvSpPr/>
            <p:nvPr/>
          </p:nvSpPr>
          <p:spPr>
            <a:xfrm>
              <a:off x="1985980" y="3666381"/>
              <a:ext cx="95191" cy="94949"/>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defTabSz="1219200" eaLnBrk="1" fontAlgn="auto" hangingPunct="1">
                <a:spcBef>
                  <a:spcPts val="0"/>
                </a:spcBef>
                <a:spcAft>
                  <a:spcPts val="0"/>
                </a:spcAft>
                <a:defRPr/>
              </a:pPr>
              <a:endParaRPr lang="en-US" sz="2800">
                <a:cs typeface="+mn-ea"/>
                <a:sym typeface="+mn-lt"/>
              </a:endParaRPr>
            </a:p>
          </p:txBody>
        </p:sp>
      </p:grpSp>
      <p:grpSp>
        <p:nvGrpSpPr>
          <p:cNvPr id="28695" name="Group 33"/>
          <p:cNvGrpSpPr/>
          <p:nvPr/>
        </p:nvGrpSpPr>
        <p:grpSpPr bwMode="auto">
          <a:xfrm flipH="1">
            <a:off x="8301038" y="4919663"/>
            <a:ext cx="500062" cy="428625"/>
            <a:chOff x="1985980" y="2906793"/>
            <a:chExt cx="999502" cy="854537"/>
          </a:xfrm>
        </p:grpSpPr>
        <p:sp>
          <p:nvSpPr>
            <p:cNvPr id="28" name="Shape 147"/>
            <p:cNvSpPr/>
            <p:nvPr/>
          </p:nvSpPr>
          <p:spPr>
            <a:xfrm rot="16200000">
              <a:off x="2486454" y="2974290"/>
              <a:ext cx="566525" cy="43153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defTabSz="1219200" eaLnBrk="1" fontAlgn="auto" hangingPunct="1">
                <a:spcBef>
                  <a:spcPts val="0"/>
                </a:spcBef>
                <a:spcAft>
                  <a:spcPts val="0"/>
                </a:spcAft>
                <a:defRPr sz="2400"/>
              </a:pPr>
              <a:endParaRPr sz="3600">
                <a:latin typeface="+mn-lt"/>
                <a:ea typeface="+mn-ea"/>
                <a:cs typeface="+mn-ea"/>
                <a:sym typeface="+mn-lt"/>
              </a:endParaRPr>
            </a:p>
          </p:txBody>
        </p:sp>
        <p:sp>
          <p:nvSpPr>
            <p:cNvPr id="29" name="Shape 147"/>
            <p:cNvSpPr/>
            <p:nvPr/>
          </p:nvSpPr>
          <p:spPr>
            <a:xfrm rot="10800000" flipH="1">
              <a:off x="1985980" y="3470154"/>
              <a:ext cx="567971" cy="243700"/>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defTabSz="1219200" eaLnBrk="1" fontAlgn="auto" hangingPunct="1">
                <a:spcBef>
                  <a:spcPts val="0"/>
                </a:spcBef>
                <a:spcAft>
                  <a:spcPts val="0"/>
                </a:spcAft>
                <a:defRPr sz="2400"/>
              </a:pPr>
              <a:endParaRPr sz="3600">
                <a:latin typeface="+mn-lt"/>
                <a:ea typeface="+mn-ea"/>
                <a:cs typeface="+mn-ea"/>
                <a:sym typeface="+mn-lt"/>
              </a:endParaRPr>
            </a:p>
          </p:txBody>
        </p:sp>
        <p:sp>
          <p:nvSpPr>
            <p:cNvPr id="30" name="Oval 36"/>
            <p:cNvSpPr/>
            <p:nvPr/>
          </p:nvSpPr>
          <p:spPr>
            <a:xfrm>
              <a:off x="1985980" y="3666381"/>
              <a:ext cx="95191" cy="94949"/>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defTabSz="1219200" eaLnBrk="1" fontAlgn="auto" hangingPunct="1">
                <a:spcBef>
                  <a:spcPts val="0"/>
                </a:spcBef>
                <a:spcAft>
                  <a:spcPts val="0"/>
                </a:spcAft>
                <a:defRPr/>
              </a:pPr>
              <a:endParaRPr lang="en-US" sz="2800">
                <a:cs typeface="+mn-ea"/>
                <a:sym typeface="+mn-lt"/>
              </a:endParaRPr>
            </a:p>
          </p:txBody>
        </p:sp>
      </p:grpSp>
      <p:grpSp>
        <p:nvGrpSpPr>
          <p:cNvPr id="28696" name="Group 37"/>
          <p:cNvGrpSpPr/>
          <p:nvPr/>
        </p:nvGrpSpPr>
        <p:grpSpPr bwMode="auto">
          <a:xfrm flipH="1">
            <a:off x="8313738" y="3038475"/>
            <a:ext cx="504825" cy="47625"/>
            <a:chOff x="3647186" y="3784583"/>
            <a:chExt cx="1009075" cy="94940"/>
          </a:xfrm>
        </p:grpSpPr>
        <p:cxnSp>
          <p:nvCxnSpPr>
            <p:cNvPr id="32" name="Straight Connector 38"/>
            <p:cNvCxnSpPr/>
            <p:nvPr/>
          </p:nvCxnSpPr>
          <p:spPr>
            <a:xfrm flipH="1">
              <a:off x="3647186" y="3835218"/>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9"/>
            <p:cNvSpPr/>
            <p:nvPr/>
          </p:nvSpPr>
          <p:spPr>
            <a:xfrm>
              <a:off x="3653532" y="3784583"/>
              <a:ext cx="95196"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defTabSz="1219200" eaLnBrk="1" fontAlgn="auto" hangingPunct="1">
                <a:spcBef>
                  <a:spcPts val="0"/>
                </a:spcBef>
                <a:spcAft>
                  <a:spcPts val="0"/>
                </a:spcAft>
                <a:defRPr/>
              </a:pPr>
              <a:endParaRPr lang="en-US" sz="2800">
                <a:cs typeface="+mn-ea"/>
                <a:sym typeface="+mn-lt"/>
              </a:endParaRPr>
            </a:p>
          </p:txBody>
        </p:sp>
      </p:grpSp>
      <p:grpSp>
        <p:nvGrpSpPr>
          <p:cNvPr id="28697" name="Group 40"/>
          <p:cNvGrpSpPr/>
          <p:nvPr/>
        </p:nvGrpSpPr>
        <p:grpSpPr bwMode="auto">
          <a:xfrm flipH="1">
            <a:off x="8308975" y="4102100"/>
            <a:ext cx="504825" cy="47625"/>
            <a:chOff x="3647186" y="3784583"/>
            <a:chExt cx="1009075" cy="94940"/>
          </a:xfrm>
        </p:grpSpPr>
        <p:cxnSp>
          <p:nvCxnSpPr>
            <p:cNvPr id="35" name="Straight Connector 41"/>
            <p:cNvCxnSpPr/>
            <p:nvPr/>
          </p:nvCxnSpPr>
          <p:spPr>
            <a:xfrm flipH="1">
              <a:off x="3647186" y="3835218"/>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 name="Oval 42"/>
            <p:cNvSpPr/>
            <p:nvPr/>
          </p:nvSpPr>
          <p:spPr>
            <a:xfrm>
              <a:off x="3653532" y="3784583"/>
              <a:ext cx="95196"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anchor="ctr"/>
            <a:lstStyle/>
            <a:p>
              <a:pPr algn="ctr" defTabSz="1219200" eaLnBrk="1" fontAlgn="auto" hangingPunct="1">
                <a:spcBef>
                  <a:spcPts val="0"/>
                </a:spcBef>
                <a:spcAft>
                  <a:spcPts val="0"/>
                </a:spcAft>
                <a:defRPr/>
              </a:pPr>
              <a:endParaRPr lang="en-US" sz="2800">
                <a:cs typeface="+mn-ea"/>
                <a:sym typeface="+mn-lt"/>
              </a:endParaRPr>
            </a:p>
          </p:txBody>
        </p:sp>
      </p:grpSp>
      <p:sp>
        <p:nvSpPr>
          <p:cNvPr id="37" name="TextBox 5"/>
          <p:cNvSpPr txBox="1"/>
          <p:nvPr/>
        </p:nvSpPr>
        <p:spPr>
          <a:xfrm>
            <a:off x="768350" y="1890713"/>
            <a:ext cx="3836988" cy="338137"/>
          </a:xfrm>
          <a:prstGeom prst="rect">
            <a:avLst/>
          </a:prstGeom>
          <a:noFill/>
        </p:spPr>
        <p:txBody>
          <a:bodyPr wrap="none"/>
          <a:lstStyle/>
          <a:p>
            <a:pPr defTabSz="18281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点击输入标题内容点击输入标题内容</a:t>
            </a:r>
            <a:endParaRPr lang="zh-CN" altLang="en-US" sz="1600" b="1" dirty="0">
              <a:solidFill>
                <a:schemeClr val="tx1">
                  <a:lumMod val="85000"/>
                  <a:lumOff val="15000"/>
                </a:schemeClr>
              </a:solidFill>
              <a:latin typeface="+mn-lt"/>
              <a:ea typeface="+mn-ea"/>
              <a:cs typeface="+mn-ea"/>
              <a:sym typeface="+mn-lt"/>
            </a:endParaRPr>
          </a:p>
          <a:p>
            <a:pPr defTabSz="1828165" eaLnBrk="1" fontAlgn="auto" hangingPunct="1">
              <a:spcBef>
                <a:spcPts val="0"/>
              </a:spcBef>
              <a:spcAft>
                <a:spcPts val="0"/>
              </a:spcAft>
              <a:defRPr/>
            </a:pPr>
            <a:endParaRPr lang="zh-CN" altLang="en-US" sz="1600" b="1" dirty="0">
              <a:solidFill>
                <a:schemeClr val="tx1">
                  <a:lumMod val="85000"/>
                  <a:lumOff val="15000"/>
                </a:schemeClr>
              </a:solidFill>
              <a:latin typeface="+mn-lt"/>
              <a:ea typeface="+mn-ea"/>
              <a:cs typeface="+mn-ea"/>
              <a:sym typeface="+mn-lt"/>
            </a:endParaRPr>
          </a:p>
        </p:txBody>
      </p:sp>
      <p:sp>
        <p:nvSpPr>
          <p:cNvPr id="38" name="TextBox 217"/>
          <p:cNvSpPr txBox="1"/>
          <p:nvPr/>
        </p:nvSpPr>
        <p:spPr>
          <a:xfrm>
            <a:off x="2428875" y="2562225"/>
            <a:ext cx="2747963" cy="739775"/>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latin typeface="+mn-lt"/>
              <a:ea typeface="+mn-ea"/>
              <a:cs typeface="+mn-ea"/>
              <a:sym typeface="+mn-lt"/>
            </a:endParaRPr>
          </a:p>
        </p:txBody>
      </p:sp>
      <p:sp>
        <p:nvSpPr>
          <p:cNvPr id="39" name="TextBox 217"/>
          <p:cNvSpPr txBox="1"/>
          <p:nvPr/>
        </p:nvSpPr>
        <p:spPr>
          <a:xfrm>
            <a:off x="800100" y="3482975"/>
            <a:ext cx="4575175" cy="954088"/>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40" name="TextBox 217"/>
          <p:cNvSpPr txBox="1"/>
          <p:nvPr/>
        </p:nvSpPr>
        <p:spPr>
          <a:xfrm>
            <a:off x="800100" y="4756150"/>
            <a:ext cx="4562475" cy="738188"/>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latin typeface="+mn-lt"/>
              <a:ea typeface="+mn-ea"/>
              <a:cs typeface="+mn-ea"/>
              <a:sym typeface="+mn-lt"/>
            </a:endParaRPr>
          </a:p>
        </p:txBody>
      </p:sp>
      <p:sp>
        <p:nvSpPr>
          <p:cNvPr id="41" name="TextBox 216"/>
          <p:cNvSpPr txBox="1"/>
          <p:nvPr/>
        </p:nvSpPr>
        <p:spPr>
          <a:xfrm>
            <a:off x="9045575" y="1535113"/>
            <a:ext cx="2333625" cy="354012"/>
          </a:xfrm>
          <a:prstGeom prst="rect">
            <a:avLst/>
          </a:prstGeom>
          <a:noFill/>
        </p:spPr>
        <p:txBody>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a:t>
            </a:r>
            <a:endParaRPr lang="zh-CN" altLang="en-US" sz="1600" b="1" dirty="0">
              <a:solidFill>
                <a:schemeClr val="tx1">
                  <a:lumMod val="85000"/>
                  <a:lumOff val="15000"/>
                </a:schemeClr>
              </a:solidFill>
              <a:latin typeface="+mn-lt"/>
              <a:ea typeface="+mn-ea"/>
              <a:cs typeface="+mn-ea"/>
              <a:sym typeface="+mn-lt"/>
            </a:endParaRPr>
          </a:p>
        </p:txBody>
      </p:sp>
      <p:sp>
        <p:nvSpPr>
          <p:cNvPr id="42" name="TextBox 217"/>
          <p:cNvSpPr txBox="1"/>
          <p:nvPr/>
        </p:nvSpPr>
        <p:spPr>
          <a:xfrm>
            <a:off x="9045575" y="1916113"/>
            <a:ext cx="2168525" cy="523875"/>
          </a:xfrm>
          <a:prstGeom prst="rect">
            <a:avLst/>
          </a:prstGeom>
          <a:noFill/>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a:t>
            </a:r>
            <a:endParaRPr lang="en-US" altLang="zh-CN" sz="1400" dirty="0">
              <a:solidFill>
                <a:schemeClr val="tx1">
                  <a:lumMod val="85000"/>
                  <a:lumOff val="15000"/>
                </a:schemeClr>
              </a:solidFill>
              <a:latin typeface="+mn-lt"/>
              <a:ea typeface="+mn-ea"/>
              <a:cs typeface="+mn-ea"/>
              <a:sym typeface="+mn-lt"/>
            </a:endParaRPr>
          </a:p>
        </p:txBody>
      </p:sp>
      <p:sp>
        <p:nvSpPr>
          <p:cNvPr id="43" name="TextBox 216"/>
          <p:cNvSpPr txBox="1"/>
          <p:nvPr/>
        </p:nvSpPr>
        <p:spPr>
          <a:xfrm>
            <a:off x="9045575" y="2654300"/>
            <a:ext cx="2333625" cy="354013"/>
          </a:xfrm>
          <a:prstGeom prst="rect">
            <a:avLst/>
          </a:prstGeom>
          <a:noFill/>
        </p:spPr>
        <p:txBody>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a:t>
            </a:r>
            <a:endParaRPr lang="zh-CN" altLang="en-US" sz="1600" b="1" dirty="0">
              <a:solidFill>
                <a:schemeClr val="tx1">
                  <a:lumMod val="85000"/>
                  <a:lumOff val="15000"/>
                </a:schemeClr>
              </a:solidFill>
              <a:latin typeface="+mn-lt"/>
              <a:ea typeface="+mn-ea"/>
              <a:cs typeface="+mn-ea"/>
              <a:sym typeface="+mn-lt"/>
            </a:endParaRPr>
          </a:p>
        </p:txBody>
      </p:sp>
      <p:sp>
        <p:nvSpPr>
          <p:cNvPr id="44" name="TextBox 217"/>
          <p:cNvSpPr txBox="1"/>
          <p:nvPr/>
        </p:nvSpPr>
        <p:spPr>
          <a:xfrm>
            <a:off x="9045575" y="3035300"/>
            <a:ext cx="2168525" cy="523875"/>
          </a:xfrm>
          <a:prstGeom prst="rect">
            <a:avLst/>
          </a:prstGeom>
          <a:noFill/>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a:t>
            </a:r>
            <a:endParaRPr lang="en-US" altLang="zh-CN" sz="1400" dirty="0">
              <a:solidFill>
                <a:schemeClr val="tx1">
                  <a:lumMod val="85000"/>
                  <a:lumOff val="15000"/>
                </a:schemeClr>
              </a:solidFill>
              <a:latin typeface="+mn-lt"/>
              <a:ea typeface="+mn-ea"/>
              <a:cs typeface="+mn-ea"/>
              <a:sym typeface="+mn-lt"/>
            </a:endParaRPr>
          </a:p>
        </p:txBody>
      </p:sp>
      <p:sp>
        <p:nvSpPr>
          <p:cNvPr id="45" name="TextBox 216"/>
          <p:cNvSpPr txBox="1"/>
          <p:nvPr/>
        </p:nvSpPr>
        <p:spPr>
          <a:xfrm>
            <a:off x="9045575" y="3843338"/>
            <a:ext cx="2333625" cy="354012"/>
          </a:xfrm>
          <a:prstGeom prst="rect">
            <a:avLst/>
          </a:prstGeom>
          <a:noFill/>
        </p:spPr>
        <p:txBody>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a:t>
            </a:r>
            <a:endParaRPr lang="zh-CN" altLang="en-US" sz="1600" b="1" dirty="0">
              <a:solidFill>
                <a:schemeClr val="tx1">
                  <a:lumMod val="85000"/>
                  <a:lumOff val="15000"/>
                </a:schemeClr>
              </a:solidFill>
              <a:latin typeface="+mn-lt"/>
              <a:ea typeface="+mn-ea"/>
              <a:cs typeface="+mn-ea"/>
              <a:sym typeface="+mn-lt"/>
            </a:endParaRPr>
          </a:p>
        </p:txBody>
      </p:sp>
      <p:sp>
        <p:nvSpPr>
          <p:cNvPr id="46" name="TextBox 217"/>
          <p:cNvSpPr txBox="1"/>
          <p:nvPr/>
        </p:nvSpPr>
        <p:spPr>
          <a:xfrm>
            <a:off x="9045575" y="4224338"/>
            <a:ext cx="2168525" cy="523875"/>
          </a:xfrm>
          <a:prstGeom prst="rect">
            <a:avLst/>
          </a:prstGeom>
          <a:noFill/>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a:t>
            </a:r>
            <a:endParaRPr lang="en-US" altLang="zh-CN" sz="1400" dirty="0">
              <a:solidFill>
                <a:schemeClr val="tx1">
                  <a:lumMod val="85000"/>
                  <a:lumOff val="15000"/>
                </a:schemeClr>
              </a:solidFill>
              <a:latin typeface="+mn-lt"/>
              <a:ea typeface="+mn-ea"/>
              <a:cs typeface="+mn-ea"/>
              <a:sym typeface="+mn-lt"/>
            </a:endParaRPr>
          </a:p>
        </p:txBody>
      </p:sp>
      <p:sp>
        <p:nvSpPr>
          <p:cNvPr id="47" name="TextBox 216"/>
          <p:cNvSpPr txBox="1"/>
          <p:nvPr/>
        </p:nvSpPr>
        <p:spPr>
          <a:xfrm>
            <a:off x="9045575" y="5038725"/>
            <a:ext cx="2333625" cy="354013"/>
          </a:xfrm>
          <a:prstGeom prst="rect">
            <a:avLst/>
          </a:prstGeom>
          <a:noFill/>
        </p:spPr>
        <p:txBody>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a:t>
            </a:r>
            <a:endParaRPr lang="zh-CN" altLang="en-US" sz="1600" b="1" dirty="0">
              <a:solidFill>
                <a:schemeClr val="tx1">
                  <a:lumMod val="85000"/>
                  <a:lumOff val="15000"/>
                </a:schemeClr>
              </a:solidFill>
              <a:latin typeface="+mn-lt"/>
              <a:ea typeface="+mn-ea"/>
              <a:cs typeface="+mn-ea"/>
              <a:sym typeface="+mn-lt"/>
            </a:endParaRPr>
          </a:p>
        </p:txBody>
      </p:sp>
      <p:sp>
        <p:nvSpPr>
          <p:cNvPr id="48" name="TextBox 217"/>
          <p:cNvSpPr txBox="1"/>
          <p:nvPr/>
        </p:nvSpPr>
        <p:spPr>
          <a:xfrm>
            <a:off x="9045575" y="5419725"/>
            <a:ext cx="2168525" cy="523875"/>
          </a:xfrm>
          <a:prstGeom prst="rect">
            <a:avLst/>
          </a:prstGeom>
          <a:noFill/>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a:t>
            </a:r>
            <a:endParaRPr lang="en-US" altLang="zh-CN" sz="1400" dirty="0">
              <a:solidFill>
                <a:schemeClr val="tx1">
                  <a:lumMod val="85000"/>
                  <a:lumOff val="15000"/>
                </a:schemeClr>
              </a:solidFill>
              <a:latin typeface="+mn-lt"/>
              <a:ea typeface="+mn-ea"/>
              <a:cs typeface="+mn-ea"/>
              <a:sym typeface="+mn-lt"/>
            </a:endParaRPr>
          </a:p>
        </p:txBody>
      </p:sp>
      <p:sp>
        <p:nvSpPr>
          <p:cNvPr id="49" name="文本框 48"/>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二、论文综述</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flipH="1">
            <a:off x="915988" y="1565275"/>
            <a:ext cx="6711950" cy="1847850"/>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3" name="Freeform 212"/>
          <p:cNvSpPr/>
          <p:nvPr/>
        </p:nvSpPr>
        <p:spPr bwMode="auto">
          <a:xfrm flipH="1">
            <a:off x="914400" y="1554163"/>
            <a:ext cx="6532563" cy="1609725"/>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4" name="Freeform 5"/>
          <p:cNvSpPr/>
          <p:nvPr/>
        </p:nvSpPr>
        <p:spPr bwMode="auto">
          <a:xfrm>
            <a:off x="4564063" y="3963988"/>
            <a:ext cx="6711950" cy="1847850"/>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5" name="Freeform 212"/>
          <p:cNvSpPr/>
          <p:nvPr/>
        </p:nvSpPr>
        <p:spPr bwMode="auto">
          <a:xfrm>
            <a:off x="4745038" y="3960813"/>
            <a:ext cx="6532562" cy="1609725"/>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6" name="文本框 5"/>
          <p:cNvSpPr txBox="1"/>
          <p:nvPr/>
        </p:nvSpPr>
        <p:spPr>
          <a:xfrm>
            <a:off x="5383213" y="2181225"/>
            <a:ext cx="2105025" cy="338138"/>
          </a:xfrm>
          <a:prstGeom prst="rect">
            <a:avLst/>
          </a:prstGeom>
          <a:noFill/>
        </p:spPr>
        <p:txBody>
          <a:bodyPr>
            <a:spAutoFit/>
          </a:bodyPr>
          <a:lstStyle/>
          <a:p>
            <a:pPr algn="ctr" defTabSz="1219200" eaLnBrk="1" fontAlgn="auto" hangingPunct="1">
              <a:spcBef>
                <a:spcPts val="0"/>
              </a:spcBef>
              <a:spcAft>
                <a:spcPts val="0"/>
              </a:spcAft>
              <a:defRPr/>
            </a:pPr>
            <a:r>
              <a:rPr lang="zh-CN" altLang="en-US" sz="1600" b="1" dirty="0">
                <a:solidFill>
                  <a:srgbClr val="F1EFD7"/>
                </a:solidFill>
                <a:latin typeface="+mn-lt"/>
                <a:ea typeface="+mn-ea"/>
                <a:cs typeface="+mn-ea"/>
                <a:sym typeface="+mn-lt"/>
              </a:rPr>
              <a:t>点击添加分标题</a:t>
            </a:r>
            <a:endParaRPr lang="zh-CN" altLang="en-US" sz="1600" b="1" dirty="0">
              <a:solidFill>
                <a:srgbClr val="F1EFD7"/>
              </a:solidFill>
              <a:latin typeface="+mn-lt"/>
              <a:ea typeface="+mn-ea"/>
              <a:cs typeface="+mn-ea"/>
              <a:sym typeface="+mn-lt"/>
            </a:endParaRPr>
          </a:p>
        </p:txBody>
      </p:sp>
      <p:sp>
        <p:nvSpPr>
          <p:cNvPr id="7" name="文本框 6"/>
          <p:cNvSpPr txBox="1"/>
          <p:nvPr/>
        </p:nvSpPr>
        <p:spPr>
          <a:xfrm>
            <a:off x="4703763" y="4587875"/>
            <a:ext cx="2105025" cy="338138"/>
          </a:xfrm>
          <a:prstGeom prst="rect">
            <a:avLst/>
          </a:prstGeom>
          <a:noFill/>
        </p:spPr>
        <p:txBody>
          <a:bodyPr>
            <a:spAutoFit/>
          </a:bodyPr>
          <a:lstStyle/>
          <a:p>
            <a:pPr algn="ctr" defTabSz="1219200" eaLnBrk="1" fontAlgn="auto" hangingPunct="1">
              <a:spcBef>
                <a:spcPts val="0"/>
              </a:spcBef>
              <a:spcAft>
                <a:spcPts val="0"/>
              </a:spcAft>
              <a:defRPr/>
            </a:pPr>
            <a:r>
              <a:rPr lang="zh-CN" altLang="en-US" sz="1600" b="1" dirty="0">
                <a:solidFill>
                  <a:srgbClr val="F1EFD7"/>
                </a:solidFill>
                <a:latin typeface="+mn-lt"/>
                <a:ea typeface="+mn-ea"/>
                <a:cs typeface="+mn-ea"/>
                <a:sym typeface="+mn-lt"/>
              </a:rPr>
              <a:t>点击添加分标题</a:t>
            </a:r>
            <a:endParaRPr lang="zh-CN" altLang="en-US" sz="1600" b="1" dirty="0">
              <a:solidFill>
                <a:srgbClr val="F1EFD7"/>
              </a:solidFill>
              <a:latin typeface="+mn-lt"/>
              <a:ea typeface="+mn-ea"/>
              <a:cs typeface="+mn-ea"/>
              <a:sym typeface="+mn-lt"/>
            </a:endParaRPr>
          </a:p>
        </p:txBody>
      </p:sp>
      <p:sp>
        <p:nvSpPr>
          <p:cNvPr id="8" name="文本框 7"/>
          <p:cNvSpPr txBox="1"/>
          <p:nvPr/>
        </p:nvSpPr>
        <p:spPr>
          <a:xfrm>
            <a:off x="1222375" y="1924050"/>
            <a:ext cx="3643313" cy="1201738"/>
          </a:xfrm>
          <a:prstGeom prst="rect">
            <a:avLst/>
          </a:prstGeom>
          <a:noFill/>
        </p:spPr>
        <p:txBody>
          <a:bodyPr>
            <a:spAutoFit/>
          </a:bodyPr>
          <a:lstStyle/>
          <a:p>
            <a:pPr defTabSz="1219200" eaLnBrk="1" fontAlgn="auto" hangingPunct="1">
              <a:lnSpc>
                <a:spcPct val="150000"/>
              </a:lnSpc>
              <a:spcBef>
                <a:spcPts val="0"/>
              </a:spcBef>
              <a:spcAft>
                <a:spcPts val="0"/>
              </a:spcAft>
              <a:defRPr/>
            </a:pPr>
            <a:r>
              <a:rPr lang="zh-CN" altLang="en-US" sz="1600" dirty="0">
                <a:solidFill>
                  <a:schemeClr val="bg1"/>
                </a:solidFill>
                <a:latin typeface="+mn-lt"/>
                <a:ea typeface="+mn-ea"/>
                <a:cs typeface="+mn-ea"/>
                <a:sym typeface="+mn-lt"/>
              </a:rPr>
              <a:t>单击此处添加您的标题文字单击此处添加您的标题文字单击此处添加您的标题文字单击此处添加您的标题</a:t>
            </a:r>
            <a:endParaRPr lang="zh-CN" altLang="en-US" sz="1600" dirty="0">
              <a:solidFill>
                <a:schemeClr val="bg1"/>
              </a:solidFill>
              <a:latin typeface="+mn-lt"/>
              <a:ea typeface="+mn-ea"/>
              <a:cs typeface="+mn-ea"/>
              <a:sym typeface="+mn-lt"/>
            </a:endParaRPr>
          </a:p>
        </p:txBody>
      </p:sp>
      <p:sp>
        <p:nvSpPr>
          <p:cNvPr id="9" name="文本框 8"/>
          <p:cNvSpPr txBox="1"/>
          <p:nvPr/>
        </p:nvSpPr>
        <p:spPr>
          <a:xfrm>
            <a:off x="7221538" y="4330700"/>
            <a:ext cx="3643312" cy="1200150"/>
          </a:xfrm>
          <a:prstGeom prst="rect">
            <a:avLst/>
          </a:prstGeom>
          <a:noFill/>
        </p:spPr>
        <p:txBody>
          <a:bodyPr>
            <a:spAutoFit/>
          </a:bodyPr>
          <a:lstStyle/>
          <a:p>
            <a:pPr defTabSz="1219200" eaLnBrk="1" fontAlgn="auto" hangingPunct="1">
              <a:lnSpc>
                <a:spcPct val="150000"/>
              </a:lnSpc>
              <a:spcBef>
                <a:spcPts val="0"/>
              </a:spcBef>
              <a:spcAft>
                <a:spcPts val="0"/>
              </a:spcAft>
              <a:defRPr/>
            </a:pPr>
            <a:r>
              <a:rPr lang="zh-CN" altLang="en-US" sz="1600" dirty="0">
                <a:solidFill>
                  <a:schemeClr val="bg1"/>
                </a:solidFill>
                <a:latin typeface="+mn-lt"/>
                <a:ea typeface="+mn-ea"/>
                <a:cs typeface="+mn-ea"/>
                <a:sym typeface="+mn-lt"/>
              </a:rPr>
              <a:t>单击此处添加您的标题文字单击此处添加您的标题文字单击此处添加您的标题文字单击此处添加您的标题</a:t>
            </a:r>
            <a:endParaRPr lang="zh-CN" altLang="en-US" sz="1600" dirty="0">
              <a:solidFill>
                <a:schemeClr val="bg1"/>
              </a:solidFill>
              <a:latin typeface="+mn-lt"/>
              <a:ea typeface="+mn-ea"/>
              <a:cs typeface="+mn-ea"/>
              <a:sym typeface="+mn-lt"/>
            </a:endParaRPr>
          </a:p>
        </p:txBody>
      </p:sp>
      <p:sp>
        <p:nvSpPr>
          <p:cNvPr id="10" name="文本框 9"/>
          <p:cNvSpPr txBox="1"/>
          <p:nvPr/>
        </p:nvSpPr>
        <p:spPr>
          <a:xfrm>
            <a:off x="8054975" y="2060575"/>
            <a:ext cx="3454400" cy="1200150"/>
          </a:xfrm>
          <a:prstGeom prst="rect">
            <a:avLst/>
          </a:prstGeom>
          <a:noFill/>
        </p:spPr>
        <p:txBody>
          <a:bodyPr>
            <a:spAutoFit/>
          </a:bodyPr>
          <a:lstStyle/>
          <a:p>
            <a:pPr defTabSz="1219200" eaLnBrk="1" fontAlgn="auto" hangingPunct="1">
              <a:lnSpc>
                <a:spcPct val="150000"/>
              </a:lnSpc>
              <a:spcBef>
                <a:spcPts val="0"/>
              </a:spcBef>
              <a:spcAft>
                <a:spcPts val="0"/>
              </a:spcAft>
              <a:defRPr/>
            </a:pPr>
            <a:r>
              <a:rPr lang="zh-CN" altLang="en-US" sz="1600" dirty="0">
                <a:solidFill>
                  <a:schemeClr val="tx1">
                    <a:lumMod val="85000"/>
                    <a:lumOff val="15000"/>
                  </a:schemeClr>
                </a:solidFill>
                <a:latin typeface="+mn-lt"/>
                <a:ea typeface="+mn-ea"/>
                <a:cs typeface="+mn-ea"/>
                <a:sym typeface="+mn-lt"/>
              </a:rPr>
              <a:t>单击此处添加您的标题文字单击此处添加您的标题文字单击此处添加您的标题文字单击此处添加您的标题</a:t>
            </a:r>
            <a:endParaRPr lang="zh-CN" altLang="en-US" sz="1600" dirty="0">
              <a:solidFill>
                <a:schemeClr val="tx1">
                  <a:lumMod val="85000"/>
                  <a:lumOff val="15000"/>
                </a:schemeClr>
              </a:solidFill>
              <a:latin typeface="+mn-lt"/>
              <a:ea typeface="+mn-ea"/>
              <a:cs typeface="+mn-ea"/>
              <a:sym typeface="+mn-lt"/>
            </a:endParaRPr>
          </a:p>
        </p:txBody>
      </p:sp>
      <p:sp>
        <p:nvSpPr>
          <p:cNvPr id="11" name="文本框 10"/>
          <p:cNvSpPr txBox="1"/>
          <p:nvPr/>
        </p:nvSpPr>
        <p:spPr>
          <a:xfrm>
            <a:off x="8054975" y="1619250"/>
            <a:ext cx="2241550" cy="461963"/>
          </a:xfrm>
          <a:prstGeom prst="rect">
            <a:avLst/>
          </a:prstGeom>
          <a:noFill/>
        </p:spPr>
        <p:txBody>
          <a:bodyPr>
            <a:spAutoFit/>
          </a:bodyPr>
          <a:lstStyle/>
          <a:p>
            <a:pPr defTabSz="1219200" eaLnBrk="1" fontAlgn="auto" hangingPunct="1">
              <a:spcBef>
                <a:spcPts val="0"/>
              </a:spcBef>
              <a:spcAft>
                <a:spcPts val="0"/>
              </a:spcAft>
              <a:defRPr/>
            </a:pPr>
            <a:r>
              <a:rPr lang="zh-CN" altLang="en-US" b="1" dirty="0">
                <a:solidFill>
                  <a:schemeClr val="tx1">
                    <a:lumMod val="85000"/>
                    <a:lumOff val="15000"/>
                  </a:schemeClr>
                </a:solidFill>
                <a:latin typeface="+mn-lt"/>
                <a:ea typeface="+mn-ea"/>
                <a:cs typeface="+mn-ea"/>
                <a:sym typeface="+mn-lt"/>
              </a:rPr>
              <a:t>添加标题</a:t>
            </a:r>
            <a:endParaRPr lang="zh-CN" altLang="en-US" b="1" dirty="0">
              <a:solidFill>
                <a:schemeClr val="tx1">
                  <a:lumMod val="85000"/>
                  <a:lumOff val="15000"/>
                </a:schemeClr>
              </a:solidFill>
              <a:latin typeface="+mn-lt"/>
              <a:ea typeface="+mn-ea"/>
              <a:cs typeface="+mn-ea"/>
              <a:sym typeface="+mn-lt"/>
            </a:endParaRPr>
          </a:p>
        </p:txBody>
      </p:sp>
      <p:sp>
        <p:nvSpPr>
          <p:cNvPr id="12" name="文本框 11"/>
          <p:cNvSpPr txBox="1"/>
          <p:nvPr/>
        </p:nvSpPr>
        <p:spPr>
          <a:xfrm>
            <a:off x="793750" y="4545013"/>
            <a:ext cx="3454400" cy="1200150"/>
          </a:xfrm>
          <a:prstGeom prst="rect">
            <a:avLst/>
          </a:prstGeom>
          <a:noFill/>
        </p:spPr>
        <p:txBody>
          <a:bodyPr>
            <a:spAutoFit/>
          </a:bodyPr>
          <a:lstStyle/>
          <a:p>
            <a:pPr algn="r" defTabSz="1219200" eaLnBrk="1" fontAlgn="auto" hangingPunct="1">
              <a:lnSpc>
                <a:spcPct val="150000"/>
              </a:lnSpc>
              <a:spcBef>
                <a:spcPts val="0"/>
              </a:spcBef>
              <a:spcAft>
                <a:spcPts val="0"/>
              </a:spcAft>
              <a:defRPr/>
            </a:pPr>
            <a:r>
              <a:rPr lang="zh-CN" altLang="en-US" sz="1600" dirty="0">
                <a:solidFill>
                  <a:schemeClr val="tx1">
                    <a:lumMod val="85000"/>
                    <a:lumOff val="15000"/>
                  </a:schemeClr>
                </a:solidFill>
                <a:latin typeface="+mn-lt"/>
                <a:ea typeface="+mn-ea"/>
                <a:cs typeface="+mn-ea"/>
                <a:sym typeface="+mn-lt"/>
              </a:rPr>
              <a:t>单击此处添加您的标题文字单击此处添加您的标题文字单击此处添加您的标题文字单击此处添加您的标题</a:t>
            </a:r>
            <a:endParaRPr lang="zh-CN" altLang="en-US" sz="1600" dirty="0">
              <a:solidFill>
                <a:schemeClr val="tx1">
                  <a:lumMod val="85000"/>
                  <a:lumOff val="15000"/>
                </a:schemeClr>
              </a:solidFill>
              <a:latin typeface="+mn-lt"/>
              <a:ea typeface="+mn-ea"/>
              <a:cs typeface="+mn-ea"/>
              <a:sym typeface="+mn-lt"/>
            </a:endParaRPr>
          </a:p>
        </p:txBody>
      </p:sp>
      <p:sp>
        <p:nvSpPr>
          <p:cNvPr id="13" name="文本框 12"/>
          <p:cNvSpPr txBox="1"/>
          <p:nvPr/>
        </p:nvSpPr>
        <p:spPr>
          <a:xfrm>
            <a:off x="2005013" y="4103688"/>
            <a:ext cx="2243137" cy="461962"/>
          </a:xfrm>
          <a:prstGeom prst="rect">
            <a:avLst/>
          </a:prstGeom>
          <a:noFill/>
        </p:spPr>
        <p:txBody>
          <a:bodyPr>
            <a:spAutoFit/>
          </a:bodyPr>
          <a:lstStyle/>
          <a:p>
            <a:pPr algn="r" defTabSz="1219200" eaLnBrk="1" fontAlgn="auto" hangingPunct="1">
              <a:spcBef>
                <a:spcPts val="0"/>
              </a:spcBef>
              <a:spcAft>
                <a:spcPts val="0"/>
              </a:spcAft>
              <a:defRPr/>
            </a:pPr>
            <a:r>
              <a:rPr lang="zh-CN" altLang="en-US" b="1" dirty="0">
                <a:solidFill>
                  <a:schemeClr val="tx1">
                    <a:lumMod val="85000"/>
                    <a:lumOff val="15000"/>
                  </a:schemeClr>
                </a:solidFill>
                <a:latin typeface="+mn-lt"/>
                <a:ea typeface="+mn-ea"/>
                <a:cs typeface="+mn-ea"/>
                <a:sym typeface="+mn-lt"/>
              </a:rPr>
              <a:t>添加标题</a:t>
            </a:r>
            <a:endParaRPr lang="zh-CN" altLang="en-US" b="1" dirty="0">
              <a:solidFill>
                <a:schemeClr val="tx1">
                  <a:lumMod val="85000"/>
                  <a:lumOff val="15000"/>
                </a:schemeClr>
              </a:solidFill>
              <a:latin typeface="+mn-lt"/>
              <a:ea typeface="+mn-ea"/>
              <a:cs typeface="+mn-ea"/>
              <a:sym typeface="+mn-lt"/>
            </a:endParaRPr>
          </a:p>
        </p:txBody>
      </p:sp>
      <p:sp>
        <p:nvSpPr>
          <p:cNvPr id="14" name="文本框 13"/>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二、论文综述</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4450" y="1824038"/>
            <a:ext cx="3849688" cy="3849687"/>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3" name="椭圆 2"/>
          <p:cNvSpPr/>
          <p:nvPr/>
        </p:nvSpPr>
        <p:spPr>
          <a:xfrm>
            <a:off x="1690688" y="2576513"/>
            <a:ext cx="3097212" cy="309721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4" name="椭圆 3"/>
          <p:cNvSpPr/>
          <p:nvPr/>
        </p:nvSpPr>
        <p:spPr>
          <a:xfrm>
            <a:off x="2074863" y="3365500"/>
            <a:ext cx="2314575" cy="2316163"/>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5" name="椭圆 4"/>
          <p:cNvSpPr/>
          <p:nvPr/>
        </p:nvSpPr>
        <p:spPr>
          <a:xfrm>
            <a:off x="2463800" y="4135438"/>
            <a:ext cx="1536700" cy="153828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dirty="0">
              <a:cs typeface="+mn-ea"/>
              <a:sym typeface="+mn-lt"/>
            </a:endParaRPr>
          </a:p>
        </p:txBody>
      </p:sp>
      <p:sp>
        <p:nvSpPr>
          <p:cNvPr id="6" name="矩形 5"/>
          <p:cNvSpPr/>
          <p:nvPr/>
        </p:nvSpPr>
        <p:spPr>
          <a:xfrm>
            <a:off x="2509838" y="2017713"/>
            <a:ext cx="1611312" cy="338137"/>
          </a:xfrm>
          <a:prstGeom prst="rect">
            <a:avLst/>
          </a:prstGeom>
        </p:spPr>
        <p:txBody>
          <a:bodyPr>
            <a:spAutoFit/>
          </a:bodyPr>
          <a:lstStyle/>
          <a:p>
            <a:pPr algn="ctr" defTabSz="1219200" eaLnBrk="1" fontAlgn="auto" hangingPunct="1">
              <a:spcBef>
                <a:spcPts val="0"/>
              </a:spcBef>
              <a:spcAft>
                <a:spcPts val="0"/>
              </a:spcAft>
              <a:defRPr/>
            </a:pPr>
            <a:r>
              <a:rPr lang="zh-CN" altLang="en-US" sz="1600" dirty="0">
                <a:solidFill>
                  <a:schemeClr val="bg1"/>
                </a:solidFill>
                <a:latin typeface="+mn-lt"/>
                <a:ea typeface="+mn-ea"/>
                <a:cs typeface="+mn-ea"/>
                <a:sym typeface="+mn-lt"/>
              </a:rPr>
              <a:t>单击添加标题</a:t>
            </a:r>
            <a:endParaRPr lang="en-US" altLang="zh-CN" sz="1600" dirty="0">
              <a:solidFill>
                <a:schemeClr val="bg1"/>
              </a:solidFill>
              <a:latin typeface="+mn-lt"/>
              <a:ea typeface="+mn-ea"/>
              <a:cs typeface="+mn-ea"/>
              <a:sym typeface="+mn-lt"/>
            </a:endParaRPr>
          </a:p>
        </p:txBody>
      </p:sp>
      <p:sp>
        <p:nvSpPr>
          <p:cNvPr id="7" name="矩形 6"/>
          <p:cNvSpPr/>
          <p:nvPr/>
        </p:nvSpPr>
        <p:spPr>
          <a:xfrm>
            <a:off x="2509838" y="2797175"/>
            <a:ext cx="1611312" cy="338138"/>
          </a:xfrm>
          <a:prstGeom prst="rect">
            <a:avLst/>
          </a:prstGeom>
        </p:spPr>
        <p:txBody>
          <a:bodyPr>
            <a:spAutoFit/>
          </a:bodyPr>
          <a:lstStyle/>
          <a:p>
            <a:pPr algn="ctr" defTabSz="1219200" eaLnBrk="1" fontAlgn="auto" hangingPunct="1">
              <a:spcBef>
                <a:spcPts val="0"/>
              </a:spcBef>
              <a:spcAft>
                <a:spcPts val="0"/>
              </a:spcAft>
              <a:defRPr/>
            </a:pPr>
            <a:r>
              <a:rPr lang="zh-CN" altLang="en-US" sz="1600" dirty="0">
                <a:solidFill>
                  <a:schemeClr val="bg1"/>
                </a:solidFill>
                <a:latin typeface="+mn-lt"/>
                <a:ea typeface="+mn-ea"/>
                <a:cs typeface="+mn-ea"/>
                <a:sym typeface="+mn-lt"/>
              </a:rPr>
              <a:t>单击添加标题</a:t>
            </a:r>
            <a:endParaRPr lang="en-US" altLang="zh-CN" sz="1600" dirty="0">
              <a:solidFill>
                <a:schemeClr val="bg1"/>
              </a:solidFill>
              <a:latin typeface="+mn-lt"/>
              <a:ea typeface="+mn-ea"/>
              <a:cs typeface="+mn-ea"/>
              <a:sym typeface="+mn-lt"/>
            </a:endParaRPr>
          </a:p>
        </p:txBody>
      </p:sp>
      <p:sp>
        <p:nvSpPr>
          <p:cNvPr id="8" name="矩形 7"/>
          <p:cNvSpPr/>
          <p:nvPr/>
        </p:nvSpPr>
        <p:spPr>
          <a:xfrm>
            <a:off x="2501900" y="3579813"/>
            <a:ext cx="1536700" cy="338137"/>
          </a:xfrm>
          <a:prstGeom prst="rect">
            <a:avLst/>
          </a:prstGeom>
        </p:spPr>
        <p:txBody>
          <a:bodyPr>
            <a:spAutoFit/>
          </a:bodyPr>
          <a:lstStyle/>
          <a:p>
            <a:pPr algn="ctr" defTabSz="1219200" eaLnBrk="1" fontAlgn="auto" hangingPunct="1">
              <a:spcBef>
                <a:spcPts val="0"/>
              </a:spcBef>
              <a:spcAft>
                <a:spcPts val="0"/>
              </a:spcAft>
              <a:defRPr/>
            </a:pPr>
            <a:r>
              <a:rPr lang="zh-CN" altLang="en-US" sz="1600" dirty="0">
                <a:solidFill>
                  <a:schemeClr val="bg1"/>
                </a:solidFill>
                <a:latin typeface="+mn-lt"/>
                <a:ea typeface="+mn-ea"/>
                <a:cs typeface="+mn-ea"/>
                <a:sym typeface="+mn-lt"/>
              </a:rPr>
              <a:t>单击添加标题</a:t>
            </a:r>
            <a:endParaRPr lang="en-US" altLang="zh-CN" sz="1600" dirty="0">
              <a:solidFill>
                <a:schemeClr val="bg1"/>
              </a:solidFill>
              <a:latin typeface="+mn-lt"/>
              <a:ea typeface="+mn-ea"/>
              <a:cs typeface="+mn-ea"/>
              <a:sym typeface="+mn-lt"/>
            </a:endParaRPr>
          </a:p>
        </p:txBody>
      </p:sp>
      <p:sp>
        <p:nvSpPr>
          <p:cNvPr id="9" name="矩形 8"/>
          <p:cNvSpPr/>
          <p:nvPr/>
        </p:nvSpPr>
        <p:spPr>
          <a:xfrm>
            <a:off x="2509838" y="4646613"/>
            <a:ext cx="1458912" cy="338137"/>
          </a:xfrm>
          <a:prstGeom prst="rect">
            <a:avLst/>
          </a:prstGeom>
        </p:spPr>
        <p:txBody>
          <a:bodyPr>
            <a:spAutoFit/>
          </a:bodyPr>
          <a:lstStyle/>
          <a:p>
            <a:pPr algn="ctr" defTabSz="1219200" eaLnBrk="1" fontAlgn="auto" hangingPunct="1">
              <a:spcBef>
                <a:spcPts val="0"/>
              </a:spcBef>
              <a:spcAft>
                <a:spcPts val="0"/>
              </a:spcAft>
              <a:defRPr/>
            </a:pPr>
            <a:r>
              <a:rPr lang="zh-CN" altLang="en-US" sz="1600" dirty="0">
                <a:solidFill>
                  <a:schemeClr val="bg1"/>
                </a:solidFill>
                <a:latin typeface="+mn-lt"/>
                <a:ea typeface="+mn-ea"/>
                <a:cs typeface="+mn-ea"/>
                <a:sym typeface="+mn-lt"/>
              </a:rPr>
              <a:t>单击添加标题</a:t>
            </a:r>
            <a:endParaRPr lang="en-US" altLang="zh-CN" sz="1600" dirty="0">
              <a:solidFill>
                <a:schemeClr val="bg1"/>
              </a:solidFill>
              <a:latin typeface="+mn-lt"/>
              <a:ea typeface="+mn-ea"/>
              <a:cs typeface="+mn-ea"/>
              <a:sym typeface="+mn-lt"/>
            </a:endParaRPr>
          </a:p>
        </p:txBody>
      </p:sp>
      <p:sp>
        <p:nvSpPr>
          <p:cNvPr id="10" name="矩形 9"/>
          <p:cNvSpPr/>
          <p:nvPr/>
        </p:nvSpPr>
        <p:spPr>
          <a:xfrm>
            <a:off x="5981700" y="1865313"/>
            <a:ext cx="5080000"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mn-lt"/>
              <a:ea typeface="+mn-ea"/>
              <a:cs typeface="+mn-ea"/>
              <a:sym typeface="+mn-lt"/>
            </a:endParaRPr>
          </a:p>
        </p:txBody>
      </p:sp>
      <p:sp>
        <p:nvSpPr>
          <p:cNvPr id="11" name="矩形 10"/>
          <p:cNvSpPr/>
          <p:nvPr/>
        </p:nvSpPr>
        <p:spPr>
          <a:xfrm>
            <a:off x="5981700" y="2855913"/>
            <a:ext cx="5080000"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mn-lt"/>
              <a:ea typeface="+mn-ea"/>
              <a:cs typeface="+mn-ea"/>
              <a:sym typeface="+mn-lt"/>
            </a:endParaRPr>
          </a:p>
        </p:txBody>
      </p:sp>
      <p:sp>
        <p:nvSpPr>
          <p:cNvPr id="12" name="矩形 11"/>
          <p:cNvSpPr/>
          <p:nvPr/>
        </p:nvSpPr>
        <p:spPr>
          <a:xfrm>
            <a:off x="5981700" y="3846513"/>
            <a:ext cx="5080000"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mn-lt"/>
              <a:ea typeface="+mn-ea"/>
              <a:cs typeface="+mn-ea"/>
              <a:sym typeface="+mn-lt"/>
            </a:endParaRPr>
          </a:p>
        </p:txBody>
      </p:sp>
      <p:sp>
        <p:nvSpPr>
          <p:cNvPr id="13" name="矩形 12"/>
          <p:cNvSpPr/>
          <p:nvPr/>
        </p:nvSpPr>
        <p:spPr>
          <a:xfrm>
            <a:off x="5981700" y="4837113"/>
            <a:ext cx="5080000"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latin typeface="+mn-lt"/>
              <a:ea typeface="+mn-ea"/>
              <a:cs typeface="+mn-ea"/>
              <a:sym typeface="+mn-lt"/>
            </a:endParaRPr>
          </a:p>
        </p:txBody>
      </p:sp>
      <p:sp>
        <p:nvSpPr>
          <p:cNvPr id="14" name="文本框 13"/>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二、论文综述</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2016125" y="3198813"/>
            <a:ext cx="1714500" cy="889000"/>
          </a:xfrm>
          <a:prstGeom prst="roundRect">
            <a:avLst>
              <a:gd name="adj" fmla="val 34481"/>
            </a:avLst>
          </a:prstGeom>
          <a:noFill/>
          <a:ln w="381000">
            <a:solidFill>
              <a:schemeClr val="accent1"/>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 name="AutoShape 5"/>
          <p:cNvSpPr/>
          <p:nvPr/>
        </p:nvSpPr>
        <p:spPr bwMode="auto">
          <a:xfrm>
            <a:off x="3125788" y="3665538"/>
            <a:ext cx="1714500" cy="889000"/>
          </a:xfrm>
          <a:prstGeom prst="roundRect">
            <a:avLst>
              <a:gd name="adj" fmla="val 34481"/>
            </a:avLst>
          </a:prstGeom>
          <a:noFill/>
          <a:ln w="381000">
            <a:solidFill>
              <a:schemeClr val="accent2"/>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 name="AutoShape 6"/>
          <p:cNvSpPr/>
          <p:nvPr/>
        </p:nvSpPr>
        <p:spPr bwMode="auto">
          <a:xfrm>
            <a:off x="4233863" y="3198813"/>
            <a:ext cx="1714500" cy="889000"/>
          </a:xfrm>
          <a:prstGeom prst="roundRect">
            <a:avLst>
              <a:gd name="adj" fmla="val 34481"/>
            </a:avLst>
          </a:prstGeom>
          <a:noFill/>
          <a:ln w="381000">
            <a:solidFill>
              <a:schemeClr val="accent1"/>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 name="AutoShape 7"/>
          <p:cNvSpPr/>
          <p:nvPr/>
        </p:nvSpPr>
        <p:spPr bwMode="auto">
          <a:xfrm>
            <a:off x="5349875" y="3665538"/>
            <a:ext cx="1712913" cy="889000"/>
          </a:xfrm>
          <a:prstGeom prst="roundRect">
            <a:avLst>
              <a:gd name="adj" fmla="val 34481"/>
            </a:avLst>
          </a:prstGeom>
          <a:noFill/>
          <a:ln w="381000">
            <a:solidFill>
              <a:schemeClr val="accent2"/>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 name="AutoShape 8"/>
          <p:cNvSpPr/>
          <p:nvPr/>
        </p:nvSpPr>
        <p:spPr bwMode="auto">
          <a:xfrm>
            <a:off x="6480175" y="3198813"/>
            <a:ext cx="1714500" cy="889000"/>
          </a:xfrm>
          <a:prstGeom prst="roundRect">
            <a:avLst>
              <a:gd name="adj" fmla="val 34481"/>
            </a:avLst>
          </a:prstGeom>
          <a:noFill/>
          <a:ln w="381000">
            <a:solidFill>
              <a:schemeClr val="accent1"/>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 name="AutoShape 9"/>
          <p:cNvSpPr/>
          <p:nvPr/>
        </p:nvSpPr>
        <p:spPr bwMode="auto">
          <a:xfrm>
            <a:off x="7596188" y="3665538"/>
            <a:ext cx="1712912" cy="889000"/>
          </a:xfrm>
          <a:prstGeom prst="roundRect">
            <a:avLst>
              <a:gd name="adj" fmla="val 34481"/>
            </a:avLst>
          </a:prstGeom>
          <a:noFill/>
          <a:ln w="381000">
            <a:solidFill>
              <a:schemeClr val="accent2"/>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 name="AutoShape 10"/>
          <p:cNvSpPr/>
          <p:nvPr/>
        </p:nvSpPr>
        <p:spPr bwMode="auto">
          <a:xfrm>
            <a:off x="8726488" y="3198813"/>
            <a:ext cx="1714500" cy="889000"/>
          </a:xfrm>
          <a:prstGeom prst="roundRect">
            <a:avLst>
              <a:gd name="adj" fmla="val 34481"/>
            </a:avLst>
          </a:prstGeom>
          <a:noFill/>
          <a:ln w="381000">
            <a:solidFill>
              <a:schemeClr val="accent1"/>
            </a:solidFill>
            <a:miter lim="800000"/>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9" name="Line 18"/>
          <p:cNvSpPr>
            <a:spLocks noChangeShapeType="1"/>
          </p:cNvSpPr>
          <p:nvPr/>
        </p:nvSpPr>
        <p:spPr bwMode="auto">
          <a:xfrm rot="10800000" flipH="1">
            <a:off x="2884488" y="2605088"/>
            <a:ext cx="0" cy="576262"/>
          </a:xfrm>
          <a:prstGeom prst="line">
            <a:avLst/>
          </a:prstGeom>
          <a:noFill/>
          <a:ln w="25400">
            <a:solidFill>
              <a:schemeClr val="accent1"/>
            </a:solidFill>
            <a:prstDash val="sysDot"/>
            <a:miter lim="800000"/>
            <a:head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0" name="Line 19"/>
          <p:cNvSpPr>
            <a:spLocks noChangeShapeType="1"/>
          </p:cNvSpPr>
          <p:nvPr/>
        </p:nvSpPr>
        <p:spPr bwMode="auto">
          <a:xfrm rot="10800000" flipH="1">
            <a:off x="5091113" y="2608263"/>
            <a:ext cx="0" cy="576262"/>
          </a:xfrm>
          <a:prstGeom prst="line">
            <a:avLst/>
          </a:prstGeom>
          <a:noFill/>
          <a:ln w="25400">
            <a:solidFill>
              <a:schemeClr val="accent1"/>
            </a:solidFill>
            <a:prstDash val="sysDot"/>
            <a:miter lim="800000"/>
            <a:head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1" name="Line 20"/>
          <p:cNvSpPr>
            <a:spLocks noChangeShapeType="1"/>
          </p:cNvSpPr>
          <p:nvPr/>
        </p:nvSpPr>
        <p:spPr bwMode="auto">
          <a:xfrm rot="10800000" flipH="1">
            <a:off x="7337425" y="2603500"/>
            <a:ext cx="0" cy="574675"/>
          </a:xfrm>
          <a:prstGeom prst="line">
            <a:avLst/>
          </a:prstGeom>
          <a:noFill/>
          <a:ln w="25400">
            <a:solidFill>
              <a:schemeClr val="accent1"/>
            </a:solidFill>
            <a:prstDash val="sysDot"/>
            <a:miter lim="800000"/>
            <a:head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2" name="Line 21"/>
          <p:cNvSpPr>
            <a:spLocks noChangeShapeType="1"/>
          </p:cNvSpPr>
          <p:nvPr/>
        </p:nvSpPr>
        <p:spPr bwMode="auto">
          <a:xfrm rot="10800000" flipH="1">
            <a:off x="9609138" y="2608263"/>
            <a:ext cx="0" cy="576262"/>
          </a:xfrm>
          <a:prstGeom prst="line">
            <a:avLst/>
          </a:prstGeom>
          <a:noFill/>
          <a:ln w="25400">
            <a:solidFill>
              <a:schemeClr val="accent1"/>
            </a:solidFill>
            <a:prstDash val="sysDot"/>
            <a:miter lim="800000"/>
            <a:head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3" name="Line 22"/>
          <p:cNvSpPr>
            <a:spLocks noChangeShapeType="1"/>
          </p:cNvSpPr>
          <p:nvPr/>
        </p:nvSpPr>
        <p:spPr bwMode="auto">
          <a:xfrm rot="10800000" flipH="1">
            <a:off x="3995738" y="4564063"/>
            <a:ext cx="0" cy="574675"/>
          </a:xfrm>
          <a:prstGeom prst="line">
            <a:avLst/>
          </a:prstGeom>
          <a:noFill/>
          <a:ln w="25400">
            <a:solidFill>
              <a:schemeClr val="accent2"/>
            </a:solidFill>
            <a:prstDash val="sysDot"/>
            <a:miter lim="800000"/>
            <a:tail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4" name="Line 23"/>
          <p:cNvSpPr>
            <a:spLocks noChangeShapeType="1"/>
          </p:cNvSpPr>
          <p:nvPr/>
        </p:nvSpPr>
        <p:spPr bwMode="auto">
          <a:xfrm rot="10800000" flipH="1">
            <a:off x="6218238" y="4557713"/>
            <a:ext cx="0" cy="574675"/>
          </a:xfrm>
          <a:prstGeom prst="line">
            <a:avLst/>
          </a:prstGeom>
          <a:noFill/>
          <a:ln w="25400">
            <a:solidFill>
              <a:schemeClr val="accent2"/>
            </a:solidFill>
            <a:prstDash val="sysDot"/>
            <a:miter lim="800000"/>
            <a:tail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5" name="Line 24"/>
          <p:cNvSpPr>
            <a:spLocks noChangeShapeType="1"/>
          </p:cNvSpPr>
          <p:nvPr/>
        </p:nvSpPr>
        <p:spPr bwMode="auto">
          <a:xfrm rot="10800000" flipH="1">
            <a:off x="8489950" y="4564063"/>
            <a:ext cx="0" cy="574675"/>
          </a:xfrm>
          <a:prstGeom prst="line">
            <a:avLst/>
          </a:prstGeom>
          <a:noFill/>
          <a:ln w="25400">
            <a:solidFill>
              <a:schemeClr val="accent2"/>
            </a:solidFill>
            <a:prstDash val="sysDot"/>
            <a:miter lim="800000"/>
            <a:tailEnd type="oval" w="med" len="med"/>
          </a:ln>
        </p:spPr>
        <p:txBody>
          <a:bodyPr lIns="0" tIns="0" rIns="0" bIns="0"/>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6" name="文本框 8"/>
          <p:cNvSpPr txBox="1"/>
          <p:nvPr/>
        </p:nvSpPr>
        <p:spPr>
          <a:xfrm>
            <a:off x="2035175" y="1835150"/>
            <a:ext cx="1790700"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17" name="矩形 16"/>
          <p:cNvSpPr/>
          <p:nvPr/>
        </p:nvSpPr>
        <p:spPr>
          <a:xfrm>
            <a:off x="2260600" y="1517650"/>
            <a:ext cx="1416050" cy="339725"/>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18" name="文本框 8"/>
          <p:cNvSpPr txBox="1"/>
          <p:nvPr/>
        </p:nvSpPr>
        <p:spPr>
          <a:xfrm>
            <a:off x="4119563" y="1835150"/>
            <a:ext cx="1790700"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19" name="矩形 18"/>
          <p:cNvSpPr/>
          <p:nvPr/>
        </p:nvSpPr>
        <p:spPr>
          <a:xfrm>
            <a:off x="4344988" y="1517650"/>
            <a:ext cx="1416050" cy="339725"/>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20" name="文本框 8"/>
          <p:cNvSpPr txBox="1"/>
          <p:nvPr/>
        </p:nvSpPr>
        <p:spPr>
          <a:xfrm>
            <a:off x="6242050" y="1835150"/>
            <a:ext cx="1792288"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1" name="矩形 20"/>
          <p:cNvSpPr/>
          <p:nvPr/>
        </p:nvSpPr>
        <p:spPr>
          <a:xfrm>
            <a:off x="6469063" y="1517650"/>
            <a:ext cx="1416050" cy="339725"/>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22" name="文本框 8"/>
          <p:cNvSpPr txBox="1"/>
          <p:nvPr/>
        </p:nvSpPr>
        <p:spPr>
          <a:xfrm>
            <a:off x="8366125" y="1835150"/>
            <a:ext cx="1790700"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3" name="矩形 22"/>
          <p:cNvSpPr/>
          <p:nvPr/>
        </p:nvSpPr>
        <p:spPr>
          <a:xfrm>
            <a:off x="8591550" y="1517650"/>
            <a:ext cx="1416050" cy="339725"/>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24" name="文本框 8"/>
          <p:cNvSpPr txBox="1"/>
          <p:nvPr/>
        </p:nvSpPr>
        <p:spPr>
          <a:xfrm>
            <a:off x="2995613" y="5646738"/>
            <a:ext cx="1792287"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5" name="矩形 24"/>
          <p:cNvSpPr/>
          <p:nvPr/>
        </p:nvSpPr>
        <p:spPr>
          <a:xfrm>
            <a:off x="3222625" y="5330825"/>
            <a:ext cx="1416050" cy="338138"/>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26" name="文本框 8"/>
          <p:cNvSpPr txBox="1"/>
          <p:nvPr/>
        </p:nvSpPr>
        <p:spPr>
          <a:xfrm>
            <a:off x="5184775" y="5646738"/>
            <a:ext cx="1792288"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7" name="矩形 26"/>
          <p:cNvSpPr/>
          <p:nvPr/>
        </p:nvSpPr>
        <p:spPr>
          <a:xfrm>
            <a:off x="5411788" y="5330825"/>
            <a:ext cx="1414462" cy="338138"/>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28" name="文本框 8"/>
          <p:cNvSpPr txBox="1"/>
          <p:nvPr/>
        </p:nvSpPr>
        <p:spPr>
          <a:xfrm>
            <a:off x="7308850" y="5646738"/>
            <a:ext cx="1790700" cy="60960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lnSpc>
                <a:spcPct val="120000"/>
              </a:lnSpc>
              <a:spcBef>
                <a:spcPct val="20000"/>
              </a:spcBef>
              <a:spcAft>
                <a:spcPts val="0"/>
              </a:spcAft>
              <a:defRPr/>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9" name="矩形 28"/>
          <p:cNvSpPr/>
          <p:nvPr/>
        </p:nvSpPr>
        <p:spPr>
          <a:xfrm>
            <a:off x="7534275" y="5330825"/>
            <a:ext cx="1416050" cy="338138"/>
          </a:xfrm>
          <a:prstGeom prst="rect">
            <a:avLst/>
          </a:prstGeom>
        </p:spPr>
        <p:txBody>
          <a:bodyPr wrap="none">
            <a:spAutoFit/>
          </a:bodyPr>
          <a:lstStyle/>
          <a:p>
            <a:pPr defTabSz="6089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点击添加标题</a:t>
            </a:r>
            <a:endParaRPr lang="zh-CN" altLang="en-US" sz="1600" b="1" dirty="0">
              <a:solidFill>
                <a:schemeClr val="tx1">
                  <a:lumMod val="85000"/>
                  <a:lumOff val="15000"/>
                </a:schemeClr>
              </a:solidFill>
              <a:latin typeface="+mn-lt"/>
              <a:ea typeface="+mn-ea"/>
              <a:cs typeface="+mn-ea"/>
              <a:sym typeface="+mn-lt"/>
            </a:endParaRPr>
          </a:p>
        </p:txBody>
      </p:sp>
      <p:sp>
        <p:nvSpPr>
          <p:cNvPr id="30" name="文本框 29"/>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二、论文综述</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p:nvPr/>
        </p:nvSpPr>
        <p:spPr>
          <a:xfrm>
            <a:off x="612775"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eaLnBrk="1" fontAlgn="auto" hangingPunct="1">
              <a:spcBef>
                <a:spcPts val="0"/>
              </a:spcBef>
              <a:spcAft>
                <a:spcPts val="0"/>
              </a:spcAft>
              <a:defRPr/>
            </a:pPr>
            <a:endParaRPr lang="en-US" sz="900" dirty="0">
              <a:cs typeface="+mn-ea"/>
              <a:sym typeface="+mn-lt"/>
            </a:endParaRPr>
          </a:p>
        </p:txBody>
      </p:sp>
      <p:sp>
        <p:nvSpPr>
          <p:cNvPr id="3" name="Rectangle 12"/>
          <p:cNvSpPr/>
          <p:nvPr/>
        </p:nvSpPr>
        <p:spPr>
          <a:xfrm>
            <a:off x="6092825"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eaLnBrk="1" fontAlgn="auto" hangingPunct="1">
              <a:spcBef>
                <a:spcPts val="0"/>
              </a:spcBef>
              <a:spcAft>
                <a:spcPts val="0"/>
              </a:spcAft>
              <a:defRPr/>
            </a:pPr>
            <a:endParaRPr lang="en-US" sz="900" dirty="0">
              <a:cs typeface="+mn-ea"/>
              <a:sym typeface="+mn-lt"/>
            </a:endParaRPr>
          </a:p>
        </p:txBody>
      </p:sp>
      <p:sp>
        <p:nvSpPr>
          <p:cNvPr id="4" name="Rectangle 13"/>
          <p:cNvSpPr/>
          <p:nvPr/>
        </p:nvSpPr>
        <p:spPr>
          <a:xfrm>
            <a:off x="3352800" y="3687763"/>
            <a:ext cx="2730500" cy="2438400"/>
          </a:xfrm>
          <a:prstGeom prst="rect">
            <a:avLst/>
          </a:prstGeom>
          <a:solidFill>
            <a:srgbClr val="784A4F"/>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eaLnBrk="1" fontAlgn="auto" hangingPunct="1">
              <a:spcBef>
                <a:spcPts val="0"/>
              </a:spcBef>
              <a:spcAft>
                <a:spcPts val="0"/>
              </a:spcAft>
              <a:defRPr/>
            </a:pPr>
            <a:endParaRPr lang="en-US" sz="900" dirty="0">
              <a:cs typeface="+mn-ea"/>
              <a:sym typeface="+mn-lt"/>
            </a:endParaRPr>
          </a:p>
        </p:txBody>
      </p:sp>
      <p:sp>
        <p:nvSpPr>
          <p:cNvPr id="5" name="Rectangle 14"/>
          <p:cNvSpPr/>
          <p:nvPr/>
        </p:nvSpPr>
        <p:spPr>
          <a:xfrm>
            <a:off x="8829675" y="3687763"/>
            <a:ext cx="2730500" cy="2438400"/>
          </a:xfrm>
          <a:prstGeom prst="rect">
            <a:avLst/>
          </a:prstGeom>
          <a:solidFill>
            <a:srgbClr val="784A4F"/>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eaLnBrk="1" fontAlgn="auto" hangingPunct="1">
              <a:spcBef>
                <a:spcPts val="0"/>
              </a:spcBef>
              <a:spcAft>
                <a:spcPts val="0"/>
              </a:spcAft>
              <a:defRPr/>
            </a:pPr>
            <a:endParaRPr lang="en-US" sz="900" dirty="0">
              <a:cs typeface="+mn-ea"/>
              <a:sym typeface="+mn-lt"/>
            </a:endParaRPr>
          </a:p>
        </p:txBody>
      </p:sp>
      <p:sp>
        <p:nvSpPr>
          <p:cNvPr id="6" name="Title 20"/>
          <p:cNvSpPr txBox="1"/>
          <p:nvPr/>
        </p:nvSpPr>
        <p:spPr bwMode="auto">
          <a:xfrm>
            <a:off x="749300" y="2019300"/>
            <a:ext cx="2554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fontAlgn="base">
              <a:spcBef>
                <a:spcPct val="0"/>
              </a:spcBef>
              <a:spcAft>
                <a:spcPct val="0"/>
              </a:spcAft>
              <a:defRPr sz="3600">
                <a:solidFill>
                  <a:schemeClr val="tx1"/>
                </a:solidFill>
                <a:latin typeface="Lato Light" charset="0"/>
                <a:ea typeface="MS PGothic" panose="020B0600070205080204" pitchFamily="34" charset="-128"/>
              </a:defRPr>
            </a:lvl9pPr>
          </a:lstStyle>
          <a:p>
            <a:pPr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单击此处编辑您要的内容</a:t>
            </a:r>
            <a:endParaRPr lang="zh-CN" altLang="en-US" sz="1600" b="1" dirty="0">
              <a:solidFill>
                <a:schemeClr val="bg1"/>
              </a:solidFill>
              <a:latin typeface="+mn-lt"/>
              <a:ea typeface="+mn-ea"/>
              <a:cs typeface="+mn-ea"/>
              <a:sym typeface="+mn-lt"/>
            </a:endParaRPr>
          </a:p>
        </p:txBody>
      </p:sp>
      <p:pic>
        <p:nvPicPr>
          <p:cNvPr id="36871" name="图片占位符 1"/>
          <p:cNvPicPr>
            <a:picLocks noChangeAspect="1"/>
          </p:cNvPicPr>
          <p:nvPr/>
        </p:nvPicPr>
        <p:blipFill>
          <a:blip r:embed="rId1">
            <a:extLst>
              <a:ext uri="{28A0092B-C50C-407E-A947-70E740481C1C}">
                <a14:useLocalDpi xmlns:a14="http://schemas.microsoft.com/office/drawing/2010/main" val="0"/>
              </a:ext>
            </a:extLst>
          </a:blip>
          <a:srcRect t="20262" b="20262"/>
          <a:stretch>
            <a:fillRect/>
          </a:stretch>
        </p:blipFill>
        <p:spPr bwMode="auto">
          <a:xfrm>
            <a:off x="3360738" y="1263650"/>
            <a:ext cx="272256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图片占位符 2"/>
          <p:cNvPicPr>
            <a:picLocks noChangeAspect="1"/>
          </p:cNvPicPr>
          <p:nvPr/>
        </p:nvPicPr>
        <p:blipFill>
          <a:blip r:embed="rId2">
            <a:extLst>
              <a:ext uri="{28A0092B-C50C-407E-A947-70E740481C1C}">
                <a14:useLocalDpi xmlns:a14="http://schemas.microsoft.com/office/drawing/2010/main" val="0"/>
              </a:ext>
            </a:extLst>
          </a:blip>
          <a:srcRect l="12674" r="12674"/>
          <a:stretch>
            <a:fillRect/>
          </a:stretch>
        </p:blipFill>
        <p:spPr bwMode="auto">
          <a:xfrm>
            <a:off x="8829675" y="1263650"/>
            <a:ext cx="27209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3" name="图片占位符 3"/>
          <p:cNvPicPr>
            <a:picLocks noChangeAspect="1"/>
          </p:cNvPicPr>
          <p:nvPr/>
        </p:nvPicPr>
        <p:blipFill>
          <a:blip r:embed="rId3">
            <a:extLst>
              <a:ext uri="{28A0092B-C50C-407E-A947-70E740481C1C}">
                <a14:useLocalDpi xmlns:a14="http://schemas.microsoft.com/office/drawing/2010/main" val="0"/>
              </a:ext>
            </a:extLst>
          </a:blip>
          <a:srcRect l="12659" r="12659"/>
          <a:stretch>
            <a:fillRect/>
          </a:stretch>
        </p:blipFill>
        <p:spPr bwMode="auto">
          <a:xfrm>
            <a:off x="638175" y="3708400"/>
            <a:ext cx="27209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图片占位符 4"/>
          <p:cNvPicPr>
            <a:picLocks noChangeAspect="1"/>
          </p:cNvPicPr>
          <p:nvPr/>
        </p:nvPicPr>
        <p:blipFill>
          <a:blip r:embed="rId4">
            <a:extLst>
              <a:ext uri="{28A0092B-C50C-407E-A947-70E740481C1C}">
                <a14:useLocalDpi xmlns:a14="http://schemas.microsoft.com/office/drawing/2010/main" val="0"/>
              </a:ext>
            </a:extLst>
          </a:blip>
          <a:srcRect l="12659" r="12659"/>
          <a:stretch>
            <a:fillRect/>
          </a:stretch>
        </p:blipFill>
        <p:spPr bwMode="auto">
          <a:xfrm>
            <a:off x="6099175" y="3708400"/>
            <a:ext cx="27209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30"/>
          <p:cNvSpPr txBox="1">
            <a:spLocks noChangeArrowheads="1"/>
          </p:cNvSpPr>
          <p:nvPr/>
        </p:nvSpPr>
        <p:spPr bwMode="auto">
          <a:xfrm>
            <a:off x="744538"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a:t>
            </a:r>
            <a:endParaRPr lang="zh-CN" altLang="en-US" sz="1400" dirty="0">
              <a:solidFill>
                <a:schemeClr val="bg1"/>
              </a:solidFill>
              <a:latin typeface="+mn-lt"/>
              <a:ea typeface="+mn-ea"/>
              <a:cs typeface="+mn-ea"/>
              <a:sym typeface="+mn-lt"/>
            </a:endParaRPr>
          </a:p>
        </p:txBody>
      </p:sp>
      <p:sp>
        <p:nvSpPr>
          <p:cNvPr id="12" name="Title 20"/>
          <p:cNvSpPr txBox="1"/>
          <p:nvPr/>
        </p:nvSpPr>
        <p:spPr bwMode="auto">
          <a:xfrm>
            <a:off x="6184900"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fontAlgn="base">
              <a:spcBef>
                <a:spcPct val="0"/>
              </a:spcBef>
              <a:spcAft>
                <a:spcPct val="0"/>
              </a:spcAft>
              <a:defRPr sz="3600">
                <a:solidFill>
                  <a:schemeClr val="tx1"/>
                </a:solidFill>
                <a:latin typeface="Lato Light" charset="0"/>
                <a:ea typeface="MS PGothic" panose="020B0600070205080204" pitchFamily="34" charset="-128"/>
              </a:defRPr>
            </a:lvl9pPr>
          </a:lstStyle>
          <a:p>
            <a:pPr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单击此处编辑您要的内容</a:t>
            </a:r>
            <a:endParaRPr lang="zh-CN" altLang="en-US" sz="1600" b="1" dirty="0">
              <a:solidFill>
                <a:schemeClr val="bg1"/>
              </a:solidFill>
              <a:latin typeface="+mn-lt"/>
              <a:ea typeface="+mn-ea"/>
              <a:cs typeface="+mn-ea"/>
              <a:sym typeface="+mn-lt"/>
            </a:endParaRPr>
          </a:p>
        </p:txBody>
      </p:sp>
      <p:sp>
        <p:nvSpPr>
          <p:cNvPr id="13" name="TextBox 30"/>
          <p:cNvSpPr txBox="1">
            <a:spLocks noChangeArrowheads="1"/>
          </p:cNvSpPr>
          <p:nvPr/>
        </p:nvSpPr>
        <p:spPr bwMode="auto">
          <a:xfrm>
            <a:off x="6184900"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spcBef>
                <a:spcPts val="0"/>
              </a:spcBef>
              <a:spcAft>
                <a:spcPts val="0"/>
              </a:spcAft>
              <a:defRPr/>
            </a:pPr>
            <a:r>
              <a:rPr lang="zh-CN" altLang="en-US" sz="1400">
                <a:solidFill>
                  <a:schemeClr val="bg1"/>
                </a:solidFill>
                <a:latin typeface="+mn-lt"/>
                <a:ea typeface="+mn-ea"/>
                <a:cs typeface="+mn-ea"/>
                <a:sym typeface="+mn-lt"/>
              </a:rPr>
              <a:t>单击此处编辑您要的内容，建议您在展示时采用微软雅黑字体。</a:t>
            </a:r>
            <a:endParaRPr lang="zh-CN" altLang="en-US" sz="1400">
              <a:solidFill>
                <a:schemeClr val="bg1"/>
              </a:solidFill>
              <a:latin typeface="+mn-lt"/>
              <a:ea typeface="+mn-ea"/>
              <a:cs typeface="+mn-ea"/>
              <a:sym typeface="+mn-lt"/>
            </a:endParaRPr>
          </a:p>
        </p:txBody>
      </p:sp>
      <p:sp>
        <p:nvSpPr>
          <p:cNvPr id="14" name="Title 20"/>
          <p:cNvSpPr txBox="1"/>
          <p:nvPr/>
        </p:nvSpPr>
        <p:spPr bwMode="auto">
          <a:xfrm>
            <a:off x="8874125"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fontAlgn="base">
              <a:spcBef>
                <a:spcPct val="0"/>
              </a:spcBef>
              <a:spcAft>
                <a:spcPct val="0"/>
              </a:spcAft>
              <a:defRPr sz="3600">
                <a:solidFill>
                  <a:schemeClr val="tx1"/>
                </a:solidFill>
                <a:latin typeface="Lato Light" charset="0"/>
                <a:ea typeface="MS PGothic" panose="020B0600070205080204" pitchFamily="34" charset="-128"/>
              </a:defRPr>
            </a:lvl9pPr>
          </a:lstStyle>
          <a:p>
            <a:pPr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单击此处编辑您要的内容</a:t>
            </a:r>
            <a:endParaRPr lang="zh-CN" altLang="en-US" sz="1600" b="1" dirty="0">
              <a:solidFill>
                <a:schemeClr val="bg1"/>
              </a:solidFill>
              <a:latin typeface="+mn-lt"/>
              <a:ea typeface="+mn-ea"/>
              <a:cs typeface="+mn-ea"/>
              <a:sym typeface="+mn-lt"/>
            </a:endParaRPr>
          </a:p>
        </p:txBody>
      </p:sp>
      <p:sp>
        <p:nvSpPr>
          <p:cNvPr id="15" name="TextBox 30"/>
          <p:cNvSpPr txBox="1">
            <a:spLocks noChangeArrowheads="1"/>
          </p:cNvSpPr>
          <p:nvPr/>
        </p:nvSpPr>
        <p:spPr bwMode="auto">
          <a:xfrm>
            <a:off x="8874125"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a:t>
            </a:r>
            <a:endParaRPr lang="zh-CN" altLang="en-US" sz="1400" dirty="0">
              <a:solidFill>
                <a:schemeClr val="bg1"/>
              </a:solidFill>
              <a:latin typeface="+mn-lt"/>
              <a:ea typeface="+mn-ea"/>
              <a:cs typeface="+mn-ea"/>
              <a:sym typeface="+mn-lt"/>
            </a:endParaRPr>
          </a:p>
        </p:txBody>
      </p:sp>
      <p:sp>
        <p:nvSpPr>
          <p:cNvPr id="16" name="Title 20"/>
          <p:cNvSpPr txBox="1"/>
          <p:nvPr/>
        </p:nvSpPr>
        <p:spPr bwMode="auto">
          <a:xfrm>
            <a:off x="3519488"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anose="020B0600070205080204" pitchFamily="34" charset="-128"/>
              </a:defRPr>
            </a:lvl1pPr>
            <a:lvl2pPr marL="742950" indent="-285750" defTabSz="457200">
              <a:defRPr sz="3600">
                <a:solidFill>
                  <a:schemeClr val="tx1"/>
                </a:solidFill>
                <a:latin typeface="Lato Light" charset="0"/>
                <a:ea typeface="MS PGothic" panose="020B0600070205080204" pitchFamily="34" charset="-128"/>
              </a:defRPr>
            </a:lvl2pPr>
            <a:lvl3pPr marL="1143000" indent="-228600" defTabSz="457200">
              <a:defRPr sz="3600">
                <a:solidFill>
                  <a:schemeClr val="tx1"/>
                </a:solidFill>
                <a:latin typeface="Lato Light" charset="0"/>
                <a:ea typeface="MS PGothic" panose="020B0600070205080204" pitchFamily="34" charset="-128"/>
              </a:defRPr>
            </a:lvl3pPr>
            <a:lvl4pPr marL="1600200" indent="-228600" defTabSz="457200">
              <a:defRPr sz="3600">
                <a:solidFill>
                  <a:schemeClr val="tx1"/>
                </a:solidFill>
                <a:latin typeface="Lato Light" charset="0"/>
                <a:ea typeface="MS PGothic" panose="020B0600070205080204" pitchFamily="34" charset="-128"/>
              </a:defRPr>
            </a:lvl4pPr>
            <a:lvl5pPr marL="2057400" indent="-228600" defTabSz="457200">
              <a:defRPr sz="3600">
                <a:solidFill>
                  <a:schemeClr val="tx1"/>
                </a:solidFill>
                <a:latin typeface="Lato Light" charset="0"/>
                <a:ea typeface="MS PGothic" panose="020B0600070205080204" pitchFamily="34" charset="-128"/>
              </a:defRPr>
            </a:lvl5pPr>
            <a:lvl6pPr marL="2514600" indent="-228600" defTabSz="457200" fontAlgn="base">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457200" fontAlgn="base">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457200" fontAlgn="base">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457200" fontAlgn="base">
              <a:spcBef>
                <a:spcPct val="0"/>
              </a:spcBef>
              <a:spcAft>
                <a:spcPct val="0"/>
              </a:spcAft>
              <a:defRPr sz="3600">
                <a:solidFill>
                  <a:schemeClr val="tx1"/>
                </a:solidFill>
                <a:latin typeface="Lato Light" charset="0"/>
                <a:ea typeface="MS PGothic" panose="020B0600070205080204" pitchFamily="34" charset="-128"/>
              </a:defRPr>
            </a:lvl9pPr>
          </a:lstStyle>
          <a:p>
            <a:pPr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单击此处编辑您要的内容</a:t>
            </a:r>
            <a:endParaRPr lang="zh-CN" altLang="en-US" sz="1600" b="1" dirty="0">
              <a:solidFill>
                <a:schemeClr val="bg1"/>
              </a:solidFill>
              <a:latin typeface="+mn-lt"/>
              <a:ea typeface="+mn-ea"/>
              <a:cs typeface="+mn-ea"/>
              <a:sym typeface="+mn-lt"/>
            </a:endParaRPr>
          </a:p>
        </p:txBody>
      </p:sp>
      <p:sp>
        <p:nvSpPr>
          <p:cNvPr id="17" name="TextBox 30"/>
          <p:cNvSpPr txBox="1">
            <a:spLocks noChangeArrowheads="1"/>
          </p:cNvSpPr>
          <p:nvPr/>
        </p:nvSpPr>
        <p:spPr bwMode="auto">
          <a:xfrm>
            <a:off x="3519488"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spcBef>
                <a:spcPts val="0"/>
              </a:spcBef>
              <a:spcAft>
                <a:spcPts val="0"/>
              </a:spcAft>
              <a:defRPr/>
            </a:pPr>
            <a:r>
              <a:rPr lang="zh-CN" altLang="en-US" sz="1400">
                <a:solidFill>
                  <a:schemeClr val="bg1"/>
                </a:solidFill>
                <a:latin typeface="+mn-lt"/>
                <a:ea typeface="+mn-ea"/>
                <a:cs typeface="+mn-ea"/>
                <a:sym typeface="+mn-lt"/>
              </a:rPr>
              <a:t>单击此处编辑您要的内容，建议您在展示时采用微软雅黑字体。</a:t>
            </a:r>
            <a:endParaRPr lang="zh-CN" altLang="en-US" sz="1400">
              <a:solidFill>
                <a:schemeClr val="bg1"/>
              </a:solidFill>
              <a:latin typeface="+mn-lt"/>
              <a:ea typeface="+mn-ea"/>
              <a:cs typeface="+mn-ea"/>
              <a:sym typeface="+mn-lt"/>
            </a:endParaRPr>
          </a:p>
        </p:txBody>
      </p:sp>
      <p:sp>
        <p:nvSpPr>
          <p:cNvPr id="18" name="文本框 17"/>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二、论文综述</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8914" name="组合 9"/>
          <p:cNvGrpSpPr/>
          <p:nvPr/>
        </p:nvGrpSpPr>
        <p:grpSpPr bwMode="auto">
          <a:xfrm>
            <a:off x="-404813" y="0"/>
            <a:ext cx="12871451" cy="323850"/>
            <a:chOff x="-405114" y="-1"/>
            <a:chExt cx="12871048" cy="324092"/>
          </a:xfrm>
        </p:grpSpPr>
        <p:sp>
          <p:nvSpPr>
            <p:cNvPr id="6" name="平行四边形 5"/>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平行四边形 6"/>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平行四边形 7"/>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9" name="平行四边形 8"/>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38915" name="组合 16"/>
          <p:cNvGrpSpPr/>
          <p:nvPr/>
        </p:nvGrpSpPr>
        <p:grpSpPr bwMode="auto">
          <a:xfrm>
            <a:off x="-404813" y="6545263"/>
            <a:ext cx="12871451" cy="323850"/>
            <a:chOff x="-405114" y="-1"/>
            <a:chExt cx="12871048" cy="324092"/>
          </a:xfrm>
        </p:grpSpPr>
        <p:sp>
          <p:nvSpPr>
            <p:cNvPr id="18" name="平行四边形 17"/>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9" name="平行四边形 18"/>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0" name="平行四边形 19"/>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1" name="平行四边形 20"/>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sp>
        <p:nvSpPr>
          <p:cNvPr id="22" name="平行四边形 21"/>
          <p:cNvSpPr/>
          <p:nvPr/>
        </p:nvSpPr>
        <p:spPr>
          <a:xfrm>
            <a:off x="-323850" y="2767013"/>
            <a:ext cx="5316538" cy="1323975"/>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3" name="六边形 22"/>
          <p:cNvSpPr/>
          <p:nvPr/>
        </p:nvSpPr>
        <p:spPr>
          <a:xfrm rot="5400000">
            <a:off x="711201" y="3087687"/>
            <a:ext cx="793750" cy="682625"/>
          </a:xfrm>
          <a:prstGeom prst="hexag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dirty="0">
              <a:cs typeface="+mn-ea"/>
              <a:sym typeface="+mn-lt"/>
            </a:endParaRPr>
          </a:p>
        </p:txBody>
      </p:sp>
      <p:sp>
        <p:nvSpPr>
          <p:cNvPr id="24" name="文本框 23"/>
          <p:cNvSpPr txBox="1"/>
          <p:nvPr/>
        </p:nvSpPr>
        <p:spPr>
          <a:xfrm>
            <a:off x="882650" y="3167063"/>
            <a:ext cx="450850" cy="523875"/>
          </a:xfrm>
          <a:prstGeom prst="rect">
            <a:avLst/>
          </a:prstGeom>
          <a:noFill/>
        </p:spPr>
        <p:txBody>
          <a:bodyPr>
            <a:spAutoFit/>
          </a:bodyPr>
          <a:lstStyle/>
          <a:p>
            <a:pPr algn="ctr" defTabSz="1219200" eaLnBrk="1" fontAlgn="auto" hangingPunct="1">
              <a:spcBef>
                <a:spcPts val="0"/>
              </a:spcBef>
              <a:spcAft>
                <a:spcPts val="0"/>
              </a:spcAft>
              <a:defRPr/>
            </a:pPr>
            <a:r>
              <a:rPr lang="en-US" altLang="zh-CN" sz="2800" b="1" dirty="0">
                <a:solidFill>
                  <a:srgbClr val="E2534F"/>
                </a:solidFill>
                <a:latin typeface="+mn-lt"/>
                <a:ea typeface="+mn-ea"/>
                <a:cs typeface="+mn-ea"/>
                <a:sym typeface="+mn-lt"/>
              </a:rPr>
              <a:t>3</a:t>
            </a:r>
            <a:endParaRPr lang="zh-CN" altLang="en-US" sz="2800" b="1" dirty="0">
              <a:solidFill>
                <a:srgbClr val="E2534F"/>
              </a:solidFill>
              <a:latin typeface="+mn-lt"/>
              <a:ea typeface="+mn-ea"/>
              <a:cs typeface="+mn-ea"/>
              <a:sym typeface="+mn-lt"/>
            </a:endParaRPr>
          </a:p>
        </p:txBody>
      </p:sp>
      <p:sp>
        <p:nvSpPr>
          <p:cNvPr id="25" name="文本框 24"/>
          <p:cNvSpPr txBox="1"/>
          <p:nvPr/>
        </p:nvSpPr>
        <p:spPr>
          <a:xfrm>
            <a:off x="1711325" y="3203575"/>
            <a:ext cx="2709863" cy="461963"/>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研究过程及方法</a:t>
            </a:r>
            <a:endParaRPr lang="zh-CN" altLang="en-US" b="1" spc="300" dirty="0">
              <a:solidFill>
                <a:srgbClr val="FFFFFF"/>
              </a:solidFill>
              <a:latin typeface="+mn-lt"/>
              <a:ea typeface="+mn-ea"/>
              <a:cs typeface="+mn-ea"/>
              <a:sym typeface="+mn-lt"/>
            </a:endParaRPr>
          </a:p>
        </p:txBody>
      </p:sp>
      <p:cxnSp>
        <p:nvCxnSpPr>
          <p:cNvPr id="28" name="直接连接符 27"/>
          <p:cNvCxnSpPr/>
          <p:nvPr/>
        </p:nvCxnSpPr>
        <p:spPr>
          <a:xfrm flipH="1">
            <a:off x="6107113" y="2767013"/>
            <a:ext cx="315912" cy="1311275"/>
          </a:xfrm>
          <a:prstGeom prst="line">
            <a:avLst/>
          </a:prstGeom>
          <a:ln w="57150">
            <a:solidFill>
              <a:srgbClr val="784A4F"/>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07275" y="3041650"/>
            <a:ext cx="3681413" cy="774700"/>
          </a:xfrm>
          <a:prstGeom prst="rect">
            <a:avLst/>
          </a:prstGeom>
          <a:solidFill>
            <a:srgbClr val="FFFFFF"/>
          </a:solid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784A4F"/>
                </a:solidFill>
                <a:latin typeface="+mn-lt"/>
                <a:ea typeface="+mn-ea"/>
                <a:cs typeface="+mn-ea"/>
                <a:sym typeface="+mn-lt"/>
              </a:rPr>
              <a:t>单击此处编辑您要的内容，建议您在展示时采用微软雅黑字体，本模版所有图形线条及其相应素材均可自由编辑、改色、替换。</a:t>
            </a:r>
            <a:endParaRPr lang="en-US" altLang="zh-CN" sz="1400" dirty="0">
              <a:solidFill>
                <a:srgbClr val="784A4F"/>
              </a:solidFill>
              <a:latin typeface="+mn-lt"/>
              <a:ea typeface="+mn-ea"/>
              <a:cs typeface="+mn-ea"/>
              <a:sym typeface="+mn-lt"/>
            </a:endParaRPr>
          </a:p>
        </p:txBody>
      </p:sp>
    </p:spTree>
  </p:cSld>
  <p:clrMapOvr>
    <a:masterClrMapping/>
  </p:clrMapOvr>
  <p:transition spd="slow"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p:nvPr/>
        </p:nvSpPr>
        <p:spPr bwMode="auto">
          <a:xfrm>
            <a:off x="7070725" y="1960563"/>
            <a:ext cx="884238" cy="1457325"/>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 name="Freeform 13"/>
          <p:cNvSpPr/>
          <p:nvPr/>
        </p:nvSpPr>
        <p:spPr bwMode="auto">
          <a:xfrm>
            <a:off x="5516563" y="1663700"/>
            <a:ext cx="1554162" cy="296863"/>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 name="Freeform 14"/>
          <p:cNvSpPr/>
          <p:nvPr/>
        </p:nvSpPr>
        <p:spPr bwMode="auto">
          <a:xfrm>
            <a:off x="7332663" y="3417888"/>
            <a:ext cx="628650" cy="1577975"/>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 name="Freeform 15"/>
          <p:cNvSpPr/>
          <p:nvPr/>
        </p:nvSpPr>
        <p:spPr bwMode="auto">
          <a:xfrm>
            <a:off x="5273675" y="4995863"/>
            <a:ext cx="2058988" cy="498475"/>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 name="Rectangle 10"/>
          <p:cNvSpPr/>
          <p:nvPr/>
        </p:nvSpPr>
        <p:spPr bwMode="auto">
          <a:xfrm>
            <a:off x="1847850" y="2713038"/>
            <a:ext cx="4125913" cy="1792287"/>
          </a:xfrm>
          <a:prstGeom prst="rect">
            <a:avLst/>
          </a:prstGeom>
          <a:solidFill>
            <a:schemeClr val="accent1"/>
          </a:solidFill>
          <a:ln w="25400" cap="flat" cmpd="sng" algn="ctr">
            <a:noFill/>
            <a:prstDash val="solid"/>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sp>
        <p:nvSpPr>
          <p:cNvPr id="7" name="Oval 11"/>
          <p:cNvSpPr/>
          <p:nvPr/>
        </p:nvSpPr>
        <p:spPr bwMode="auto">
          <a:xfrm>
            <a:off x="5362575" y="2832100"/>
            <a:ext cx="1576388" cy="1576388"/>
          </a:xfrm>
          <a:prstGeom prst="ellipse">
            <a:avLst/>
          </a:prstGeom>
          <a:solidFill>
            <a:schemeClr val="bg1"/>
          </a:solidFill>
          <a:ln w="25400" cap="flat" cmpd="sng" algn="ctr">
            <a:noFill/>
            <a:prstDash val="solid"/>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8" name="Group 9"/>
          <p:cNvGrpSpPr/>
          <p:nvPr/>
        </p:nvGrpSpPr>
        <p:grpSpPr>
          <a:xfrm>
            <a:off x="5204762" y="2581250"/>
            <a:ext cx="1843287" cy="2021346"/>
            <a:chOff x="2378075" y="182563"/>
            <a:chExt cx="4387851" cy="4811712"/>
          </a:xfrm>
          <a:solidFill>
            <a:schemeClr val="accent2"/>
          </a:solidFill>
        </p:grpSpPr>
        <p:sp>
          <p:nvSpPr>
            <p:cNvPr id="9"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0"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dirty="0">
                <a:latin typeface="+mn-lt"/>
                <a:ea typeface="+mn-ea"/>
                <a:cs typeface="+mn-ea"/>
                <a:sym typeface="+mn-lt"/>
              </a:endParaRPr>
            </a:p>
          </p:txBody>
        </p:sp>
      </p:grpSp>
      <p:grpSp>
        <p:nvGrpSpPr>
          <p:cNvPr id="40969" name="Group 16"/>
          <p:cNvGrpSpPr/>
          <p:nvPr/>
        </p:nvGrpSpPr>
        <p:grpSpPr bwMode="auto">
          <a:xfrm>
            <a:off x="4854575" y="4792663"/>
            <a:ext cx="1039813" cy="1039812"/>
            <a:chOff x="3628646" y="3593590"/>
            <a:chExt cx="944252" cy="944251"/>
          </a:xfrm>
        </p:grpSpPr>
        <p:sp>
          <p:nvSpPr>
            <p:cNvPr id="12" name="Oval 68"/>
            <p:cNvSpPr/>
            <p:nvPr/>
          </p:nvSpPr>
          <p:spPr bwMode="auto">
            <a:xfrm rot="10800000">
              <a:off x="3628646" y="3593590"/>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41004" name="Group 7"/>
            <p:cNvGrpSpPr/>
            <p:nvPr/>
          </p:nvGrpSpPr>
          <p:grpSpPr bwMode="auto">
            <a:xfrm>
              <a:off x="3736531" y="3706012"/>
              <a:ext cx="709431" cy="709430"/>
              <a:chOff x="3736531" y="3706012"/>
              <a:chExt cx="709431" cy="709430"/>
            </a:xfrm>
          </p:grpSpPr>
          <p:sp>
            <p:nvSpPr>
              <p:cNvPr id="14" name="Oval 205"/>
              <p:cNvSpPr/>
              <p:nvPr/>
            </p:nvSpPr>
            <p:spPr bwMode="auto">
              <a:xfrm rot="10800000">
                <a:off x="3736767" y="3706036"/>
                <a:ext cx="709270" cy="709270"/>
              </a:xfrm>
              <a:prstGeom prst="ellipse">
                <a:avLst/>
              </a:prstGeom>
              <a:solidFill>
                <a:srgbClr val="E2534F"/>
              </a:solidFill>
              <a:ln w="38100" cap="rnd" cmpd="sng" algn="ctr">
                <a:noFill/>
                <a:prstDash val="sysDot"/>
                <a:round/>
                <a:headEnd type="none" w="med" len="med"/>
                <a:tailEnd type="none" w="med" len="med"/>
              </a:ln>
              <a:effectLst/>
            </p:spPr>
            <p:txBody>
              <a:bodyPr/>
              <a:lstStyle/>
              <a:p>
                <a:pPr algn="ctr" defTabSz="914400" eaLnBrk="1" hangingPunct="1">
                  <a:defRPr/>
                </a:pPr>
                <a:endParaRPr lang="en-US" sz="5600" dirty="0">
                  <a:solidFill>
                    <a:srgbClr val="000000"/>
                  </a:solidFill>
                  <a:latin typeface="+mn-lt"/>
                  <a:ea typeface="+mn-ea"/>
                  <a:cs typeface="+mn-ea"/>
                  <a:sym typeface="+mn-lt"/>
                </a:endParaRPr>
              </a:p>
            </p:txBody>
          </p:sp>
          <p:sp>
            <p:nvSpPr>
              <p:cNvPr id="15" name="Freeform 20"/>
              <p:cNvSpPr>
                <a:spLocks noEditPoints="1"/>
              </p:cNvSpPr>
              <p:nvPr/>
            </p:nvSpPr>
            <p:spPr bwMode="auto">
              <a:xfrm>
                <a:off x="3885252" y="3886236"/>
                <a:ext cx="370493" cy="367610"/>
              </a:xfrm>
              <a:custGeom>
                <a:avLst/>
                <a:gdLst>
                  <a:gd name="T0" fmla="*/ 37 w 50"/>
                  <a:gd name="T1" fmla="*/ 24 h 50"/>
                  <a:gd name="T2" fmla="*/ 31 w 50"/>
                  <a:gd name="T3" fmla="*/ 23 h 50"/>
                  <a:gd name="T4" fmla="*/ 32 w 50"/>
                  <a:gd name="T5" fmla="*/ 18 h 50"/>
                  <a:gd name="T6" fmla="*/ 37 w 50"/>
                  <a:gd name="T7" fmla="*/ 18 h 50"/>
                  <a:gd name="T8" fmla="*/ 36 w 50"/>
                  <a:gd name="T9" fmla="*/ 18 h 50"/>
                  <a:gd name="T10" fmla="*/ 35 w 50"/>
                  <a:gd name="T11" fmla="*/ 20 h 50"/>
                  <a:gd name="T12" fmla="*/ 36 w 50"/>
                  <a:gd name="T13" fmla="*/ 21 h 50"/>
                  <a:gd name="T14" fmla="*/ 37 w 50"/>
                  <a:gd name="T15" fmla="*/ 21 h 50"/>
                  <a:gd name="T16" fmla="*/ 38 w 50"/>
                  <a:gd name="T17" fmla="*/ 20 h 50"/>
                  <a:gd name="T18" fmla="*/ 37 w 50"/>
                  <a:gd name="T19" fmla="*/ 24 h 50"/>
                  <a:gd name="T20" fmla="*/ 48 w 50"/>
                  <a:gd name="T21" fmla="*/ 1 h 50"/>
                  <a:gd name="T22" fmla="*/ 46 w 50"/>
                  <a:gd name="T23" fmla="*/ 0 h 50"/>
                  <a:gd name="T24" fmla="*/ 45 w 50"/>
                  <a:gd name="T25" fmla="*/ 2 h 50"/>
                  <a:gd name="T26" fmla="*/ 39 w 50"/>
                  <a:gd name="T27" fmla="*/ 16 h 50"/>
                  <a:gd name="T28" fmla="*/ 38 w 50"/>
                  <a:gd name="T29" fmla="*/ 14 h 50"/>
                  <a:gd name="T30" fmla="*/ 35 w 50"/>
                  <a:gd name="T31" fmla="*/ 13 h 50"/>
                  <a:gd name="T32" fmla="*/ 27 w 50"/>
                  <a:gd name="T33" fmla="*/ 13 h 50"/>
                  <a:gd name="T34" fmla="*/ 25 w 50"/>
                  <a:gd name="T35" fmla="*/ 14 h 50"/>
                  <a:gd name="T36" fmla="*/ 1 w 50"/>
                  <a:gd name="T37" fmla="*/ 30 h 50"/>
                  <a:gd name="T38" fmla="*/ 1 w 50"/>
                  <a:gd name="T39" fmla="*/ 34 h 50"/>
                  <a:gd name="T40" fmla="*/ 11 w 50"/>
                  <a:gd name="T41" fmla="*/ 49 h 50"/>
                  <a:gd name="T42" fmla="*/ 14 w 50"/>
                  <a:gd name="T43" fmla="*/ 49 h 50"/>
                  <a:gd name="T44" fmla="*/ 38 w 50"/>
                  <a:gd name="T45" fmla="*/ 33 h 50"/>
                  <a:gd name="T46" fmla="*/ 40 w 50"/>
                  <a:gd name="T47" fmla="*/ 30 h 50"/>
                  <a:gd name="T48" fmla="*/ 42 w 50"/>
                  <a:gd name="T49" fmla="*/ 23 h 50"/>
                  <a:gd name="T50" fmla="*/ 42 w 50"/>
                  <a:gd name="T51" fmla="*/ 20 h 50"/>
                  <a:gd name="T52" fmla="*/ 41 w 50"/>
                  <a:gd name="T53" fmla="*/ 19 h 50"/>
                  <a:gd name="T54" fmla="*/ 48 w 50"/>
                  <a:gd name="T5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chemeClr val="bg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grpSp>
        <p:nvGrpSpPr>
          <p:cNvPr id="40970" name="Group 15"/>
          <p:cNvGrpSpPr/>
          <p:nvPr/>
        </p:nvGrpSpPr>
        <p:grpSpPr bwMode="auto">
          <a:xfrm>
            <a:off x="6707188" y="4548188"/>
            <a:ext cx="1039812" cy="1039812"/>
            <a:chOff x="5309998" y="3372289"/>
            <a:chExt cx="944252" cy="944251"/>
          </a:xfrm>
        </p:grpSpPr>
        <p:sp>
          <p:nvSpPr>
            <p:cNvPr id="17" name="Oval 69"/>
            <p:cNvSpPr/>
            <p:nvPr/>
          </p:nvSpPr>
          <p:spPr bwMode="auto">
            <a:xfrm rot="10800000">
              <a:off x="5309998" y="337228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41000" name="Group 5"/>
            <p:cNvGrpSpPr/>
            <p:nvPr/>
          </p:nvGrpSpPr>
          <p:grpSpPr bwMode="auto">
            <a:xfrm>
              <a:off x="5417883" y="3484711"/>
              <a:ext cx="709431" cy="709430"/>
              <a:chOff x="5417883" y="3484711"/>
              <a:chExt cx="709431" cy="709430"/>
            </a:xfrm>
          </p:grpSpPr>
          <p:sp>
            <p:nvSpPr>
              <p:cNvPr id="19" name="Oval 204"/>
              <p:cNvSpPr/>
              <p:nvPr/>
            </p:nvSpPr>
            <p:spPr bwMode="auto">
              <a:xfrm rot="10800000">
                <a:off x="5418118" y="3484735"/>
                <a:ext cx="709270" cy="709270"/>
              </a:xfrm>
              <a:prstGeom prst="ellipse">
                <a:avLst/>
              </a:prstGeom>
              <a:solidFill>
                <a:schemeClr val="accent2"/>
              </a:solidFill>
              <a:ln w="38100" cap="rnd" cmpd="sng" algn="ctr">
                <a:noFill/>
                <a:prstDash val="sysDot"/>
                <a:round/>
                <a:headEnd type="none" w="med" len="med"/>
                <a:tailEnd type="none" w="med" len="med"/>
              </a:ln>
              <a:effectLst/>
            </p:spPr>
            <p:txBody>
              <a:bodyPr/>
              <a:lstStyle/>
              <a:p>
                <a:pPr algn="ctr" defTabSz="1219200" eaLnBrk="1" hangingPunct="1">
                  <a:defRPr/>
                </a:pPr>
                <a:endParaRPr lang="en-US" sz="5600">
                  <a:solidFill>
                    <a:srgbClr val="000000"/>
                  </a:solidFill>
                  <a:latin typeface="+mn-lt"/>
                  <a:ea typeface="+mn-ea"/>
                  <a:cs typeface="+mn-ea"/>
                  <a:sym typeface="+mn-lt"/>
                </a:endParaRPr>
              </a:p>
            </p:txBody>
          </p:sp>
          <p:sp>
            <p:nvSpPr>
              <p:cNvPr id="20" name="Freeform 21"/>
              <p:cNvSpPr>
                <a:spLocks noEditPoints="1"/>
              </p:cNvSpPr>
              <p:nvPr/>
            </p:nvSpPr>
            <p:spPr bwMode="auto">
              <a:xfrm>
                <a:off x="5598319" y="3660611"/>
                <a:ext cx="366168" cy="371934"/>
              </a:xfrm>
              <a:custGeom>
                <a:avLst/>
                <a:gdLst>
                  <a:gd name="T0" fmla="*/ 3 w 45"/>
                  <a:gd name="T1" fmla="*/ 8 h 46"/>
                  <a:gd name="T2" fmla="*/ 10 w 45"/>
                  <a:gd name="T3" fmla="*/ 8 h 46"/>
                  <a:gd name="T4" fmla="*/ 12 w 45"/>
                  <a:gd name="T5" fmla="*/ 21 h 46"/>
                  <a:gd name="T6" fmla="*/ 3 w 45"/>
                  <a:gd name="T7" fmla="*/ 8 h 46"/>
                  <a:gd name="T8" fmla="*/ 22 w 45"/>
                  <a:gd name="T9" fmla="*/ 3 h 46"/>
                  <a:gd name="T10" fmla="*/ 32 w 45"/>
                  <a:gd name="T11" fmla="*/ 7 h 46"/>
                  <a:gd name="T12" fmla="*/ 22 w 45"/>
                  <a:gd name="T13" fmla="*/ 10 h 46"/>
                  <a:gd name="T14" fmla="*/ 13 w 45"/>
                  <a:gd name="T15" fmla="*/ 7 h 46"/>
                  <a:gd name="T16" fmla="*/ 22 w 45"/>
                  <a:gd name="T17" fmla="*/ 3 h 46"/>
                  <a:gd name="T18" fmla="*/ 32 w 45"/>
                  <a:gd name="T19" fmla="*/ 21 h 46"/>
                  <a:gd name="T20" fmla="*/ 35 w 45"/>
                  <a:gd name="T21" fmla="*/ 8 h 46"/>
                  <a:gd name="T22" fmla="*/ 41 w 45"/>
                  <a:gd name="T23" fmla="*/ 8 h 46"/>
                  <a:gd name="T24" fmla="*/ 32 w 45"/>
                  <a:gd name="T25" fmla="*/ 21 h 46"/>
                  <a:gd name="T26" fmla="*/ 25 w 45"/>
                  <a:gd name="T27" fmla="*/ 34 h 46"/>
                  <a:gd name="T28" fmla="*/ 32 w 45"/>
                  <a:gd name="T29" fmla="*/ 25 h 46"/>
                  <a:gd name="T30" fmla="*/ 45 w 45"/>
                  <a:gd name="T31" fmla="*/ 6 h 46"/>
                  <a:gd name="T32" fmla="*/ 43 w 45"/>
                  <a:gd name="T33" fmla="*/ 4 h 46"/>
                  <a:gd name="T34" fmla="*/ 34 w 45"/>
                  <a:gd name="T35" fmla="*/ 4 h 46"/>
                  <a:gd name="T36" fmla="*/ 22 w 45"/>
                  <a:gd name="T37" fmla="*/ 0 h 46"/>
                  <a:gd name="T38" fmla="*/ 10 w 45"/>
                  <a:gd name="T39" fmla="*/ 4 h 46"/>
                  <a:gd name="T40" fmla="*/ 1 w 45"/>
                  <a:gd name="T41" fmla="*/ 4 h 46"/>
                  <a:gd name="T42" fmla="*/ 0 w 45"/>
                  <a:gd name="T43" fmla="*/ 6 h 46"/>
                  <a:gd name="T44" fmla="*/ 12 w 45"/>
                  <a:gd name="T45" fmla="*/ 25 h 46"/>
                  <a:gd name="T46" fmla="*/ 19 w 45"/>
                  <a:gd name="T47" fmla="*/ 34 h 46"/>
                  <a:gd name="T48" fmla="*/ 19 w 45"/>
                  <a:gd name="T49" fmla="*/ 37 h 46"/>
                  <a:gd name="T50" fmla="*/ 11 w 45"/>
                  <a:gd name="T51" fmla="*/ 41 h 46"/>
                  <a:gd name="T52" fmla="*/ 22 w 45"/>
                  <a:gd name="T53" fmla="*/ 46 h 46"/>
                  <a:gd name="T54" fmla="*/ 33 w 45"/>
                  <a:gd name="T55" fmla="*/ 41 h 46"/>
                  <a:gd name="T56" fmla="*/ 25 w 45"/>
                  <a:gd name="T57" fmla="*/ 37 h 46"/>
                  <a:gd name="T58" fmla="*/ 25 w 45"/>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chemeClr val="bg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grpSp>
        <p:nvGrpSpPr>
          <p:cNvPr id="40971" name="Group 13"/>
          <p:cNvGrpSpPr/>
          <p:nvPr/>
        </p:nvGrpSpPr>
        <p:grpSpPr bwMode="auto">
          <a:xfrm>
            <a:off x="6707188" y="1450975"/>
            <a:ext cx="1039812" cy="1039813"/>
            <a:chOff x="5309998" y="560565"/>
            <a:chExt cx="944252" cy="944251"/>
          </a:xfrm>
        </p:grpSpPr>
        <p:sp>
          <p:nvSpPr>
            <p:cNvPr id="22" name="Oval 206"/>
            <p:cNvSpPr/>
            <p:nvPr/>
          </p:nvSpPr>
          <p:spPr bwMode="auto">
            <a:xfrm rot="10800000">
              <a:off x="5309998" y="560565"/>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40996" name="Group 3"/>
            <p:cNvGrpSpPr/>
            <p:nvPr/>
          </p:nvGrpSpPr>
          <p:grpSpPr bwMode="auto">
            <a:xfrm>
              <a:off x="5417883" y="672987"/>
              <a:ext cx="709431" cy="709430"/>
              <a:chOff x="5417883" y="672987"/>
              <a:chExt cx="709431" cy="709430"/>
            </a:xfrm>
          </p:grpSpPr>
          <p:sp>
            <p:nvSpPr>
              <p:cNvPr id="24" name="Oval 207"/>
              <p:cNvSpPr/>
              <p:nvPr/>
            </p:nvSpPr>
            <p:spPr bwMode="auto">
              <a:xfrm rot="10800000">
                <a:off x="5418118" y="673010"/>
                <a:ext cx="709270" cy="709269"/>
              </a:xfrm>
              <a:prstGeom prst="ellipse">
                <a:avLst/>
              </a:prstGeom>
              <a:solidFill>
                <a:schemeClr val="accent2"/>
              </a:solidFill>
              <a:ln w="38100" cap="rnd" cmpd="sng" algn="ctr">
                <a:noFill/>
                <a:prstDash val="sysDot"/>
                <a:round/>
                <a:headEnd type="none" w="med" len="med"/>
                <a:tailEnd type="none" w="med" len="med"/>
              </a:ln>
              <a:effectLst/>
            </p:spPr>
            <p:txBody>
              <a:bodyPr/>
              <a:lstStyle/>
              <a:p>
                <a:pPr algn="ctr" defTabSz="914400" eaLnBrk="1" hangingPunct="1">
                  <a:defRPr/>
                </a:pPr>
                <a:endParaRPr lang="en-US" sz="5600" dirty="0">
                  <a:solidFill>
                    <a:srgbClr val="000000"/>
                  </a:solidFill>
                  <a:latin typeface="+mn-lt"/>
                  <a:ea typeface="+mn-ea"/>
                  <a:cs typeface="+mn-ea"/>
                  <a:sym typeface="+mn-lt"/>
                </a:endParaRPr>
              </a:p>
            </p:txBody>
          </p:sp>
          <p:sp>
            <p:nvSpPr>
              <p:cNvPr id="25" name="Freeform 22"/>
              <p:cNvSpPr/>
              <p:nvPr/>
            </p:nvSpPr>
            <p:spPr bwMode="auto">
              <a:xfrm>
                <a:off x="5553629" y="817170"/>
                <a:ext cx="399325" cy="397883"/>
              </a:xfrm>
              <a:custGeom>
                <a:avLst/>
                <a:gdLst>
                  <a:gd name="T0" fmla="*/ 14 w 49"/>
                  <a:gd name="T1" fmla="*/ 49 h 49"/>
                  <a:gd name="T2" fmla="*/ 5 w 49"/>
                  <a:gd name="T3" fmla="*/ 46 h 49"/>
                  <a:gd name="T4" fmla="*/ 6 w 49"/>
                  <a:gd name="T5" fmla="*/ 28 h 49"/>
                  <a:gd name="T6" fmla="*/ 31 w 49"/>
                  <a:gd name="T7" fmla="*/ 3 h 49"/>
                  <a:gd name="T8" fmla="*/ 39 w 49"/>
                  <a:gd name="T9" fmla="*/ 0 h 49"/>
                  <a:gd name="T10" fmla="*/ 46 w 49"/>
                  <a:gd name="T11" fmla="*/ 7 h 49"/>
                  <a:gd name="T12" fmla="*/ 43 w 49"/>
                  <a:gd name="T13" fmla="*/ 15 h 49"/>
                  <a:gd name="T14" fmla="*/ 19 w 49"/>
                  <a:gd name="T15" fmla="*/ 39 h 49"/>
                  <a:gd name="T16" fmla="*/ 15 w 49"/>
                  <a:gd name="T17" fmla="*/ 42 h 49"/>
                  <a:gd name="T18" fmla="*/ 11 w 49"/>
                  <a:gd name="T19" fmla="*/ 40 h 49"/>
                  <a:gd name="T20" fmla="*/ 12 w 49"/>
                  <a:gd name="T21" fmla="*/ 32 h 49"/>
                  <a:gd name="T22" fmla="*/ 28 w 49"/>
                  <a:gd name="T23" fmla="*/ 15 h 49"/>
                  <a:gd name="T24" fmla="*/ 31 w 49"/>
                  <a:gd name="T25" fmla="*/ 15 h 49"/>
                  <a:gd name="T26" fmla="*/ 31 w 49"/>
                  <a:gd name="T27" fmla="*/ 18 h 49"/>
                  <a:gd name="T28" fmla="*/ 14 w 49"/>
                  <a:gd name="T29" fmla="*/ 34 h 49"/>
                  <a:gd name="T30" fmla="*/ 13 w 49"/>
                  <a:gd name="T31" fmla="*/ 38 h 49"/>
                  <a:gd name="T32" fmla="*/ 14 w 49"/>
                  <a:gd name="T33" fmla="*/ 38 h 49"/>
                  <a:gd name="T34" fmla="*/ 17 w 49"/>
                  <a:gd name="T35" fmla="*/ 37 h 49"/>
                  <a:gd name="T36" fmla="*/ 40 w 49"/>
                  <a:gd name="T37" fmla="*/ 13 h 49"/>
                  <a:gd name="T38" fmla="*/ 42 w 49"/>
                  <a:gd name="T39" fmla="*/ 8 h 49"/>
                  <a:gd name="T40" fmla="*/ 38 w 49"/>
                  <a:gd name="T41" fmla="*/ 4 h 49"/>
                  <a:gd name="T42" fmla="*/ 33 w 49"/>
                  <a:gd name="T43" fmla="*/ 6 h 49"/>
                  <a:gd name="T44" fmla="*/ 8 w 49"/>
                  <a:gd name="T45" fmla="*/ 30 h 49"/>
                  <a:gd name="T46" fmla="*/ 8 w 49"/>
                  <a:gd name="T47" fmla="*/ 43 h 49"/>
                  <a:gd name="T48" fmla="*/ 21 w 49"/>
                  <a:gd name="T49" fmla="*/ 43 h 49"/>
                  <a:gd name="T50" fmla="*/ 45 w 49"/>
                  <a:gd name="T51" fmla="*/ 18 h 49"/>
                  <a:gd name="T52" fmla="*/ 48 w 49"/>
                  <a:gd name="T53" fmla="*/ 18 h 49"/>
                  <a:gd name="T54" fmla="*/ 48 w 49"/>
                  <a:gd name="T55" fmla="*/ 20 h 49"/>
                  <a:gd name="T56" fmla="*/ 23 w 49"/>
                  <a:gd name="T57" fmla="*/ 45 h 49"/>
                  <a:gd name="T58" fmla="*/ 14 w 49"/>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chemeClr val="bg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grpSp>
        <p:nvGrpSpPr>
          <p:cNvPr id="40972" name="Group 14"/>
          <p:cNvGrpSpPr/>
          <p:nvPr/>
        </p:nvGrpSpPr>
        <p:grpSpPr bwMode="auto">
          <a:xfrm>
            <a:off x="7388225" y="2925763"/>
            <a:ext cx="1039813" cy="1041400"/>
            <a:chOff x="5928097" y="1900167"/>
            <a:chExt cx="944252" cy="944251"/>
          </a:xfrm>
        </p:grpSpPr>
        <p:sp>
          <p:nvSpPr>
            <p:cNvPr id="27" name="Oval 71"/>
            <p:cNvSpPr/>
            <p:nvPr/>
          </p:nvSpPr>
          <p:spPr bwMode="auto">
            <a:xfrm rot="10800000">
              <a:off x="5928097" y="1900167"/>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40992" name="Group 4"/>
            <p:cNvGrpSpPr/>
            <p:nvPr/>
          </p:nvGrpSpPr>
          <p:grpSpPr bwMode="auto">
            <a:xfrm>
              <a:off x="6035982" y="2012589"/>
              <a:ext cx="709431" cy="709430"/>
              <a:chOff x="6035982" y="2012589"/>
              <a:chExt cx="709431" cy="709430"/>
            </a:xfrm>
          </p:grpSpPr>
          <p:sp>
            <p:nvSpPr>
              <p:cNvPr id="29" name="Oval 203"/>
              <p:cNvSpPr/>
              <p:nvPr/>
            </p:nvSpPr>
            <p:spPr bwMode="auto">
              <a:xfrm rot="10800000">
                <a:off x="6036218" y="2012440"/>
                <a:ext cx="709270" cy="709627"/>
              </a:xfrm>
              <a:prstGeom prst="ellipse">
                <a:avLst/>
              </a:prstGeom>
              <a:solidFill>
                <a:schemeClr val="accent1"/>
              </a:solidFill>
              <a:ln w="25400" cap="flat" cmpd="sng" algn="ctr">
                <a:noFill/>
                <a:prstDash val="solid"/>
                <a:round/>
                <a:headEnd type="none" w="med" len="med"/>
                <a:tailEnd type="none" w="med" len="med"/>
              </a:ln>
              <a:effectLst/>
            </p:spPr>
            <p:txBody>
              <a:bodyPr/>
              <a:lstStyle/>
              <a:p>
                <a:pPr algn="ctr" defTabSz="1219200" eaLnBrk="1" hangingPunct="1">
                  <a:defRPr/>
                </a:pPr>
                <a:endParaRPr lang="en-US" sz="5600">
                  <a:solidFill>
                    <a:srgbClr val="000000"/>
                  </a:solidFill>
                  <a:latin typeface="+mn-lt"/>
                  <a:ea typeface="+mn-ea"/>
                  <a:cs typeface="+mn-ea"/>
                  <a:sym typeface="+mn-lt"/>
                </a:endParaRPr>
              </a:p>
            </p:txBody>
          </p:sp>
          <p:sp>
            <p:nvSpPr>
              <p:cNvPr id="30" name="Freeform 23"/>
              <p:cNvSpPr>
                <a:spLocks noEditPoints="1"/>
              </p:cNvSpPr>
              <p:nvPr/>
            </p:nvSpPr>
            <p:spPr bwMode="auto">
              <a:xfrm>
                <a:off x="6219302" y="2199563"/>
                <a:ext cx="327245" cy="325306"/>
              </a:xfrm>
              <a:custGeom>
                <a:avLst/>
                <a:gdLst>
                  <a:gd name="T0" fmla="*/ 5 w 40"/>
                  <a:gd name="T1" fmla="*/ 20 h 40"/>
                  <a:gd name="T2" fmla="*/ 0 w 40"/>
                  <a:gd name="T3" fmla="*/ 20 h 40"/>
                  <a:gd name="T4" fmla="*/ 0 w 40"/>
                  <a:gd name="T5" fmla="*/ 35 h 40"/>
                  <a:gd name="T6" fmla="*/ 5 w 40"/>
                  <a:gd name="T7" fmla="*/ 40 h 40"/>
                  <a:gd name="T8" fmla="*/ 20 w 40"/>
                  <a:gd name="T9" fmla="*/ 40 h 40"/>
                  <a:gd name="T10" fmla="*/ 20 w 40"/>
                  <a:gd name="T11" fmla="*/ 35 h 40"/>
                  <a:gd name="T12" fmla="*/ 5 w 40"/>
                  <a:gd name="T13" fmla="*/ 35 h 40"/>
                  <a:gd name="T14" fmla="*/ 5 w 40"/>
                  <a:gd name="T15" fmla="*/ 20 h 40"/>
                  <a:gd name="T16" fmla="*/ 35 w 40"/>
                  <a:gd name="T17" fmla="*/ 25 h 40"/>
                  <a:gd name="T18" fmla="*/ 15 w 40"/>
                  <a:gd name="T19" fmla="*/ 25 h 40"/>
                  <a:gd name="T20" fmla="*/ 15 w 40"/>
                  <a:gd name="T21" fmla="*/ 5 h 40"/>
                  <a:gd name="T22" fmla="*/ 35 w 40"/>
                  <a:gd name="T23" fmla="*/ 5 h 40"/>
                  <a:gd name="T24" fmla="*/ 35 w 40"/>
                  <a:gd name="T25" fmla="*/ 25 h 40"/>
                  <a:gd name="T26" fmla="*/ 35 w 40"/>
                  <a:gd name="T27" fmla="*/ 0 h 40"/>
                  <a:gd name="T28" fmla="*/ 15 w 40"/>
                  <a:gd name="T29" fmla="*/ 0 h 40"/>
                  <a:gd name="T30" fmla="*/ 10 w 40"/>
                  <a:gd name="T31" fmla="*/ 5 h 40"/>
                  <a:gd name="T32" fmla="*/ 10 w 40"/>
                  <a:gd name="T33" fmla="*/ 25 h 40"/>
                  <a:gd name="T34" fmla="*/ 15 w 40"/>
                  <a:gd name="T35" fmla="*/ 30 h 40"/>
                  <a:gd name="T36" fmla="*/ 35 w 40"/>
                  <a:gd name="T37" fmla="*/ 30 h 40"/>
                  <a:gd name="T38" fmla="*/ 40 w 40"/>
                  <a:gd name="T39" fmla="*/ 25 h 40"/>
                  <a:gd name="T40" fmla="*/ 40 w 40"/>
                  <a:gd name="T41" fmla="*/ 5 h 40"/>
                  <a:gd name="T42" fmla="*/ 35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chemeClr val="bg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grpSp>
        <p:nvGrpSpPr>
          <p:cNvPr id="40973" name="Group 12"/>
          <p:cNvGrpSpPr/>
          <p:nvPr/>
        </p:nvGrpSpPr>
        <p:grpSpPr bwMode="auto">
          <a:xfrm>
            <a:off x="4854575" y="1304925"/>
            <a:ext cx="1039813" cy="1039813"/>
            <a:chOff x="3628646" y="428159"/>
            <a:chExt cx="944252" cy="944251"/>
          </a:xfrm>
        </p:grpSpPr>
        <p:sp>
          <p:nvSpPr>
            <p:cNvPr id="32" name="Oval 208"/>
            <p:cNvSpPr/>
            <p:nvPr/>
          </p:nvSpPr>
          <p:spPr bwMode="auto">
            <a:xfrm rot="10800000">
              <a:off x="3628646" y="42815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a:lstStyle/>
            <a:p>
              <a:pPr algn="ctr" defTabSz="914400" eaLnBrk="1" hangingPunct="1">
                <a:defRPr/>
              </a:pPr>
              <a:endParaRPr lang="en-US" sz="5600">
                <a:solidFill>
                  <a:srgbClr val="000000"/>
                </a:solidFill>
                <a:latin typeface="+mn-lt"/>
                <a:ea typeface="+mn-ea"/>
                <a:cs typeface="+mn-ea"/>
                <a:sym typeface="+mn-lt"/>
              </a:endParaRPr>
            </a:p>
          </p:txBody>
        </p:sp>
        <p:grpSp>
          <p:nvGrpSpPr>
            <p:cNvPr id="40988" name="Group 2"/>
            <p:cNvGrpSpPr/>
            <p:nvPr/>
          </p:nvGrpSpPr>
          <p:grpSpPr bwMode="auto">
            <a:xfrm>
              <a:off x="3736531" y="540581"/>
              <a:ext cx="709431" cy="709430"/>
              <a:chOff x="3736531" y="540581"/>
              <a:chExt cx="709431" cy="709430"/>
            </a:xfrm>
          </p:grpSpPr>
          <p:sp>
            <p:nvSpPr>
              <p:cNvPr id="34" name="Oval 209"/>
              <p:cNvSpPr/>
              <p:nvPr/>
            </p:nvSpPr>
            <p:spPr bwMode="auto">
              <a:xfrm rot="10800000">
                <a:off x="3736767" y="540604"/>
                <a:ext cx="709270" cy="709269"/>
              </a:xfrm>
              <a:prstGeom prst="ellipse">
                <a:avLst/>
              </a:prstGeom>
              <a:solidFill>
                <a:schemeClr val="accent1"/>
              </a:solidFill>
              <a:ln w="25400" cap="flat" cmpd="sng" algn="ctr">
                <a:noFill/>
                <a:prstDash val="solid"/>
                <a:round/>
                <a:headEnd type="none" w="med" len="med"/>
                <a:tailEnd type="none" w="med" len="med"/>
              </a:ln>
              <a:effectLst/>
            </p:spPr>
            <p:txBody>
              <a:bodyPr/>
              <a:lstStyle/>
              <a:p>
                <a:pPr algn="ctr" defTabSz="1219200" eaLnBrk="1" hangingPunct="1">
                  <a:defRPr/>
                </a:pPr>
                <a:endParaRPr lang="en-US" sz="5600" dirty="0">
                  <a:solidFill>
                    <a:srgbClr val="000000"/>
                  </a:solidFill>
                  <a:latin typeface="+mn-lt"/>
                  <a:ea typeface="+mn-ea"/>
                  <a:cs typeface="+mn-ea"/>
                  <a:sym typeface="+mn-lt"/>
                </a:endParaRPr>
              </a:p>
            </p:txBody>
          </p:sp>
          <p:sp>
            <p:nvSpPr>
              <p:cNvPr id="35" name="Freeform 24"/>
              <p:cNvSpPr>
                <a:spLocks noEditPoints="1"/>
              </p:cNvSpPr>
              <p:nvPr/>
            </p:nvSpPr>
            <p:spPr bwMode="auto">
              <a:xfrm>
                <a:off x="3844887" y="745311"/>
                <a:ext cx="384909" cy="308503"/>
              </a:xfrm>
              <a:custGeom>
                <a:avLst/>
                <a:gdLst>
                  <a:gd name="T0" fmla="*/ 16 w 47"/>
                  <a:gd name="T1" fmla="*/ 37 h 38"/>
                  <a:gd name="T2" fmla="*/ 17 w 47"/>
                  <a:gd name="T3" fmla="*/ 37 h 38"/>
                  <a:gd name="T4" fmla="*/ 24 w 47"/>
                  <a:gd name="T5" fmla="*/ 31 h 38"/>
                  <a:gd name="T6" fmla="*/ 16 w 47"/>
                  <a:gd name="T7" fmla="*/ 27 h 38"/>
                  <a:gd name="T8" fmla="*/ 16 w 47"/>
                  <a:gd name="T9" fmla="*/ 37 h 38"/>
                  <a:gd name="T10" fmla="*/ 46 w 47"/>
                  <a:gd name="T11" fmla="*/ 0 h 38"/>
                  <a:gd name="T12" fmla="*/ 1 w 47"/>
                  <a:gd name="T13" fmla="*/ 16 h 38"/>
                  <a:gd name="T14" fmla="*/ 1 w 47"/>
                  <a:gd name="T15" fmla="*/ 17 h 38"/>
                  <a:gd name="T16" fmla="*/ 11 w 47"/>
                  <a:gd name="T17" fmla="*/ 21 h 38"/>
                  <a:gd name="T18" fmla="*/ 11 w 47"/>
                  <a:gd name="T19" fmla="*/ 21 h 38"/>
                  <a:gd name="T20" fmla="*/ 16 w 47"/>
                  <a:gd name="T21" fmla="*/ 23 h 38"/>
                  <a:gd name="T22" fmla="*/ 44 w 47"/>
                  <a:gd name="T23" fmla="*/ 3 h 38"/>
                  <a:gd name="T24" fmla="*/ 44 w 47"/>
                  <a:gd name="T25" fmla="*/ 3 h 38"/>
                  <a:gd name="T26" fmla="*/ 25 w 47"/>
                  <a:gd name="T27" fmla="*/ 25 h 38"/>
                  <a:gd name="T28" fmla="*/ 25 w 47"/>
                  <a:gd name="T29" fmla="*/ 25 h 38"/>
                  <a:gd name="T30" fmla="*/ 24 w 47"/>
                  <a:gd name="T31" fmla="*/ 26 h 38"/>
                  <a:gd name="T32" fmla="*/ 25 w 47"/>
                  <a:gd name="T33" fmla="*/ 27 h 38"/>
                  <a:gd name="T34" fmla="*/ 25 w 47"/>
                  <a:gd name="T35" fmla="*/ 27 h 38"/>
                  <a:gd name="T36" fmla="*/ 38 w 47"/>
                  <a:gd name="T37" fmla="*/ 34 h 38"/>
                  <a:gd name="T38" fmla="*/ 39 w 47"/>
                  <a:gd name="T39" fmla="*/ 33 h 38"/>
                  <a:gd name="T40" fmla="*/ 47 w 47"/>
                  <a:gd name="T41" fmla="*/ 1 h 38"/>
                  <a:gd name="T42" fmla="*/ 46 w 47"/>
                  <a:gd name="T4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chemeClr val="bg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sp>
        <p:nvSpPr>
          <p:cNvPr id="36" name="文本框 35"/>
          <p:cNvSpPr txBox="1"/>
          <p:nvPr/>
        </p:nvSpPr>
        <p:spPr>
          <a:xfrm>
            <a:off x="3884613" y="1270000"/>
            <a:ext cx="1006475"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tx1">
                    <a:lumMod val="85000"/>
                    <a:lumOff val="15000"/>
                  </a:schemeClr>
                </a:solidFill>
                <a:latin typeface="+mn-lt"/>
                <a:ea typeface="+mn-ea"/>
                <a:cs typeface="+mn-ea"/>
                <a:sym typeface="+mn-lt"/>
              </a:rPr>
              <a:t>点击编辑</a:t>
            </a:r>
            <a:endParaRPr lang="zh-CN" altLang="en-US" sz="1600" b="1" dirty="0">
              <a:solidFill>
                <a:schemeClr val="tx1">
                  <a:lumMod val="85000"/>
                  <a:lumOff val="15000"/>
                </a:schemeClr>
              </a:solidFill>
              <a:latin typeface="+mn-lt"/>
              <a:ea typeface="+mn-ea"/>
              <a:cs typeface="+mn-ea"/>
              <a:sym typeface="+mn-lt"/>
            </a:endParaRPr>
          </a:p>
        </p:txBody>
      </p:sp>
      <p:sp>
        <p:nvSpPr>
          <p:cNvPr id="37" name="文本框 52"/>
          <p:cNvSpPr txBox="1">
            <a:spLocks noChangeArrowheads="1"/>
          </p:cNvSpPr>
          <p:nvPr/>
        </p:nvSpPr>
        <p:spPr bwMode="auto">
          <a:xfrm>
            <a:off x="2916238" y="1574800"/>
            <a:ext cx="1801812"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38" name="文本框 37"/>
          <p:cNvSpPr txBox="1"/>
          <p:nvPr/>
        </p:nvSpPr>
        <p:spPr>
          <a:xfrm>
            <a:off x="7921625" y="1292225"/>
            <a:ext cx="1004888"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tx1">
                    <a:lumMod val="85000"/>
                    <a:lumOff val="15000"/>
                  </a:schemeClr>
                </a:solidFill>
                <a:latin typeface="+mn-lt"/>
                <a:ea typeface="+mn-ea"/>
                <a:cs typeface="+mn-ea"/>
                <a:sym typeface="+mn-lt"/>
              </a:rPr>
              <a:t>点击编辑</a:t>
            </a:r>
            <a:endParaRPr lang="zh-CN" altLang="en-US" sz="1600" b="1" dirty="0">
              <a:solidFill>
                <a:schemeClr val="tx1">
                  <a:lumMod val="85000"/>
                  <a:lumOff val="15000"/>
                </a:schemeClr>
              </a:solidFill>
              <a:latin typeface="+mn-lt"/>
              <a:ea typeface="+mn-ea"/>
              <a:cs typeface="+mn-ea"/>
              <a:sym typeface="+mn-lt"/>
            </a:endParaRPr>
          </a:p>
        </p:txBody>
      </p:sp>
      <p:sp>
        <p:nvSpPr>
          <p:cNvPr id="39" name="文本框 52"/>
          <p:cNvSpPr txBox="1">
            <a:spLocks noChangeArrowheads="1"/>
          </p:cNvSpPr>
          <p:nvPr/>
        </p:nvSpPr>
        <p:spPr bwMode="auto">
          <a:xfrm>
            <a:off x="7921625" y="1597025"/>
            <a:ext cx="1801813"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0" name="文本框 39"/>
          <p:cNvSpPr txBox="1"/>
          <p:nvPr/>
        </p:nvSpPr>
        <p:spPr>
          <a:xfrm>
            <a:off x="8540750" y="2947988"/>
            <a:ext cx="1006475"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tx1">
                    <a:lumMod val="85000"/>
                    <a:lumOff val="15000"/>
                  </a:schemeClr>
                </a:solidFill>
                <a:latin typeface="+mn-lt"/>
                <a:ea typeface="+mn-ea"/>
                <a:cs typeface="+mn-ea"/>
                <a:sym typeface="+mn-lt"/>
              </a:rPr>
              <a:t>点击编辑</a:t>
            </a:r>
            <a:endParaRPr lang="zh-CN" altLang="en-US" sz="1600" b="1" dirty="0">
              <a:solidFill>
                <a:schemeClr val="tx1">
                  <a:lumMod val="85000"/>
                  <a:lumOff val="15000"/>
                </a:schemeClr>
              </a:solidFill>
              <a:latin typeface="+mn-lt"/>
              <a:ea typeface="+mn-ea"/>
              <a:cs typeface="+mn-ea"/>
              <a:sym typeface="+mn-lt"/>
            </a:endParaRPr>
          </a:p>
        </p:txBody>
      </p:sp>
      <p:sp>
        <p:nvSpPr>
          <p:cNvPr id="41" name="文本框 52"/>
          <p:cNvSpPr txBox="1">
            <a:spLocks noChangeArrowheads="1"/>
          </p:cNvSpPr>
          <p:nvPr/>
        </p:nvSpPr>
        <p:spPr bwMode="auto">
          <a:xfrm>
            <a:off x="8540750" y="3252788"/>
            <a:ext cx="18034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2" name="文本框 41"/>
          <p:cNvSpPr txBox="1"/>
          <p:nvPr/>
        </p:nvSpPr>
        <p:spPr>
          <a:xfrm>
            <a:off x="7959725" y="4573588"/>
            <a:ext cx="1006475"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tx1">
                    <a:lumMod val="85000"/>
                    <a:lumOff val="15000"/>
                  </a:schemeClr>
                </a:solidFill>
                <a:latin typeface="+mn-lt"/>
                <a:ea typeface="+mn-ea"/>
                <a:cs typeface="+mn-ea"/>
                <a:sym typeface="+mn-lt"/>
              </a:rPr>
              <a:t>点击编辑</a:t>
            </a:r>
            <a:endParaRPr lang="zh-CN" altLang="en-US" sz="1600" b="1" dirty="0">
              <a:solidFill>
                <a:schemeClr val="tx1">
                  <a:lumMod val="85000"/>
                  <a:lumOff val="15000"/>
                </a:schemeClr>
              </a:solidFill>
              <a:latin typeface="+mn-lt"/>
              <a:ea typeface="+mn-ea"/>
              <a:cs typeface="+mn-ea"/>
              <a:sym typeface="+mn-lt"/>
            </a:endParaRPr>
          </a:p>
        </p:txBody>
      </p:sp>
      <p:sp>
        <p:nvSpPr>
          <p:cNvPr id="43" name="文本框 52"/>
          <p:cNvSpPr txBox="1">
            <a:spLocks noChangeArrowheads="1"/>
          </p:cNvSpPr>
          <p:nvPr/>
        </p:nvSpPr>
        <p:spPr bwMode="auto">
          <a:xfrm>
            <a:off x="7959725" y="4876800"/>
            <a:ext cx="18034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4" name="文本框 43"/>
          <p:cNvSpPr txBox="1"/>
          <p:nvPr/>
        </p:nvSpPr>
        <p:spPr>
          <a:xfrm>
            <a:off x="3884613" y="4841875"/>
            <a:ext cx="1006475"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tx1">
                    <a:lumMod val="85000"/>
                    <a:lumOff val="15000"/>
                  </a:schemeClr>
                </a:solidFill>
                <a:latin typeface="+mn-lt"/>
                <a:ea typeface="+mn-ea"/>
                <a:cs typeface="+mn-ea"/>
                <a:sym typeface="+mn-lt"/>
              </a:rPr>
              <a:t>点击编辑</a:t>
            </a:r>
            <a:endParaRPr lang="zh-CN" altLang="en-US" sz="1600" b="1" dirty="0">
              <a:solidFill>
                <a:schemeClr val="tx1">
                  <a:lumMod val="85000"/>
                  <a:lumOff val="15000"/>
                </a:schemeClr>
              </a:solidFill>
              <a:latin typeface="+mn-lt"/>
              <a:ea typeface="+mn-ea"/>
              <a:cs typeface="+mn-ea"/>
              <a:sym typeface="+mn-lt"/>
            </a:endParaRPr>
          </a:p>
        </p:txBody>
      </p:sp>
      <p:sp>
        <p:nvSpPr>
          <p:cNvPr id="45" name="文本框 52"/>
          <p:cNvSpPr txBox="1">
            <a:spLocks noChangeArrowheads="1"/>
          </p:cNvSpPr>
          <p:nvPr/>
        </p:nvSpPr>
        <p:spPr bwMode="auto">
          <a:xfrm>
            <a:off x="2916238" y="5146675"/>
            <a:ext cx="1801812"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6" name="文本框 45"/>
          <p:cNvSpPr txBox="1"/>
          <p:nvPr/>
        </p:nvSpPr>
        <p:spPr>
          <a:xfrm>
            <a:off x="2346325" y="3068638"/>
            <a:ext cx="1414463" cy="371475"/>
          </a:xfrm>
          <a:prstGeom prst="rect">
            <a:avLst/>
          </a:prstGeom>
          <a:noFill/>
        </p:spPr>
        <p:txBody>
          <a:bodyPr wrap="none">
            <a:spAutoFit/>
          </a:bodyPr>
          <a:lstStyle/>
          <a:p>
            <a:pPr defTabSz="1219200" eaLnBrk="1" fontAlgn="auto" hangingPunct="1">
              <a:lnSpc>
                <a:spcPct val="125000"/>
              </a:lnSpc>
              <a:spcBef>
                <a:spcPts val="0"/>
              </a:spcBef>
              <a:spcAft>
                <a:spcPts val="800"/>
              </a:spcAft>
              <a:defRPr/>
            </a:pPr>
            <a:r>
              <a:rPr lang="zh-CN" altLang="en-US" sz="1600" b="1" dirty="0">
                <a:solidFill>
                  <a:schemeClr val="bg1"/>
                </a:solidFill>
                <a:latin typeface="+mn-lt"/>
                <a:ea typeface="+mn-ea"/>
                <a:cs typeface="+mn-ea"/>
                <a:sym typeface="+mn-lt"/>
              </a:rPr>
              <a:t>点击输入标题</a:t>
            </a:r>
            <a:endParaRPr lang="zh-CN" altLang="en-US" sz="1600" b="1" dirty="0">
              <a:solidFill>
                <a:schemeClr val="bg1"/>
              </a:solidFill>
              <a:latin typeface="+mn-lt"/>
              <a:ea typeface="+mn-ea"/>
              <a:cs typeface="+mn-ea"/>
              <a:sym typeface="+mn-lt"/>
            </a:endParaRPr>
          </a:p>
        </p:txBody>
      </p:sp>
      <p:sp>
        <p:nvSpPr>
          <p:cNvPr id="47" name="文本框 52"/>
          <p:cNvSpPr txBox="1">
            <a:spLocks noChangeArrowheads="1"/>
          </p:cNvSpPr>
          <p:nvPr/>
        </p:nvSpPr>
        <p:spPr bwMode="auto">
          <a:xfrm>
            <a:off x="2346325" y="3373438"/>
            <a:ext cx="23907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点击输入文字内容，文字内容需概括精炼，不用多余的文字修饰点击输入文字内容</a:t>
            </a:r>
            <a:endParaRPr lang="en-US" altLang="zh-CN" sz="1400" dirty="0">
              <a:solidFill>
                <a:schemeClr val="bg1"/>
              </a:solidFill>
              <a:latin typeface="+mn-lt"/>
              <a:ea typeface="+mn-ea"/>
              <a:cs typeface="+mn-ea"/>
              <a:sym typeface="+mn-lt"/>
            </a:endParaRPr>
          </a:p>
        </p:txBody>
      </p:sp>
      <p:sp>
        <p:nvSpPr>
          <p:cNvPr id="48" name="文本框 47"/>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三、研究过程及方法</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992188" y="4070350"/>
            <a:ext cx="2582862" cy="615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3" name="Rectangle 6"/>
          <p:cNvSpPr/>
          <p:nvPr/>
        </p:nvSpPr>
        <p:spPr>
          <a:xfrm>
            <a:off x="992188" y="4070350"/>
            <a:ext cx="566737" cy="6159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4" name="Freeform 7"/>
          <p:cNvSpPr>
            <a:spLocks noEditPoints="1"/>
          </p:cNvSpPr>
          <p:nvPr/>
        </p:nvSpPr>
        <p:spPr bwMode="auto">
          <a:xfrm>
            <a:off x="1095375" y="4154488"/>
            <a:ext cx="360363" cy="42068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1"/>
              </a:solidFill>
              <a:cs typeface="+mn-ea"/>
              <a:sym typeface="+mn-lt"/>
            </a:endParaRPr>
          </a:p>
        </p:txBody>
      </p:sp>
      <p:sp>
        <p:nvSpPr>
          <p:cNvPr id="5" name="TextBox 8"/>
          <p:cNvSpPr txBox="1"/>
          <p:nvPr/>
        </p:nvSpPr>
        <p:spPr>
          <a:xfrm>
            <a:off x="1638300" y="4203700"/>
            <a:ext cx="1416050" cy="338138"/>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GB" sz="1600" b="1" dirty="0">
              <a:solidFill>
                <a:schemeClr val="bg1"/>
              </a:solidFill>
              <a:latin typeface="+mn-lt"/>
              <a:ea typeface="+mn-ea"/>
              <a:cs typeface="+mn-ea"/>
              <a:sym typeface="+mn-lt"/>
            </a:endParaRPr>
          </a:p>
        </p:txBody>
      </p:sp>
      <p:grpSp>
        <p:nvGrpSpPr>
          <p:cNvPr id="6" name="组合 5"/>
          <p:cNvGrpSpPr/>
          <p:nvPr/>
        </p:nvGrpSpPr>
        <p:grpSpPr>
          <a:xfrm>
            <a:off x="1838801" y="2942523"/>
            <a:ext cx="888618" cy="1072901"/>
            <a:chOff x="1540440" y="2977921"/>
            <a:chExt cx="937472" cy="1131886"/>
          </a:xfrm>
          <a:solidFill>
            <a:srgbClr val="0868B8"/>
          </a:solidFill>
        </p:grpSpPr>
        <p:sp>
          <p:nvSpPr>
            <p:cNvPr id="7"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8"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grpSp>
      <p:sp>
        <p:nvSpPr>
          <p:cNvPr id="9" name="Arc 12"/>
          <p:cNvSpPr/>
          <p:nvPr/>
        </p:nvSpPr>
        <p:spPr>
          <a:xfrm rot="13265014">
            <a:off x="7864475" y="1762125"/>
            <a:ext cx="1154113" cy="1154113"/>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10" name="Arc 13"/>
          <p:cNvSpPr/>
          <p:nvPr/>
        </p:nvSpPr>
        <p:spPr>
          <a:xfrm rot="13265014">
            <a:off x="5281613" y="2373313"/>
            <a:ext cx="1154112" cy="115411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11" name="Rectangle 15"/>
          <p:cNvSpPr/>
          <p:nvPr/>
        </p:nvSpPr>
        <p:spPr>
          <a:xfrm>
            <a:off x="3575050" y="3452813"/>
            <a:ext cx="2581275" cy="617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12" name="Rectangle 16"/>
          <p:cNvSpPr/>
          <p:nvPr/>
        </p:nvSpPr>
        <p:spPr>
          <a:xfrm>
            <a:off x="3575050" y="3452813"/>
            <a:ext cx="566738" cy="6175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13" name="TextBox 17"/>
          <p:cNvSpPr txBox="1"/>
          <p:nvPr/>
        </p:nvSpPr>
        <p:spPr>
          <a:xfrm>
            <a:off x="4197350" y="3586163"/>
            <a:ext cx="1416050" cy="339725"/>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GB" altLang="zh-CN" sz="1600" b="1" dirty="0">
              <a:solidFill>
                <a:schemeClr val="bg1"/>
              </a:solidFill>
              <a:latin typeface="+mn-lt"/>
              <a:ea typeface="+mn-ea"/>
              <a:cs typeface="+mn-ea"/>
              <a:sym typeface="+mn-lt"/>
            </a:endParaRPr>
          </a:p>
        </p:txBody>
      </p:sp>
      <p:sp>
        <p:nvSpPr>
          <p:cNvPr id="14" name="Freeform 18"/>
          <p:cNvSpPr>
            <a:spLocks noEditPoints="1"/>
          </p:cNvSpPr>
          <p:nvPr/>
        </p:nvSpPr>
        <p:spPr bwMode="auto">
          <a:xfrm>
            <a:off x="3694113" y="3575050"/>
            <a:ext cx="327025" cy="374650"/>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1"/>
              </a:solidFill>
              <a:cs typeface="+mn-ea"/>
              <a:sym typeface="+mn-lt"/>
            </a:endParaRPr>
          </a:p>
        </p:txBody>
      </p:sp>
      <p:sp>
        <p:nvSpPr>
          <p:cNvPr id="15" name="Rectangle 20"/>
          <p:cNvSpPr/>
          <p:nvPr/>
        </p:nvSpPr>
        <p:spPr>
          <a:xfrm>
            <a:off x="6156325" y="2836863"/>
            <a:ext cx="2582863" cy="615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16" name="Rectangle 21"/>
          <p:cNvSpPr/>
          <p:nvPr/>
        </p:nvSpPr>
        <p:spPr>
          <a:xfrm>
            <a:off x="6156325" y="2836863"/>
            <a:ext cx="568325" cy="6159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17" name="TextBox 22"/>
          <p:cNvSpPr txBox="1"/>
          <p:nvPr/>
        </p:nvSpPr>
        <p:spPr>
          <a:xfrm>
            <a:off x="6821488" y="2970213"/>
            <a:ext cx="1414462" cy="338137"/>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GB" altLang="zh-CN" sz="1600" b="1" dirty="0">
              <a:solidFill>
                <a:schemeClr val="bg1"/>
              </a:solidFill>
              <a:latin typeface="+mn-lt"/>
              <a:ea typeface="+mn-ea"/>
              <a:cs typeface="+mn-ea"/>
              <a:sym typeface="+mn-lt"/>
            </a:endParaRPr>
          </a:p>
        </p:txBody>
      </p:sp>
      <p:sp>
        <p:nvSpPr>
          <p:cNvPr id="18" name="Freeform 23"/>
          <p:cNvSpPr>
            <a:spLocks noEditPoints="1"/>
          </p:cNvSpPr>
          <p:nvPr/>
        </p:nvSpPr>
        <p:spPr bwMode="auto">
          <a:xfrm>
            <a:off x="6305550" y="2959100"/>
            <a:ext cx="261938" cy="41433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1"/>
              </a:solidFill>
              <a:cs typeface="+mn-ea"/>
              <a:sym typeface="+mn-lt"/>
            </a:endParaRPr>
          </a:p>
        </p:txBody>
      </p:sp>
      <p:sp>
        <p:nvSpPr>
          <p:cNvPr id="19" name="Rectangle 25"/>
          <p:cNvSpPr/>
          <p:nvPr/>
        </p:nvSpPr>
        <p:spPr>
          <a:xfrm>
            <a:off x="8739188" y="2219325"/>
            <a:ext cx="2582862" cy="617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20" name="Rectangle 26"/>
          <p:cNvSpPr/>
          <p:nvPr/>
        </p:nvSpPr>
        <p:spPr>
          <a:xfrm>
            <a:off x="8739188" y="2219325"/>
            <a:ext cx="568325" cy="6175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solidFill>
                <a:schemeClr val="bg1"/>
              </a:solidFill>
              <a:cs typeface="+mn-ea"/>
              <a:sym typeface="+mn-lt"/>
            </a:endParaRPr>
          </a:p>
        </p:txBody>
      </p:sp>
      <p:sp>
        <p:nvSpPr>
          <p:cNvPr id="21" name="TextBox 27"/>
          <p:cNvSpPr txBox="1"/>
          <p:nvPr/>
        </p:nvSpPr>
        <p:spPr>
          <a:xfrm>
            <a:off x="9378950" y="2352675"/>
            <a:ext cx="1416050" cy="339725"/>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GB" altLang="zh-CN" sz="1600" b="1" dirty="0">
              <a:solidFill>
                <a:schemeClr val="bg1"/>
              </a:solidFill>
              <a:latin typeface="+mn-lt"/>
              <a:ea typeface="+mn-ea"/>
              <a:cs typeface="+mn-ea"/>
              <a:sym typeface="+mn-lt"/>
            </a:endParaRPr>
          </a:p>
        </p:txBody>
      </p:sp>
      <p:sp>
        <p:nvSpPr>
          <p:cNvPr id="22" name="Freeform 28"/>
          <p:cNvSpPr>
            <a:spLocks noEditPoints="1"/>
          </p:cNvSpPr>
          <p:nvPr/>
        </p:nvSpPr>
        <p:spPr bwMode="auto">
          <a:xfrm>
            <a:off x="8897938" y="2346325"/>
            <a:ext cx="300037" cy="36353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1"/>
              </a:solidFill>
              <a:cs typeface="+mn-ea"/>
              <a:sym typeface="+mn-lt"/>
            </a:endParaRPr>
          </a:p>
        </p:txBody>
      </p:sp>
      <p:sp>
        <p:nvSpPr>
          <p:cNvPr id="23" name="Rectangle 29"/>
          <p:cNvSpPr/>
          <p:nvPr/>
        </p:nvSpPr>
        <p:spPr>
          <a:xfrm>
            <a:off x="992188" y="4822825"/>
            <a:ext cx="2292350" cy="738188"/>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4" name="Rectangle 30"/>
          <p:cNvSpPr/>
          <p:nvPr/>
        </p:nvSpPr>
        <p:spPr>
          <a:xfrm>
            <a:off x="3830638" y="4213225"/>
            <a:ext cx="2293937" cy="738188"/>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5" name="Rectangle 31"/>
          <p:cNvSpPr/>
          <p:nvPr/>
        </p:nvSpPr>
        <p:spPr>
          <a:xfrm>
            <a:off x="6375400" y="3630613"/>
            <a:ext cx="2293938" cy="738187"/>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6" name="Rectangle 32"/>
          <p:cNvSpPr/>
          <p:nvPr/>
        </p:nvSpPr>
        <p:spPr>
          <a:xfrm>
            <a:off x="8888413" y="2947988"/>
            <a:ext cx="2292350" cy="7397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7" name="文本框 26"/>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三、研究过程及方法</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9"/>
          <p:cNvCxnSpPr/>
          <p:nvPr/>
        </p:nvCxnSpPr>
        <p:spPr>
          <a:xfrm>
            <a:off x="2722563" y="2757488"/>
            <a:ext cx="1598612" cy="492125"/>
          </a:xfrm>
          <a:prstGeom prst="line">
            <a:avLst/>
          </a:prstGeom>
          <a:ln w="19050" cmpd="sng">
            <a:solidFill>
              <a:schemeClr val="accent1"/>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3" name="Straight Connector 17"/>
          <p:cNvCxnSpPr/>
          <p:nvPr/>
        </p:nvCxnSpPr>
        <p:spPr>
          <a:xfrm flipV="1">
            <a:off x="5284788" y="2665413"/>
            <a:ext cx="1576387" cy="584200"/>
          </a:xfrm>
          <a:prstGeom prst="line">
            <a:avLst/>
          </a:prstGeom>
          <a:ln w="19050" cmpd="sng">
            <a:solidFill>
              <a:schemeClr val="accent2"/>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9"/>
          <p:cNvCxnSpPr/>
          <p:nvPr/>
        </p:nvCxnSpPr>
        <p:spPr>
          <a:xfrm>
            <a:off x="7872413" y="2674938"/>
            <a:ext cx="1584325" cy="488950"/>
          </a:xfrm>
          <a:prstGeom prst="line">
            <a:avLst/>
          </a:prstGeom>
          <a:ln w="19050" cmpd="sng">
            <a:solidFill>
              <a:schemeClr val="accent3"/>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5" name="Oval 14"/>
          <p:cNvSpPr/>
          <p:nvPr/>
        </p:nvSpPr>
        <p:spPr>
          <a:xfrm>
            <a:off x="6869113" y="2035175"/>
            <a:ext cx="987425" cy="987425"/>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1219200" eaLnBrk="1" fontAlgn="auto" hangingPunct="1">
              <a:spcBef>
                <a:spcPts val="0"/>
              </a:spcBef>
              <a:spcAft>
                <a:spcPts val="0"/>
              </a:spcAft>
              <a:defRPr/>
            </a:pPr>
            <a:r>
              <a:rPr lang="en-US" altLang="zh-CN" sz="3200" dirty="0">
                <a:cs typeface="+mn-ea"/>
                <a:sym typeface="+mn-lt"/>
              </a:rPr>
              <a:t>3</a:t>
            </a:r>
            <a:endParaRPr lang="en-US" sz="3200" dirty="0">
              <a:cs typeface="+mn-ea"/>
              <a:sym typeface="+mn-lt"/>
            </a:endParaRPr>
          </a:p>
        </p:txBody>
      </p:sp>
      <p:cxnSp>
        <p:nvCxnSpPr>
          <p:cNvPr id="6" name="Straight Connector 35"/>
          <p:cNvCxnSpPr/>
          <p:nvPr/>
        </p:nvCxnSpPr>
        <p:spPr>
          <a:xfrm>
            <a:off x="7372350" y="3022600"/>
            <a:ext cx="0" cy="412750"/>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7" name="Oval 15"/>
          <p:cNvSpPr/>
          <p:nvPr/>
        </p:nvSpPr>
        <p:spPr>
          <a:xfrm>
            <a:off x="9424988" y="2955925"/>
            <a:ext cx="987425" cy="987425"/>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1219200" eaLnBrk="1" fontAlgn="auto" hangingPunct="1">
              <a:spcBef>
                <a:spcPts val="0"/>
              </a:spcBef>
              <a:spcAft>
                <a:spcPts val="0"/>
              </a:spcAft>
              <a:defRPr/>
            </a:pPr>
            <a:r>
              <a:rPr lang="en-US" altLang="zh-CN" sz="3200" dirty="0">
                <a:cs typeface="+mn-ea"/>
                <a:sym typeface="+mn-lt"/>
              </a:rPr>
              <a:t>4</a:t>
            </a:r>
            <a:endParaRPr lang="en-US" sz="3200" dirty="0">
              <a:cs typeface="+mn-ea"/>
              <a:sym typeface="+mn-lt"/>
            </a:endParaRPr>
          </a:p>
        </p:txBody>
      </p:sp>
      <p:cxnSp>
        <p:nvCxnSpPr>
          <p:cNvPr id="8" name="Straight Connector 36"/>
          <p:cNvCxnSpPr/>
          <p:nvPr/>
        </p:nvCxnSpPr>
        <p:spPr>
          <a:xfrm>
            <a:off x="9918700" y="3943350"/>
            <a:ext cx="0" cy="412750"/>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9" name="Oval 6"/>
          <p:cNvSpPr/>
          <p:nvPr/>
        </p:nvSpPr>
        <p:spPr>
          <a:xfrm>
            <a:off x="4313238" y="2955925"/>
            <a:ext cx="987425" cy="987425"/>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1219200" eaLnBrk="1" fontAlgn="auto" hangingPunct="1">
              <a:spcBef>
                <a:spcPts val="0"/>
              </a:spcBef>
              <a:spcAft>
                <a:spcPts val="0"/>
              </a:spcAft>
              <a:defRPr/>
            </a:pPr>
            <a:r>
              <a:rPr lang="en-US" altLang="zh-CN" sz="3200" dirty="0">
                <a:cs typeface="+mn-ea"/>
                <a:sym typeface="+mn-lt"/>
              </a:rPr>
              <a:t>2</a:t>
            </a:r>
            <a:endParaRPr lang="en-US" sz="3200" dirty="0">
              <a:cs typeface="+mn-ea"/>
              <a:sym typeface="+mn-lt"/>
            </a:endParaRPr>
          </a:p>
        </p:txBody>
      </p:sp>
      <p:cxnSp>
        <p:nvCxnSpPr>
          <p:cNvPr id="10" name="Straight Connector 34"/>
          <p:cNvCxnSpPr/>
          <p:nvPr/>
        </p:nvCxnSpPr>
        <p:spPr>
          <a:xfrm>
            <a:off x="4802188" y="3943350"/>
            <a:ext cx="0" cy="412750"/>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1" name="Oval 3"/>
          <p:cNvSpPr/>
          <p:nvPr/>
        </p:nvSpPr>
        <p:spPr>
          <a:xfrm>
            <a:off x="1758950" y="2035175"/>
            <a:ext cx="987425" cy="987425"/>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defTabSz="1219200" eaLnBrk="1" fontAlgn="auto" hangingPunct="1">
              <a:spcBef>
                <a:spcPts val="0"/>
              </a:spcBef>
              <a:spcAft>
                <a:spcPts val="0"/>
              </a:spcAft>
              <a:defRPr/>
            </a:pPr>
            <a:r>
              <a:rPr lang="en-US" altLang="zh-CN" sz="3200" dirty="0">
                <a:cs typeface="+mn-ea"/>
                <a:sym typeface="+mn-lt"/>
              </a:rPr>
              <a:t>1</a:t>
            </a:r>
            <a:endParaRPr lang="en-US" sz="3200" dirty="0">
              <a:cs typeface="+mn-ea"/>
              <a:sym typeface="+mn-lt"/>
            </a:endParaRPr>
          </a:p>
        </p:txBody>
      </p:sp>
      <p:cxnSp>
        <p:nvCxnSpPr>
          <p:cNvPr id="12" name="Straight Connector 31"/>
          <p:cNvCxnSpPr>
            <a:stCxn id="11" idx="4"/>
          </p:cNvCxnSpPr>
          <p:nvPr/>
        </p:nvCxnSpPr>
        <p:spPr>
          <a:xfrm>
            <a:off x="2252663" y="3022600"/>
            <a:ext cx="0" cy="412750"/>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3" name="Rectangle 195"/>
          <p:cNvSpPr/>
          <p:nvPr/>
        </p:nvSpPr>
        <p:spPr>
          <a:xfrm>
            <a:off x="1187450" y="3524250"/>
            <a:ext cx="2308225" cy="314325"/>
          </a:xfrm>
          <a:prstGeom prst="rect">
            <a:avLst/>
          </a:prstGeom>
        </p:spPr>
        <p:txBody>
          <a:bodyPr>
            <a:spAutoFit/>
          </a:bodyPr>
          <a:lstStyle/>
          <a:p>
            <a:pPr algn="ctr" defTabSz="1219200" eaLnBrk="1" fontAlgn="auto" hangingPunct="1">
              <a:lnSpc>
                <a:spcPct val="90000"/>
              </a:lnSpc>
              <a:spcBef>
                <a:spcPts val="600"/>
              </a:spcBef>
              <a:spcAft>
                <a:spcPts val="0"/>
              </a:spcAft>
              <a:defRPr/>
            </a:pPr>
            <a:r>
              <a:rPr lang="zh-CN" altLang="en-US" sz="1600" b="1" dirty="0">
                <a:solidFill>
                  <a:schemeClr val="tx1">
                    <a:lumMod val="85000"/>
                    <a:lumOff val="15000"/>
                  </a:schemeClr>
                </a:solidFill>
                <a:latin typeface="+mn-lt"/>
                <a:ea typeface="+mn-ea"/>
                <a:cs typeface="+mn-ea"/>
                <a:sym typeface="+mn-lt"/>
              </a:rPr>
              <a:t>   单击此处编辑</a:t>
            </a:r>
            <a:endParaRPr lang="en-US" altLang="zh-CN" sz="1600" b="1" dirty="0">
              <a:solidFill>
                <a:schemeClr val="tx1">
                  <a:lumMod val="85000"/>
                  <a:lumOff val="15000"/>
                </a:schemeClr>
              </a:solidFill>
              <a:latin typeface="+mn-lt"/>
              <a:ea typeface="+mn-ea"/>
              <a:cs typeface="+mn-ea"/>
              <a:sym typeface="+mn-lt"/>
            </a:endParaRPr>
          </a:p>
        </p:txBody>
      </p:sp>
      <p:sp>
        <p:nvSpPr>
          <p:cNvPr id="14" name="Rectangle 195"/>
          <p:cNvSpPr/>
          <p:nvPr/>
        </p:nvSpPr>
        <p:spPr>
          <a:xfrm>
            <a:off x="1187450" y="3824288"/>
            <a:ext cx="2308225" cy="739775"/>
          </a:xfrm>
          <a:prstGeom prst="rect">
            <a:avLst/>
          </a:prstGeom>
        </p:spPr>
        <p:txBody>
          <a:bodyPr>
            <a:spAutoFit/>
          </a:bodyPr>
          <a:lstStyle/>
          <a:p>
            <a:pPr algn="ct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本模版所有图形线条及其相应素材均可自由编辑、改色、替换。</a:t>
            </a:r>
            <a:endParaRPr lang="en-US" sz="1400" dirty="0">
              <a:solidFill>
                <a:schemeClr val="tx1">
                  <a:lumMod val="85000"/>
                  <a:lumOff val="15000"/>
                </a:schemeClr>
              </a:solidFill>
              <a:latin typeface="+mn-lt"/>
              <a:ea typeface="+mn-ea"/>
              <a:cs typeface="+mn-ea"/>
              <a:sym typeface="+mn-lt"/>
            </a:endParaRPr>
          </a:p>
        </p:txBody>
      </p:sp>
      <p:sp>
        <p:nvSpPr>
          <p:cNvPr id="15" name="Rectangle 195"/>
          <p:cNvSpPr/>
          <p:nvPr/>
        </p:nvSpPr>
        <p:spPr>
          <a:xfrm>
            <a:off x="3579813" y="4414838"/>
            <a:ext cx="2308225" cy="314325"/>
          </a:xfrm>
          <a:prstGeom prst="rect">
            <a:avLst/>
          </a:prstGeom>
        </p:spPr>
        <p:txBody>
          <a:bodyPr>
            <a:spAutoFit/>
          </a:bodyPr>
          <a:lstStyle/>
          <a:p>
            <a:pPr algn="ctr" defTabSz="1219200" eaLnBrk="1" fontAlgn="auto" hangingPunct="1">
              <a:lnSpc>
                <a:spcPct val="90000"/>
              </a:lnSpc>
              <a:spcBef>
                <a:spcPts val="600"/>
              </a:spcBef>
              <a:spcAft>
                <a:spcPts val="0"/>
              </a:spcAft>
              <a:defRPr/>
            </a:pPr>
            <a:r>
              <a:rPr lang="zh-CN" altLang="en-US" sz="1600" b="1" dirty="0">
                <a:solidFill>
                  <a:schemeClr val="tx1">
                    <a:lumMod val="85000"/>
                    <a:lumOff val="15000"/>
                  </a:schemeClr>
                </a:solidFill>
                <a:latin typeface="+mn-lt"/>
                <a:ea typeface="+mn-ea"/>
                <a:cs typeface="+mn-ea"/>
                <a:sym typeface="+mn-lt"/>
              </a:rPr>
              <a:t>   单击此处编辑</a:t>
            </a:r>
            <a:endParaRPr lang="en-US" altLang="zh-CN" sz="1600" b="1" dirty="0">
              <a:solidFill>
                <a:schemeClr val="tx1">
                  <a:lumMod val="85000"/>
                  <a:lumOff val="15000"/>
                </a:schemeClr>
              </a:solidFill>
              <a:latin typeface="+mn-lt"/>
              <a:ea typeface="+mn-ea"/>
              <a:cs typeface="+mn-ea"/>
              <a:sym typeface="+mn-lt"/>
            </a:endParaRPr>
          </a:p>
        </p:txBody>
      </p:sp>
      <p:sp>
        <p:nvSpPr>
          <p:cNvPr id="16" name="Rectangle 195"/>
          <p:cNvSpPr/>
          <p:nvPr/>
        </p:nvSpPr>
        <p:spPr>
          <a:xfrm>
            <a:off x="3579813" y="4714875"/>
            <a:ext cx="2308225" cy="738188"/>
          </a:xfrm>
          <a:prstGeom prst="rect">
            <a:avLst/>
          </a:prstGeom>
        </p:spPr>
        <p:txBody>
          <a:bodyPr>
            <a:spAutoFit/>
          </a:bodyPr>
          <a:lstStyle/>
          <a:p>
            <a:pPr algn="ct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本模版所有图形线条及其相应素材均可自由编辑、改色、替换。</a:t>
            </a:r>
            <a:endParaRPr lang="en-US" sz="1400" dirty="0">
              <a:solidFill>
                <a:schemeClr val="tx1">
                  <a:lumMod val="85000"/>
                  <a:lumOff val="15000"/>
                </a:schemeClr>
              </a:solidFill>
              <a:latin typeface="+mn-lt"/>
              <a:ea typeface="+mn-ea"/>
              <a:cs typeface="+mn-ea"/>
              <a:sym typeface="+mn-lt"/>
            </a:endParaRPr>
          </a:p>
        </p:txBody>
      </p:sp>
      <p:sp>
        <p:nvSpPr>
          <p:cNvPr id="17" name="Rectangle 195"/>
          <p:cNvSpPr/>
          <p:nvPr/>
        </p:nvSpPr>
        <p:spPr>
          <a:xfrm>
            <a:off x="6137275" y="3524250"/>
            <a:ext cx="2309813" cy="314325"/>
          </a:xfrm>
          <a:prstGeom prst="rect">
            <a:avLst/>
          </a:prstGeom>
        </p:spPr>
        <p:txBody>
          <a:bodyPr>
            <a:spAutoFit/>
          </a:bodyPr>
          <a:lstStyle/>
          <a:p>
            <a:pPr algn="ctr" defTabSz="1219200" eaLnBrk="1" fontAlgn="auto" hangingPunct="1">
              <a:lnSpc>
                <a:spcPct val="90000"/>
              </a:lnSpc>
              <a:spcBef>
                <a:spcPts val="600"/>
              </a:spcBef>
              <a:spcAft>
                <a:spcPts val="0"/>
              </a:spcAft>
              <a:defRPr/>
            </a:pPr>
            <a:r>
              <a:rPr lang="zh-CN" altLang="en-US" sz="1600" b="1" dirty="0">
                <a:solidFill>
                  <a:schemeClr val="tx1">
                    <a:lumMod val="85000"/>
                    <a:lumOff val="15000"/>
                  </a:schemeClr>
                </a:solidFill>
                <a:latin typeface="+mn-lt"/>
                <a:ea typeface="+mn-ea"/>
                <a:cs typeface="+mn-ea"/>
                <a:sym typeface="+mn-lt"/>
              </a:rPr>
              <a:t>   单击此处编辑</a:t>
            </a:r>
            <a:endParaRPr lang="en-US" altLang="zh-CN" sz="1600" b="1" dirty="0">
              <a:solidFill>
                <a:schemeClr val="tx1">
                  <a:lumMod val="85000"/>
                  <a:lumOff val="15000"/>
                </a:schemeClr>
              </a:solidFill>
              <a:latin typeface="+mn-lt"/>
              <a:ea typeface="+mn-ea"/>
              <a:cs typeface="+mn-ea"/>
              <a:sym typeface="+mn-lt"/>
            </a:endParaRPr>
          </a:p>
        </p:txBody>
      </p:sp>
      <p:sp>
        <p:nvSpPr>
          <p:cNvPr id="18" name="Rectangle 195"/>
          <p:cNvSpPr/>
          <p:nvPr/>
        </p:nvSpPr>
        <p:spPr>
          <a:xfrm>
            <a:off x="6137275" y="3824288"/>
            <a:ext cx="2309813" cy="739775"/>
          </a:xfrm>
          <a:prstGeom prst="rect">
            <a:avLst/>
          </a:prstGeom>
        </p:spPr>
        <p:txBody>
          <a:bodyPr>
            <a:spAutoFit/>
          </a:bodyPr>
          <a:lstStyle/>
          <a:p>
            <a:pPr algn="ct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本模版所有图形线条及其相应素材均可自由编辑、改色、替换。</a:t>
            </a:r>
            <a:endParaRPr lang="en-US" sz="1400" dirty="0">
              <a:solidFill>
                <a:schemeClr val="tx1">
                  <a:lumMod val="85000"/>
                  <a:lumOff val="15000"/>
                </a:schemeClr>
              </a:solidFill>
              <a:latin typeface="+mn-lt"/>
              <a:ea typeface="+mn-ea"/>
              <a:cs typeface="+mn-ea"/>
              <a:sym typeface="+mn-lt"/>
            </a:endParaRPr>
          </a:p>
        </p:txBody>
      </p:sp>
      <p:sp>
        <p:nvSpPr>
          <p:cNvPr id="19" name="Rectangle 195"/>
          <p:cNvSpPr/>
          <p:nvPr/>
        </p:nvSpPr>
        <p:spPr>
          <a:xfrm>
            <a:off x="8696325" y="4414838"/>
            <a:ext cx="2308225" cy="314325"/>
          </a:xfrm>
          <a:prstGeom prst="rect">
            <a:avLst/>
          </a:prstGeom>
        </p:spPr>
        <p:txBody>
          <a:bodyPr>
            <a:spAutoFit/>
          </a:bodyPr>
          <a:lstStyle/>
          <a:p>
            <a:pPr algn="ctr" defTabSz="1219200" eaLnBrk="1" fontAlgn="auto" hangingPunct="1">
              <a:lnSpc>
                <a:spcPct val="90000"/>
              </a:lnSpc>
              <a:spcBef>
                <a:spcPts val="600"/>
              </a:spcBef>
              <a:spcAft>
                <a:spcPts val="0"/>
              </a:spcAft>
              <a:defRPr/>
            </a:pPr>
            <a:r>
              <a:rPr lang="zh-CN" altLang="en-US" sz="1600" b="1" dirty="0">
                <a:solidFill>
                  <a:schemeClr val="tx1">
                    <a:lumMod val="85000"/>
                    <a:lumOff val="15000"/>
                  </a:schemeClr>
                </a:solidFill>
                <a:latin typeface="+mn-lt"/>
                <a:ea typeface="+mn-ea"/>
                <a:cs typeface="+mn-ea"/>
                <a:sym typeface="+mn-lt"/>
              </a:rPr>
              <a:t>   单击此处编辑</a:t>
            </a:r>
            <a:endParaRPr lang="en-US" altLang="zh-CN" sz="1600" b="1" dirty="0">
              <a:solidFill>
                <a:schemeClr val="tx1">
                  <a:lumMod val="85000"/>
                  <a:lumOff val="15000"/>
                </a:schemeClr>
              </a:solidFill>
              <a:latin typeface="+mn-lt"/>
              <a:ea typeface="+mn-ea"/>
              <a:cs typeface="+mn-ea"/>
              <a:sym typeface="+mn-lt"/>
            </a:endParaRPr>
          </a:p>
        </p:txBody>
      </p:sp>
      <p:sp>
        <p:nvSpPr>
          <p:cNvPr id="20" name="Rectangle 195"/>
          <p:cNvSpPr/>
          <p:nvPr/>
        </p:nvSpPr>
        <p:spPr>
          <a:xfrm>
            <a:off x="8696325" y="4714875"/>
            <a:ext cx="2308225" cy="738188"/>
          </a:xfrm>
          <a:prstGeom prst="rect">
            <a:avLst/>
          </a:prstGeom>
        </p:spPr>
        <p:txBody>
          <a:bodyPr>
            <a:spAutoFit/>
          </a:bodyPr>
          <a:lstStyle/>
          <a:p>
            <a:pPr algn="ct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本模版所有图形线条及其相应素材均可自由编辑、改色、替换。</a:t>
            </a:r>
            <a:endParaRPr lang="en-US" sz="1400" dirty="0">
              <a:solidFill>
                <a:schemeClr val="tx1">
                  <a:lumMod val="85000"/>
                  <a:lumOff val="15000"/>
                </a:schemeClr>
              </a:solidFill>
              <a:latin typeface="+mn-lt"/>
              <a:ea typeface="+mn-ea"/>
              <a:cs typeface="+mn-ea"/>
              <a:sym typeface="+mn-lt"/>
            </a:endParaRPr>
          </a:p>
        </p:txBody>
      </p:sp>
      <p:sp>
        <p:nvSpPr>
          <p:cNvPr id="21" name="文本框 20"/>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三、研究过程及方法</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33581" y="1544934"/>
            <a:ext cx="4603357" cy="3530794"/>
            <a:chOff x="3127375" y="1144587"/>
            <a:chExt cx="6581775" cy="5048251"/>
          </a:xfrm>
          <a:solidFill>
            <a:schemeClr val="tx1">
              <a:lumMod val="50000"/>
              <a:lumOff val="50000"/>
            </a:schemeClr>
          </a:solidFill>
        </p:grpSpPr>
        <p:sp>
          <p:nvSpPr>
            <p:cNvPr id="3"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4"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5"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6"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solidFill>
              <a:srgbClr val="784A4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7"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8"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9"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0"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1"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rgbClr val="DE5753"/>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2"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3"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4"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5"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6"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7"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8"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19"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0"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1"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2"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3"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4"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sp>
          <p:nvSpPr>
            <p:cNvPr id="25"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id-ID">
                <a:latin typeface="+mn-lt"/>
                <a:ea typeface="+mn-ea"/>
                <a:cs typeface="+mn-ea"/>
                <a:sym typeface="+mn-lt"/>
              </a:endParaRPr>
            </a:p>
          </p:txBody>
        </p:sp>
      </p:grpSp>
      <p:sp>
        <p:nvSpPr>
          <p:cNvPr id="26" name="Rectangle 46"/>
          <p:cNvSpPr/>
          <p:nvPr/>
        </p:nvSpPr>
        <p:spPr>
          <a:xfrm>
            <a:off x="1162050" y="5097463"/>
            <a:ext cx="206375" cy="206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sz="7200">
              <a:cs typeface="+mn-ea"/>
              <a:sym typeface="+mn-lt"/>
            </a:endParaRPr>
          </a:p>
        </p:txBody>
      </p:sp>
      <p:sp>
        <p:nvSpPr>
          <p:cNvPr id="27" name="Rectangle 48"/>
          <p:cNvSpPr/>
          <p:nvPr/>
        </p:nvSpPr>
        <p:spPr>
          <a:xfrm>
            <a:off x="2859088" y="5108575"/>
            <a:ext cx="206375" cy="206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sz="7200">
              <a:cs typeface="+mn-ea"/>
              <a:sym typeface="+mn-lt"/>
            </a:endParaRPr>
          </a:p>
        </p:txBody>
      </p:sp>
      <p:sp>
        <p:nvSpPr>
          <p:cNvPr id="28" name="Rectangle 50"/>
          <p:cNvSpPr/>
          <p:nvPr/>
        </p:nvSpPr>
        <p:spPr>
          <a:xfrm>
            <a:off x="1162050" y="5538788"/>
            <a:ext cx="206375" cy="206375"/>
          </a:xfrm>
          <a:prstGeom prst="rect">
            <a:avLst/>
          </a:prstGeom>
          <a:solidFill>
            <a:srgbClr val="DE57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sz="7200">
              <a:cs typeface="+mn-ea"/>
              <a:sym typeface="+mn-lt"/>
            </a:endParaRPr>
          </a:p>
        </p:txBody>
      </p:sp>
      <p:sp>
        <p:nvSpPr>
          <p:cNvPr id="29" name="Rectangle 52"/>
          <p:cNvSpPr/>
          <p:nvPr/>
        </p:nvSpPr>
        <p:spPr>
          <a:xfrm>
            <a:off x="2859088" y="5538788"/>
            <a:ext cx="206375" cy="206375"/>
          </a:xfrm>
          <a:prstGeom prst="rect">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sz="7200">
              <a:cs typeface="+mn-ea"/>
              <a:sym typeface="+mn-lt"/>
            </a:endParaRPr>
          </a:p>
        </p:txBody>
      </p:sp>
      <p:sp>
        <p:nvSpPr>
          <p:cNvPr id="30" name="Freeform 43"/>
          <p:cNvSpPr/>
          <p:nvPr/>
        </p:nvSpPr>
        <p:spPr>
          <a:xfrm rot="20280238">
            <a:off x="6456363" y="2262188"/>
            <a:ext cx="379412" cy="387350"/>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rgbClr val="E2534F"/>
          </a:solidFill>
          <a:ln>
            <a:noFill/>
          </a:ln>
          <a:effectLst>
            <a:outerShdw blurRad="76200" dir="18900000" sy="23000" kx="-1200000" algn="bl" rotWithShape="0">
              <a:prstClr val="black">
                <a:alpha val="20000"/>
              </a:prstClr>
            </a:outerShdw>
          </a:effectLst>
        </p:spPr>
        <p:txBody>
          <a:bodyPr/>
          <a:lstStyle/>
          <a:p>
            <a:pPr defTabSz="1219200" eaLnBrk="1" fontAlgn="auto" hangingPunct="1">
              <a:spcBef>
                <a:spcPts val="0"/>
              </a:spcBef>
              <a:spcAft>
                <a:spcPts val="0"/>
              </a:spcAft>
              <a:defRPr/>
            </a:pPr>
            <a:endParaRPr lang="en-US">
              <a:solidFill>
                <a:schemeClr val="tx1">
                  <a:lumMod val="85000"/>
                  <a:lumOff val="15000"/>
                </a:schemeClr>
              </a:solidFill>
              <a:latin typeface="+mn-lt"/>
              <a:ea typeface="+mn-ea"/>
              <a:cs typeface="+mn-ea"/>
              <a:sym typeface="+mn-lt"/>
            </a:endParaRPr>
          </a:p>
        </p:txBody>
      </p:sp>
      <p:sp>
        <p:nvSpPr>
          <p:cNvPr id="31" name="TextBox 5"/>
          <p:cNvSpPr txBox="1"/>
          <p:nvPr/>
        </p:nvSpPr>
        <p:spPr>
          <a:xfrm>
            <a:off x="7078663" y="2217738"/>
            <a:ext cx="3176587" cy="338137"/>
          </a:xfrm>
          <a:prstGeom prst="rect">
            <a:avLst/>
          </a:prstGeom>
          <a:noFill/>
        </p:spPr>
        <p:txBody>
          <a:bodyPr wrap="none"/>
          <a:lstStyle/>
          <a:p>
            <a:pPr defTabSz="1828165"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点击输入标题内容</a:t>
            </a:r>
            <a:endParaRPr lang="zh-CN" altLang="en-US" sz="1600" b="1" dirty="0">
              <a:solidFill>
                <a:schemeClr val="tx1">
                  <a:lumMod val="85000"/>
                  <a:lumOff val="15000"/>
                </a:schemeClr>
              </a:solidFill>
              <a:latin typeface="+mn-lt"/>
              <a:ea typeface="+mn-ea"/>
              <a:cs typeface="+mn-ea"/>
              <a:sym typeface="+mn-lt"/>
            </a:endParaRPr>
          </a:p>
        </p:txBody>
      </p:sp>
      <p:sp>
        <p:nvSpPr>
          <p:cNvPr id="32" name="TextBox 103"/>
          <p:cNvSpPr txBox="1"/>
          <p:nvPr/>
        </p:nvSpPr>
        <p:spPr>
          <a:xfrm>
            <a:off x="7078663" y="2833688"/>
            <a:ext cx="3951287" cy="2462212"/>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latin typeface="+mn-lt"/>
              <a:ea typeface="+mn-ea"/>
              <a:cs typeface="+mn-ea"/>
              <a:sym typeface="+mn-lt"/>
            </a:endParaRPr>
          </a:p>
          <a:p>
            <a:pPr defTabSz="1828165" eaLnBrk="1" fontAlgn="auto" hangingPunct="1">
              <a:spcBef>
                <a:spcPts val="0"/>
              </a:spcBef>
              <a:spcAft>
                <a:spcPts val="0"/>
              </a:spcAft>
              <a:defRPr/>
            </a:pPr>
            <a:endParaRPr lang="en-US" altLang="zh-CN" sz="1400" dirty="0">
              <a:solidFill>
                <a:schemeClr val="tx1">
                  <a:lumMod val="85000"/>
                  <a:lumOff val="15000"/>
                </a:schemeClr>
              </a:solidFill>
              <a:latin typeface="+mn-lt"/>
              <a:ea typeface="+mn-ea"/>
              <a:cs typeface="+mn-ea"/>
              <a:sym typeface="+mn-lt"/>
            </a:endParaRPr>
          </a:p>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latin typeface="+mn-lt"/>
              <a:ea typeface="+mn-ea"/>
              <a:cs typeface="+mn-ea"/>
              <a:sym typeface="+mn-lt"/>
            </a:endParaRPr>
          </a:p>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latin typeface="+mn-lt"/>
              <a:ea typeface="+mn-ea"/>
              <a:cs typeface="+mn-ea"/>
              <a:sym typeface="+mn-lt"/>
            </a:endParaRPr>
          </a:p>
        </p:txBody>
      </p:sp>
      <p:sp>
        <p:nvSpPr>
          <p:cNvPr id="33" name="文本框 32"/>
          <p:cNvSpPr txBox="1"/>
          <p:nvPr/>
        </p:nvSpPr>
        <p:spPr>
          <a:xfrm>
            <a:off x="1471613" y="5081588"/>
            <a:ext cx="919162" cy="307975"/>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点击编辑</a:t>
            </a:r>
            <a:endParaRPr lang="zh-CN" altLang="en-US" sz="1400" dirty="0">
              <a:solidFill>
                <a:schemeClr val="tx1">
                  <a:lumMod val="85000"/>
                  <a:lumOff val="15000"/>
                </a:schemeClr>
              </a:solidFill>
              <a:latin typeface="+mn-lt"/>
              <a:ea typeface="+mn-ea"/>
              <a:cs typeface="+mn-ea"/>
              <a:sym typeface="+mn-lt"/>
            </a:endParaRPr>
          </a:p>
        </p:txBody>
      </p:sp>
      <p:sp>
        <p:nvSpPr>
          <p:cNvPr id="34" name="文本框 33"/>
          <p:cNvSpPr txBox="1"/>
          <p:nvPr/>
        </p:nvSpPr>
        <p:spPr>
          <a:xfrm>
            <a:off x="1471613" y="5487988"/>
            <a:ext cx="919162" cy="307975"/>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点击编辑</a:t>
            </a:r>
            <a:endParaRPr lang="zh-CN" altLang="en-US" sz="1400" dirty="0">
              <a:solidFill>
                <a:schemeClr val="tx1">
                  <a:lumMod val="85000"/>
                  <a:lumOff val="15000"/>
                </a:schemeClr>
              </a:solidFill>
              <a:latin typeface="+mn-lt"/>
              <a:ea typeface="+mn-ea"/>
              <a:cs typeface="+mn-ea"/>
              <a:sym typeface="+mn-lt"/>
            </a:endParaRPr>
          </a:p>
        </p:txBody>
      </p:sp>
      <p:sp>
        <p:nvSpPr>
          <p:cNvPr id="35" name="文本框 34"/>
          <p:cNvSpPr txBox="1"/>
          <p:nvPr/>
        </p:nvSpPr>
        <p:spPr>
          <a:xfrm>
            <a:off x="3198813" y="5081588"/>
            <a:ext cx="919162" cy="307975"/>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点击编辑</a:t>
            </a:r>
            <a:endParaRPr lang="zh-CN" altLang="en-US" sz="1400" dirty="0">
              <a:solidFill>
                <a:schemeClr val="tx1">
                  <a:lumMod val="85000"/>
                  <a:lumOff val="15000"/>
                </a:schemeClr>
              </a:solidFill>
              <a:latin typeface="+mn-lt"/>
              <a:ea typeface="+mn-ea"/>
              <a:cs typeface="+mn-ea"/>
              <a:sym typeface="+mn-lt"/>
            </a:endParaRPr>
          </a:p>
        </p:txBody>
      </p:sp>
      <p:sp>
        <p:nvSpPr>
          <p:cNvPr id="36" name="文本框 35"/>
          <p:cNvSpPr txBox="1"/>
          <p:nvPr/>
        </p:nvSpPr>
        <p:spPr>
          <a:xfrm>
            <a:off x="3198813" y="5487988"/>
            <a:ext cx="919162" cy="307975"/>
          </a:xfrm>
          <a:prstGeom prst="rect">
            <a:avLst/>
          </a:prstGeom>
          <a:noFill/>
        </p:spPr>
        <p:txBody>
          <a:bodyPr>
            <a:spAutoFit/>
          </a:bodyPr>
          <a:lstStyle/>
          <a:p>
            <a:pPr defTabSz="1828165"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点击编辑</a:t>
            </a:r>
            <a:endParaRPr lang="zh-CN" altLang="en-US" sz="1400" dirty="0">
              <a:solidFill>
                <a:schemeClr val="tx1">
                  <a:lumMod val="85000"/>
                  <a:lumOff val="15000"/>
                </a:schemeClr>
              </a:solidFill>
              <a:latin typeface="+mn-lt"/>
              <a:ea typeface="+mn-ea"/>
              <a:cs typeface="+mn-ea"/>
              <a:sym typeface="+mn-lt"/>
            </a:endParaRPr>
          </a:p>
        </p:txBody>
      </p:sp>
      <p:sp>
        <p:nvSpPr>
          <p:cNvPr id="37" name="文本框 36"/>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三、研究过程及方法</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EAE9E9"/>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1" name="矩形 20"/>
          <p:cNvSpPr/>
          <p:nvPr/>
        </p:nvSpPr>
        <p:spPr>
          <a:xfrm>
            <a:off x="0" y="3617913"/>
            <a:ext cx="12188825" cy="3275012"/>
          </a:xfrm>
          <a:prstGeom prst="rect">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6" name="Rectangle 6"/>
          <p:cNvSpPr>
            <a:spLocks noChangeArrowheads="1"/>
          </p:cNvSpPr>
          <p:nvPr/>
        </p:nvSpPr>
        <p:spPr bwMode="auto">
          <a:xfrm>
            <a:off x="-355600" y="0"/>
            <a:ext cx="12960350" cy="361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7" name="Freeform 9"/>
          <p:cNvSpPr/>
          <p:nvPr/>
        </p:nvSpPr>
        <p:spPr bwMode="auto">
          <a:xfrm>
            <a:off x="4362450" y="2230438"/>
            <a:ext cx="6913563" cy="1387475"/>
          </a:xfrm>
          <a:custGeom>
            <a:avLst/>
            <a:gdLst>
              <a:gd name="T0" fmla="*/ 844 w 849"/>
              <a:gd name="T1" fmla="*/ 54 h 183"/>
              <a:gd name="T2" fmla="*/ 844 w 849"/>
              <a:gd name="T3" fmla="*/ 183 h 183"/>
              <a:gd name="T4" fmla="*/ 849 w 849"/>
              <a:gd name="T5" fmla="*/ 183 h 183"/>
              <a:gd name="T6" fmla="*/ 849 w 849"/>
              <a:gd name="T7" fmla="*/ 54 h 183"/>
              <a:gd name="T8" fmla="*/ 795 w 849"/>
              <a:gd name="T9" fmla="*/ 0 h 183"/>
              <a:gd name="T10" fmla="*/ 0 w 849"/>
              <a:gd name="T11" fmla="*/ 0 h 183"/>
              <a:gd name="T12" fmla="*/ 0 w 849"/>
              <a:gd name="T13" fmla="*/ 5 h 183"/>
              <a:gd name="T14" fmla="*/ 795 w 849"/>
              <a:gd name="T15" fmla="*/ 5 h 183"/>
              <a:gd name="T16" fmla="*/ 844 w 849"/>
              <a:gd name="T17" fmla="*/ 5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83">
                <a:moveTo>
                  <a:pt x="844" y="54"/>
                </a:moveTo>
                <a:cubicBezTo>
                  <a:pt x="844" y="183"/>
                  <a:pt x="844" y="183"/>
                  <a:pt x="844" y="183"/>
                </a:cubicBezTo>
                <a:cubicBezTo>
                  <a:pt x="849" y="183"/>
                  <a:pt x="849" y="183"/>
                  <a:pt x="849" y="183"/>
                </a:cubicBezTo>
                <a:cubicBezTo>
                  <a:pt x="849" y="54"/>
                  <a:pt x="849" y="54"/>
                  <a:pt x="849" y="54"/>
                </a:cubicBezTo>
                <a:cubicBezTo>
                  <a:pt x="849" y="24"/>
                  <a:pt x="825" y="0"/>
                  <a:pt x="795" y="0"/>
                </a:cubicBezTo>
                <a:cubicBezTo>
                  <a:pt x="0" y="0"/>
                  <a:pt x="0" y="0"/>
                  <a:pt x="0" y="0"/>
                </a:cubicBezTo>
                <a:cubicBezTo>
                  <a:pt x="0" y="5"/>
                  <a:pt x="0" y="5"/>
                  <a:pt x="0" y="5"/>
                </a:cubicBezTo>
                <a:cubicBezTo>
                  <a:pt x="795" y="5"/>
                  <a:pt x="795" y="5"/>
                  <a:pt x="795" y="5"/>
                </a:cubicBezTo>
                <a:cubicBezTo>
                  <a:pt x="822" y="5"/>
                  <a:pt x="844" y="27"/>
                  <a:pt x="844" y="54"/>
                </a:cubicBezTo>
                <a:close/>
              </a:path>
            </a:pathLst>
          </a:custGeom>
          <a:solidFill>
            <a:srgbClr val="E2534F"/>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8" name="Freeform 10"/>
          <p:cNvSpPr/>
          <p:nvPr/>
        </p:nvSpPr>
        <p:spPr bwMode="auto">
          <a:xfrm>
            <a:off x="6723063" y="3617913"/>
            <a:ext cx="4552950" cy="2586037"/>
          </a:xfrm>
          <a:custGeom>
            <a:avLst/>
            <a:gdLst>
              <a:gd name="T0" fmla="*/ 554 w 559"/>
              <a:gd name="T1" fmla="*/ 287 h 341"/>
              <a:gd name="T2" fmla="*/ 554 w 559"/>
              <a:gd name="T3" fmla="*/ 0 h 341"/>
              <a:gd name="T4" fmla="*/ 559 w 559"/>
              <a:gd name="T5" fmla="*/ 0 h 341"/>
              <a:gd name="T6" fmla="*/ 559 w 559"/>
              <a:gd name="T7" fmla="*/ 287 h 341"/>
              <a:gd name="T8" fmla="*/ 505 w 559"/>
              <a:gd name="T9" fmla="*/ 341 h 341"/>
              <a:gd name="T10" fmla="*/ 0 w 559"/>
              <a:gd name="T11" fmla="*/ 341 h 341"/>
              <a:gd name="T12" fmla="*/ 0 w 559"/>
              <a:gd name="T13" fmla="*/ 336 h 341"/>
              <a:gd name="T14" fmla="*/ 505 w 559"/>
              <a:gd name="T15" fmla="*/ 336 h 341"/>
              <a:gd name="T16" fmla="*/ 554 w 559"/>
              <a:gd name="T17" fmla="*/ 28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9" h="341">
                <a:moveTo>
                  <a:pt x="554" y="287"/>
                </a:moveTo>
                <a:cubicBezTo>
                  <a:pt x="554" y="0"/>
                  <a:pt x="554" y="0"/>
                  <a:pt x="554" y="0"/>
                </a:cubicBezTo>
                <a:cubicBezTo>
                  <a:pt x="559" y="0"/>
                  <a:pt x="559" y="0"/>
                  <a:pt x="559" y="0"/>
                </a:cubicBezTo>
                <a:cubicBezTo>
                  <a:pt x="559" y="287"/>
                  <a:pt x="559" y="287"/>
                  <a:pt x="559" y="287"/>
                </a:cubicBezTo>
                <a:cubicBezTo>
                  <a:pt x="559" y="316"/>
                  <a:pt x="535" y="341"/>
                  <a:pt x="505" y="341"/>
                </a:cubicBezTo>
                <a:cubicBezTo>
                  <a:pt x="0" y="341"/>
                  <a:pt x="0" y="341"/>
                  <a:pt x="0" y="341"/>
                </a:cubicBezTo>
                <a:cubicBezTo>
                  <a:pt x="0" y="336"/>
                  <a:pt x="0" y="336"/>
                  <a:pt x="0" y="336"/>
                </a:cubicBezTo>
                <a:cubicBezTo>
                  <a:pt x="505" y="336"/>
                  <a:pt x="505" y="336"/>
                  <a:pt x="505" y="336"/>
                </a:cubicBezTo>
                <a:cubicBezTo>
                  <a:pt x="532" y="336"/>
                  <a:pt x="554" y="314"/>
                  <a:pt x="554" y="2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9" name="Freeform 11"/>
          <p:cNvSpPr/>
          <p:nvPr/>
        </p:nvSpPr>
        <p:spPr bwMode="auto">
          <a:xfrm>
            <a:off x="966788" y="0"/>
            <a:ext cx="3395662" cy="2268538"/>
          </a:xfrm>
          <a:custGeom>
            <a:avLst/>
            <a:gdLst>
              <a:gd name="T0" fmla="*/ 417 w 417"/>
              <a:gd name="T1" fmla="*/ 299 h 299"/>
              <a:gd name="T2" fmla="*/ 54 w 417"/>
              <a:gd name="T3" fmla="*/ 299 h 299"/>
              <a:gd name="T4" fmla="*/ 0 w 417"/>
              <a:gd name="T5" fmla="*/ 245 h 299"/>
              <a:gd name="T6" fmla="*/ 0 w 417"/>
              <a:gd name="T7" fmla="*/ 0 h 299"/>
              <a:gd name="T8" fmla="*/ 5 w 417"/>
              <a:gd name="T9" fmla="*/ 0 h 299"/>
              <a:gd name="T10" fmla="*/ 5 w 417"/>
              <a:gd name="T11" fmla="*/ 245 h 299"/>
              <a:gd name="T12" fmla="*/ 54 w 417"/>
              <a:gd name="T13" fmla="*/ 294 h 299"/>
              <a:gd name="T14" fmla="*/ 417 w 417"/>
              <a:gd name="T15" fmla="*/ 294 h 299"/>
              <a:gd name="T16" fmla="*/ 417 w 417"/>
              <a:gd name="T1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299">
                <a:moveTo>
                  <a:pt x="417" y="299"/>
                </a:moveTo>
                <a:cubicBezTo>
                  <a:pt x="54" y="299"/>
                  <a:pt x="54" y="299"/>
                  <a:pt x="54" y="299"/>
                </a:cubicBezTo>
                <a:cubicBezTo>
                  <a:pt x="24" y="299"/>
                  <a:pt x="0" y="275"/>
                  <a:pt x="0" y="245"/>
                </a:cubicBezTo>
                <a:cubicBezTo>
                  <a:pt x="0" y="0"/>
                  <a:pt x="0" y="0"/>
                  <a:pt x="0" y="0"/>
                </a:cubicBezTo>
                <a:cubicBezTo>
                  <a:pt x="5" y="0"/>
                  <a:pt x="5" y="0"/>
                  <a:pt x="5" y="0"/>
                </a:cubicBezTo>
                <a:cubicBezTo>
                  <a:pt x="5" y="245"/>
                  <a:pt x="5" y="245"/>
                  <a:pt x="5" y="245"/>
                </a:cubicBezTo>
                <a:cubicBezTo>
                  <a:pt x="5" y="272"/>
                  <a:pt x="27" y="294"/>
                  <a:pt x="54" y="294"/>
                </a:cubicBezTo>
                <a:cubicBezTo>
                  <a:pt x="417" y="294"/>
                  <a:pt x="417" y="294"/>
                  <a:pt x="417" y="294"/>
                </a:cubicBezTo>
                <a:lnTo>
                  <a:pt x="417" y="299"/>
                </a:lnTo>
                <a:close/>
              </a:path>
            </a:pathLst>
          </a:custGeom>
          <a:solidFill>
            <a:srgbClr val="E2534F"/>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0" name="Freeform 12"/>
          <p:cNvSpPr/>
          <p:nvPr/>
        </p:nvSpPr>
        <p:spPr bwMode="auto">
          <a:xfrm>
            <a:off x="5208588" y="0"/>
            <a:ext cx="3395662" cy="6203950"/>
          </a:xfrm>
          <a:custGeom>
            <a:avLst/>
            <a:gdLst>
              <a:gd name="T0" fmla="*/ 417 w 417"/>
              <a:gd name="T1" fmla="*/ 818 h 818"/>
              <a:gd name="T2" fmla="*/ 54 w 417"/>
              <a:gd name="T3" fmla="*/ 818 h 818"/>
              <a:gd name="T4" fmla="*/ 0 w 417"/>
              <a:gd name="T5" fmla="*/ 764 h 818"/>
              <a:gd name="T6" fmla="*/ 0 w 417"/>
              <a:gd name="T7" fmla="*/ 0 h 818"/>
              <a:gd name="T8" fmla="*/ 5 w 417"/>
              <a:gd name="T9" fmla="*/ 0 h 818"/>
              <a:gd name="T10" fmla="*/ 5 w 417"/>
              <a:gd name="T11" fmla="*/ 764 h 818"/>
              <a:gd name="T12" fmla="*/ 54 w 417"/>
              <a:gd name="T13" fmla="*/ 813 h 818"/>
              <a:gd name="T14" fmla="*/ 417 w 417"/>
              <a:gd name="T15" fmla="*/ 813 h 818"/>
              <a:gd name="T16" fmla="*/ 417 w 417"/>
              <a:gd name="T1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818">
                <a:moveTo>
                  <a:pt x="417" y="818"/>
                </a:moveTo>
                <a:cubicBezTo>
                  <a:pt x="54" y="818"/>
                  <a:pt x="54" y="818"/>
                  <a:pt x="54" y="818"/>
                </a:cubicBezTo>
                <a:cubicBezTo>
                  <a:pt x="24" y="818"/>
                  <a:pt x="0" y="793"/>
                  <a:pt x="0" y="764"/>
                </a:cubicBezTo>
                <a:cubicBezTo>
                  <a:pt x="0" y="0"/>
                  <a:pt x="0" y="0"/>
                  <a:pt x="0" y="0"/>
                </a:cubicBezTo>
                <a:cubicBezTo>
                  <a:pt x="5" y="0"/>
                  <a:pt x="5" y="0"/>
                  <a:pt x="5" y="0"/>
                </a:cubicBezTo>
                <a:cubicBezTo>
                  <a:pt x="5" y="764"/>
                  <a:pt x="5" y="764"/>
                  <a:pt x="5" y="764"/>
                </a:cubicBezTo>
                <a:cubicBezTo>
                  <a:pt x="5" y="791"/>
                  <a:pt x="27" y="813"/>
                  <a:pt x="54" y="813"/>
                </a:cubicBezTo>
                <a:cubicBezTo>
                  <a:pt x="417" y="813"/>
                  <a:pt x="417" y="813"/>
                  <a:pt x="417" y="813"/>
                </a:cubicBezTo>
                <a:lnTo>
                  <a:pt x="417" y="8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1" name="Freeform 13"/>
          <p:cNvSpPr/>
          <p:nvPr/>
        </p:nvSpPr>
        <p:spPr bwMode="auto">
          <a:xfrm>
            <a:off x="5137150" y="2147888"/>
            <a:ext cx="185738" cy="195262"/>
          </a:xfrm>
          <a:custGeom>
            <a:avLst/>
            <a:gdLst>
              <a:gd name="T0" fmla="*/ 28 w 54"/>
              <a:gd name="T1" fmla="*/ 0 h 61"/>
              <a:gd name="T2" fmla="*/ 0 w 54"/>
              <a:gd name="T3" fmla="*/ 14 h 61"/>
              <a:gd name="T4" fmla="*/ 0 w 54"/>
              <a:gd name="T5" fmla="*/ 47 h 61"/>
              <a:gd name="T6" fmla="*/ 28 w 54"/>
              <a:gd name="T7" fmla="*/ 61 h 61"/>
              <a:gd name="T8" fmla="*/ 54 w 54"/>
              <a:gd name="T9" fmla="*/ 47 h 61"/>
              <a:gd name="T10" fmla="*/ 54 w 54"/>
              <a:gd name="T11" fmla="*/ 14 h 61"/>
              <a:gd name="T12" fmla="*/ 28 w 54"/>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54" h="61">
                <a:moveTo>
                  <a:pt x="28" y="0"/>
                </a:moveTo>
                <a:lnTo>
                  <a:pt x="0" y="14"/>
                </a:lnTo>
                <a:lnTo>
                  <a:pt x="0" y="47"/>
                </a:lnTo>
                <a:lnTo>
                  <a:pt x="28" y="61"/>
                </a:lnTo>
                <a:lnTo>
                  <a:pt x="54" y="47"/>
                </a:lnTo>
                <a:lnTo>
                  <a:pt x="54" y="14"/>
                </a:lnTo>
                <a:lnTo>
                  <a:pt x="28" y="0"/>
                </a:lnTo>
                <a:close/>
              </a:path>
            </a:pathLst>
          </a:custGeom>
          <a:solidFill>
            <a:srgbClr val="56C0D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2" name="Freeform 14"/>
          <p:cNvSpPr/>
          <p:nvPr/>
        </p:nvSpPr>
        <p:spPr bwMode="auto">
          <a:xfrm>
            <a:off x="11161713" y="3519488"/>
            <a:ext cx="185737" cy="204787"/>
          </a:xfrm>
          <a:custGeom>
            <a:avLst/>
            <a:gdLst>
              <a:gd name="T0" fmla="*/ 26 w 54"/>
              <a:gd name="T1" fmla="*/ 0 h 64"/>
              <a:gd name="T2" fmla="*/ 0 w 54"/>
              <a:gd name="T3" fmla="*/ 17 h 64"/>
              <a:gd name="T4" fmla="*/ 0 w 54"/>
              <a:gd name="T5" fmla="*/ 47 h 64"/>
              <a:gd name="T6" fmla="*/ 26 w 54"/>
              <a:gd name="T7" fmla="*/ 64 h 64"/>
              <a:gd name="T8" fmla="*/ 54 w 54"/>
              <a:gd name="T9" fmla="*/ 47 h 64"/>
              <a:gd name="T10" fmla="*/ 54 w 54"/>
              <a:gd name="T11" fmla="*/ 17 h 64"/>
              <a:gd name="T12" fmla="*/ 26 w 5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54" h="64">
                <a:moveTo>
                  <a:pt x="26" y="0"/>
                </a:moveTo>
                <a:lnTo>
                  <a:pt x="0" y="17"/>
                </a:lnTo>
                <a:lnTo>
                  <a:pt x="0" y="47"/>
                </a:lnTo>
                <a:lnTo>
                  <a:pt x="26" y="64"/>
                </a:lnTo>
                <a:lnTo>
                  <a:pt x="54" y="47"/>
                </a:lnTo>
                <a:lnTo>
                  <a:pt x="54" y="17"/>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5" name="Oval 17"/>
          <p:cNvSpPr>
            <a:spLocks noChangeArrowheads="1"/>
          </p:cNvSpPr>
          <p:nvPr/>
        </p:nvSpPr>
        <p:spPr bwMode="auto">
          <a:xfrm>
            <a:off x="10975975" y="5143500"/>
            <a:ext cx="568325" cy="5286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1219200" eaLnBrk="1" fontAlgn="auto" hangingPunct="1">
              <a:spcBef>
                <a:spcPts val="0"/>
              </a:spcBef>
              <a:spcAft>
                <a:spcPts val="0"/>
              </a:spcAft>
              <a:defRPr/>
            </a:pPr>
            <a:r>
              <a:rPr lang="en-US" altLang="zh-CN" dirty="0">
                <a:solidFill>
                  <a:srgbClr val="E2534F"/>
                </a:solidFill>
                <a:latin typeface="+mn-lt"/>
                <a:ea typeface="+mn-ea"/>
                <a:cs typeface="+mn-ea"/>
                <a:sym typeface="+mn-lt"/>
              </a:rPr>
              <a:t>4</a:t>
            </a:r>
            <a:endParaRPr lang="zh-CN" altLang="en-US" dirty="0">
              <a:solidFill>
                <a:srgbClr val="E2534F"/>
              </a:solidFill>
              <a:latin typeface="+mn-lt"/>
              <a:ea typeface="+mn-ea"/>
              <a:cs typeface="+mn-ea"/>
              <a:sym typeface="+mn-lt"/>
            </a:endParaRPr>
          </a:p>
        </p:txBody>
      </p:sp>
      <p:sp>
        <p:nvSpPr>
          <p:cNvPr id="16" name="Oval 18"/>
          <p:cNvSpPr>
            <a:spLocks noChangeArrowheads="1"/>
          </p:cNvSpPr>
          <p:nvPr/>
        </p:nvSpPr>
        <p:spPr bwMode="auto">
          <a:xfrm>
            <a:off x="4946650" y="5143500"/>
            <a:ext cx="571500" cy="5286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1219200" eaLnBrk="1" fontAlgn="auto" hangingPunct="1">
              <a:spcBef>
                <a:spcPts val="0"/>
              </a:spcBef>
              <a:spcAft>
                <a:spcPts val="0"/>
              </a:spcAft>
              <a:defRPr/>
            </a:pPr>
            <a:r>
              <a:rPr lang="en-US" altLang="zh-CN" dirty="0">
                <a:solidFill>
                  <a:srgbClr val="E2534F"/>
                </a:solidFill>
                <a:latin typeface="+mn-lt"/>
                <a:ea typeface="+mn-ea"/>
                <a:cs typeface="+mn-ea"/>
                <a:sym typeface="+mn-lt"/>
              </a:rPr>
              <a:t>2</a:t>
            </a:r>
            <a:endParaRPr lang="zh-CN" altLang="en-US" dirty="0">
              <a:solidFill>
                <a:srgbClr val="E2534F"/>
              </a:solidFill>
              <a:latin typeface="+mn-lt"/>
              <a:ea typeface="+mn-ea"/>
              <a:cs typeface="+mn-ea"/>
              <a:sym typeface="+mn-lt"/>
            </a:endParaRPr>
          </a:p>
        </p:txBody>
      </p:sp>
      <p:sp>
        <p:nvSpPr>
          <p:cNvPr id="17" name="Oval 19"/>
          <p:cNvSpPr>
            <a:spLocks noChangeArrowheads="1"/>
          </p:cNvSpPr>
          <p:nvPr/>
        </p:nvSpPr>
        <p:spPr bwMode="auto">
          <a:xfrm>
            <a:off x="4946650" y="4202113"/>
            <a:ext cx="571500" cy="531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1219200" eaLnBrk="1" fontAlgn="auto" hangingPunct="1">
              <a:spcBef>
                <a:spcPts val="0"/>
              </a:spcBef>
              <a:spcAft>
                <a:spcPts val="0"/>
              </a:spcAft>
              <a:defRPr/>
            </a:pPr>
            <a:r>
              <a:rPr lang="en-US" altLang="zh-CN" dirty="0">
                <a:solidFill>
                  <a:srgbClr val="E2534F"/>
                </a:solidFill>
                <a:latin typeface="+mn-lt"/>
                <a:ea typeface="+mn-ea"/>
                <a:cs typeface="+mn-ea"/>
                <a:sym typeface="+mn-lt"/>
              </a:rPr>
              <a:t>1</a:t>
            </a:r>
            <a:endParaRPr lang="zh-CN" altLang="en-US" dirty="0">
              <a:solidFill>
                <a:srgbClr val="E2534F"/>
              </a:solidFill>
              <a:latin typeface="+mn-lt"/>
              <a:ea typeface="+mn-ea"/>
              <a:cs typeface="+mn-ea"/>
              <a:sym typeface="+mn-lt"/>
            </a:endParaRPr>
          </a:p>
        </p:txBody>
      </p:sp>
      <p:sp>
        <p:nvSpPr>
          <p:cNvPr id="18" name="Oval 20"/>
          <p:cNvSpPr>
            <a:spLocks noChangeArrowheads="1"/>
          </p:cNvSpPr>
          <p:nvPr/>
        </p:nvSpPr>
        <p:spPr bwMode="auto">
          <a:xfrm>
            <a:off x="10975975" y="4202113"/>
            <a:ext cx="568325" cy="53181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1219200" eaLnBrk="1" fontAlgn="auto" hangingPunct="1">
              <a:spcBef>
                <a:spcPts val="0"/>
              </a:spcBef>
              <a:spcAft>
                <a:spcPts val="0"/>
              </a:spcAft>
              <a:defRPr/>
            </a:pPr>
            <a:r>
              <a:rPr lang="en-US" altLang="zh-CN" dirty="0">
                <a:solidFill>
                  <a:srgbClr val="E2534F"/>
                </a:solidFill>
                <a:latin typeface="+mn-lt"/>
                <a:ea typeface="+mn-ea"/>
                <a:cs typeface="+mn-ea"/>
                <a:sym typeface="+mn-lt"/>
              </a:rPr>
              <a:t>3</a:t>
            </a:r>
            <a:endParaRPr lang="zh-CN" altLang="en-US" dirty="0">
              <a:solidFill>
                <a:srgbClr val="E2534F"/>
              </a:solidFill>
              <a:latin typeface="+mn-lt"/>
              <a:ea typeface="+mn-ea"/>
              <a:cs typeface="+mn-ea"/>
              <a:sym typeface="+mn-lt"/>
            </a:endParaRPr>
          </a:p>
        </p:txBody>
      </p:sp>
      <p:grpSp>
        <p:nvGrpSpPr>
          <p:cNvPr id="12302" name="组合 19"/>
          <p:cNvGrpSpPr/>
          <p:nvPr/>
        </p:nvGrpSpPr>
        <p:grpSpPr bwMode="auto">
          <a:xfrm>
            <a:off x="1379538" y="893763"/>
            <a:ext cx="881062" cy="942975"/>
            <a:chOff x="1379905" y="894104"/>
            <a:chExt cx="881466" cy="942174"/>
          </a:xfrm>
        </p:grpSpPr>
        <p:sp>
          <p:nvSpPr>
            <p:cNvPr id="13" name="Freeform 15"/>
            <p:cNvSpPr/>
            <p:nvPr/>
          </p:nvSpPr>
          <p:spPr bwMode="auto">
            <a:xfrm>
              <a:off x="1379905" y="894104"/>
              <a:ext cx="881466" cy="942174"/>
            </a:xfrm>
            <a:custGeom>
              <a:avLst/>
              <a:gdLst>
                <a:gd name="T0" fmla="*/ 128 w 256"/>
                <a:gd name="T1" fmla="*/ 0 h 294"/>
                <a:gd name="T2" fmla="*/ 0 w 256"/>
                <a:gd name="T3" fmla="*/ 74 h 294"/>
                <a:gd name="T4" fmla="*/ 0 w 256"/>
                <a:gd name="T5" fmla="*/ 220 h 294"/>
                <a:gd name="T6" fmla="*/ 128 w 256"/>
                <a:gd name="T7" fmla="*/ 294 h 294"/>
                <a:gd name="T8" fmla="*/ 256 w 256"/>
                <a:gd name="T9" fmla="*/ 220 h 294"/>
                <a:gd name="T10" fmla="*/ 256 w 256"/>
                <a:gd name="T11" fmla="*/ 74 h 294"/>
                <a:gd name="T12" fmla="*/ 128 w 256"/>
                <a:gd name="T13" fmla="*/ 0 h 294"/>
              </a:gdLst>
              <a:ahLst/>
              <a:cxnLst>
                <a:cxn ang="0">
                  <a:pos x="T0" y="T1"/>
                </a:cxn>
                <a:cxn ang="0">
                  <a:pos x="T2" y="T3"/>
                </a:cxn>
                <a:cxn ang="0">
                  <a:pos x="T4" y="T5"/>
                </a:cxn>
                <a:cxn ang="0">
                  <a:pos x="T6" y="T7"/>
                </a:cxn>
                <a:cxn ang="0">
                  <a:pos x="T8" y="T9"/>
                </a:cxn>
                <a:cxn ang="0">
                  <a:pos x="T10" y="T11"/>
                </a:cxn>
                <a:cxn ang="0">
                  <a:pos x="T12" y="T13"/>
                </a:cxn>
              </a:cxnLst>
              <a:rect l="0" t="0" r="r" b="b"/>
              <a:pathLst>
                <a:path w="256" h="294">
                  <a:moveTo>
                    <a:pt x="128" y="0"/>
                  </a:moveTo>
                  <a:lnTo>
                    <a:pt x="0" y="74"/>
                  </a:lnTo>
                  <a:lnTo>
                    <a:pt x="0" y="220"/>
                  </a:lnTo>
                  <a:lnTo>
                    <a:pt x="128" y="294"/>
                  </a:lnTo>
                  <a:lnTo>
                    <a:pt x="256" y="220"/>
                  </a:lnTo>
                  <a:lnTo>
                    <a:pt x="256" y="74"/>
                  </a:lnTo>
                  <a:lnTo>
                    <a:pt x="128" y="0"/>
                  </a:lnTo>
                  <a:close/>
                </a:path>
              </a:pathLst>
            </a:custGeom>
            <a:solidFill>
              <a:srgbClr val="56C0D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3" name="AutoShape 51"/>
            <p:cNvSpPr/>
            <p:nvPr/>
          </p:nvSpPr>
          <p:spPr bwMode="auto">
            <a:xfrm flipH="1">
              <a:off x="1648315" y="1198645"/>
              <a:ext cx="344646" cy="333092"/>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rgbClr val="FFFFFF"/>
            </a:solidFill>
            <a:ln>
              <a:noFill/>
            </a:ln>
            <a:effectLst/>
          </p:spPr>
          <p:txBody>
            <a:bodyPr lIns="16726" tIns="16726" rIns="16726" bIns="16726" anchor="ctr"/>
            <a:lstStyle/>
            <a:p>
              <a:pPr defTabSz="150495" eaLnBrk="1" fontAlgn="auto" hangingPunct="1">
                <a:spcBef>
                  <a:spcPts val="0"/>
                </a:spcBef>
                <a:spcAft>
                  <a:spcPts val="0"/>
                </a:spcAft>
                <a:defRPr/>
              </a:pPr>
              <a:endParaRPr lang="es-ES" sz="965">
                <a:solidFill>
                  <a:srgbClr val="44CEB9"/>
                </a:solidFill>
                <a:effectLst>
                  <a:outerShdw blurRad="38100" dist="38100" dir="2700000" algn="tl">
                    <a:srgbClr val="000000"/>
                  </a:outerShdw>
                </a:effectLst>
                <a:latin typeface="+mn-lt"/>
                <a:ea typeface="+mn-ea"/>
                <a:cs typeface="+mn-ea"/>
                <a:sym typeface="+mn-lt"/>
              </a:endParaRPr>
            </a:p>
          </p:txBody>
        </p:sp>
      </p:grpSp>
      <p:sp>
        <p:nvSpPr>
          <p:cNvPr id="25" name="文本框 24"/>
          <p:cNvSpPr txBox="1"/>
          <p:nvPr/>
        </p:nvSpPr>
        <p:spPr>
          <a:xfrm>
            <a:off x="2536825" y="1135063"/>
            <a:ext cx="2005013" cy="460375"/>
          </a:xfrm>
          <a:prstGeom prst="rect">
            <a:avLst/>
          </a:prstGeom>
          <a:noFill/>
        </p:spPr>
        <p:txBody>
          <a:bodyPr>
            <a:spAutoFit/>
          </a:bodyPr>
          <a:lstStyle/>
          <a:p>
            <a:pPr algn="ctr" defTabSz="1219200" eaLnBrk="1" fontAlgn="auto" hangingPunct="1">
              <a:spcBef>
                <a:spcPts val="0"/>
              </a:spcBef>
              <a:spcAft>
                <a:spcPts val="0"/>
              </a:spcAft>
              <a:defRPr/>
            </a:pPr>
            <a:r>
              <a:rPr lang="zh-CN" altLang="en-US" dirty="0">
                <a:solidFill>
                  <a:srgbClr val="784A4F"/>
                </a:solidFill>
                <a:latin typeface="+mn-lt"/>
                <a:ea typeface="+mn-ea"/>
                <a:cs typeface="+mn-ea"/>
                <a:sym typeface="+mn-lt"/>
              </a:rPr>
              <a:t>目录</a:t>
            </a:r>
            <a:endParaRPr lang="zh-CN" altLang="en-US" dirty="0">
              <a:solidFill>
                <a:srgbClr val="784A4F"/>
              </a:solidFill>
              <a:latin typeface="+mn-lt"/>
              <a:ea typeface="+mn-ea"/>
              <a:cs typeface="+mn-ea"/>
              <a:sym typeface="+mn-lt"/>
            </a:endParaRPr>
          </a:p>
        </p:txBody>
      </p:sp>
      <p:sp>
        <p:nvSpPr>
          <p:cNvPr id="26" name="文本框 25"/>
          <p:cNvSpPr txBox="1"/>
          <p:nvPr/>
        </p:nvSpPr>
        <p:spPr>
          <a:xfrm>
            <a:off x="2082800" y="4260850"/>
            <a:ext cx="2711450" cy="460375"/>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研究背景及意义</a:t>
            </a:r>
            <a:endParaRPr lang="zh-CN" altLang="en-US" b="1" spc="300" dirty="0">
              <a:solidFill>
                <a:srgbClr val="FFFFFF"/>
              </a:solidFill>
              <a:latin typeface="+mn-lt"/>
              <a:ea typeface="+mn-ea"/>
              <a:cs typeface="+mn-ea"/>
              <a:sym typeface="+mn-lt"/>
            </a:endParaRPr>
          </a:p>
        </p:txBody>
      </p:sp>
      <p:sp>
        <p:nvSpPr>
          <p:cNvPr id="27" name="文本框 26"/>
          <p:cNvSpPr txBox="1"/>
          <p:nvPr/>
        </p:nvSpPr>
        <p:spPr>
          <a:xfrm>
            <a:off x="2047875" y="5211763"/>
            <a:ext cx="2711450" cy="460375"/>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论文综述</a:t>
            </a:r>
            <a:endParaRPr lang="zh-CN" altLang="en-US" b="1" spc="300" dirty="0">
              <a:solidFill>
                <a:srgbClr val="FFFFFF"/>
              </a:solidFill>
              <a:latin typeface="+mn-lt"/>
              <a:ea typeface="+mn-ea"/>
              <a:cs typeface="+mn-ea"/>
              <a:sym typeface="+mn-lt"/>
            </a:endParaRPr>
          </a:p>
        </p:txBody>
      </p:sp>
      <p:sp>
        <p:nvSpPr>
          <p:cNvPr id="28" name="文本框 27"/>
          <p:cNvSpPr txBox="1"/>
          <p:nvPr/>
        </p:nvSpPr>
        <p:spPr>
          <a:xfrm>
            <a:off x="8166100" y="4260850"/>
            <a:ext cx="2709863" cy="460375"/>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研究过程及方法</a:t>
            </a:r>
            <a:endParaRPr lang="zh-CN" altLang="en-US" b="1" spc="300" dirty="0">
              <a:solidFill>
                <a:srgbClr val="FFFFFF"/>
              </a:solidFill>
              <a:latin typeface="+mn-lt"/>
              <a:ea typeface="+mn-ea"/>
              <a:cs typeface="+mn-ea"/>
              <a:sym typeface="+mn-lt"/>
            </a:endParaRPr>
          </a:p>
        </p:txBody>
      </p:sp>
      <p:sp>
        <p:nvSpPr>
          <p:cNvPr id="29" name="文本框 28"/>
          <p:cNvSpPr txBox="1"/>
          <p:nvPr/>
        </p:nvSpPr>
        <p:spPr>
          <a:xfrm>
            <a:off x="8166100" y="5211763"/>
            <a:ext cx="2709863" cy="460375"/>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研究结论</a:t>
            </a:r>
            <a:endParaRPr lang="zh-CN" altLang="en-US" b="1" spc="300" dirty="0">
              <a:solidFill>
                <a:srgbClr val="FFFFFF"/>
              </a:solidFill>
              <a:latin typeface="+mn-lt"/>
              <a:ea typeface="+mn-ea"/>
              <a:cs typeface="+mn-ea"/>
              <a:sym typeface="+mn-lt"/>
            </a:endParaRPr>
          </a:p>
        </p:txBody>
      </p:sp>
    </p:spTree>
  </p:cSld>
  <p:clrMapOvr>
    <a:masterClrMapping/>
  </p:clrMapOvr>
  <p:transition spd="slow" advTm="3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301"/>
          <p:cNvSpPr>
            <a:spLocks noChangeArrowheads="1"/>
          </p:cNvSpPr>
          <p:nvPr/>
        </p:nvSpPr>
        <p:spPr bwMode="auto">
          <a:xfrm>
            <a:off x="5056188" y="2760663"/>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defTabSz="1219200" eaLnBrk="1" fontAlgn="auto" hangingPunct="1">
              <a:spcBef>
                <a:spcPts val="0"/>
              </a:spcBef>
              <a:spcAft>
                <a:spcPts val="0"/>
              </a:spcAft>
              <a:defRPr/>
            </a:pPr>
            <a:endParaRPr lang="zh-CN" altLang="zh-CN" dirty="0">
              <a:latin typeface="+mn-lt"/>
              <a:ea typeface="+mn-ea"/>
              <a:cs typeface="+mn-ea"/>
              <a:sym typeface="+mn-lt"/>
            </a:endParaRPr>
          </a:p>
        </p:txBody>
      </p:sp>
      <p:sp>
        <p:nvSpPr>
          <p:cNvPr id="3"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fontAlgn="auto" hangingPunct="1">
              <a:spcBef>
                <a:spcPts val="0"/>
              </a:spcBef>
              <a:spcAft>
                <a:spcPts val="0"/>
              </a:spcAft>
              <a:defRPr/>
            </a:pPr>
            <a:r>
              <a:rPr lang="en-US" altLang="zh-CN" b="1">
                <a:solidFill>
                  <a:schemeClr val="bg1"/>
                </a:solidFill>
                <a:latin typeface="+mn-lt"/>
                <a:ea typeface="+mn-ea"/>
                <a:cs typeface="+mn-ea"/>
                <a:sym typeface="+mn-lt"/>
              </a:rPr>
              <a:t>0</a:t>
            </a:r>
            <a:r>
              <a:rPr lang="zh-CN" altLang="zh-CN" b="1">
                <a:solidFill>
                  <a:schemeClr val="bg1"/>
                </a:solidFill>
                <a:latin typeface="+mn-lt"/>
                <a:ea typeface="+mn-ea"/>
                <a:cs typeface="+mn-ea"/>
                <a:sym typeface="+mn-lt"/>
              </a:rPr>
              <a:t>2</a:t>
            </a:r>
            <a:endParaRPr lang="zh-CN" altLang="zh-CN" b="1">
              <a:solidFill>
                <a:schemeClr val="bg1"/>
              </a:solidFill>
              <a:latin typeface="+mn-lt"/>
              <a:ea typeface="+mn-ea"/>
              <a:cs typeface="+mn-ea"/>
              <a:sym typeface="+mn-lt"/>
            </a:endParaRPr>
          </a:p>
        </p:txBody>
      </p:sp>
      <p:grpSp>
        <p:nvGrpSpPr>
          <p:cNvPr id="49156" name="Group 1311"/>
          <p:cNvGrpSpPr/>
          <p:nvPr/>
        </p:nvGrpSpPr>
        <p:grpSpPr bwMode="auto">
          <a:xfrm>
            <a:off x="4260850" y="1862138"/>
            <a:ext cx="3686175" cy="3860800"/>
            <a:chOff x="0" y="0"/>
            <a:chExt cx="6699936" cy="7019889"/>
          </a:xfrm>
        </p:grpSpPr>
        <p:sp>
          <p:nvSpPr>
            <p:cNvPr id="5" name="Shape 1305"/>
            <p:cNvSpPr/>
            <p:nvPr/>
          </p:nvSpPr>
          <p:spPr>
            <a:xfrm>
              <a:off x="2746916" y="0"/>
              <a:ext cx="1220532"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sp>
          <p:nvSpPr>
            <p:cNvPr id="6" name="Shape 1306"/>
            <p:cNvSpPr/>
            <p:nvPr/>
          </p:nvSpPr>
          <p:spPr>
            <a:xfrm rot="7172730">
              <a:off x="5764841" y="5207196"/>
              <a:ext cx="1220975"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sp>
          <p:nvSpPr>
            <p:cNvPr id="7" name="Shape 1307"/>
            <p:cNvSpPr/>
            <p:nvPr/>
          </p:nvSpPr>
          <p:spPr>
            <a:xfrm rot="3600000">
              <a:off x="5759070" y="1749207"/>
              <a:ext cx="1220975"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sp>
          <p:nvSpPr>
            <p:cNvPr id="8"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sp>
          <p:nvSpPr>
            <p:cNvPr id="9"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sp>
          <p:nvSpPr>
            <p:cNvPr id="10" name="Shape 1310"/>
            <p:cNvSpPr/>
            <p:nvPr/>
          </p:nvSpPr>
          <p:spPr>
            <a:xfrm rot="14400000">
              <a:off x="-280109" y="5215858"/>
              <a:ext cx="1220977"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eaLnBrk="1" fontAlgn="auto" hangingPunct="1">
                <a:lnSpc>
                  <a:spcPct val="110000"/>
                </a:lnSpc>
                <a:spcBef>
                  <a:spcPts val="1500"/>
                </a:spcBef>
                <a:spcAft>
                  <a:spcPts val="0"/>
                </a:spcAft>
                <a:defRPr sz="2000">
                  <a:solidFill>
                    <a:srgbClr val="4C4C4C"/>
                  </a:solidFill>
                  <a:latin typeface="Helvetica Neue Light"/>
                  <a:ea typeface="Helvetica Neue Light"/>
                  <a:cs typeface="Helvetica Neue Light"/>
                  <a:sym typeface="Helvetica Neue Light"/>
                </a:defRPr>
              </a:pPr>
              <a:endParaRPr>
                <a:solidFill>
                  <a:schemeClr val="bg1"/>
                </a:solidFill>
                <a:latin typeface="Helvetica Neue Light"/>
                <a:ea typeface="Helvetica Neue Light"/>
                <a:cs typeface="+mn-ea"/>
                <a:sym typeface="+mn-lt"/>
              </a:endParaRPr>
            </a:p>
          </p:txBody>
        </p:sp>
      </p:grpSp>
      <p:sp>
        <p:nvSpPr>
          <p:cNvPr id="11" name="Shape 1312"/>
          <p:cNvSpPr/>
          <p:nvPr/>
        </p:nvSpPr>
        <p:spPr bwMode="auto">
          <a:xfrm>
            <a:off x="7535863" y="3305175"/>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eaLnBrk="1" fontAlgn="auto" hangingPunct="1">
              <a:spcBef>
                <a:spcPts val="0"/>
              </a:spcBef>
              <a:spcAft>
                <a:spcPts val="0"/>
              </a:spcAft>
              <a:defRPr/>
            </a:pPr>
            <a:r>
              <a:rPr lang="en-US" altLang="zh-CN" b="1">
                <a:solidFill>
                  <a:schemeClr val="bg1"/>
                </a:solidFill>
                <a:latin typeface="+mn-lt"/>
                <a:ea typeface="+mn-ea"/>
                <a:cs typeface="+mn-ea"/>
                <a:sym typeface="+mn-lt"/>
              </a:rPr>
              <a:t>0</a:t>
            </a:r>
            <a:r>
              <a:rPr lang="zh-CN" altLang="zh-CN" b="1">
                <a:solidFill>
                  <a:schemeClr val="bg1"/>
                </a:solidFill>
                <a:latin typeface="+mn-lt"/>
                <a:ea typeface="+mn-ea"/>
                <a:cs typeface="+mn-ea"/>
                <a:sym typeface="+mn-lt"/>
              </a:rPr>
              <a:t>3</a:t>
            </a:r>
            <a:endParaRPr lang="zh-CN" altLang="zh-CN" b="1">
              <a:solidFill>
                <a:schemeClr val="bg1"/>
              </a:solidFill>
              <a:latin typeface="+mn-lt"/>
              <a:ea typeface="+mn-ea"/>
              <a:cs typeface="+mn-ea"/>
              <a:sym typeface="+mn-lt"/>
            </a:endParaRPr>
          </a:p>
        </p:txBody>
      </p:sp>
      <p:sp>
        <p:nvSpPr>
          <p:cNvPr id="12" name="Shape 1315"/>
          <p:cNvSpPr/>
          <p:nvPr/>
        </p:nvSpPr>
        <p:spPr bwMode="auto">
          <a:xfrm>
            <a:off x="3721100" y="3305175"/>
            <a:ext cx="950913"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eaLnBrk="1" fontAlgn="auto" hangingPunct="1">
              <a:spcBef>
                <a:spcPts val="0"/>
              </a:spcBef>
              <a:spcAft>
                <a:spcPts val="0"/>
              </a:spcAft>
              <a:defRPr/>
            </a:pPr>
            <a:r>
              <a:rPr lang="en-US" altLang="zh-CN" b="1" dirty="0">
                <a:solidFill>
                  <a:schemeClr val="bg1"/>
                </a:solidFill>
                <a:latin typeface="+mn-lt"/>
                <a:ea typeface="+mn-ea"/>
                <a:cs typeface="+mn-ea"/>
                <a:sym typeface="+mn-lt"/>
              </a:rPr>
              <a:t>0</a:t>
            </a:r>
            <a:r>
              <a:rPr lang="zh-CN" altLang="zh-CN" b="1" dirty="0">
                <a:solidFill>
                  <a:schemeClr val="bg1"/>
                </a:solidFill>
                <a:latin typeface="+mn-lt"/>
                <a:ea typeface="+mn-ea"/>
                <a:cs typeface="+mn-ea"/>
                <a:sym typeface="+mn-lt"/>
              </a:rPr>
              <a:t>6</a:t>
            </a:r>
            <a:endParaRPr lang="zh-CN" altLang="zh-CN" b="1" dirty="0">
              <a:solidFill>
                <a:schemeClr val="bg1"/>
              </a:solidFill>
              <a:latin typeface="+mn-lt"/>
              <a:ea typeface="+mn-ea"/>
              <a:cs typeface="+mn-ea"/>
              <a:sym typeface="+mn-lt"/>
            </a:endParaRPr>
          </a:p>
        </p:txBody>
      </p:sp>
      <p:sp>
        <p:nvSpPr>
          <p:cNvPr id="13" name="Shape 1318"/>
          <p:cNvSpPr/>
          <p:nvPr/>
        </p:nvSpPr>
        <p:spPr bwMode="auto">
          <a:xfrm>
            <a:off x="4673600"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fontAlgn="auto" hangingPunct="1">
              <a:spcBef>
                <a:spcPts val="0"/>
              </a:spcBef>
              <a:spcAft>
                <a:spcPts val="0"/>
              </a:spcAft>
              <a:defRPr/>
            </a:pPr>
            <a:r>
              <a:rPr lang="en-US" altLang="zh-CN" b="1" dirty="0">
                <a:solidFill>
                  <a:schemeClr val="bg1"/>
                </a:solidFill>
                <a:latin typeface="+mn-lt"/>
                <a:ea typeface="+mn-ea"/>
                <a:cs typeface="+mn-ea"/>
                <a:sym typeface="+mn-lt"/>
              </a:rPr>
              <a:t>01</a:t>
            </a:r>
            <a:endParaRPr lang="zh-CN" altLang="zh-CN" b="1" dirty="0">
              <a:solidFill>
                <a:schemeClr val="bg1"/>
              </a:solidFill>
              <a:latin typeface="+mn-lt"/>
              <a:ea typeface="+mn-ea"/>
              <a:cs typeface="+mn-ea"/>
              <a:sym typeface="+mn-lt"/>
            </a:endParaRPr>
          </a:p>
        </p:txBody>
      </p:sp>
      <p:sp>
        <p:nvSpPr>
          <p:cNvPr id="14" name="Shape 1321"/>
          <p:cNvSpPr/>
          <p:nvPr/>
        </p:nvSpPr>
        <p:spPr bwMode="auto">
          <a:xfrm>
            <a:off x="4673600"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eaLnBrk="1" fontAlgn="auto" hangingPunct="1">
              <a:spcBef>
                <a:spcPts val="0"/>
              </a:spcBef>
              <a:spcAft>
                <a:spcPts val="0"/>
              </a:spcAft>
              <a:defRPr/>
            </a:pPr>
            <a:r>
              <a:rPr lang="en-US" altLang="zh-CN" b="1" dirty="0">
                <a:solidFill>
                  <a:schemeClr val="bg1"/>
                </a:solidFill>
                <a:latin typeface="+mn-lt"/>
                <a:ea typeface="+mn-ea"/>
                <a:cs typeface="+mn-ea"/>
                <a:sym typeface="+mn-lt"/>
              </a:rPr>
              <a:t>0</a:t>
            </a:r>
            <a:r>
              <a:rPr lang="zh-CN" altLang="zh-CN" b="1" dirty="0">
                <a:solidFill>
                  <a:schemeClr val="bg1"/>
                </a:solidFill>
                <a:latin typeface="+mn-lt"/>
                <a:ea typeface="+mn-ea"/>
                <a:cs typeface="+mn-ea"/>
                <a:sym typeface="+mn-lt"/>
              </a:rPr>
              <a:t>5</a:t>
            </a:r>
            <a:endParaRPr lang="zh-CN" altLang="zh-CN" b="1" dirty="0">
              <a:solidFill>
                <a:schemeClr val="bg1"/>
              </a:solidFill>
              <a:latin typeface="+mn-lt"/>
              <a:ea typeface="+mn-ea"/>
              <a:cs typeface="+mn-ea"/>
              <a:sym typeface="+mn-lt"/>
            </a:endParaRPr>
          </a:p>
        </p:txBody>
      </p:sp>
      <p:sp>
        <p:nvSpPr>
          <p:cNvPr id="15" name="Shape 1324"/>
          <p:cNvSpPr/>
          <p:nvPr/>
        </p:nvSpPr>
        <p:spPr bwMode="auto">
          <a:xfrm>
            <a:off x="6581775"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eaLnBrk="1" fontAlgn="auto" hangingPunct="1">
              <a:spcBef>
                <a:spcPts val="0"/>
              </a:spcBef>
              <a:spcAft>
                <a:spcPts val="0"/>
              </a:spcAft>
              <a:defRPr/>
            </a:pPr>
            <a:r>
              <a:rPr lang="en-US" altLang="zh-CN" b="1">
                <a:solidFill>
                  <a:schemeClr val="bg1"/>
                </a:solidFill>
                <a:latin typeface="+mn-lt"/>
                <a:ea typeface="+mn-ea"/>
                <a:cs typeface="+mn-ea"/>
                <a:sym typeface="+mn-lt"/>
              </a:rPr>
              <a:t>0</a:t>
            </a:r>
            <a:r>
              <a:rPr lang="zh-CN" altLang="zh-CN" b="1">
                <a:solidFill>
                  <a:schemeClr val="bg1"/>
                </a:solidFill>
                <a:latin typeface="+mn-lt"/>
                <a:ea typeface="+mn-ea"/>
                <a:cs typeface="+mn-ea"/>
                <a:sym typeface="+mn-lt"/>
              </a:rPr>
              <a:t>4</a:t>
            </a:r>
            <a:endParaRPr lang="zh-CN" altLang="zh-CN" b="1">
              <a:solidFill>
                <a:schemeClr val="bg1"/>
              </a:solidFill>
              <a:latin typeface="+mn-lt"/>
              <a:ea typeface="+mn-ea"/>
              <a:cs typeface="+mn-ea"/>
              <a:sym typeface="+mn-lt"/>
            </a:endParaRPr>
          </a:p>
        </p:txBody>
      </p:sp>
      <p:sp>
        <p:nvSpPr>
          <p:cNvPr id="16" name="Subtitle 2"/>
          <p:cNvSpPr txBox="1"/>
          <p:nvPr/>
        </p:nvSpPr>
        <p:spPr bwMode="auto">
          <a:xfrm>
            <a:off x="7708900" y="2001838"/>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1219200" eaLnBrk="1" fontAlgn="auto" hangingPunct="1">
              <a:lnSpc>
                <a:spcPts val="1700"/>
              </a:lnSpc>
              <a:spcBef>
                <a:spcPts val="0"/>
              </a:spcBef>
              <a:spcAft>
                <a:spcPts val="0"/>
              </a:spcAft>
              <a:defRPr/>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a:solidFill>
                <a:schemeClr val="tx1">
                  <a:lumMod val="85000"/>
                  <a:lumOff val="15000"/>
                </a:schemeClr>
              </a:solidFill>
              <a:latin typeface="+mn-lt"/>
              <a:ea typeface="+mn-ea"/>
              <a:cs typeface="+mn-ea"/>
              <a:sym typeface="+mn-lt"/>
            </a:endParaRPr>
          </a:p>
        </p:txBody>
      </p:sp>
      <p:sp>
        <p:nvSpPr>
          <p:cNvPr id="17" name="TextBox 46"/>
          <p:cNvSpPr txBox="1">
            <a:spLocks noChangeArrowheads="1"/>
          </p:cNvSpPr>
          <p:nvPr/>
        </p:nvSpPr>
        <p:spPr bwMode="auto">
          <a:xfrm>
            <a:off x="7713663" y="1665288"/>
            <a:ext cx="23304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lnSpc>
                <a:spcPct val="110000"/>
              </a:lnSpc>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单击此处编辑</a:t>
            </a:r>
            <a:endParaRPr lang="zh-CN" altLang="en-US" sz="1600" b="1" dirty="0">
              <a:solidFill>
                <a:schemeClr val="tx1">
                  <a:lumMod val="85000"/>
                  <a:lumOff val="15000"/>
                </a:schemeClr>
              </a:solidFill>
              <a:latin typeface="+mn-lt"/>
              <a:ea typeface="+mn-ea"/>
              <a:cs typeface="+mn-ea"/>
              <a:sym typeface="+mn-lt"/>
            </a:endParaRPr>
          </a:p>
        </p:txBody>
      </p:sp>
      <p:sp>
        <p:nvSpPr>
          <p:cNvPr id="18" name="Subtitle 2"/>
          <p:cNvSpPr txBox="1"/>
          <p:nvPr/>
        </p:nvSpPr>
        <p:spPr bwMode="auto">
          <a:xfrm>
            <a:off x="8599488" y="3671888"/>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1219200" eaLnBrk="1" fontAlgn="auto" hangingPunct="1">
              <a:lnSpc>
                <a:spcPts val="1700"/>
              </a:lnSpc>
              <a:spcBef>
                <a:spcPts val="0"/>
              </a:spcBef>
              <a:spcAft>
                <a:spcPts val="0"/>
              </a:spcAft>
              <a:defRPr/>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a:solidFill>
                <a:schemeClr val="tx1">
                  <a:lumMod val="85000"/>
                  <a:lumOff val="15000"/>
                </a:schemeClr>
              </a:solidFill>
              <a:latin typeface="+mn-lt"/>
              <a:ea typeface="+mn-ea"/>
              <a:cs typeface="+mn-ea"/>
              <a:sym typeface="+mn-lt"/>
            </a:endParaRPr>
          </a:p>
        </p:txBody>
      </p:sp>
      <p:sp>
        <p:nvSpPr>
          <p:cNvPr id="19" name="TextBox 46"/>
          <p:cNvSpPr txBox="1">
            <a:spLocks noChangeArrowheads="1"/>
          </p:cNvSpPr>
          <p:nvPr/>
        </p:nvSpPr>
        <p:spPr bwMode="auto">
          <a:xfrm>
            <a:off x="8604250" y="3335338"/>
            <a:ext cx="23304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lnSpc>
                <a:spcPct val="110000"/>
              </a:lnSpc>
              <a:spcBef>
                <a:spcPts val="0"/>
              </a:spcBef>
              <a:spcAft>
                <a:spcPts val="0"/>
              </a:spcAft>
              <a:defRPr/>
            </a:pPr>
            <a:r>
              <a:rPr lang="zh-CN" altLang="en-US" sz="1600" b="1">
                <a:solidFill>
                  <a:schemeClr val="tx1">
                    <a:lumMod val="85000"/>
                    <a:lumOff val="15000"/>
                  </a:schemeClr>
                </a:solidFill>
                <a:latin typeface="+mn-lt"/>
                <a:ea typeface="+mn-ea"/>
                <a:cs typeface="+mn-ea"/>
                <a:sym typeface="+mn-lt"/>
              </a:rPr>
              <a:t>单击此处编辑</a:t>
            </a:r>
            <a:endParaRPr lang="zh-CN" altLang="en-US" sz="1600" b="1">
              <a:solidFill>
                <a:schemeClr val="tx1">
                  <a:lumMod val="85000"/>
                  <a:lumOff val="15000"/>
                </a:schemeClr>
              </a:solidFill>
              <a:latin typeface="+mn-lt"/>
              <a:ea typeface="+mn-ea"/>
              <a:cs typeface="+mn-ea"/>
              <a:sym typeface="+mn-lt"/>
            </a:endParaRPr>
          </a:p>
        </p:txBody>
      </p:sp>
      <p:sp>
        <p:nvSpPr>
          <p:cNvPr id="20" name="Subtitle 2"/>
          <p:cNvSpPr txBox="1"/>
          <p:nvPr/>
        </p:nvSpPr>
        <p:spPr bwMode="auto">
          <a:xfrm>
            <a:off x="7680325" y="5427663"/>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just" defTabSz="1219200" eaLnBrk="1" fontAlgn="auto" hangingPunct="1">
              <a:lnSpc>
                <a:spcPts val="1700"/>
              </a:lnSpc>
              <a:spcBef>
                <a:spcPts val="0"/>
              </a:spcBef>
              <a:spcAft>
                <a:spcPts val="0"/>
              </a:spcAft>
              <a:defRPr/>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a:solidFill>
                <a:schemeClr val="tx1">
                  <a:lumMod val="85000"/>
                  <a:lumOff val="15000"/>
                </a:schemeClr>
              </a:solidFill>
              <a:latin typeface="+mn-lt"/>
              <a:ea typeface="+mn-ea"/>
              <a:cs typeface="+mn-ea"/>
              <a:sym typeface="+mn-lt"/>
            </a:endParaRPr>
          </a:p>
        </p:txBody>
      </p:sp>
      <p:sp>
        <p:nvSpPr>
          <p:cNvPr id="21" name="TextBox 46"/>
          <p:cNvSpPr txBox="1">
            <a:spLocks noChangeArrowheads="1"/>
          </p:cNvSpPr>
          <p:nvPr/>
        </p:nvSpPr>
        <p:spPr bwMode="auto">
          <a:xfrm>
            <a:off x="7685088" y="5091113"/>
            <a:ext cx="23304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1219200" eaLnBrk="1" fontAlgn="auto" hangingPunct="1">
              <a:lnSpc>
                <a:spcPct val="110000"/>
              </a:lnSpc>
              <a:spcBef>
                <a:spcPts val="0"/>
              </a:spcBef>
              <a:spcAft>
                <a:spcPts val="0"/>
              </a:spcAft>
              <a:defRPr/>
            </a:pPr>
            <a:r>
              <a:rPr lang="zh-CN" altLang="en-US" sz="1600" b="1">
                <a:solidFill>
                  <a:schemeClr val="tx1">
                    <a:lumMod val="85000"/>
                    <a:lumOff val="15000"/>
                  </a:schemeClr>
                </a:solidFill>
                <a:latin typeface="+mn-lt"/>
                <a:ea typeface="+mn-ea"/>
                <a:cs typeface="+mn-ea"/>
                <a:sym typeface="+mn-lt"/>
              </a:rPr>
              <a:t>单击此处编辑</a:t>
            </a:r>
            <a:endParaRPr lang="zh-CN" altLang="en-US" sz="1600" b="1">
              <a:solidFill>
                <a:schemeClr val="tx1">
                  <a:lumMod val="85000"/>
                  <a:lumOff val="15000"/>
                </a:schemeClr>
              </a:solidFill>
              <a:latin typeface="+mn-lt"/>
              <a:ea typeface="+mn-ea"/>
              <a:cs typeface="+mn-ea"/>
              <a:sym typeface="+mn-lt"/>
            </a:endParaRPr>
          </a:p>
        </p:txBody>
      </p:sp>
      <p:sp>
        <p:nvSpPr>
          <p:cNvPr id="22" name="Subtitle 2"/>
          <p:cNvSpPr txBox="1"/>
          <p:nvPr/>
        </p:nvSpPr>
        <p:spPr bwMode="auto">
          <a:xfrm>
            <a:off x="1365250"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ts val="1700"/>
              </a:lnSpc>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dirty="0">
              <a:solidFill>
                <a:schemeClr val="tx1">
                  <a:lumMod val="85000"/>
                  <a:lumOff val="15000"/>
                </a:schemeClr>
              </a:solidFill>
              <a:latin typeface="+mn-lt"/>
              <a:ea typeface="+mn-ea"/>
              <a:cs typeface="+mn-ea"/>
              <a:sym typeface="+mn-lt"/>
            </a:endParaRPr>
          </a:p>
        </p:txBody>
      </p:sp>
      <p:sp>
        <p:nvSpPr>
          <p:cNvPr id="23" name="TextBox 46"/>
          <p:cNvSpPr txBox="1">
            <a:spLocks noChangeArrowheads="1"/>
          </p:cNvSpPr>
          <p:nvPr/>
        </p:nvSpPr>
        <p:spPr bwMode="auto">
          <a:xfrm>
            <a:off x="2151063" y="1555750"/>
            <a:ext cx="233045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ct val="110000"/>
              </a:lnSpc>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单击此处编辑</a:t>
            </a:r>
            <a:endParaRPr lang="zh-CN" altLang="en-US" sz="1600" b="1" dirty="0">
              <a:solidFill>
                <a:schemeClr val="tx1">
                  <a:lumMod val="85000"/>
                  <a:lumOff val="15000"/>
                </a:schemeClr>
              </a:solidFill>
              <a:latin typeface="+mn-lt"/>
              <a:ea typeface="+mn-ea"/>
              <a:cs typeface="+mn-ea"/>
              <a:sym typeface="+mn-lt"/>
            </a:endParaRPr>
          </a:p>
        </p:txBody>
      </p:sp>
      <p:sp>
        <p:nvSpPr>
          <p:cNvPr id="24" name="Subtitle 2"/>
          <p:cNvSpPr txBox="1"/>
          <p:nvPr/>
        </p:nvSpPr>
        <p:spPr bwMode="auto">
          <a:xfrm>
            <a:off x="463550" y="3732213"/>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ts val="1700"/>
              </a:lnSpc>
              <a:spcBef>
                <a:spcPts val="0"/>
              </a:spcBef>
              <a:spcAft>
                <a:spcPts val="0"/>
              </a:spcAft>
              <a:defRPr/>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a:solidFill>
                <a:schemeClr val="tx1">
                  <a:lumMod val="85000"/>
                  <a:lumOff val="15000"/>
                </a:schemeClr>
              </a:solidFill>
              <a:latin typeface="+mn-lt"/>
              <a:ea typeface="+mn-ea"/>
              <a:cs typeface="+mn-ea"/>
              <a:sym typeface="+mn-lt"/>
            </a:endParaRPr>
          </a:p>
        </p:txBody>
      </p:sp>
      <p:sp>
        <p:nvSpPr>
          <p:cNvPr id="25" name="TextBox 46"/>
          <p:cNvSpPr txBox="1">
            <a:spLocks noChangeArrowheads="1"/>
          </p:cNvSpPr>
          <p:nvPr/>
        </p:nvSpPr>
        <p:spPr bwMode="auto">
          <a:xfrm>
            <a:off x="1249363" y="3395663"/>
            <a:ext cx="23304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ct val="110000"/>
              </a:lnSpc>
              <a:spcBef>
                <a:spcPts val="0"/>
              </a:spcBef>
              <a:spcAft>
                <a:spcPts val="0"/>
              </a:spcAft>
              <a:defRPr/>
            </a:pPr>
            <a:r>
              <a:rPr lang="zh-CN" altLang="en-US" sz="1600" b="1">
                <a:solidFill>
                  <a:schemeClr val="tx1">
                    <a:lumMod val="85000"/>
                    <a:lumOff val="15000"/>
                  </a:schemeClr>
                </a:solidFill>
                <a:latin typeface="+mn-lt"/>
                <a:ea typeface="+mn-ea"/>
                <a:cs typeface="+mn-ea"/>
                <a:sym typeface="+mn-lt"/>
              </a:rPr>
              <a:t>单击此处编辑</a:t>
            </a:r>
            <a:endParaRPr lang="zh-CN" altLang="en-US" sz="1600" b="1">
              <a:solidFill>
                <a:schemeClr val="tx1">
                  <a:lumMod val="85000"/>
                  <a:lumOff val="15000"/>
                </a:schemeClr>
              </a:solidFill>
              <a:latin typeface="+mn-lt"/>
              <a:ea typeface="+mn-ea"/>
              <a:cs typeface="+mn-ea"/>
              <a:sym typeface="+mn-lt"/>
            </a:endParaRPr>
          </a:p>
        </p:txBody>
      </p:sp>
      <p:sp>
        <p:nvSpPr>
          <p:cNvPr id="26" name="Subtitle 2"/>
          <p:cNvSpPr txBox="1"/>
          <p:nvPr/>
        </p:nvSpPr>
        <p:spPr bwMode="auto">
          <a:xfrm>
            <a:off x="1365250" y="5427663"/>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ts val="1700"/>
              </a:lnSpc>
              <a:spcBef>
                <a:spcPts val="0"/>
              </a:spcBef>
              <a:spcAft>
                <a:spcPts val="0"/>
              </a:spcAft>
              <a:defRPr/>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endParaRPr lang="zh-CN" altLang="en-US" sz="1400">
              <a:solidFill>
                <a:schemeClr val="tx1">
                  <a:lumMod val="85000"/>
                  <a:lumOff val="15000"/>
                </a:schemeClr>
              </a:solidFill>
              <a:latin typeface="+mn-lt"/>
              <a:ea typeface="+mn-ea"/>
              <a:cs typeface="+mn-ea"/>
              <a:sym typeface="+mn-lt"/>
            </a:endParaRPr>
          </a:p>
        </p:txBody>
      </p:sp>
      <p:sp>
        <p:nvSpPr>
          <p:cNvPr id="27" name="TextBox 46"/>
          <p:cNvSpPr txBox="1">
            <a:spLocks noChangeArrowheads="1"/>
          </p:cNvSpPr>
          <p:nvPr/>
        </p:nvSpPr>
        <p:spPr bwMode="auto">
          <a:xfrm>
            <a:off x="2151063" y="5091113"/>
            <a:ext cx="23304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r" defTabSz="1219200" eaLnBrk="1" fontAlgn="auto" hangingPunct="1">
              <a:lnSpc>
                <a:spcPct val="110000"/>
              </a:lnSpc>
              <a:spcBef>
                <a:spcPts val="0"/>
              </a:spcBef>
              <a:spcAft>
                <a:spcPts val="0"/>
              </a:spcAft>
              <a:defRPr/>
            </a:pPr>
            <a:r>
              <a:rPr lang="zh-CN" altLang="en-US" sz="1600" b="1">
                <a:solidFill>
                  <a:schemeClr val="tx1">
                    <a:lumMod val="85000"/>
                    <a:lumOff val="15000"/>
                  </a:schemeClr>
                </a:solidFill>
                <a:latin typeface="+mn-lt"/>
                <a:ea typeface="+mn-ea"/>
                <a:cs typeface="+mn-ea"/>
                <a:sym typeface="+mn-lt"/>
              </a:rPr>
              <a:t>单击此处编辑</a:t>
            </a:r>
            <a:endParaRPr lang="zh-CN" altLang="en-US" sz="1600" b="1">
              <a:solidFill>
                <a:schemeClr val="tx1">
                  <a:lumMod val="85000"/>
                  <a:lumOff val="15000"/>
                </a:schemeClr>
              </a:solidFill>
              <a:latin typeface="+mn-lt"/>
              <a:ea typeface="+mn-ea"/>
              <a:cs typeface="+mn-ea"/>
              <a:sym typeface="+mn-lt"/>
            </a:endParaRPr>
          </a:p>
        </p:txBody>
      </p:sp>
      <p:sp>
        <p:nvSpPr>
          <p:cNvPr id="28" name="文本框 27"/>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三、研究过程及方法</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02" name="组合 9"/>
          <p:cNvGrpSpPr/>
          <p:nvPr/>
        </p:nvGrpSpPr>
        <p:grpSpPr bwMode="auto">
          <a:xfrm>
            <a:off x="-404813" y="0"/>
            <a:ext cx="12871451" cy="323850"/>
            <a:chOff x="-405114" y="-1"/>
            <a:chExt cx="12871048" cy="324092"/>
          </a:xfrm>
        </p:grpSpPr>
        <p:sp>
          <p:nvSpPr>
            <p:cNvPr id="6" name="平行四边形 5"/>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平行四边形 6"/>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平行四边形 7"/>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9" name="平行四边形 8"/>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51203" name="组合 16"/>
          <p:cNvGrpSpPr/>
          <p:nvPr/>
        </p:nvGrpSpPr>
        <p:grpSpPr bwMode="auto">
          <a:xfrm>
            <a:off x="-404813" y="6545263"/>
            <a:ext cx="12871451" cy="323850"/>
            <a:chOff x="-405114" y="-1"/>
            <a:chExt cx="12871048" cy="324092"/>
          </a:xfrm>
        </p:grpSpPr>
        <p:sp>
          <p:nvSpPr>
            <p:cNvPr id="18" name="平行四边形 17"/>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9" name="平行四边形 18"/>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0" name="平行四边形 19"/>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1" name="平行四边形 20"/>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sp>
        <p:nvSpPr>
          <p:cNvPr id="22" name="平行四边形 21"/>
          <p:cNvSpPr/>
          <p:nvPr/>
        </p:nvSpPr>
        <p:spPr>
          <a:xfrm>
            <a:off x="-323850" y="2767013"/>
            <a:ext cx="5316538" cy="1323975"/>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3" name="六边形 22"/>
          <p:cNvSpPr/>
          <p:nvPr/>
        </p:nvSpPr>
        <p:spPr>
          <a:xfrm rot="5400000">
            <a:off x="711201" y="3087687"/>
            <a:ext cx="793750" cy="682625"/>
          </a:xfrm>
          <a:prstGeom prst="hexag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dirty="0">
              <a:cs typeface="+mn-ea"/>
              <a:sym typeface="+mn-lt"/>
            </a:endParaRPr>
          </a:p>
        </p:txBody>
      </p:sp>
      <p:sp>
        <p:nvSpPr>
          <p:cNvPr id="24" name="文本框 23"/>
          <p:cNvSpPr txBox="1"/>
          <p:nvPr/>
        </p:nvSpPr>
        <p:spPr>
          <a:xfrm>
            <a:off x="882650" y="3167063"/>
            <a:ext cx="450850" cy="523875"/>
          </a:xfrm>
          <a:prstGeom prst="rect">
            <a:avLst/>
          </a:prstGeom>
          <a:noFill/>
        </p:spPr>
        <p:txBody>
          <a:bodyPr>
            <a:spAutoFit/>
          </a:bodyPr>
          <a:lstStyle/>
          <a:p>
            <a:pPr algn="ctr" defTabSz="1219200" eaLnBrk="1" fontAlgn="auto" hangingPunct="1">
              <a:spcBef>
                <a:spcPts val="0"/>
              </a:spcBef>
              <a:spcAft>
                <a:spcPts val="0"/>
              </a:spcAft>
              <a:defRPr/>
            </a:pPr>
            <a:r>
              <a:rPr lang="en-US" altLang="zh-CN" sz="2800" b="1" dirty="0">
                <a:solidFill>
                  <a:srgbClr val="E2534F"/>
                </a:solidFill>
                <a:latin typeface="+mn-lt"/>
                <a:ea typeface="+mn-ea"/>
                <a:cs typeface="+mn-ea"/>
                <a:sym typeface="+mn-lt"/>
              </a:rPr>
              <a:t>4</a:t>
            </a:r>
            <a:endParaRPr lang="zh-CN" altLang="en-US" sz="2800" b="1" dirty="0">
              <a:solidFill>
                <a:srgbClr val="E2534F"/>
              </a:solidFill>
              <a:latin typeface="+mn-lt"/>
              <a:ea typeface="+mn-ea"/>
              <a:cs typeface="+mn-ea"/>
              <a:sym typeface="+mn-lt"/>
            </a:endParaRPr>
          </a:p>
        </p:txBody>
      </p:sp>
      <p:sp>
        <p:nvSpPr>
          <p:cNvPr id="25" name="文本框 24"/>
          <p:cNvSpPr txBox="1"/>
          <p:nvPr/>
        </p:nvSpPr>
        <p:spPr>
          <a:xfrm>
            <a:off x="1711325" y="3203575"/>
            <a:ext cx="2709863" cy="461963"/>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研究结论</a:t>
            </a:r>
            <a:endParaRPr lang="zh-CN" altLang="en-US" b="1" spc="300" dirty="0">
              <a:solidFill>
                <a:srgbClr val="FFFFFF"/>
              </a:solidFill>
              <a:latin typeface="+mn-lt"/>
              <a:ea typeface="+mn-ea"/>
              <a:cs typeface="+mn-ea"/>
              <a:sym typeface="+mn-lt"/>
            </a:endParaRPr>
          </a:p>
        </p:txBody>
      </p:sp>
      <p:cxnSp>
        <p:nvCxnSpPr>
          <p:cNvPr id="28" name="直接连接符 27"/>
          <p:cNvCxnSpPr/>
          <p:nvPr/>
        </p:nvCxnSpPr>
        <p:spPr>
          <a:xfrm flipH="1">
            <a:off x="6107113" y="2767013"/>
            <a:ext cx="315912" cy="1311275"/>
          </a:xfrm>
          <a:prstGeom prst="line">
            <a:avLst/>
          </a:prstGeom>
          <a:ln w="57150">
            <a:solidFill>
              <a:srgbClr val="784A4F"/>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07275" y="3041650"/>
            <a:ext cx="3681413" cy="774700"/>
          </a:xfrm>
          <a:prstGeom prst="rect">
            <a:avLst/>
          </a:prstGeom>
          <a:solidFill>
            <a:srgbClr val="FFFFFF"/>
          </a:solid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784A4F"/>
                </a:solidFill>
                <a:latin typeface="+mn-lt"/>
                <a:ea typeface="+mn-ea"/>
                <a:cs typeface="+mn-ea"/>
                <a:sym typeface="+mn-lt"/>
              </a:rPr>
              <a:t>单击此处编辑您要的内容，建议您在展示时采用微软雅黑字体，本模版所有图形线条及其相应素材均可自由编辑、改色、替换。</a:t>
            </a:r>
            <a:endParaRPr lang="en-US" altLang="zh-CN" sz="1400" dirty="0">
              <a:solidFill>
                <a:srgbClr val="784A4F"/>
              </a:solidFill>
              <a:latin typeface="+mn-lt"/>
              <a:ea typeface="+mn-ea"/>
              <a:cs typeface="+mn-ea"/>
              <a:sym typeface="+mn-lt"/>
            </a:endParaRPr>
          </a:p>
        </p:txBody>
      </p:sp>
    </p:spTree>
  </p:cSld>
  <p:clrMapOvr>
    <a:masterClrMapping/>
  </p:clrMapOvr>
  <p:transition spd="slow"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bwMode="auto">
          <a:xfrm>
            <a:off x="1136650" y="2206625"/>
            <a:ext cx="2005013" cy="1898650"/>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3" name="AutoShape 9"/>
          <p:cNvSpPr/>
          <p:nvPr/>
        </p:nvSpPr>
        <p:spPr bwMode="auto">
          <a:xfrm>
            <a:off x="2216150" y="2522538"/>
            <a:ext cx="2854325" cy="1585912"/>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4" name="AutoShape 10"/>
          <p:cNvSpPr/>
          <p:nvPr/>
        </p:nvSpPr>
        <p:spPr bwMode="auto">
          <a:xfrm>
            <a:off x="4200525" y="3011488"/>
            <a:ext cx="2206625" cy="1093787"/>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5" name="AutoShape 11"/>
          <p:cNvSpPr/>
          <p:nvPr/>
        </p:nvSpPr>
        <p:spPr bwMode="auto">
          <a:xfrm>
            <a:off x="5635625" y="1901825"/>
            <a:ext cx="2166938" cy="2201863"/>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6" name="AutoShape 12"/>
          <p:cNvSpPr/>
          <p:nvPr/>
        </p:nvSpPr>
        <p:spPr bwMode="auto">
          <a:xfrm>
            <a:off x="7083425" y="2522538"/>
            <a:ext cx="2355850" cy="1585912"/>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7" name="AutoShape 17"/>
          <p:cNvSpPr/>
          <p:nvPr/>
        </p:nvSpPr>
        <p:spPr bwMode="auto">
          <a:xfrm>
            <a:off x="8515350" y="2208213"/>
            <a:ext cx="2525713" cy="1900237"/>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defTabSz="1219200" eaLnBrk="1" fontAlgn="auto" hangingPunct="1">
              <a:spcBef>
                <a:spcPts val="0"/>
              </a:spcBef>
              <a:spcAft>
                <a:spcPts val="0"/>
              </a:spcAft>
              <a:defRPr/>
            </a:pPr>
            <a:endParaRPr lang="es-ES" sz="900">
              <a:solidFill>
                <a:schemeClr val="bg1"/>
              </a:solidFill>
              <a:latin typeface="+mn-lt"/>
              <a:ea typeface="+mn-ea"/>
              <a:cs typeface="+mn-ea"/>
              <a:sym typeface="+mn-lt"/>
            </a:endParaRPr>
          </a:p>
        </p:txBody>
      </p:sp>
      <p:sp>
        <p:nvSpPr>
          <p:cNvPr id="8" name="Title 20"/>
          <p:cNvSpPr txBox="1"/>
          <p:nvPr/>
        </p:nvSpPr>
        <p:spPr>
          <a:xfrm>
            <a:off x="1779588" y="1535113"/>
            <a:ext cx="766762" cy="601662"/>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lumMod val="85000"/>
                    <a:lumOff val="15000"/>
                  </a:schemeClr>
                </a:solidFill>
                <a:latin typeface="+mn-lt"/>
                <a:ea typeface="+mn-ea"/>
                <a:cs typeface="+mn-ea"/>
                <a:sym typeface="+mn-lt"/>
              </a:rPr>
              <a:t>80%</a:t>
            </a:r>
            <a:endParaRPr lang="en-US" sz="2000" dirty="0">
              <a:solidFill>
                <a:schemeClr val="tx1">
                  <a:lumMod val="85000"/>
                  <a:lumOff val="15000"/>
                </a:schemeClr>
              </a:solidFill>
              <a:latin typeface="+mn-lt"/>
              <a:ea typeface="+mn-ea"/>
              <a:cs typeface="+mn-ea"/>
              <a:sym typeface="+mn-lt"/>
            </a:endParaRPr>
          </a:p>
        </p:txBody>
      </p:sp>
      <p:sp>
        <p:nvSpPr>
          <p:cNvPr id="9" name="Title 20"/>
          <p:cNvSpPr txBox="1"/>
          <p:nvPr/>
        </p:nvSpPr>
        <p:spPr>
          <a:xfrm>
            <a:off x="3292475" y="1901825"/>
            <a:ext cx="766763" cy="600075"/>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lumMod val="85000"/>
                    <a:lumOff val="15000"/>
                  </a:schemeClr>
                </a:solidFill>
                <a:latin typeface="+mn-lt"/>
                <a:ea typeface="+mn-ea"/>
                <a:cs typeface="+mn-ea"/>
                <a:sym typeface="+mn-lt"/>
              </a:rPr>
              <a:t>60%</a:t>
            </a:r>
            <a:endParaRPr lang="en-US" sz="2000" dirty="0">
              <a:solidFill>
                <a:schemeClr val="tx1">
                  <a:lumMod val="85000"/>
                  <a:lumOff val="15000"/>
                </a:schemeClr>
              </a:solidFill>
              <a:latin typeface="+mn-lt"/>
              <a:ea typeface="+mn-ea"/>
              <a:cs typeface="+mn-ea"/>
              <a:sym typeface="+mn-lt"/>
            </a:endParaRPr>
          </a:p>
        </p:txBody>
      </p:sp>
      <p:sp>
        <p:nvSpPr>
          <p:cNvPr id="10" name="Title 20"/>
          <p:cNvSpPr txBox="1"/>
          <p:nvPr/>
        </p:nvSpPr>
        <p:spPr>
          <a:xfrm>
            <a:off x="4976813" y="2438400"/>
            <a:ext cx="766762" cy="601663"/>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solidFill>
                <a:latin typeface="+mn-lt"/>
                <a:ea typeface="+mn-ea"/>
                <a:cs typeface="+mn-ea"/>
                <a:sym typeface="+mn-lt"/>
              </a:rPr>
              <a:t>21%</a:t>
            </a:r>
            <a:endParaRPr lang="en-US" sz="2000" dirty="0">
              <a:solidFill>
                <a:schemeClr val="tx1"/>
              </a:solidFill>
              <a:latin typeface="+mn-lt"/>
              <a:ea typeface="+mn-ea"/>
              <a:cs typeface="+mn-ea"/>
              <a:sym typeface="+mn-lt"/>
            </a:endParaRPr>
          </a:p>
        </p:txBody>
      </p:sp>
      <p:sp>
        <p:nvSpPr>
          <p:cNvPr id="11" name="Title 20"/>
          <p:cNvSpPr txBox="1"/>
          <p:nvPr/>
        </p:nvSpPr>
        <p:spPr>
          <a:xfrm>
            <a:off x="6407150" y="1300163"/>
            <a:ext cx="765175" cy="601662"/>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lumMod val="85000"/>
                    <a:lumOff val="15000"/>
                  </a:schemeClr>
                </a:solidFill>
                <a:latin typeface="+mn-lt"/>
                <a:ea typeface="+mn-ea"/>
                <a:cs typeface="+mn-ea"/>
                <a:sym typeface="+mn-lt"/>
              </a:rPr>
              <a:t>95%</a:t>
            </a:r>
            <a:endParaRPr lang="en-US" sz="2000" dirty="0">
              <a:solidFill>
                <a:schemeClr val="tx1">
                  <a:lumMod val="85000"/>
                  <a:lumOff val="15000"/>
                </a:schemeClr>
              </a:solidFill>
              <a:latin typeface="+mn-lt"/>
              <a:ea typeface="+mn-ea"/>
              <a:cs typeface="+mn-ea"/>
              <a:sym typeface="+mn-lt"/>
            </a:endParaRPr>
          </a:p>
        </p:txBody>
      </p:sp>
      <p:sp>
        <p:nvSpPr>
          <p:cNvPr id="12" name="Title 20"/>
          <p:cNvSpPr txBox="1"/>
          <p:nvPr/>
        </p:nvSpPr>
        <p:spPr>
          <a:xfrm>
            <a:off x="7918450" y="1925638"/>
            <a:ext cx="766763" cy="601662"/>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lumMod val="85000"/>
                    <a:lumOff val="15000"/>
                  </a:schemeClr>
                </a:solidFill>
                <a:latin typeface="+mn-lt"/>
                <a:ea typeface="+mn-ea"/>
                <a:cs typeface="+mn-ea"/>
                <a:sym typeface="+mn-lt"/>
              </a:rPr>
              <a:t>50%</a:t>
            </a:r>
            <a:endParaRPr lang="en-US" sz="2000" dirty="0">
              <a:solidFill>
                <a:schemeClr val="tx1">
                  <a:lumMod val="85000"/>
                  <a:lumOff val="15000"/>
                </a:schemeClr>
              </a:solidFill>
              <a:latin typeface="+mn-lt"/>
              <a:ea typeface="+mn-ea"/>
              <a:cs typeface="+mn-ea"/>
              <a:sym typeface="+mn-lt"/>
            </a:endParaRPr>
          </a:p>
        </p:txBody>
      </p:sp>
      <p:sp>
        <p:nvSpPr>
          <p:cNvPr id="13" name="Title 20"/>
          <p:cNvSpPr txBox="1"/>
          <p:nvPr/>
        </p:nvSpPr>
        <p:spPr>
          <a:xfrm>
            <a:off x="9439275" y="1584325"/>
            <a:ext cx="766763" cy="601663"/>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fr-FR" sz="2000" dirty="0">
                <a:solidFill>
                  <a:schemeClr val="tx1">
                    <a:lumMod val="85000"/>
                    <a:lumOff val="15000"/>
                  </a:schemeClr>
                </a:solidFill>
                <a:latin typeface="+mn-lt"/>
                <a:ea typeface="+mn-ea"/>
                <a:cs typeface="+mn-ea"/>
                <a:sym typeface="+mn-lt"/>
              </a:rPr>
              <a:t>67%</a:t>
            </a:r>
            <a:endParaRPr lang="en-US" sz="2000" dirty="0">
              <a:solidFill>
                <a:schemeClr val="tx1">
                  <a:lumMod val="85000"/>
                  <a:lumOff val="15000"/>
                </a:schemeClr>
              </a:solidFill>
              <a:latin typeface="+mn-lt"/>
              <a:ea typeface="+mn-ea"/>
              <a:cs typeface="+mn-ea"/>
              <a:sym typeface="+mn-lt"/>
            </a:endParaRPr>
          </a:p>
        </p:txBody>
      </p:sp>
      <p:sp>
        <p:nvSpPr>
          <p:cNvPr id="14" name="Title 20"/>
          <p:cNvSpPr txBox="1"/>
          <p:nvPr/>
        </p:nvSpPr>
        <p:spPr>
          <a:xfrm>
            <a:off x="1320800" y="4094163"/>
            <a:ext cx="1493838"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5" name="Title 20"/>
          <p:cNvSpPr txBox="1"/>
          <p:nvPr/>
        </p:nvSpPr>
        <p:spPr>
          <a:xfrm>
            <a:off x="2892425" y="4094163"/>
            <a:ext cx="1493838"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6" name="Title 20"/>
          <p:cNvSpPr txBox="1"/>
          <p:nvPr/>
        </p:nvSpPr>
        <p:spPr>
          <a:xfrm>
            <a:off x="4587875" y="4094163"/>
            <a:ext cx="1493838"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7" name="Title 20"/>
          <p:cNvSpPr txBox="1"/>
          <p:nvPr/>
        </p:nvSpPr>
        <p:spPr>
          <a:xfrm>
            <a:off x="5946775" y="4094163"/>
            <a:ext cx="1493838"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8" name="Title 20"/>
          <p:cNvSpPr txBox="1"/>
          <p:nvPr/>
        </p:nvSpPr>
        <p:spPr>
          <a:xfrm>
            <a:off x="7494588" y="4094163"/>
            <a:ext cx="1493837"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9" name="Title 20"/>
          <p:cNvSpPr txBox="1"/>
          <p:nvPr/>
        </p:nvSpPr>
        <p:spPr>
          <a:xfrm>
            <a:off x="9061450" y="4094163"/>
            <a:ext cx="1493838" cy="450850"/>
          </a:xfrm>
          <a:prstGeom prst="rect">
            <a:avLst/>
          </a:prstGeom>
        </p:spPr>
        <p:txBody>
          <a:bodyPr lIns="121926" tIns="60963" rIns="121926" bIns="60963" spcCol="548640" anchor="ct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lnSpc>
                <a:spcPct val="130000"/>
              </a:lnSpc>
              <a:spcAft>
                <a:spcPts val="0"/>
              </a:spcAft>
              <a:defRPr/>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20" name="TextBox 37"/>
          <p:cNvSpPr txBox="1"/>
          <p:nvPr/>
        </p:nvSpPr>
        <p:spPr>
          <a:xfrm>
            <a:off x="704850" y="4926013"/>
            <a:ext cx="10755313" cy="977900"/>
          </a:xfrm>
          <a:prstGeom prst="rect">
            <a:avLst/>
          </a:prstGeom>
          <a:noFill/>
        </p:spPr>
        <p:txBody>
          <a:bodyPr>
            <a:spAutoFit/>
          </a:bodyPr>
          <a:lstStyle/>
          <a:p>
            <a:pPr defTabSz="1216660" eaLnBrk="1" fontAlgn="auto" hangingPunct="1">
              <a:lnSpc>
                <a:spcPct val="120000"/>
              </a:lnSpc>
              <a:spcBef>
                <a:spcPct val="20000"/>
              </a:spcBef>
              <a:spcAft>
                <a:spcPts val="0"/>
              </a:spcAft>
              <a:defRPr/>
            </a:pPr>
            <a:r>
              <a:rPr lang="zh-CN" altLang="en-US" sz="1600" dirty="0">
                <a:latin typeface="+mn-lt"/>
                <a:ea typeface="+mn-ea"/>
                <a:cs typeface="+mn-ea"/>
                <a:sym typeface="+mn-lt"/>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更多使用说明和作品请详阅模版最末的使用手册。</a:t>
            </a:r>
            <a:endParaRPr lang="en-US" altLang="zh-CN" sz="1600" dirty="0">
              <a:latin typeface="+mn-lt"/>
              <a:ea typeface="+mn-ea"/>
              <a:cs typeface="+mn-ea"/>
              <a:sym typeface="+mn-lt"/>
            </a:endParaRPr>
          </a:p>
        </p:txBody>
      </p:sp>
      <p:sp>
        <p:nvSpPr>
          <p:cNvPr id="21" name="文本框 20"/>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四、研究结论</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95400" y="2117725"/>
            <a:ext cx="3530600" cy="3532188"/>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3" name="椭圆 2"/>
          <p:cNvSpPr/>
          <p:nvPr/>
        </p:nvSpPr>
        <p:spPr>
          <a:xfrm>
            <a:off x="1641475" y="2465388"/>
            <a:ext cx="2838450" cy="2836862"/>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tIns="0" anchor="ctr"/>
          <a:lstStyle/>
          <a:p>
            <a:pPr algn="ctr" defTabSz="1219200" eaLnBrk="1" fontAlgn="auto" hangingPunct="1">
              <a:spcBef>
                <a:spcPts val="0"/>
              </a:spcBef>
              <a:spcAft>
                <a:spcPts val="0"/>
              </a:spcAft>
              <a:defRPr/>
            </a:pPr>
            <a:endParaRPr lang="zh-CN" altLang="en-US">
              <a:cs typeface="+mn-ea"/>
              <a:sym typeface="+mn-lt"/>
            </a:endParaRPr>
          </a:p>
        </p:txBody>
      </p:sp>
      <p:sp>
        <p:nvSpPr>
          <p:cNvPr id="4" name="椭圆 3"/>
          <p:cNvSpPr/>
          <p:nvPr/>
        </p:nvSpPr>
        <p:spPr>
          <a:xfrm>
            <a:off x="1989138" y="2811463"/>
            <a:ext cx="2143125" cy="2144712"/>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5" name="椭圆 4"/>
          <p:cNvSpPr/>
          <p:nvPr/>
        </p:nvSpPr>
        <p:spPr>
          <a:xfrm>
            <a:off x="2335213" y="3159125"/>
            <a:ext cx="1449387" cy="1449388"/>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tIns="0" anchor="ctr"/>
          <a:lstStyle/>
          <a:p>
            <a:pPr algn="ctr" defTabSz="1219200" eaLnBrk="1" fontAlgn="auto" hangingPunct="1">
              <a:spcBef>
                <a:spcPts val="0"/>
              </a:spcBef>
              <a:spcAft>
                <a:spcPts val="0"/>
              </a:spcAft>
              <a:defRPr/>
            </a:pPr>
            <a:endParaRPr lang="zh-CN" altLang="en-US">
              <a:cs typeface="+mn-ea"/>
              <a:sym typeface="+mn-lt"/>
            </a:endParaRPr>
          </a:p>
        </p:txBody>
      </p:sp>
      <p:sp>
        <p:nvSpPr>
          <p:cNvPr id="6" name="椭圆 5"/>
          <p:cNvSpPr/>
          <p:nvPr/>
        </p:nvSpPr>
        <p:spPr>
          <a:xfrm>
            <a:off x="2682875" y="3506788"/>
            <a:ext cx="755650" cy="754062"/>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任意多边形 6"/>
          <p:cNvSpPr/>
          <p:nvPr/>
        </p:nvSpPr>
        <p:spPr>
          <a:xfrm rot="17734416">
            <a:off x="3645694" y="3410744"/>
            <a:ext cx="265113" cy="1844675"/>
          </a:xfrm>
          <a:custGeom>
            <a:avLst/>
            <a:gdLst>
              <a:gd name="connsiteX0" fmla="*/ 188625 w 265717"/>
              <a:gd name="connsiteY0" fmla="*/ 28167 h 1844720"/>
              <a:gd name="connsiteX1" fmla="*/ 193381 w 265717"/>
              <a:gd name="connsiteY1" fmla="*/ 46118 h 1844720"/>
              <a:gd name="connsiteX2" fmla="*/ 193380 w 265717"/>
              <a:gd name="connsiteY2" fmla="*/ 175454 h 1844720"/>
              <a:gd name="connsiteX3" fmla="*/ 263027 w 265717"/>
              <a:gd name="connsiteY3" fmla="*/ 278820 h 1844720"/>
              <a:gd name="connsiteX4" fmla="*/ 265717 w 265717"/>
              <a:gd name="connsiteY4" fmla="*/ 278820 h 1844720"/>
              <a:gd name="connsiteX5" fmla="*/ 230294 w 265717"/>
              <a:gd name="connsiteY5" fmla="*/ 706629 h 1844720"/>
              <a:gd name="connsiteX6" fmla="*/ 229888 w 265717"/>
              <a:gd name="connsiteY6" fmla="*/ 706630 h 1844720"/>
              <a:gd name="connsiteX7" fmla="*/ 188516 w 265717"/>
              <a:gd name="connsiteY7" fmla="*/ 1844720 h 1844720"/>
              <a:gd name="connsiteX8" fmla="*/ 139483 w 265717"/>
              <a:gd name="connsiteY8" fmla="*/ 1844593 h 1844720"/>
              <a:gd name="connsiteX9" fmla="*/ 76970 w 265717"/>
              <a:gd name="connsiteY9" fmla="*/ 1838347 h 1844720"/>
              <a:gd name="connsiteX10" fmla="*/ 35829 w 265717"/>
              <a:gd name="connsiteY10" fmla="*/ 706629 h 1844720"/>
              <a:gd name="connsiteX11" fmla="*/ 35423 w 265717"/>
              <a:gd name="connsiteY11" fmla="*/ 706629 h 1844720"/>
              <a:gd name="connsiteX12" fmla="*/ 0 w 265717"/>
              <a:gd name="connsiteY12" fmla="*/ 278820 h 1844720"/>
              <a:gd name="connsiteX13" fmla="*/ 2690 w 265717"/>
              <a:gd name="connsiteY13" fmla="*/ 278820 h 1844720"/>
              <a:gd name="connsiteX14" fmla="*/ 72337 w 265717"/>
              <a:gd name="connsiteY14" fmla="*/ 175453 h 1844720"/>
              <a:gd name="connsiteX15" fmla="*/ 72337 w 265717"/>
              <a:gd name="connsiteY15" fmla="*/ 46118 h 1844720"/>
              <a:gd name="connsiteX16" fmla="*/ 132859 w 265717"/>
              <a:gd name="connsiteY16" fmla="*/ 0 h 1844720"/>
              <a:gd name="connsiteX17" fmla="*/ 188625 w 265717"/>
              <a:gd name="connsiteY17" fmla="*/ 28167 h 184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5717" h="1844720">
                <a:moveTo>
                  <a:pt x="188625" y="28167"/>
                </a:moveTo>
                <a:cubicBezTo>
                  <a:pt x="191687" y="33685"/>
                  <a:pt x="193381" y="39751"/>
                  <a:pt x="193381" y="46118"/>
                </a:cubicBezTo>
                <a:lnTo>
                  <a:pt x="193380" y="175454"/>
                </a:lnTo>
                <a:lnTo>
                  <a:pt x="263027" y="278820"/>
                </a:lnTo>
                <a:lnTo>
                  <a:pt x="265717" y="278820"/>
                </a:lnTo>
                <a:lnTo>
                  <a:pt x="230294" y="706629"/>
                </a:lnTo>
                <a:lnTo>
                  <a:pt x="229888" y="706630"/>
                </a:lnTo>
                <a:lnTo>
                  <a:pt x="188516" y="1844720"/>
                </a:lnTo>
                <a:lnTo>
                  <a:pt x="139483" y="1844593"/>
                </a:lnTo>
                <a:lnTo>
                  <a:pt x="76970" y="1838347"/>
                </a:lnTo>
                <a:lnTo>
                  <a:pt x="35829" y="706629"/>
                </a:lnTo>
                <a:lnTo>
                  <a:pt x="35423" y="706629"/>
                </a:lnTo>
                <a:lnTo>
                  <a:pt x="0" y="278820"/>
                </a:lnTo>
                <a:lnTo>
                  <a:pt x="2690" y="278820"/>
                </a:lnTo>
                <a:lnTo>
                  <a:pt x="72337" y="175453"/>
                </a:lnTo>
                <a:lnTo>
                  <a:pt x="72337" y="46118"/>
                </a:lnTo>
                <a:cubicBezTo>
                  <a:pt x="72337" y="20648"/>
                  <a:pt x="99434" y="0"/>
                  <a:pt x="132859" y="0"/>
                </a:cubicBezTo>
                <a:cubicBezTo>
                  <a:pt x="157928" y="0"/>
                  <a:pt x="179437" y="11615"/>
                  <a:pt x="188625" y="28167"/>
                </a:cubicBezTo>
                <a:close/>
              </a:path>
            </a:pathLst>
          </a:custGeom>
          <a:solidFill>
            <a:schemeClr val="tx1">
              <a:alpha val="1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矩形 7"/>
          <p:cNvSpPr/>
          <p:nvPr/>
        </p:nvSpPr>
        <p:spPr>
          <a:xfrm>
            <a:off x="2887663" y="2032000"/>
            <a:ext cx="298450" cy="1887538"/>
          </a:xfrm>
          <a:prstGeom prst="rect">
            <a:avLst/>
          </a:prstGeom>
        </p:spPr>
        <p:txBody>
          <a:bodyPr wrap="none">
            <a:spAutoFit/>
          </a:bodyPr>
          <a:lstStyle/>
          <a:p>
            <a:pPr defTabSz="1219200" eaLnBrk="1" fontAlgn="auto" hangingPunct="1">
              <a:lnSpc>
                <a:spcPts val="2800"/>
              </a:lnSpc>
              <a:spcBef>
                <a:spcPts val="0"/>
              </a:spcBef>
              <a:spcAft>
                <a:spcPts val="0"/>
              </a:spcAft>
              <a:defRPr/>
            </a:pPr>
            <a:r>
              <a:rPr lang="en-US" altLang="zh-CN" sz="1600">
                <a:solidFill>
                  <a:schemeClr val="bg1"/>
                </a:solidFill>
                <a:latin typeface="+mn-lt"/>
                <a:ea typeface="+mn-ea"/>
                <a:cs typeface="+mn-ea"/>
                <a:sym typeface="+mn-lt"/>
              </a:rPr>
              <a:t>1</a:t>
            </a:r>
            <a:endParaRPr lang="en-US" altLang="zh-CN" sz="1600">
              <a:solidFill>
                <a:schemeClr val="bg1"/>
              </a:solidFill>
              <a:latin typeface="+mn-lt"/>
              <a:ea typeface="+mn-ea"/>
              <a:cs typeface="+mn-ea"/>
              <a:sym typeface="+mn-lt"/>
            </a:endParaRPr>
          </a:p>
          <a:p>
            <a:pPr defTabSz="1219200" eaLnBrk="1" fontAlgn="auto" hangingPunct="1">
              <a:lnSpc>
                <a:spcPts val="2800"/>
              </a:lnSpc>
              <a:spcBef>
                <a:spcPts val="0"/>
              </a:spcBef>
              <a:spcAft>
                <a:spcPts val="0"/>
              </a:spcAft>
              <a:defRPr/>
            </a:pPr>
            <a:r>
              <a:rPr lang="en-US" altLang="zh-CN" sz="1600">
                <a:solidFill>
                  <a:schemeClr val="bg1"/>
                </a:solidFill>
                <a:latin typeface="+mn-lt"/>
                <a:ea typeface="+mn-ea"/>
                <a:cs typeface="+mn-ea"/>
                <a:sym typeface="+mn-lt"/>
              </a:rPr>
              <a:t>2</a:t>
            </a:r>
            <a:endParaRPr lang="en-US" altLang="zh-CN" sz="1600">
              <a:solidFill>
                <a:schemeClr val="bg1"/>
              </a:solidFill>
              <a:latin typeface="+mn-lt"/>
              <a:ea typeface="+mn-ea"/>
              <a:cs typeface="+mn-ea"/>
              <a:sym typeface="+mn-lt"/>
            </a:endParaRPr>
          </a:p>
          <a:p>
            <a:pPr defTabSz="1219200" eaLnBrk="1" fontAlgn="auto" hangingPunct="1">
              <a:lnSpc>
                <a:spcPts val="2800"/>
              </a:lnSpc>
              <a:spcBef>
                <a:spcPts val="0"/>
              </a:spcBef>
              <a:spcAft>
                <a:spcPts val="0"/>
              </a:spcAft>
              <a:defRPr/>
            </a:pPr>
            <a:r>
              <a:rPr lang="en-US" altLang="zh-CN" sz="1600">
                <a:solidFill>
                  <a:schemeClr val="bg1"/>
                </a:solidFill>
                <a:latin typeface="+mn-lt"/>
                <a:ea typeface="+mn-ea"/>
                <a:cs typeface="+mn-ea"/>
                <a:sym typeface="+mn-lt"/>
              </a:rPr>
              <a:t>3</a:t>
            </a:r>
            <a:endParaRPr lang="en-US" altLang="zh-CN" sz="1600">
              <a:solidFill>
                <a:schemeClr val="bg1"/>
              </a:solidFill>
              <a:latin typeface="+mn-lt"/>
              <a:ea typeface="+mn-ea"/>
              <a:cs typeface="+mn-ea"/>
              <a:sym typeface="+mn-lt"/>
            </a:endParaRPr>
          </a:p>
          <a:p>
            <a:pPr defTabSz="1219200" eaLnBrk="1" fontAlgn="auto" hangingPunct="1">
              <a:lnSpc>
                <a:spcPts val="2800"/>
              </a:lnSpc>
              <a:spcBef>
                <a:spcPts val="0"/>
              </a:spcBef>
              <a:spcAft>
                <a:spcPts val="0"/>
              </a:spcAft>
              <a:defRPr/>
            </a:pPr>
            <a:r>
              <a:rPr lang="en-US" altLang="zh-CN" sz="1600">
                <a:solidFill>
                  <a:schemeClr val="bg1"/>
                </a:solidFill>
                <a:latin typeface="+mn-lt"/>
                <a:ea typeface="+mn-ea"/>
                <a:cs typeface="+mn-ea"/>
                <a:sym typeface="+mn-lt"/>
              </a:rPr>
              <a:t>4</a:t>
            </a:r>
            <a:endParaRPr lang="en-US" altLang="zh-CN" sz="1600">
              <a:solidFill>
                <a:schemeClr val="bg1"/>
              </a:solidFill>
              <a:latin typeface="+mn-lt"/>
              <a:ea typeface="+mn-ea"/>
              <a:cs typeface="+mn-ea"/>
              <a:sym typeface="+mn-lt"/>
            </a:endParaRPr>
          </a:p>
          <a:p>
            <a:pPr defTabSz="1219200" eaLnBrk="1" fontAlgn="auto" hangingPunct="1">
              <a:lnSpc>
                <a:spcPts val="2800"/>
              </a:lnSpc>
              <a:spcBef>
                <a:spcPts val="0"/>
              </a:spcBef>
              <a:spcAft>
                <a:spcPts val="0"/>
              </a:spcAft>
              <a:defRPr/>
            </a:pPr>
            <a:r>
              <a:rPr lang="en-US" altLang="zh-CN" sz="1600">
                <a:solidFill>
                  <a:schemeClr val="bg1"/>
                </a:solidFill>
                <a:latin typeface="+mn-lt"/>
                <a:ea typeface="+mn-ea"/>
                <a:cs typeface="+mn-ea"/>
                <a:sym typeface="+mn-lt"/>
              </a:rPr>
              <a:t>5</a:t>
            </a:r>
            <a:endParaRPr lang="zh-CN" altLang="en-US" sz="1600">
              <a:solidFill>
                <a:schemeClr val="bg1"/>
              </a:solidFill>
              <a:latin typeface="+mn-lt"/>
              <a:ea typeface="+mn-ea"/>
              <a:cs typeface="+mn-ea"/>
              <a:sym typeface="+mn-lt"/>
            </a:endParaRPr>
          </a:p>
        </p:txBody>
      </p:sp>
      <p:grpSp>
        <p:nvGrpSpPr>
          <p:cNvPr id="9" name="组合 8"/>
          <p:cNvGrpSpPr/>
          <p:nvPr/>
        </p:nvGrpSpPr>
        <p:grpSpPr>
          <a:xfrm>
            <a:off x="1988858" y="2711402"/>
            <a:ext cx="4179711" cy="621329"/>
            <a:chOff x="1400629" y="2580004"/>
            <a:chExt cx="15060886" cy="2238856"/>
          </a:xfrm>
          <a:scene3d>
            <a:camera prst="perspectiveFront">
              <a:rot lat="0" lon="2400000" rev="2400000"/>
            </a:camera>
            <a:lightRig rig="threePt" dir="t"/>
          </a:scene3d>
        </p:grpSpPr>
        <p:grpSp>
          <p:nvGrpSpPr>
            <p:cNvPr id="10" name="组合 9"/>
            <p:cNvGrpSpPr/>
            <p:nvPr/>
          </p:nvGrpSpPr>
          <p:grpSpPr>
            <a:xfrm>
              <a:off x="12410393" y="2580004"/>
              <a:ext cx="4051122" cy="2238856"/>
              <a:chOff x="8523265" y="-354358"/>
              <a:chExt cx="4051122" cy="2238856"/>
            </a:xfrm>
          </p:grpSpPr>
          <p:sp>
            <p:nvSpPr>
              <p:cNvPr id="16" name="任意多边形 15"/>
              <p:cNvSpPr/>
              <p:nvPr/>
            </p:nvSpPr>
            <p:spPr>
              <a:xfrm>
                <a:off x="8523265" y="-354358"/>
                <a:ext cx="4051122" cy="1119428"/>
              </a:xfrm>
              <a:custGeom>
                <a:avLst/>
                <a:gdLst>
                  <a:gd name="connsiteX0" fmla="*/ 2618522 w 4051122"/>
                  <a:gd name="connsiteY0" fmla="*/ 2465 h 1119428"/>
                  <a:gd name="connsiteX1" fmla="*/ 3998305 w 4051122"/>
                  <a:gd name="connsiteY1" fmla="*/ 973284 h 1119428"/>
                  <a:gd name="connsiteX2" fmla="*/ 4051122 w 4051122"/>
                  <a:gd name="connsiteY2" fmla="*/ 1119428 h 1119428"/>
                  <a:gd name="connsiteX3" fmla="*/ 0 w 4051122"/>
                  <a:gd name="connsiteY3" fmla="*/ 1119428 h 1119428"/>
                  <a:gd name="connsiteX4" fmla="*/ 72577 w 4051122"/>
                  <a:gd name="connsiteY4" fmla="*/ 1046817 h 1119428"/>
                  <a:gd name="connsiteX5" fmla="*/ 1366074 w 4051122"/>
                  <a:gd name="connsiteY5" fmla="*/ 271643 h 1119428"/>
                  <a:gd name="connsiteX6" fmla="*/ 2618522 w 4051122"/>
                  <a:gd name="connsiteY6" fmla="*/ 2465 h 111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122" h="1119428">
                    <a:moveTo>
                      <a:pt x="2618522" y="2465"/>
                    </a:moveTo>
                    <a:cubicBezTo>
                      <a:pt x="3327045" y="38132"/>
                      <a:pt x="3784112" y="456606"/>
                      <a:pt x="3998305" y="973284"/>
                    </a:cubicBezTo>
                    <a:lnTo>
                      <a:pt x="4051122" y="1119428"/>
                    </a:lnTo>
                    <a:lnTo>
                      <a:pt x="0" y="1119428"/>
                    </a:lnTo>
                    <a:lnTo>
                      <a:pt x="72577" y="1046817"/>
                    </a:lnTo>
                    <a:cubicBezTo>
                      <a:pt x="364044" y="779161"/>
                      <a:pt x="788800" y="522616"/>
                      <a:pt x="1366074" y="271643"/>
                    </a:cubicBezTo>
                    <a:cubicBezTo>
                      <a:pt x="1847136" y="62499"/>
                      <a:pt x="2264261" y="-15369"/>
                      <a:pt x="2618522" y="2465"/>
                    </a:cubicBezTo>
                    <a:close/>
                  </a:path>
                </a:pathLst>
              </a:custGeom>
              <a:solidFill>
                <a:srgbClr val="784A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7" name="任意多边形 16"/>
              <p:cNvSpPr/>
              <p:nvPr/>
            </p:nvSpPr>
            <p:spPr>
              <a:xfrm flipV="1">
                <a:off x="8523265" y="765070"/>
                <a:ext cx="4051122" cy="1119428"/>
              </a:xfrm>
              <a:custGeom>
                <a:avLst/>
                <a:gdLst>
                  <a:gd name="connsiteX0" fmla="*/ 2618522 w 4051122"/>
                  <a:gd name="connsiteY0" fmla="*/ 2465 h 1119428"/>
                  <a:gd name="connsiteX1" fmla="*/ 3998305 w 4051122"/>
                  <a:gd name="connsiteY1" fmla="*/ 973284 h 1119428"/>
                  <a:gd name="connsiteX2" fmla="*/ 4051122 w 4051122"/>
                  <a:gd name="connsiteY2" fmla="*/ 1119428 h 1119428"/>
                  <a:gd name="connsiteX3" fmla="*/ 0 w 4051122"/>
                  <a:gd name="connsiteY3" fmla="*/ 1119428 h 1119428"/>
                  <a:gd name="connsiteX4" fmla="*/ 72577 w 4051122"/>
                  <a:gd name="connsiteY4" fmla="*/ 1046817 h 1119428"/>
                  <a:gd name="connsiteX5" fmla="*/ 1366074 w 4051122"/>
                  <a:gd name="connsiteY5" fmla="*/ 271643 h 1119428"/>
                  <a:gd name="connsiteX6" fmla="*/ 2618522 w 4051122"/>
                  <a:gd name="connsiteY6" fmla="*/ 2465 h 111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122" h="1119428">
                    <a:moveTo>
                      <a:pt x="2618522" y="2465"/>
                    </a:moveTo>
                    <a:cubicBezTo>
                      <a:pt x="3327045" y="38132"/>
                      <a:pt x="3784112" y="456606"/>
                      <a:pt x="3998305" y="973284"/>
                    </a:cubicBezTo>
                    <a:lnTo>
                      <a:pt x="4051122" y="1119428"/>
                    </a:lnTo>
                    <a:lnTo>
                      <a:pt x="0" y="1119428"/>
                    </a:lnTo>
                    <a:lnTo>
                      <a:pt x="72577" y="1046817"/>
                    </a:lnTo>
                    <a:cubicBezTo>
                      <a:pt x="364044" y="779161"/>
                      <a:pt x="788800" y="522616"/>
                      <a:pt x="1366074" y="271643"/>
                    </a:cubicBezTo>
                    <a:cubicBezTo>
                      <a:pt x="1847136" y="62499"/>
                      <a:pt x="2264261" y="-15369"/>
                      <a:pt x="2618522" y="2465"/>
                    </a:cubicBezTo>
                    <a:close/>
                  </a:path>
                </a:pathLst>
              </a:custGeom>
              <a:solidFill>
                <a:srgbClr val="784A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8" name="任意多边形 17"/>
              <p:cNvSpPr/>
              <p:nvPr/>
            </p:nvSpPr>
            <p:spPr>
              <a:xfrm>
                <a:off x="8523265" y="765070"/>
                <a:ext cx="4051122" cy="507002"/>
              </a:xfrm>
              <a:custGeom>
                <a:avLst/>
                <a:gdLst>
                  <a:gd name="connsiteX0" fmla="*/ 0 w 4299922"/>
                  <a:gd name="connsiteY0" fmla="*/ 0 h 507002"/>
                  <a:gd name="connsiteX1" fmla="*/ 4299922 w 4299922"/>
                  <a:gd name="connsiteY1" fmla="*/ 0 h 507002"/>
                  <a:gd name="connsiteX2" fmla="*/ 4281394 w 4299922"/>
                  <a:gd name="connsiteY2" fmla="*/ 20044 h 507002"/>
                  <a:gd name="connsiteX3" fmla="*/ 2053988 w 4299922"/>
                  <a:gd name="connsiteY3" fmla="*/ 464564 h 507002"/>
                  <a:gd name="connsiteX4" fmla="*/ 33287 w 4299922"/>
                  <a:gd name="connsiteY4" fmla="*/ 16725 h 507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9922" h="507002">
                    <a:moveTo>
                      <a:pt x="0" y="0"/>
                    </a:moveTo>
                    <a:lnTo>
                      <a:pt x="4299922" y="0"/>
                    </a:lnTo>
                    <a:lnTo>
                      <a:pt x="4281394" y="20044"/>
                    </a:lnTo>
                    <a:cubicBezTo>
                      <a:pt x="3870494" y="407003"/>
                      <a:pt x="3008608" y="598217"/>
                      <a:pt x="2053988" y="464564"/>
                    </a:cubicBezTo>
                    <a:cubicBezTo>
                      <a:pt x="1417575" y="375462"/>
                      <a:pt x="566531" y="249560"/>
                      <a:pt x="33287" y="16725"/>
                    </a:cubicBezTo>
                    <a:close/>
                  </a:path>
                </a:pathLst>
              </a:custGeom>
              <a:solidFill>
                <a:srgbClr val="E2534F"/>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11" name="组合 10"/>
            <p:cNvGrpSpPr/>
            <p:nvPr/>
          </p:nvGrpSpPr>
          <p:grpSpPr>
            <a:xfrm>
              <a:off x="1400629" y="3135756"/>
              <a:ext cx="11233139" cy="1156382"/>
              <a:chOff x="3127827" y="4547847"/>
              <a:chExt cx="11233139" cy="1156382"/>
            </a:xfrm>
          </p:grpSpPr>
          <p:sp>
            <p:nvSpPr>
              <p:cNvPr id="12" name="梯形 11"/>
              <p:cNvSpPr/>
              <p:nvPr/>
            </p:nvSpPr>
            <p:spPr>
              <a:xfrm rot="16200000">
                <a:off x="3857737" y="4822994"/>
                <a:ext cx="1147876" cy="606087"/>
              </a:xfrm>
              <a:prstGeom prst="trapezoid">
                <a:avLst>
                  <a:gd name="adj" fmla="val 51343"/>
                </a:avLst>
              </a:prstGeom>
              <a:gradFill>
                <a:gsLst>
                  <a:gs pos="21000">
                    <a:schemeClr val="tx1">
                      <a:lumMod val="75000"/>
                      <a:lumOff val="25000"/>
                    </a:schemeClr>
                  </a:gs>
                  <a:gs pos="44000">
                    <a:schemeClr val="tx1">
                      <a:lumMod val="49000"/>
                      <a:lumOff val="51000"/>
                    </a:schemeClr>
                  </a:gs>
                  <a:gs pos="58000">
                    <a:schemeClr val="tx1">
                      <a:lumMod val="65000"/>
                      <a:lumOff val="35000"/>
                    </a:schemeClr>
                  </a:gs>
                  <a:gs pos="86000">
                    <a:schemeClr val="tx1"/>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3" name="梯形 12"/>
              <p:cNvSpPr/>
              <p:nvPr/>
            </p:nvSpPr>
            <p:spPr>
              <a:xfrm rot="5400000" flipH="1">
                <a:off x="5363651" y="3904400"/>
                <a:ext cx="1156382" cy="2443275"/>
              </a:xfrm>
              <a:prstGeom prst="trapezoid">
                <a:avLst>
                  <a:gd name="adj" fmla="val 13331"/>
                </a:avLst>
              </a:prstGeom>
              <a:gradFill>
                <a:gsLst>
                  <a:gs pos="0">
                    <a:schemeClr val="tx1">
                      <a:lumMod val="75000"/>
                      <a:lumOff val="25000"/>
                    </a:schemeClr>
                  </a:gs>
                  <a:gs pos="44000">
                    <a:schemeClr val="tx1">
                      <a:lumMod val="50000"/>
                      <a:lumOff val="50000"/>
                    </a:schemeClr>
                  </a:gs>
                  <a:gs pos="58000">
                    <a:schemeClr val="tx1">
                      <a:lumMod val="65000"/>
                      <a:lumOff val="35000"/>
                    </a:schemeClr>
                  </a:gs>
                  <a:gs pos="100000">
                    <a:schemeClr val="tx1"/>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4" name="梯形 13"/>
              <p:cNvSpPr/>
              <p:nvPr/>
            </p:nvSpPr>
            <p:spPr>
              <a:xfrm rot="5400000" flipH="1">
                <a:off x="10332296" y="1520037"/>
                <a:ext cx="845340" cy="7212001"/>
              </a:xfrm>
              <a:prstGeom prst="trapezoid">
                <a:avLst>
                  <a:gd name="adj" fmla="val 23633"/>
                </a:avLst>
              </a:prstGeom>
              <a:gradFill>
                <a:gsLst>
                  <a:gs pos="0">
                    <a:schemeClr val="bg2">
                      <a:lumMod val="58000"/>
                    </a:schemeClr>
                  </a:gs>
                  <a:gs pos="42000">
                    <a:schemeClr val="bg1"/>
                  </a:gs>
                  <a:gs pos="69000">
                    <a:schemeClr val="bg2">
                      <a:lumMod val="75000"/>
                    </a:schemeClr>
                  </a:gs>
                  <a:gs pos="100000">
                    <a:schemeClr val="bg2">
                      <a:lumMod val="5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5" name="同侧圆角矩形 14"/>
              <p:cNvSpPr/>
              <p:nvPr/>
            </p:nvSpPr>
            <p:spPr>
              <a:xfrm rot="16200000">
                <a:off x="3367055" y="4623423"/>
                <a:ext cx="526774" cy="1005230"/>
              </a:xfrm>
              <a:prstGeom prst="round2SameRect">
                <a:avLst>
                  <a:gd name="adj1" fmla="val 50000"/>
                  <a:gd name="adj2" fmla="val 0"/>
                </a:avLst>
              </a:prstGeom>
              <a:gradFill>
                <a:gsLst>
                  <a:gs pos="0">
                    <a:schemeClr val="bg2">
                      <a:lumMod val="90000"/>
                    </a:schemeClr>
                  </a:gs>
                  <a:gs pos="39000">
                    <a:schemeClr val="bg1"/>
                  </a:gs>
                  <a:gs pos="69000">
                    <a:schemeClr val="bg2">
                      <a:lumMod val="75000"/>
                    </a:schemeClr>
                  </a:gs>
                  <a:gs pos="100000">
                    <a:schemeClr val="bg2">
                      <a:lumMod val="5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sp>
        <p:nvSpPr>
          <p:cNvPr id="19" name="文本框 18"/>
          <p:cNvSpPr txBox="1"/>
          <p:nvPr/>
        </p:nvSpPr>
        <p:spPr>
          <a:xfrm>
            <a:off x="6273800" y="1973263"/>
            <a:ext cx="4546600" cy="1125537"/>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tx1">
                  <a:lumMod val="85000"/>
                  <a:lumOff val="15000"/>
                </a:schemeClr>
              </a:solidFill>
              <a:latin typeface="+mn-lt"/>
              <a:ea typeface="+mn-ea"/>
              <a:cs typeface="+mn-ea"/>
              <a:sym typeface="+mn-lt"/>
            </a:endParaRPr>
          </a:p>
        </p:txBody>
      </p:sp>
      <p:sp>
        <p:nvSpPr>
          <p:cNvPr id="20" name="矩形 19"/>
          <p:cNvSpPr/>
          <p:nvPr/>
        </p:nvSpPr>
        <p:spPr>
          <a:xfrm>
            <a:off x="6273800" y="1509713"/>
            <a:ext cx="2646363" cy="461962"/>
          </a:xfrm>
          <a:prstGeom prst="rect">
            <a:avLst/>
          </a:prstGeom>
        </p:spPr>
        <p:txBody>
          <a:bodyPr wrap="none">
            <a:spAutoFit/>
          </a:bodyPr>
          <a:lstStyle/>
          <a:p>
            <a:pPr defTabSz="1219200" eaLnBrk="1" fontAlgn="auto" hangingPunct="1">
              <a:spcBef>
                <a:spcPts val="0"/>
              </a:spcBef>
              <a:spcAft>
                <a:spcPts val="0"/>
              </a:spcAft>
              <a:defRPr/>
            </a:pPr>
            <a:r>
              <a:rPr lang="zh-CN" altLang="en-US" b="1" dirty="0">
                <a:solidFill>
                  <a:schemeClr val="tx1">
                    <a:lumMod val="85000"/>
                    <a:lumOff val="15000"/>
                  </a:schemeClr>
                </a:solidFill>
                <a:latin typeface="+mn-lt"/>
                <a:ea typeface="+mn-ea"/>
                <a:cs typeface="+mn-ea"/>
                <a:sym typeface="+mn-lt"/>
              </a:rPr>
              <a:t>点击输入标题内容</a:t>
            </a:r>
            <a:endParaRPr lang="zh-CN" altLang="en-US" b="1" dirty="0">
              <a:solidFill>
                <a:schemeClr val="tx1">
                  <a:lumMod val="85000"/>
                  <a:lumOff val="15000"/>
                </a:schemeClr>
              </a:solidFill>
              <a:latin typeface="+mn-lt"/>
              <a:ea typeface="+mn-ea"/>
              <a:cs typeface="+mn-ea"/>
              <a:sym typeface="+mn-lt"/>
            </a:endParaRPr>
          </a:p>
        </p:txBody>
      </p:sp>
      <p:sp>
        <p:nvSpPr>
          <p:cNvPr id="21" name="文本框 20"/>
          <p:cNvSpPr txBox="1"/>
          <p:nvPr/>
        </p:nvSpPr>
        <p:spPr>
          <a:xfrm>
            <a:off x="6273800" y="3333750"/>
            <a:ext cx="5181600" cy="328613"/>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en-US" altLang="zh-CN" sz="1400" dirty="0">
                <a:solidFill>
                  <a:schemeClr val="tx1">
                    <a:lumMod val="85000"/>
                    <a:lumOff val="15000"/>
                  </a:schemeClr>
                </a:solidFill>
                <a:latin typeface="+mn-lt"/>
                <a:ea typeface="+mn-ea"/>
                <a:cs typeface="+mn-ea"/>
                <a:sym typeface="+mn-lt"/>
              </a:rPr>
              <a:t>1. </a:t>
            </a:r>
            <a:r>
              <a:rPr lang="zh-CN" altLang="en-US" sz="1400" dirty="0">
                <a:solidFill>
                  <a:schemeClr val="tx1">
                    <a:lumMod val="85000"/>
                    <a:lumOff val="15000"/>
                  </a:schemeClr>
                </a:solidFill>
                <a:latin typeface="+mn-lt"/>
                <a:ea typeface="+mn-ea"/>
                <a:cs typeface="+mn-ea"/>
                <a:sym typeface="+mn-lt"/>
              </a:rPr>
              <a:t>编辑您要的内容，建议您展示时采用微软雅黑字体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2" name="文本框 21"/>
          <p:cNvSpPr txBox="1"/>
          <p:nvPr/>
        </p:nvSpPr>
        <p:spPr>
          <a:xfrm>
            <a:off x="6273800" y="3816350"/>
            <a:ext cx="5181600" cy="328613"/>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en-US" altLang="zh-CN" sz="1400" dirty="0">
                <a:solidFill>
                  <a:schemeClr val="tx1">
                    <a:lumMod val="85000"/>
                    <a:lumOff val="15000"/>
                  </a:schemeClr>
                </a:solidFill>
                <a:latin typeface="+mn-lt"/>
                <a:ea typeface="+mn-ea"/>
                <a:cs typeface="+mn-ea"/>
                <a:sym typeface="+mn-lt"/>
              </a:rPr>
              <a:t>2. </a:t>
            </a:r>
            <a:r>
              <a:rPr lang="zh-CN" altLang="en-US" sz="1400" dirty="0">
                <a:solidFill>
                  <a:schemeClr val="tx1">
                    <a:lumMod val="85000"/>
                    <a:lumOff val="15000"/>
                  </a:schemeClr>
                </a:solidFill>
                <a:latin typeface="+mn-lt"/>
                <a:ea typeface="+mn-ea"/>
                <a:cs typeface="+mn-ea"/>
                <a:sym typeface="+mn-lt"/>
              </a:rPr>
              <a:t>编辑您要的内容，建议您展示时采用微软雅黑字体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3" name="文本框 22"/>
          <p:cNvSpPr txBox="1"/>
          <p:nvPr/>
        </p:nvSpPr>
        <p:spPr>
          <a:xfrm>
            <a:off x="6273800" y="4297363"/>
            <a:ext cx="5181600" cy="328612"/>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en-US" altLang="zh-CN" sz="1400" dirty="0">
                <a:solidFill>
                  <a:schemeClr val="tx1">
                    <a:lumMod val="85000"/>
                    <a:lumOff val="15000"/>
                  </a:schemeClr>
                </a:solidFill>
                <a:latin typeface="+mn-lt"/>
                <a:ea typeface="+mn-ea"/>
                <a:cs typeface="+mn-ea"/>
                <a:sym typeface="+mn-lt"/>
              </a:rPr>
              <a:t>3. </a:t>
            </a:r>
            <a:r>
              <a:rPr lang="zh-CN" altLang="en-US" sz="1400" dirty="0">
                <a:solidFill>
                  <a:schemeClr val="tx1">
                    <a:lumMod val="85000"/>
                    <a:lumOff val="15000"/>
                  </a:schemeClr>
                </a:solidFill>
                <a:latin typeface="+mn-lt"/>
                <a:ea typeface="+mn-ea"/>
                <a:cs typeface="+mn-ea"/>
                <a:sym typeface="+mn-lt"/>
              </a:rPr>
              <a:t>编辑您要的内容，建议您展示时采用微软雅黑字体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4" name="文本框 23"/>
          <p:cNvSpPr txBox="1"/>
          <p:nvPr/>
        </p:nvSpPr>
        <p:spPr>
          <a:xfrm>
            <a:off x="6273800" y="4779963"/>
            <a:ext cx="5181600" cy="328612"/>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en-US" altLang="zh-CN" sz="1400" dirty="0">
                <a:solidFill>
                  <a:schemeClr val="tx1">
                    <a:lumMod val="85000"/>
                    <a:lumOff val="15000"/>
                  </a:schemeClr>
                </a:solidFill>
                <a:latin typeface="+mn-lt"/>
                <a:ea typeface="+mn-ea"/>
                <a:cs typeface="+mn-ea"/>
                <a:sym typeface="+mn-lt"/>
              </a:rPr>
              <a:t>4. </a:t>
            </a:r>
            <a:r>
              <a:rPr lang="zh-CN" altLang="en-US" sz="1400" dirty="0">
                <a:solidFill>
                  <a:schemeClr val="tx1">
                    <a:lumMod val="85000"/>
                    <a:lumOff val="15000"/>
                  </a:schemeClr>
                </a:solidFill>
                <a:latin typeface="+mn-lt"/>
                <a:ea typeface="+mn-ea"/>
                <a:cs typeface="+mn-ea"/>
                <a:sym typeface="+mn-lt"/>
              </a:rPr>
              <a:t>编辑您要的内容，建议您展示时采用微软雅黑字体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5" name="文本框 24"/>
          <p:cNvSpPr txBox="1"/>
          <p:nvPr/>
        </p:nvSpPr>
        <p:spPr>
          <a:xfrm>
            <a:off x="6273800" y="5260975"/>
            <a:ext cx="5181600" cy="328613"/>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en-US" altLang="zh-CN" sz="1400" dirty="0">
                <a:solidFill>
                  <a:schemeClr val="tx1">
                    <a:lumMod val="85000"/>
                    <a:lumOff val="15000"/>
                  </a:schemeClr>
                </a:solidFill>
                <a:latin typeface="+mn-lt"/>
                <a:ea typeface="+mn-ea"/>
                <a:cs typeface="+mn-ea"/>
                <a:sym typeface="+mn-lt"/>
              </a:rPr>
              <a:t>5. </a:t>
            </a:r>
            <a:r>
              <a:rPr lang="zh-CN" altLang="en-US" sz="1400" dirty="0">
                <a:solidFill>
                  <a:schemeClr val="tx1">
                    <a:lumMod val="85000"/>
                    <a:lumOff val="15000"/>
                  </a:schemeClr>
                </a:solidFill>
                <a:latin typeface="+mn-lt"/>
                <a:ea typeface="+mn-ea"/>
                <a:cs typeface="+mn-ea"/>
                <a:sym typeface="+mn-lt"/>
              </a:rPr>
              <a:t>编辑您要的内容，建议您展示时采用微软雅黑字体</a:t>
            </a:r>
            <a:endParaRPr lang="en-US" altLang="zh-CN" sz="1400" dirty="0">
              <a:solidFill>
                <a:schemeClr val="tx1">
                  <a:lumMod val="85000"/>
                  <a:lumOff val="15000"/>
                </a:schemeClr>
              </a:solidFill>
              <a:latin typeface="+mn-lt"/>
              <a:ea typeface="+mn-ea"/>
              <a:cs typeface="+mn-ea"/>
              <a:sym typeface="+mn-lt"/>
            </a:endParaRPr>
          </a:p>
        </p:txBody>
      </p:sp>
      <p:sp>
        <p:nvSpPr>
          <p:cNvPr id="26" name="文本框 25"/>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四、研究结论</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57788" y="1727200"/>
            <a:ext cx="585787" cy="307975"/>
          </a:xfrm>
          <a:prstGeom prst="rect">
            <a:avLst/>
          </a:prstGeom>
          <a:noFill/>
        </p:spPr>
        <p:txBody>
          <a:bodyPr>
            <a:spAutoFit/>
          </a:bodyPr>
          <a:lstStyle/>
          <a:p>
            <a:pPr defTabSz="1219200" eaLnBrk="1" fontAlgn="auto" hangingPunct="1">
              <a:spcBef>
                <a:spcPts val="0"/>
              </a:spcBef>
              <a:spcAft>
                <a:spcPts val="0"/>
              </a:spcAft>
              <a:defRPr/>
            </a:pPr>
            <a:r>
              <a:rPr lang="en-US" altLang="zh-CN" sz="1400" b="1" dirty="0">
                <a:solidFill>
                  <a:schemeClr val="tx1">
                    <a:lumMod val="85000"/>
                    <a:lumOff val="15000"/>
                  </a:schemeClr>
                </a:solidFill>
                <a:latin typeface="+mn-lt"/>
                <a:ea typeface="+mn-ea"/>
                <a:cs typeface="+mn-ea"/>
                <a:sym typeface="+mn-lt"/>
              </a:rPr>
              <a:t>10%</a:t>
            </a:r>
            <a:endParaRPr lang="zh-CN" altLang="en-US" sz="1400" b="1" dirty="0">
              <a:solidFill>
                <a:schemeClr val="tx1">
                  <a:lumMod val="85000"/>
                  <a:lumOff val="15000"/>
                </a:schemeClr>
              </a:solidFill>
              <a:latin typeface="+mn-lt"/>
              <a:ea typeface="+mn-ea"/>
              <a:cs typeface="+mn-ea"/>
              <a:sym typeface="+mn-lt"/>
            </a:endParaRPr>
          </a:p>
        </p:txBody>
      </p:sp>
      <p:sp>
        <p:nvSpPr>
          <p:cNvPr id="3" name="文本框 2"/>
          <p:cNvSpPr txBox="1"/>
          <p:nvPr/>
        </p:nvSpPr>
        <p:spPr>
          <a:xfrm>
            <a:off x="5157788" y="1995488"/>
            <a:ext cx="1319212" cy="307975"/>
          </a:xfrm>
          <a:prstGeom prst="rect">
            <a:avLst/>
          </a:prstGeom>
          <a:noFill/>
        </p:spPr>
        <p:txBody>
          <a:bodyPr>
            <a:spAutoFit/>
          </a:bodyPr>
          <a:lstStyle/>
          <a:p>
            <a:pPr defTabSz="1219200" eaLnBrk="1" fontAlgn="auto" hangingPunct="1">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单击输入标题</a:t>
            </a:r>
            <a:endParaRPr lang="zh-CN" altLang="en-US" sz="1400" b="1" dirty="0">
              <a:solidFill>
                <a:schemeClr val="tx1">
                  <a:lumMod val="85000"/>
                  <a:lumOff val="15000"/>
                </a:schemeClr>
              </a:solidFill>
              <a:latin typeface="+mn-lt"/>
              <a:ea typeface="+mn-ea"/>
              <a:cs typeface="+mn-ea"/>
              <a:sym typeface="+mn-lt"/>
            </a:endParaRPr>
          </a:p>
        </p:txBody>
      </p:sp>
      <p:sp>
        <p:nvSpPr>
          <p:cNvPr id="4" name="文本框 3"/>
          <p:cNvSpPr txBox="1"/>
          <p:nvPr/>
        </p:nvSpPr>
        <p:spPr>
          <a:xfrm>
            <a:off x="5684838" y="2874963"/>
            <a:ext cx="711200" cy="307975"/>
          </a:xfrm>
          <a:prstGeom prst="rect">
            <a:avLst/>
          </a:prstGeom>
          <a:noFill/>
        </p:spPr>
        <p:txBody>
          <a:bodyPr>
            <a:spAutoFit/>
          </a:bodyPr>
          <a:lstStyle/>
          <a:p>
            <a:pPr defTabSz="1219200" eaLnBrk="1" fontAlgn="auto" hangingPunct="1">
              <a:spcBef>
                <a:spcPts val="0"/>
              </a:spcBef>
              <a:spcAft>
                <a:spcPts val="0"/>
              </a:spcAft>
              <a:defRPr/>
            </a:pPr>
            <a:r>
              <a:rPr lang="en-US" altLang="zh-CN" sz="1400" b="1" dirty="0">
                <a:solidFill>
                  <a:schemeClr val="tx1">
                    <a:lumMod val="85000"/>
                    <a:lumOff val="15000"/>
                  </a:schemeClr>
                </a:solidFill>
                <a:latin typeface="+mn-lt"/>
                <a:ea typeface="+mn-ea"/>
                <a:cs typeface="+mn-ea"/>
                <a:sym typeface="+mn-lt"/>
              </a:rPr>
              <a:t>25%</a:t>
            </a:r>
            <a:endParaRPr lang="zh-CN" altLang="en-US" sz="1400" b="1" dirty="0">
              <a:solidFill>
                <a:schemeClr val="tx1">
                  <a:lumMod val="85000"/>
                  <a:lumOff val="15000"/>
                </a:schemeClr>
              </a:solidFill>
              <a:latin typeface="+mn-lt"/>
              <a:ea typeface="+mn-ea"/>
              <a:cs typeface="+mn-ea"/>
              <a:sym typeface="+mn-lt"/>
            </a:endParaRPr>
          </a:p>
        </p:txBody>
      </p:sp>
      <p:sp>
        <p:nvSpPr>
          <p:cNvPr id="5" name="文本框 4"/>
          <p:cNvSpPr txBox="1"/>
          <p:nvPr/>
        </p:nvSpPr>
        <p:spPr>
          <a:xfrm>
            <a:off x="5430838" y="4476750"/>
            <a:ext cx="622300" cy="307975"/>
          </a:xfrm>
          <a:prstGeom prst="rect">
            <a:avLst/>
          </a:prstGeom>
          <a:noFill/>
        </p:spPr>
        <p:txBody>
          <a:bodyPr>
            <a:spAutoFit/>
          </a:bodyPr>
          <a:lstStyle/>
          <a:p>
            <a:pPr defTabSz="1219200" eaLnBrk="1" fontAlgn="auto" hangingPunct="1">
              <a:spcBef>
                <a:spcPts val="0"/>
              </a:spcBef>
              <a:spcAft>
                <a:spcPts val="0"/>
              </a:spcAft>
              <a:defRPr/>
            </a:pPr>
            <a:r>
              <a:rPr lang="en-US" altLang="zh-CN" sz="1400" b="1" dirty="0">
                <a:solidFill>
                  <a:schemeClr val="tx1">
                    <a:lumMod val="85000"/>
                    <a:lumOff val="15000"/>
                  </a:schemeClr>
                </a:solidFill>
                <a:latin typeface="+mn-lt"/>
                <a:ea typeface="+mn-ea"/>
                <a:cs typeface="+mn-ea"/>
                <a:sym typeface="+mn-lt"/>
              </a:rPr>
              <a:t>20%</a:t>
            </a:r>
            <a:endParaRPr lang="zh-CN" altLang="en-US" sz="1400" b="1" dirty="0">
              <a:solidFill>
                <a:schemeClr val="tx1">
                  <a:lumMod val="85000"/>
                  <a:lumOff val="15000"/>
                </a:schemeClr>
              </a:solidFill>
              <a:latin typeface="+mn-lt"/>
              <a:ea typeface="+mn-ea"/>
              <a:cs typeface="+mn-ea"/>
              <a:sym typeface="+mn-lt"/>
            </a:endParaRPr>
          </a:p>
        </p:txBody>
      </p:sp>
      <p:sp>
        <p:nvSpPr>
          <p:cNvPr id="6" name="文本框 5"/>
          <p:cNvSpPr txBox="1"/>
          <p:nvPr/>
        </p:nvSpPr>
        <p:spPr>
          <a:xfrm>
            <a:off x="4557713" y="5173663"/>
            <a:ext cx="630237" cy="307975"/>
          </a:xfrm>
          <a:prstGeom prst="rect">
            <a:avLst/>
          </a:prstGeom>
          <a:noFill/>
        </p:spPr>
        <p:txBody>
          <a:bodyPr>
            <a:spAutoFit/>
          </a:bodyPr>
          <a:lstStyle/>
          <a:p>
            <a:pPr defTabSz="1219200" eaLnBrk="1" fontAlgn="auto" hangingPunct="1">
              <a:spcBef>
                <a:spcPts val="0"/>
              </a:spcBef>
              <a:spcAft>
                <a:spcPts val="0"/>
              </a:spcAft>
              <a:defRPr/>
            </a:pPr>
            <a:r>
              <a:rPr lang="en-US" altLang="zh-CN" sz="1400" b="1" dirty="0">
                <a:solidFill>
                  <a:schemeClr val="tx1">
                    <a:lumMod val="85000"/>
                    <a:lumOff val="15000"/>
                  </a:schemeClr>
                </a:solidFill>
                <a:latin typeface="+mn-lt"/>
                <a:ea typeface="+mn-ea"/>
                <a:cs typeface="+mn-ea"/>
                <a:sym typeface="+mn-lt"/>
              </a:rPr>
              <a:t>8%</a:t>
            </a:r>
            <a:endParaRPr lang="zh-CN" altLang="en-US" sz="1400" b="1" dirty="0">
              <a:solidFill>
                <a:schemeClr val="tx1">
                  <a:lumMod val="85000"/>
                  <a:lumOff val="15000"/>
                </a:schemeClr>
              </a:solidFill>
              <a:latin typeface="+mn-lt"/>
              <a:ea typeface="+mn-ea"/>
              <a:cs typeface="+mn-ea"/>
              <a:sym typeface="+mn-lt"/>
            </a:endParaRPr>
          </a:p>
        </p:txBody>
      </p:sp>
      <p:sp>
        <p:nvSpPr>
          <p:cNvPr id="7" name="Freeform 414"/>
          <p:cNvSpPr>
            <a:spLocks noEditPoints="1"/>
          </p:cNvSpPr>
          <p:nvPr/>
        </p:nvSpPr>
        <p:spPr bwMode="auto">
          <a:xfrm flipH="1">
            <a:off x="1500188" y="2171700"/>
            <a:ext cx="2986087" cy="2833688"/>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8" name="Freeform 415"/>
          <p:cNvSpPr/>
          <p:nvPr/>
        </p:nvSpPr>
        <p:spPr bwMode="auto">
          <a:xfrm flipH="1">
            <a:off x="3657600" y="3981450"/>
            <a:ext cx="838200" cy="836613"/>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9" name="Freeform 416"/>
          <p:cNvSpPr/>
          <p:nvPr/>
        </p:nvSpPr>
        <p:spPr bwMode="auto">
          <a:xfrm flipH="1">
            <a:off x="2990850" y="4591050"/>
            <a:ext cx="515938" cy="536575"/>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0" name="Freeform 417"/>
          <p:cNvSpPr/>
          <p:nvPr/>
        </p:nvSpPr>
        <p:spPr bwMode="auto">
          <a:xfrm flipH="1">
            <a:off x="3209925" y="2068513"/>
            <a:ext cx="750888" cy="673100"/>
          </a:xfrm>
          <a:custGeom>
            <a:avLst/>
            <a:gdLst>
              <a:gd name="T0" fmla="*/ 1663688335 w 69"/>
              <a:gd name="T1" fmla="*/ 2147483646 h 65"/>
              <a:gd name="T2" fmla="*/ 2147483646 w 69"/>
              <a:gd name="T3" fmla="*/ 2147483646 h 65"/>
              <a:gd name="T4" fmla="*/ 2147483646 w 69"/>
              <a:gd name="T5" fmla="*/ 0 h 65"/>
              <a:gd name="T6" fmla="*/ 0 w 69"/>
              <a:gd name="T7" fmla="*/ 1631835163 h 65"/>
              <a:gd name="T8" fmla="*/ 1663688335 w 69"/>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1" name="Freeform 418"/>
          <p:cNvSpPr/>
          <p:nvPr/>
        </p:nvSpPr>
        <p:spPr bwMode="auto">
          <a:xfrm flipH="1">
            <a:off x="1127125" y="3286125"/>
            <a:ext cx="1449388" cy="1944688"/>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2" name="Freeform 419"/>
          <p:cNvSpPr/>
          <p:nvPr/>
        </p:nvSpPr>
        <p:spPr bwMode="auto">
          <a:xfrm flipH="1">
            <a:off x="3856038" y="2451100"/>
            <a:ext cx="1001712" cy="1135063"/>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3" name="Freeform 420"/>
          <p:cNvSpPr/>
          <p:nvPr/>
        </p:nvSpPr>
        <p:spPr bwMode="auto">
          <a:xfrm rot="20845578" flipH="1">
            <a:off x="1038225" y="2060575"/>
            <a:ext cx="1547813" cy="1344613"/>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4" name="椭圆 13"/>
          <p:cNvSpPr/>
          <p:nvPr/>
        </p:nvSpPr>
        <p:spPr>
          <a:xfrm>
            <a:off x="2016125" y="2741613"/>
            <a:ext cx="1812925" cy="1714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nvGrpSpPr>
          <p:cNvPr id="57359" name="组合 14"/>
          <p:cNvGrpSpPr/>
          <p:nvPr/>
        </p:nvGrpSpPr>
        <p:grpSpPr bwMode="auto">
          <a:xfrm>
            <a:off x="3930650" y="1865313"/>
            <a:ext cx="1257300" cy="284162"/>
            <a:chOff x="3719736" y="1332611"/>
            <a:chExt cx="5400600" cy="366464"/>
          </a:xfrm>
        </p:grpSpPr>
        <p:cxnSp>
          <p:nvCxnSpPr>
            <p:cNvPr id="16" name="直接连接符 15"/>
            <p:cNvCxnSpPr/>
            <p:nvPr/>
          </p:nvCxnSpPr>
          <p:spPr>
            <a:xfrm flipV="1">
              <a:off x="3719736" y="1332611"/>
              <a:ext cx="477326" cy="36646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97062" y="1332611"/>
              <a:ext cx="4923274"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3856038" y="2147888"/>
            <a:ext cx="79375"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9" name="椭圆 18"/>
          <p:cNvSpPr/>
          <p:nvPr/>
        </p:nvSpPr>
        <p:spPr>
          <a:xfrm>
            <a:off x="5148263" y="1827213"/>
            <a:ext cx="79375" cy="74612"/>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cxnSp>
        <p:nvCxnSpPr>
          <p:cNvPr id="20" name="直接连接符 19"/>
          <p:cNvCxnSpPr/>
          <p:nvPr/>
        </p:nvCxnSpPr>
        <p:spPr>
          <a:xfrm>
            <a:off x="4910138" y="3011488"/>
            <a:ext cx="81915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684838" y="2954338"/>
            <a:ext cx="79375"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2" name="椭圆 21"/>
          <p:cNvSpPr/>
          <p:nvPr/>
        </p:nvSpPr>
        <p:spPr>
          <a:xfrm>
            <a:off x="4868863" y="2971800"/>
            <a:ext cx="80962"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cxnSp>
        <p:nvCxnSpPr>
          <p:cNvPr id="23" name="直接连接符 22"/>
          <p:cNvCxnSpPr/>
          <p:nvPr/>
        </p:nvCxnSpPr>
        <p:spPr>
          <a:xfrm>
            <a:off x="4467225" y="4322763"/>
            <a:ext cx="388938" cy="284162"/>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856163" y="4606925"/>
            <a:ext cx="574675"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5414963" y="4554538"/>
            <a:ext cx="79375"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6" name="椭圆 25"/>
          <p:cNvSpPr/>
          <p:nvPr/>
        </p:nvSpPr>
        <p:spPr>
          <a:xfrm>
            <a:off x="4445000" y="4271963"/>
            <a:ext cx="79375"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cxnSp>
        <p:nvCxnSpPr>
          <p:cNvPr id="27" name="直接连接符 26"/>
          <p:cNvCxnSpPr/>
          <p:nvPr/>
        </p:nvCxnSpPr>
        <p:spPr>
          <a:xfrm>
            <a:off x="3506788" y="5102225"/>
            <a:ext cx="468312" cy="19208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75100" y="5294313"/>
            <a:ext cx="549275"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524375" y="5251450"/>
            <a:ext cx="80963" cy="74613"/>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30" name="椭圆 29"/>
          <p:cNvSpPr/>
          <p:nvPr/>
        </p:nvSpPr>
        <p:spPr>
          <a:xfrm>
            <a:off x="3495675" y="5064125"/>
            <a:ext cx="80963" cy="76200"/>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31" name="文本框 30"/>
          <p:cNvSpPr txBox="1"/>
          <p:nvPr/>
        </p:nvSpPr>
        <p:spPr>
          <a:xfrm>
            <a:off x="2176463" y="3673475"/>
            <a:ext cx="1492250" cy="307975"/>
          </a:xfrm>
          <a:prstGeom prst="rect">
            <a:avLst/>
          </a:prstGeom>
          <a:noFill/>
          <a:ln>
            <a:noFill/>
          </a:ln>
        </p:spPr>
        <p:txBody>
          <a:bodyPr>
            <a:spAutoFit/>
          </a:bodyPr>
          <a:lstStyle/>
          <a:p>
            <a:pPr algn="ct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单击添加说明</a:t>
            </a:r>
            <a:endParaRPr lang="zh-CN" altLang="en-US" sz="1400" dirty="0">
              <a:solidFill>
                <a:schemeClr val="bg1"/>
              </a:solidFill>
              <a:latin typeface="+mn-lt"/>
              <a:ea typeface="+mn-ea"/>
              <a:cs typeface="+mn-ea"/>
              <a:sym typeface="+mn-lt"/>
            </a:endParaRPr>
          </a:p>
        </p:txBody>
      </p:sp>
      <p:sp>
        <p:nvSpPr>
          <p:cNvPr id="32" name="文本框 31"/>
          <p:cNvSpPr txBox="1"/>
          <p:nvPr/>
        </p:nvSpPr>
        <p:spPr>
          <a:xfrm>
            <a:off x="2176463" y="3324225"/>
            <a:ext cx="1492250" cy="338138"/>
          </a:xfrm>
          <a:prstGeom prst="rect">
            <a:avLst/>
          </a:prstGeom>
          <a:noFill/>
          <a:ln>
            <a:noFill/>
          </a:ln>
        </p:spPr>
        <p:txBody>
          <a:bodyPr>
            <a:spAutoFit/>
          </a:bodyPr>
          <a:lstStyle/>
          <a:p>
            <a:pPr algn="ct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请输入标题</a:t>
            </a:r>
            <a:endParaRPr lang="zh-CN" altLang="en-US" sz="1600" b="1" dirty="0">
              <a:solidFill>
                <a:schemeClr val="bg1"/>
              </a:solidFill>
              <a:latin typeface="+mn-lt"/>
              <a:ea typeface="+mn-ea"/>
              <a:cs typeface="+mn-ea"/>
              <a:sym typeface="+mn-lt"/>
            </a:endParaRPr>
          </a:p>
        </p:txBody>
      </p:sp>
      <p:sp>
        <p:nvSpPr>
          <p:cNvPr id="33" name="文本框 32"/>
          <p:cNvSpPr txBox="1"/>
          <p:nvPr/>
        </p:nvSpPr>
        <p:spPr>
          <a:xfrm>
            <a:off x="5684838" y="3286125"/>
            <a:ext cx="1317625" cy="306388"/>
          </a:xfrm>
          <a:prstGeom prst="rect">
            <a:avLst/>
          </a:prstGeom>
          <a:noFill/>
        </p:spPr>
        <p:txBody>
          <a:bodyPr>
            <a:spAutoFit/>
          </a:bodyPr>
          <a:lstStyle/>
          <a:p>
            <a:pPr defTabSz="1219200" eaLnBrk="1" fontAlgn="auto" hangingPunct="1">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单击输入标题</a:t>
            </a:r>
            <a:endParaRPr lang="zh-CN" altLang="en-US" sz="1400" b="1" dirty="0">
              <a:solidFill>
                <a:schemeClr val="tx1">
                  <a:lumMod val="85000"/>
                  <a:lumOff val="15000"/>
                </a:schemeClr>
              </a:solidFill>
              <a:latin typeface="+mn-lt"/>
              <a:ea typeface="+mn-ea"/>
              <a:cs typeface="+mn-ea"/>
              <a:sym typeface="+mn-lt"/>
            </a:endParaRPr>
          </a:p>
        </p:txBody>
      </p:sp>
      <p:sp>
        <p:nvSpPr>
          <p:cNvPr id="34" name="文本框 33"/>
          <p:cNvSpPr txBox="1"/>
          <p:nvPr/>
        </p:nvSpPr>
        <p:spPr>
          <a:xfrm>
            <a:off x="5430838" y="4887913"/>
            <a:ext cx="1319212" cy="307975"/>
          </a:xfrm>
          <a:prstGeom prst="rect">
            <a:avLst/>
          </a:prstGeom>
          <a:noFill/>
        </p:spPr>
        <p:txBody>
          <a:bodyPr>
            <a:spAutoFit/>
          </a:bodyPr>
          <a:lstStyle/>
          <a:p>
            <a:pPr defTabSz="1219200" eaLnBrk="1" fontAlgn="auto" hangingPunct="1">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单击输入标题</a:t>
            </a:r>
            <a:endParaRPr lang="zh-CN" altLang="en-US" sz="1400" b="1" dirty="0">
              <a:solidFill>
                <a:schemeClr val="tx1">
                  <a:lumMod val="85000"/>
                  <a:lumOff val="15000"/>
                </a:schemeClr>
              </a:solidFill>
              <a:latin typeface="+mn-lt"/>
              <a:ea typeface="+mn-ea"/>
              <a:cs typeface="+mn-ea"/>
              <a:sym typeface="+mn-lt"/>
            </a:endParaRPr>
          </a:p>
        </p:txBody>
      </p:sp>
      <p:sp>
        <p:nvSpPr>
          <p:cNvPr id="35" name="文本框 34"/>
          <p:cNvSpPr txBox="1"/>
          <p:nvPr/>
        </p:nvSpPr>
        <p:spPr>
          <a:xfrm>
            <a:off x="4557713" y="5405438"/>
            <a:ext cx="1317625" cy="307975"/>
          </a:xfrm>
          <a:prstGeom prst="rect">
            <a:avLst/>
          </a:prstGeom>
          <a:noFill/>
        </p:spPr>
        <p:txBody>
          <a:bodyPr>
            <a:spAutoFit/>
          </a:bodyPr>
          <a:lstStyle/>
          <a:p>
            <a:pPr defTabSz="1219200" eaLnBrk="1" fontAlgn="auto" hangingPunct="1">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单击输入标题</a:t>
            </a:r>
            <a:endParaRPr lang="zh-CN" altLang="en-US" sz="1400" b="1" dirty="0">
              <a:solidFill>
                <a:schemeClr val="tx1">
                  <a:lumMod val="85000"/>
                  <a:lumOff val="15000"/>
                </a:schemeClr>
              </a:solidFill>
              <a:latin typeface="+mn-lt"/>
              <a:ea typeface="+mn-ea"/>
              <a:cs typeface="+mn-ea"/>
              <a:sym typeface="+mn-lt"/>
            </a:endParaRPr>
          </a:p>
        </p:txBody>
      </p:sp>
      <p:cxnSp>
        <p:nvCxnSpPr>
          <p:cNvPr id="36" name="直接连接符 35"/>
          <p:cNvCxnSpPr/>
          <p:nvPr/>
        </p:nvCxnSpPr>
        <p:spPr>
          <a:xfrm>
            <a:off x="7002463" y="2058988"/>
            <a:ext cx="0" cy="3289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272338" y="2030413"/>
            <a:ext cx="3881437"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latin typeface="+mn-lt"/>
              <a:ea typeface="+mn-ea"/>
              <a:cs typeface="+mn-ea"/>
              <a:sym typeface="+mn-lt"/>
            </a:endParaRPr>
          </a:p>
        </p:txBody>
      </p:sp>
      <p:sp>
        <p:nvSpPr>
          <p:cNvPr id="38" name="矩形 37"/>
          <p:cNvSpPr/>
          <p:nvPr/>
        </p:nvSpPr>
        <p:spPr>
          <a:xfrm>
            <a:off x="7272338" y="2957513"/>
            <a:ext cx="3881437"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latin typeface="+mn-lt"/>
              <a:ea typeface="+mn-ea"/>
              <a:cs typeface="+mn-ea"/>
              <a:sym typeface="+mn-lt"/>
            </a:endParaRPr>
          </a:p>
        </p:txBody>
      </p:sp>
      <p:sp>
        <p:nvSpPr>
          <p:cNvPr id="39" name="矩形 38"/>
          <p:cNvSpPr/>
          <p:nvPr/>
        </p:nvSpPr>
        <p:spPr>
          <a:xfrm>
            <a:off x="7272338" y="3884613"/>
            <a:ext cx="3881437"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latin typeface="+mn-lt"/>
              <a:ea typeface="+mn-ea"/>
              <a:cs typeface="+mn-ea"/>
              <a:sym typeface="+mn-lt"/>
            </a:endParaRPr>
          </a:p>
        </p:txBody>
      </p:sp>
      <p:sp>
        <p:nvSpPr>
          <p:cNvPr id="40" name="矩形 39"/>
          <p:cNvSpPr/>
          <p:nvPr/>
        </p:nvSpPr>
        <p:spPr>
          <a:xfrm>
            <a:off x="7272338" y="4811713"/>
            <a:ext cx="3881437" cy="868362"/>
          </a:xfrm>
          <a:prstGeom prst="rect">
            <a:avLst/>
          </a:prstGeom>
        </p:spPr>
        <p:txBody>
          <a:bodyPr>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latin typeface="+mn-lt"/>
              <a:ea typeface="+mn-ea"/>
              <a:cs typeface="+mn-ea"/>
              <a:sym typeface="+mn-lt"/>
            </a:endParaRPr>
          </a:p>
        </p:txBody>
      </p:sp>
      <p:sp>
        <p:nvSpPr>
          <p:cNvPr id="41" name="文本框 40"/>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四、研究结论</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组合 1"/>
          <p:cNvGrpSpPr/>
          <p:nvPr/>
        </p:nvGrpSpPr>
        <p:grpSpPr bwMode="auto">
          <a:xfrm>
            <a:off x="6821488" y="2089150"/>
            <a:ext cx="4243387" cy="2220913"/>
            <a:chOff x="6821271" y="2089215"/>
            <a:chExt cx="4244035" cy="2220309"/>
          </a:xfrm>
        </p:grpSpPr>
        <p:sp>
          <p:nvSpPr>
            <p:cNvPr id="3" name="Freeform 6"/>
            <p:cNvSpPr/>
            <p:nvPr/>
          </p:nvSpPr>
          <p:spPr bwMode="auto">
            <a:xfrm>
              <a:off x="7026089" y="2265380"/>
              <a:ext cx="3794704" cy="189813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 name="Freeform 7"/>
            <p:cNvSpPr/>
            <p:nvPr/>
          </p:nvSpPr>
          <p:spPr bwMode="auto">
            <a:xfrm>
              <a:off x="7218207" y="2411390"/>
              <a:ext cx="3412058" cy="1623570"/>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 name="Freeform 8"/>
            <p:cNvSpPr>
              <a:spLocks noEditPoints="1"/>
            </p:cNvSpPr>
            <p:nvPr/>
          </p:nvSpPr>
          <p:spPr bwMode="auto">
            <a:xfrm>
              <a:off x="6859377" y="2136827"/>
              <a:ext cx="4129718" cy="2172697"/>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 name="Freeform 49"/>
            <p:cNvSpPr>
              <a:spLocks noEditPoints="1"/>
            </p:cNvSpPr>
            <p:nvPr/>
          </p:nvSpPr>
          <p:spPr bwMode="auto">
            <a:xfrm>
              <a:off x="10417507" y="3366805"/>
              <a:ext cx="604930" cy="277736"/>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 name="Freeform 50"/>
            <p:cNvSpPr/>
            <p:nvPr/>
          </p:nvSpPr>
          <p:spPr bwMode="auto">
            <a:xfrm>
              <a:off x="10388928" y="3606452"/>
              <a:ext cx="61922" cy="61896"/>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 name="Freeform 51"/>
            <p:cNvSpPr/>
            <p:nvPr/>
          </p:nvSpPr>
          <p:spPr bwMode="auto">
            <a:xfrm>
              <a:off x="10995445" y="3344586"/>
              <a:ext cx="69861" cy="65069"/>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9" name="Freeform 52"/>
            <p:cNvSpPr>
              <a:spLocks noEditPoints="1"/>
            </p:cNvSpPr>
            <p:nvPr/>
          </p:nvSpPr>
          <p:spPr bwMode="auto">
            <a:xfrm>
              <a:off x="9560126" y="2133653"/>
              <a:ext cx="277855" cy="606260"/>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0" name="Freeform 53"/>
            <p:cNvSpPr/>
            <p:nvPr/>
          </p:nvSpPr>
          <p:spPr bwMode="auto">
            <a:xfrm>
              <a:off x="9534722" y="2703411"/>
              <a:ext cx="63510" cy="63483"/>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1" name="Freeform 54"/>
            <p:cNvSpPr/>
            <p:nvPr/>
          </p:nvSpPr>
          <p:spPr bwMode="auto">
            <a:xfrm>
              <a:off x="9795112" y="2089215"/>
              <a:ext cx="65098" cy="7300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2" name="Freeform 55"/>
            <p:cNvSpPr>
              <a:spLocks noEditPoints="1"/>
            </p:cNvSpPr>
            <p:nvPr/>
          </p:nvSpPr>
          <p:spPr bwMode="auto">
            <a:xfrm>
              <a:off x="6864140" y="3366805"/>
              <a:ext cx="606518" cy="277736"/>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3" name="Freeform 56"/>
            <p:cNvSpPr/>
            <p:nvPr/>
          </p:nvSpPr>
          <p:spPr bwMode="auto">
            <a:xfrm>
              <a:off x="7435727" y="3606452"/>
              <a:ext cx="61922" cy="61896"/>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4" name="Freeform 57"/>
            <p:cNvSpPr/>
            <p:nvPr/>
          </p:nvSpPr>
          <p:spPr bwMode="auto">
            <a:xfrm>
              <a:off x="6821271" y="3344586"/>
              <a:ext cx="71448" cy="65069"/>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5" name="Freeform 58"/>
            <p:cNvSpPr>
              <a:spLocks noEditPoints="1"/>
            </p:cNvSpPr>
            <p:nvPr/>
          </p:nvSpPr>
          <p:spPr bwMode="auto">
            <a:xfrm>
              <a:off x="8048595" y="2133653"/>
              <a:ext cx="279443" cy="606260"/>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6" name="Freeform 59"/>
            <p:cNvSpPr/>
            <p:nvPr/>
          </p:nvSpPr>
          <p:spPr bwMode="auto">
            <a:xfrm>
              <a:off x="8289932" y="2703411"/>
              <a:ext cx="61922" cy="63483"/>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17" name="Freeform 60"/>
            <p:cNvSpPr/>
            <p:nvPr/>
          </p:nvSpPr>
          <p:spPr bwMode="auto">
            <a:xfrm>
              <a:off x="8027955" y="2090803"/>
              <a:ext cx="63510" cy="71418"/>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sp>
        <p:nvSpPr>
          <p:cNvPr id="18" name="Oval 4"/>
          <p:cNvSpPr/>
          <p:nvPr/>
        </p:nvSpPr>
        <p:spPr>
          <a:xfrm>
            <a:off x="1101725" y="1839913"/>
            <a:ext cx="320675" cy="320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19" name="TextBox 6"/>
          <p:cNvSpPr txBox="1"/>
          <p:nvPr/>
        </p:nvSpPr>
        <p:spPr>
          <a:xfrm>
            <a:off x="1531938" y="1617663"/>
            <a:ext cx="1011237" cy="338137"/>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此处编辑</a:t>
            </a:r>
            <a:endParaRPr lang="en-GB" sz="1600" b="1" dirty="0">
              <a:solidFill>
                <a:schemeClr val="tx1">
                  <a:lumMod val="85000"/>
                  <a:lumOff val="15000"/>
                </a:schemeClr>
              </a:solidFill>
              <a:latin typeface="+mn-lt"/>
              <a:ea typeface="+mn-ea"/>
              <a:cs typeface="+mn-ea"/>
              <a:sym typeface="+mn-lt"/>
            </a:endParaRPr>
          </a:p>
        </p:txBody>
      </p:sp>
      <p:sp>
        <p:nvSpPr>
          <p:cNvPr id="20" name="Rectangle 7"/>
          <p:cNvSpPr/>
          <p:nvPr/>
        </p:nvSpPr>
        <p:spPr>
          <a:xfrm>
            <a:off x="1531938" y="1920875"/>
            <a:ext cx="1920875"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a:t>
            </a:r>
            <a:endParaRPr lang="en-GB" sz="1400" dirty="0">
              <a:solidFill>
                <a:schemeClr val="tx1">
                  <a:lumMod val="85000"/>
                  <a:lumOff val="15000"/>
                </a:schemeClr>
              </a:solidFill>
              <a:latin typeface="+mn-lt"/>
              <a:ea typeface="+mn-ea"/>
              <a:cs typeface="+mn-ea"/>
              <a:sym typeface="+mn-lt"/>
            </a:endParaRPr>
          </a:p>
        </p:txBody>
      </p:sp>
      <p:sp>
        <p:nvSpPr>
          <p:cNvPr id="21" name="Oval 8"/>
          <p:cNvSpPr/>
          <p:nvPr/>
        </p:nvSpPr>
        <p:spPr>
          <a:xfrm>
            <a:off x="1101725" y="2894013"/>
            <a:ext cx="320675" cy="3190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22" name="TextBox 10"/>
          <p:cNvSpPr txBox="1"/>
          <p:nvPr/>
        </p:nvSpPr>
        <p:spPr>
          <a:xfrm>
            <a:off x="1531938" y="2671763"/>
            <a:ext cx="1004887" cy="338137"/>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此处编辑</a:t>
            </a:r>
            <a:endParaRPr lang="en-GB" altLang="zh-CN" sz="1600" b="1" dirty="0">
              <a:solidFill>
                <a:schemeClr val="tx1">
                  <a:lumMod val="85000"/>
                  <a:lumOff val="15000"/>
                </a:schemeClr>
              </a:solidFill>
              <a:latin typeface="+mn-lt"/>
              <a:ea typeface="+mn-ea"/>
              <a:cs typeface="+mn-ea"/>
              <a:sym typeface="+mn-lt"/>
            </a:endParaRPr>
          </a:p>
        </p:txBody>
      </p:sp>
      <p:sp>
        <p:nvSpPr>
          <p:cNvPr id="23" name="Rectangle 11"/>
          <p:cNvSpPr/>
          <p:nvPr/>
        </p:nvSpPr>
        <p:spPr>
          <a:xfrm>
            <a:off x="1531938" y="2974975"/>
            <a:ext cx="1920875" cy="522288"/>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a:t>
            </a:r>
            <a:r>
              <a:rPr lang="en-GB" sz="1400" dirty="0">
                <a:solidFill>
                  <a:schemeClr val="tx1">
                    <a:lumMod val="85000"/>
                    <a:lumOff val="15000"/>
                  </a:schemeClr>
                </a:solidFill>
                <a:latin typeface="+mn-lt"/>
                <a:ea typeface="+mn-ea"/>
                <a:cs typeface="+mn-ea"/>
                <a:sym typeface="+mn-lt"/>
              </a:rPr>
              <a:t> </a:t>
            </a:r>
            <a:endParaRPr lang="en-GB" sz="1400" dirty="0">
              <a:solidFill>
                <a:schemeClr val="tx1">
                  <a:lumMod val="85000"/>
                  <a:lumOff val="15000"/>
                </a:schemeClr>
              </a:solidFill>
              <a:latin typeface="+mn-lt"/>
              <a:ea typeface="+mn-ea"/>
              <a:cs typeface="+mn-ea"/>
              <a:sym typeface="+mn-lt"/>
            </a:endParaRPr>
          </a:p>
        </p:txBody>
      </p:sp>
      <p:sp>
        <p:nvSpPr>
          <p:cNvPr id="24" name="Oval 12"/>
          <p:cNvSpPr/>
          <p:nvPr/>
        </p:nvSpPr>
        <p:spPr>
          <a:xfrm>
            <a:off x="3670300" y="1839913"/>
            <a:ext cx="320675" cy="320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25" name="TextBox 14"/>
          <p:cNvSpPr txBox="1"/>
          <p:nvPr/>
        </p:nvSpPr>
        <p:spPr>
          <a:xfrm>
            <a:off x="4100513" y="1617663"/>
            <a:ext cx="1004887" cy="338137"/>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此处编辑</a:t>
            </a:r>
            <a:endParaRPr lang="en-GB" altLang="zh-CN" sz="1600" b="1" dirty="0">
              <a:solidFill>
                <a:schemeClr val="tx1">
                  <a:lumMod val="85000"/>
                  <a:lumOff val="15000"/>
                </a:schemeClr>
              </a:solidFill>
              <a:latin typeface="+mn-lt"/>
              <a:ea typeface="+mn-ea"/>
              <a:cs typeface="+mn-ea"/>
              <a:sym typeface="+mn-lt"/>
            </a:endParaRPr>
          </a:p>
        </p:txBody>
      </p:sp>
      <p:sp>
        <p:nvSpPr>
          <p:cNvPr id="26" name="Rectangle 15"/>
          <p:cNvSpPr/>
          <p:nvPr/>
        </p:nvSpPr>
        <p:spPr>
          <a:xfrm>
            <a:off x="4100513" y="1920875"/>
            <a:ext cx="1920875"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a:t>
            </a:r>
            <a:endParaRPr lang="en-GB" sz="1400" dirty="0">
              <a:solidFill>
                <a:schemeClr val="tx1">
                  <a:lumMod val="85000"/>
                  <a:lumOff val="15000"/>
                </a:schemeClr>
              </a:solidFill>
              <a:latin typeface="+mn-lt"/>
              <a:ea typeface="+mn-ea"/>
              <a:cs typeface="+mn-ea"/>
              <a:sym typeface="+mn-lt"/>
            </a:endParaRPr>
          </a:p>
        </p:txBody>
      </p:sp>
      <p:sp>
        <p:nvSpPr>
          <p:cNvPr id="27" name="Oval 16"/>
          <p:cNvSpPr/>
          <p:nvPr/>
        </p:nvSpPr>
        <p:spPr>
          <a:xfrm>
            <a:off x="3670300" y="2894013"/>
            <a:ext cx="320675" cy="3190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28" name="TextBox 18"/>
          <p:cNvSpPr txBox="1"/>
          <p:nvPr/>
        </p:nvSpPr>
        <p:spPr>
          <a:xfrm>
            <a:off x="4100513" y="2671763"/>
            <a:ext cx="1004887" cy="338137"/>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此处编辑</a:t>
            </a:r>
            <a:endParaRPr lang="en-GB" altLang="zh-CN" sz="1600" b="1" dirty="0">
              <a:solidFill>
                <a:schemeClr val="tx1">
                  <a:lumMod val="85000"/>
                  <a:lumOff val="15000"/>
                </a:schemeClr>
              </a:solidFill>
              <a:latin typeface="+mn-lt"/>
              <a:ea typeface="+mn-ea"/>
              <a:cs typeface="+mn-ea"/>
              <a:sym typeface="+mn-lt"/>
            </a:endParaRPr>
          </a:p>
        </p:txBody>
      </p:sp>
      <p:sp>
        <p:nvSpPr>
          <p:cNvPr id="29" name="Rectangle 19"/>
          <p:cNvSpPr/>
          <p:nvPr/>
        </p:nvSpPr>
        <p:spPr>
          <a:xfrm>
            <a:off x="4100513" y="2974975"/>
            <a:ext cx="1920875" cy="522288"/>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a:t>
            </a:r>
            <a:endParaRPr lang="en-GB" sz="1400" dirty="0">
              <a:solidFill>
                <a:schemeClr val="tx1">
                  <a:lumMod val="85000"/>
                  <a:lumOff val="15000"/>
                </a:schemeClr>
              </a:solidFill>
              <a:latin typeface="+mn-lt"/>
              <a:ea typeface="+mn-ea"/>
              <a:cs typeface="+mn-ea"/>
              <a:sym typeface="+mn-lt"/>
            </a:endParaRPr>
          </a:p>
        </p:txBody>
      </p:sp>
      <p:sp>
        <p:nvSpPr>
          <p:cNvPr id="30" name="Oval 20"/>
          <p:cNvSpPr/>
          <p:nvPr/>
        </p:nvSpPr>
        <p:spPr>
          <a:xfrm>
            <a:off x="1101725" y="3946525"/>
            <a:ext cx="320675" cy="320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31" name="TextBox 22"/>
          <p:cNvSpPr txBox="1"/>
          <p:nvPr/>
        </p:nvSpPr>
        <p:spPr>
          <a:xfrm>
            <a:off x="1531938" y="3724275"/>
            <a:ext cx="1004887" cy="339725"/>
          </a:xfrm>
          <a:prstGeom prst="rect">
            <a:avLst/>
          </a:prstGeom>
          <a:noFill/>
        </p:spPr>
        <p:txBody>
          <a:bodyPr wrap="none">
            <a:spAutoFit/>
          </a:bodyPr>
          <a:lstStyle/>
          <a:p>
            <a:pPr defTabSz="1219200" eaLnBrk="1" fontAlgn="auto" hangingPunct="1">
              <a:spcBef>
                <a:spcPts val="0"/>
              </a:spcBef>
              <a:spcAft>
                <a:spcPts val="0"/>
              </a:spcAft>
              <a:defRPr/>
            </a:pPr>
            <a:r>
              <a:rPr lang="zh-CN" altLang="en-US" sz="1600" b="1" dirty="0">
                <a:solidFill>
                  <a:schemeClr val="tx1">
                    <a:lumMod val="85000"/>
                    <a:lumOff val="15000"/>
                  </a:schemeClr>
                </a:solidFill>
                <a:latin typeface="+mn-lt"/>
                <a:ea typeface="+mn-ea"/>
                <a:cs typeface="+mn-ea"/>
                <a:sym typeface="+mn-lt"/>
              </a:rPr>
              <a:t>此处编辑</a:t>
            </a:r>
            <a:endParaRPr lang="en-GB" altLang="zh-CN" sz="1600" b="1" dirty="0">
              <a:solidFill>
                <a:schemeClr val="tx1">
                  <a:lumMod val="85000"/>
                  <a:lumOff val="15000"/>
                </a:schemeClr>
              </a:solidFill>
              <a:latin typeface="+mn-lt"/>
              <a:ea typeface="+mn-ea"/>
              <a:cs typeface="+mn-ea"/>
              <a:sym typeface="+mn-lt"/>
            </a:endParaRPr>
          </a:p>
        </p:txBody>
      </p:sp>
      <p:sp>
        <p:nvSpPr>
          <p:cNvPr id="32" name="Rectangle 23"/>
          <p:cNvSpPr/>
          <p:nvPr/>
        </p:nvSpPr>
        <p:spPr>
          <a:xfrm>
            <a:off x="1531938" y="4027488"/>
            <a:ext cx="1920875"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建议您在展示时采用微软雅黑字体</a:t>
            </a:r>
            <a:endParaRPr lang="en-GB" sz="1400" dirty="0">
              <a:solidFill>
                <a:schemeClr val="tx1">
                  <a:lumMod val="85000"/>
                  <a:lumOff val="15000"/>
                </a:schemeClr>
              </a:solidFill>
              <a:latin typeface="+mn-lt"/>
              <a:ea typeface="+mn-ea"/>
              <a:cs typeface="+mn-ea"/>
              <a:sym typeface="+mn-lt"/>
            </a:endParaRPr>
          </a:p>
        </p:txBody>
      </p:sp>
      <p:sp>
        <p:nvSpPr>
          <p:cNvPr id="33" name="Oval 39"/>
          <p:cNvSpPr>
            <a:spLocks noChangeArrowheads="1"/>
          </p:cNvSpPr>
          <p:nvPr/>
        </p:nvSpPr>
        <p:spPr bwMode="auto">
          <a:xfrm>
            <a:off x="8413750" y="1881188"/>
            <a:ext cx="1044575" cy="1046162"/>
          </a:xfrm>
          <a:prstGeom prst="ellipse">
            <a:avLst/>
          </a:prstGeom>
          <a:solidFill>
            <a:schemeClr val="accent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4" name="Freeform 40"/>
          <p:cNvSpPr>
            <a:spLocks noEditPoints="1"/>
          </p:cNvSpPr>
          <p:nvPr/>
        </p:nvSpPr>
        <p:spPr bwMode="auto">
          <a:xfrm>
            <a:off x="8394700" y="1863725"/>
            <a:ext cx="1081088" cy="1081088"/>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5" name="Freeform 41"/>
          <p:cNvSpPr/>
          <p:nvPr/>
        </p:nvSpPr>
        <p:spPr bwMode="auto">
          <a:xfrm>
            <a:off x="9671050" y="2406650"/>
            <a:ext cx="1146175" cy="1044575"/>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en-US" dirty="0">
              <a:latin typeface="+mn-lt"/>
              <a:ea typeface="+mn-ea"/>
              <a:cs typeface="+mn-ea"/>
              <a:sym typeface="+mn-lt"/>
            </a:endParaRPr>
          </a:p>
        </p:txBody>
      </p:sp>
      <p:sp>
        <p:nvSpPr>
          <p:cNvPr id="36" name="Freeform 42"/>
          <p:cNvSpPr>
            <a:spLocks noEditPoints="1"/>
          </p:cNvSpPr>
          <p:nvPr/>
        </p:nvSpPr>
        <p:spPr bwMode="auto">
          <a:xfrm>
            <a:off x="9650413" y="2389188"/>
            <a:ext cx="1185862" cy="1081087"/>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rgbClr val="68404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7" name="Oval 43"/>
          <p:cNvSpPr>
            <a:spLocks noChangeArrowheads="1"/>
          </p:cNvSpPr>
          <p:nvPr/>
        </p:nvSpPr>
        <p:spPr bwMode="auto">
          <a:xfrm>
            <a:off x="10275888" y="3705225"/>
            <a:ext cx="1046162" cy="1046163"/>
          </a:xfrm>
          <a:prstGeom prst="ellipse">
            <a:avLst/>
          </a:prstGeom>
          <a:solidFill>
            <a:schemeClr val="accent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8" name="Freeform 44"/>
          <p:cNvSpPr>
            <a:spLocks noEditPoints="1"/>
          </p:cNvSpPr>
          <p:nvPr/>
        </p:nvSpPr>
        <p:spPr bwMode="auto">
          <a:xfrm>
            <a:off x="10258425" y="3687763"/>
            <a:ext cx="1081088" cy="1081087"/>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rgbClr val="BA3A20"/>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39" name="Freeform 45"/>
          <p:cNvSpPr/>
          <p:nvPr/>
        </p:nvSpPr>
        <p:spPr bwMode="auto">
          <a:xfrm>
            <a:off x="7054850" y="2406650"/>
            <a:ext cx="1146175" cy="1044575"/>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0" name="Freeform 46"/>
          <p:cNvSpPr>
            <a:spLocks noEditPoints="1"/>
          </p:cNvSpPr>
          <p:nvPr/>
        </p:nvSpPr>
        <p:spPr bwMode="auto">
          <a:xfrm>
            <a:off x="7034213" y="2389188"/>
            <a:ext cx="1185862" cy="1081087"/>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1" name="Oval 47"/>
          <p:cNvSpPr>
            <a:spLocks noChangeArrowheads="1"/>
          </p:cNvSpPr>
          <p:nvPr/>
        </p:nvSpPr>
        <p:spPr bwMode="auto">
          <a:xfrm>
            <a:off x="6550025" y="3705225"/>
            <a:ext cx="1044575" cy="1046163"/>
          </a:xfrm>
          <a:prstGeom prst="ellipse">
            <a:avLst/>
          </a:prstGeom>
          <a:solidFill>
            <a:schemeClr val="accent1"/>
          </a:solidFill>
          <a:ln>
            <a:noFill/>
          </a:ln>
        </p:spPr>
        <p:txBody>
          <a:bodyPr/>
          <a:lstStyle/>
          <a:p>
            <a:pPr defTabSz="1219200" eaLnBrk="1" fontAlgn="auto" hangingPunct="1">
              <a:spcBef>
                <a:spcPts val="0"/>
              </a:spcBef>
              <a:spcAft>
                <a:spcPts val="0"/>
              </a:spcAft>
              <a:defRPr/>
            </a:pPr>
            <a:endParaRPr lang="en-US" dirty="0">
              <a:latin typeface="+mn-lt"/>
              <a:ea typeface="+mn-ea"/>
              <a:cs typeface="+mn-ea"/>
              <a:sym typeface="+mn-lt"/>
            </a:endParaRPr>
          </a:p>
        </p:txBody>
      </p:sp>
      <p:sp>
        <p:nvSpPr>
          <p:cNvPr id="42" name="Freeform 48"/>
          <p:cNvSpPr>
            <a:spLocks noEditPoints="1"/>
          </p:cNvSpPr>
          <p:nvPr/>
        </p:nvSpPr>
        <p:spPr bwMode="auto">
          <a:xfrm>
            <a:off x="6530975" y="3687763"/>
            <a:ext cx="1082675" cy="1081087"/>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43" name="Freeform 27"/>
          <p:cNvSpPr>
            <a:spLocks noEditPoints="1"/>
          </p:cNvSpPr>
          <p:nvPr/>
        </p:nvSpPr>
        <p:spPr bwMode="auto">
          <a:xfrm>
            <a:off x="7405688" y="2673350"/>
            <a:ext cx="455612" cy="46355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cs typeface="+mn-ea"/>
              <a:sym typeface="+mn-lt"/>
            </a:endParaRPr>
          </a:p>
        </p:txBody>
      </p:sp>
      <p:sp>
        <p:nvSpPr>
          <p:cNvPr id="44" name="Freeform 28"/>
          <p:cNvSpPr>
            <a:spLocks noEditPoints="1"/>
          </p:cNvSpPr>
          <p:nvPr/>
        </p:nvSpPr>
        <p:spPr bwMode="auto">
          <a:xfrm>
            <a:off x="6845300" y="3995738"/>
            <a:ext cx="444500" cy="471487"/>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cs typeface="+mn-ea"/>
              <a:sym typeface="+mn-lt"/>
            </a:endParaRPr>
          </a:p>
        </p:txBody>
      </p:sp>
      <p:sp>
        <p:nvSpPr>
          <p:cNvPr id="45" name="Freeform 29"/>
          <p:cNvSpPr>
            <a:spLocks noEditPoints="1"/>
          </p:cNvSpPr>
          <p:nvPr/>
        </p:nvSpPr>
        <p:spPr bwMode="auto">
          <a:xfrm>
            <a:off x="8664575" y="2128838"/>
            <a:ext cx="541338" cy="438150"/>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cs typeface="+mn-ea"/>
              <a:sym typeface="+mn-lt"/>
            </a:endParaRPr>
          </a:p>
        </p:txBody>
      </p:sp>
      <p:sp>
        <p:nvSpPr>
          <p:cNvPr id="46" name="Freeform 30"/>
          <p:cNvSpPr>
            <a:spLocks noEditPoints="1"/>
          </p:cNvSpPr>
          <p:nvPr/>
        </p:nvSpPr>
        <p:spPr bwMode="auto">
          <a:xfrm>
            <a:off x="10091738" y="2667000"/>
            <a:ext cx="333375" cy="52863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cs typeface="+mn-ea"/>
              <a:sym typeface="+mn-lt"/>
            </a:endParaRPr>
          </a:p>
        </p:txBody>
      </p:sp>
      <p:sp>
        <p:nvSpPr>
          <p:cNvPr id="47" name="Freeform 31"/>
          <p:cNvSpPr>
            <a:spLocks noEditPoints="1"/>
          </p:cNvSpPr>
          <p:nvPr/>
        </p:nvSpPr>
        <p:spPr bwMode="auto">
          <a:xfrm>
            <a:off x="10577513" y="4062413"/>
            <a:ext cx="495300" cy="323850"/>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prstClr val="black"/>
              </a:solidFill>
              <a:cs typeface="+mn-ea"/>
              <a:sym typeface="+mn-lt"/>
            </a:endParaRPr>
          </a:p>
        </p:txBody>
      </p:sp>
      <p:sp>
        <p:nvSpPr>
          <p:cNvPr id="48" name="Oval 5"/>
          <p:cNvSpPr>
            <a:spLocks noChangeArrowheads="1"/>
          </p:cNvSpPr>
          <p:nvPr/>
        </p:nvSpPr>
        <p:spPr bwMode="auto">
          <a:xfrm>
            <a:off x="8312150" y="3463925"/>
            <a:ext cx="1246188" cy="1249363"/>
          </a:xfrm>
          <a:prstGeom prst="ellipse">
            <a:avLst/>
          </a:prstGeom>
          <a:solidFill>
            <a:schemeClr val="tx2">
              <a:lumMod val="20000"/>
              <a:lumOff val="80000"/>
            </a:schemeClr>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nvGrpSpPr>
          <p:cNvPr id="59426" name="组合 48"/>
          <p:cNvGrpSpPr/>
          <p:nvPr/>
        </p:nvGrpSpPr>
        <p:grpSpPr bwMode="auto">
          <a:xfrm>
            <a:off x="8210550" y="3352800"/>
            <a:ext cx="1495425" cy="3513138"/>
            <a:chOff x="8211059" y="3352520"/>
            <a:chExt cx="1495699" cy="3514092"/>
          </a:xfrm>
        </p:grpSpPr>
        <p:sp>
          <p:nvSpPr>
            <p:cNvPr id="50" name="Freeform 9"/>
            <p:cNvSpPr>
              <a:spLocks noEditPoints="1"/>
            </p:cNvSpPr>
            <p:nvPr/>
          </p:nvSpPr>
          <p:spPr bwMode="auto">
            <a:xfrm>
              <a:off x="8211059" y="3352520"/>
              <a:ext cx="1449654" cy="1621278"/>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nvGrpSpPr>
            <p:cNvPr id="59436" name="组合 50"/>
            <p:cNvGrpSpPr/>
            <p:nvPr/>
          </p:nvGrpSpPr>
          <p:grpSpPr bwMode="auto">
            <a:xfrm>
              <a:off x="8221727" y="4877173"/>
              <a:ext cx="1485031" cy="1989439"/>
              <a:chOff x="8221727" y="4877173"/>
              <a:chExt cx="1485031" cy="1989439"/>
            </a:xfrm>
          </p:grpSpPr>
          <p:sp>
            <p:nvSpPr>
              <p:cNvPr id="52" name="Rectangle 10"/>
              <p:cNvSpPr>
                <a:spLocks noChangeArrowheads="1"/>
              </p:cNvSpPr>
              <p:nvPr/>
            </p:nvSpPr>
            <p:spPr bwMode="auto">
              <a:xfrm>
                <a:off x="8781076" y="5648668"/>
                <a:ext cx="668459" cy="997221"/>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3" name="Rectangle 11"/>
              <p:cNvSpPr>
                <a:spLocks noChangeArrowheads="1"/>
              </p:cNvSpPr>
              <p:nvPr/>
            </p:nvSpPr>
            <p:spPr bwMode="auto">
              <a:xfrm>
                <a:off x="8781076" y="5648668"/>
                <a:ext cx="668459" cy="997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4" name="Rectangle 12"/>
              <p:cNvSpPr>
                <a:spLocks noChangeArrowheads="1"/>
              </p:cNvSpPr>
              <p:nvPr/>
            </p:nvSpPr>
            <p:spPr bwMode="auto">
              <a:xfrm>
                <a:off x="8471457" y="6193329"/>
                <a:ext cx="970141" cy="673283"/>
              </a:xfrm>
              <a:prstGeom prst="rect">
                <a:avLst/>
              </a:pr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5" name="Rectangle 13"/>
              <p:cNvSpPr>
                <a:spLocks noChangeArrowheads="1"/>
              </p:cNvSpPr>
              <p:nvPr/>
            </p:nvSpPr>
            <p:spPr bwMode="auto">
              <a:xfrm>
                <a:off x="8471457" y="6193329"/>
                <a:ext cx="970141" cy="67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6" name="Freeform 14"/>
              <p:cNvSpPr/>
              <p:nvPr/>
            </p:nvSpPr>
            <p:spPr bwMode="auto">
              <a:xfrm>
                <a:off x="8222174" y="5121475"/>
                <a:ext cx="1227362" cy="1168717"/>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7" name="Rectangle 15"/>
              <p:cNvSpPr>
                <a:spLocks noChangeArrowheads="1"/>
              </p:cNvSpPr>
              <p:nvPr/>
            </p:nvSpPr>
            <p:spPr bwMode="auto">
              <a:xfrm>
                <a:off x="8763610" y="4973798"/>
                <a:ext cx="369956" cy="1052798"/>
              </a:xfrm>
              <a:prstGeom prst="rect">
                <a:avLst/>
              </a:pr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8" name="Rectangle 16"/>
              <p:cNvSpPr>
                <a:spLocks noChangeArrowheads="1"/>
              </p:cNvSpPr>
              <p:nvPr/>
            </p:nvSpPr>
            <p:spPr bwMode="auto">
              <a:xfrm>
                <a:off x="8763610" y="4973798"/>
                <a:ext cx="369956" cy="105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59" name="Freeform 17"/>
              <p:cNvSpPr/>
              <p:nvPr/>
            </p:nvSpPr>
            <p:spPr bwMode="auto">
              <a:xfrm>
                <a:off x="8854115" y="4876934"/>
                <a:ext cx="793895" cy="492259"/>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0" name="Freeform 18"/>
              <p:cNvSpPr/>
              <p:nvPr/>
            </p:nvSpPr>
            <p:spPr bwMode="auto">
              <a:xfrm>
                <a:off x="9344742" y="5689955"/>
                <a:ext cx="362016" cy="641524"/>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1" name="Freeform 19"/>
              <p:cNvSpPr/>
              <p:nvPr/>
            </p:nvSpPr>
            <p:spPr bwMode="auto">
              <a:xfrm>
                <a:off x="8839824" y="5121475"/>
                <a:ext cx="52398"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2" name="Rectangle 20"/>
              <p:cNvSpPr>
                <a:spLocks noChangeArrowheads="1"/>
              </p:cNvSpPr>
              <p:nvPr/>
            </p:nvSpPr>
            <p:spPr bwMode="auto">
              <a:xfrm>
                <a:off x="9441597" y="6645889"/>
                <a:ext cx="7938" cy="220723"/>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3" name="Rectangle 21"/>
              <p:cNvSpPr>
                <a:spLocks noChangeArrowheads="1"/>
              </p:cNvSpPr>
              <p:nvPr/>
            </p:nvSpPr>
            <p:spPr bwMode="auto">
              <a:xfrm>
                <a:off x="9441597" y="6645889"/>
                <a:ext cx="7938" cy="220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4" name="Freeform 22"/>
              <p:cNvSpPr/>
              <p:nvPr/>
            </p:nvSpPr>
            <p:spPr bwMode="auto">
              <a:xfrm>
                <a:off x="9441597" y="6309248"/>
                <a:ext cx="7938" cy="336641"/>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5" name="Freeform 23"/>
              <p:cNvSpPr/>
              <p:nvPr/>
            </p:nvSpPr>
            <p:spPr bwMode="auto">
              <a:xfrm>
                <a:off x="8955733" y="6207620"/>
                <a:ext cx="485864" cy="658992"/>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6" name="Freeform 24"/>
              <p:cNvSpPr/>
              <p:nvPr/>
            </p:nvSpPr>
            <p:spPr bwMode="auto">
              <a:xfrm>
                <a:off x="8955733" y="6145691"/>
                <a:ext cx="455695" cy="144501"/>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7" name="Freeform 25"/>
              <p:cNvSpPr>
                <a:spLocks noEditPoints="1"/>
              </p:cNvSpPr>
              <p:nvPr/>
            </p:nvSpPr>
            <p:spPr bwMode="auto">
              <a:xfrm>
                <a:off x="8955733" y="5332671"/>
                <a:ext cx="55572" cy="644700"/>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8" name="Freeform 26"/>
              <p:cNvSpPr>
                <a:spLocks noEditPoints="1"/>
              </p:cNvSpPr>
              <p:nvPr/>
            </p:nvSpPr>
            <p:spPr bwMode="auto">
              <a:xfrm>
                <a:off x="9465414" y="5904326"/>
                <a:ext cx="173070" cy="411274"/>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69" name="Freeform 27"/>
              <p:cNvSpPr>
                <a:spLocks noEditPoints="1"/>
              </p:cNvSpPr>
              <p:nvPr/>
            </p:nvSpPr>
            <p:spPr bwMode="auto">
              <a:xfrm>
                <a:off x="9393964" y="5853512"/>
                <a:ext cx="276276" cy="477967"/>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0" name="Freeform 28"/>
              <p:cNvSpPr/>
              <p:nvPr/>
            </p:nvSpPr>
            <p:spPr bwMode="auto">
              <a:xfrm>
                <a:off x="8854115" y="4876934"/>
                <a:ext cx="793895" cy="492259"/>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1" name="Freeform 29"/>
              <p:cNvSpPr/>
              <p:nvPr/>
            </p:nvSpPr>
            <p:spPr bwMode="auto">
              <a:xfrm>
                <a:off x="8854115" y="5180229"/>
                <a:ext cx="793895" cy="492259"/>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2" name="Freeform 30"/>
              <p:cNvSpPr/>
              <p:nvPr/>
            </p:nvSpPr>
            <p:spPr bwMode="auto">
              <a:xfrm>
                <a:off x="8873168" y="5782055"/>
                <a:ext cx="792307" cy="492259"/>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3" name="Freeform 31"/>
              <p:cNvSpPr/>
              <p:nvPr/>
            </p:nvSpPr>
            <p:spPr bwMode="auto">
              <a:xfrm>
                <a:off x="8854115" y="5480348"/>
                <a:ext cx="793895" cy="493847"/>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4" name="Freeform 32"/>
              <p:cNvSpPr/>
              <p:nvPr/>
            </p:nvSpPr>
            <p:spPr bwMode="auto">
              <a:xfrm>
                <a:off x="8873168" y="4894402"/>
                <a:ext cx="755788" cy="454148"/>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5" name="Freeform 33"/>
              <p:cNvSpPr/>
              <p:nvPr/>
            </p:nvSpPr>
            <p:spPr bwMode="auto">
              <a:xfrm>
                <a:off x="8873168" y="5199284"/>
                <a:ext cx="755788" cy="452560"/>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6" name="Freeform 34"/>
              <p:cNvSpPr/>
              <p:nvPr/>
            </p:nvSpPr>
            <p:spPr bwMode="auto">
              <a:xfrm>
                <a:off x="9004954" y="5197696"/>
                <a:ext cx="493803" cy="150854"/>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7" name="Freeform 35"/>
              <p:cNvSpPr/>
              <p:nvPr/>
            </p:nvSpPr>
            <p:spPr bwMode="auto">
              <a:xfrm>
                <a:off x="8890634" y="5801110"/>
                <a:ext cx="757377" cy="454148"/>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8" name="Freeform 36"/>
              <p:cNvSpPr/>
              <p:nvPr/>
            </p:nvSpPr>
            <p:spPr bwMode="auto">
              <a:xfrm>
                <a:off x="8873168" y="5502579"/>
                <a:ext cx="755788" cy="452561"/>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79" name="Freeform 37"/>
              <p:cNvSpPr/>
              <p:nvPr/>
            </p:nvSpPr>
            <p:spPr bwMode="auto">
              <a:xfrm>
                <a:off x="9000192" y="5500991"/>
                <a:ext cx="500154" cy="15244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0" name="Freeform 38"/>
              <p:cNvSpPr/>
              <p:nvPr/>
            </p:nvSpPr>
            <p:spPr bwMode="auto">
              <a:xfrm>
                <a:off x="9011306" y="5799522"/>
                <a:ext cx="496979" cy="155617"/>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1" name="Rectangle 39"/>
              <p:cNvSpPr>
                <a:spLocks noChangeArrowheads="1"/>
              </p:cNvSpPr>
              <p:nvPr/>
            </p:nvSpPr>
            <p:spPr bwMode="auto">
              <a:xfrm>
                <a:off x="8395243" y="6531558"/>
                <a:ext cx="1108278" cy="335054"/>
              </a:xfrm>
              <a:prstGeom prst="rect">
                <a:avLst/>
              </a:prstGeom>
              <a:solidFill>
                <a:schemeClr val="tx2">
                  <a:lumMod val="75000"/>
                </a:schemeClr>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2" name="Freeform 40"/>
              <p:cNvSpPr/>
              <p:nvPr/>
            </p:nvSpPr>
            <p:spPr bwMode="auto">
              <a:xfrm>
                <a:off x="8887458" y="5688367"/>
                <a:ext cx="154016" cy="235014"/>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3" name="Freeform 41"/>
              <p:cNvSpPr/>
              <p:nvPr/>
            </p:nvSpPr>
            <p:spPr bwMode="auto">
              <a:xfrm>
                <a:off x="8917626" y="5994837"/>
                <a:ext cx="155604" cy="235014"/>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4" name="Freeform 42"/>
              <p:cNvSpPr/>
              <p:nvPr/>
            </p:nvSpPr>
            <p:spPr bwMode="auto">
              <a:xfrm>
                <a:off x="8904924" y="5084953"/>
                <a:ext cx="155604" cy="236601"/>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5" name="Freeform 43"/>
              <p:cNvSpPr/>
              <p:nvPr/>
            </p:nvSpPr>
            <p:spPr bwMode="auto">
              <a:xfrm>
                <a:off x="8222174" y="5121475"/>
                <a:ext cx="778018" cy="304883"/>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6" name="Freeform 44"/>
              <p:cNvSpPr/>
              <p:nvPr/>
            </p:nvSpPr>
            <p:spPr bwMode="auto">
              <a:xfrm>
                <a:off x="8704862" y="5105596"/>
                <a:ext cx="531909" cy="566892"/>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87" name="Freeform 45"/>
              <p:cNvSpPr/>
              <p:nvPr/>
            </p:nvSpPr>
            <p:spPr bwMode="auto">
              <a:xfrm>
                <a:off x="8968436" y="5426358"/>
                <a:ext cx="225466" cy="190552"/>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grpSp>
      <p:grpSp>
        <p:nvGrpSpPr>
          <p:cNvPr id="59427" name="组合 87"/>
          <p:cNvGrpSpPr/>
          <p:nvPr/>
        </p:nvGrpSpPr>
        <p:grpSpPr bwMode="auto">
          <a:xfrm>
            <a:off x="8534400" y="3870325"/>
            <a:ext cx="839788" cy="419100"/>
            <a:chOff x="8535064" y="3870066"/>
            <a:chExt cx="839294" cy="419646"/>
          </a:xfrm>
        </p:grpSpPr>
        <p:sp>
          <p:nvSpPr>
            <p:cNvPr id="89" name="Freeform 226"/>
            <p:cNvSpPr/>
            <p:nvPr/>
          </p:nvSpPr>
          <p:spPr bwMode="auto">
            <a:xfrm>
              <a:off x="8535064" y="3870066"/>
              <a:ext cx="222119"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90" name="Freeform 227"/>
            <p:cNvSpPr/>
            <p:nvPr/>
          </p:nvSpPr>
          <p:spPr bwMode="auto">
            <a:xfrm>
              <a:off x="8801607" y="3870066"/>
              <a:ext cx="212600"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sp>
          <p:nvSpPr>
            <p:cNvPr id="91" name="Freeform 228"/>
            <p:cNvSpPr>
              <a:spLocks noEditPoints="1"/>
            </p:cNvSpPr>
            <p:nvPr/>
          </p:nvSpPr>
          <p:spPr bwMode="auto">
            <a:xfrm>
              <a:off x="9053872" y="3870066"/>
              <a:ext cx="320486"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tx2"/>
            </a:solidFill>
            <a:ln>
              <a:noFill/>
            </a:ln>
          </p:spPr>
          <p:txBody>
            <a:bodyPr/>
            <a:lstStyle/>
            <a:p>
              <a:pPr defTabSz="1219200" eaLnBrk="1" fontAlgn="auto" hangingPunct="1">
                <a:spcBef>
                  <a:spcPts val="0"/>
                </a:spcBef>
                <a:spcAft>
                  <a:spcPts val="0"/>
                </a:spcAft>
                <a:defRPr/>
              </a:pPr>
              <a:endParaRPr lang="en-US">
                <a:latin typeface="+mn-lt"/>
                <a:ea typeface="+mn-ea"/>
                <a:cs typeface="+mn-ea"/>
                <a:sym typeface="+mn-lt"/>
              </a:endParaRPr>
            </a:p>
          </p:txBody>
        </p:sp>
      </p:grpSp>
      <p:sp>
        <p:nvSpPr>
          <p:cNvPr id="92" name="Rectangle 100"/>
          <p:cNvSpPr/>
          <p:nvPr/>
        </p:nvSpPr>
        <p:spPr>
          <a:xfrm>
            <a:off x="1101725" y="4930775"/>
            <a:ext cx="4916488" cy="12303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GB">
              <a:cs typeface="+mn-ea"/>
              <a:sym typeface="+mn-lt"/>
            </a:endParaRPr>
          </a:p>
        </p:txBody>
      </p:sp>
      <p:sp>
        <p:nvSpPr>
          <p:cNvPr id="93" name="Rectangle 101"/>
          <p:cNvSpPr/>
          <p:nvPr/>
        </p:nvSpPr>
        <p:spPr>
          <a:xfrm>
            <a:off x="2709863" y="5081588"/>
            <a:ext cx="3176587" cy="954087"/>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latin typeface="+mn-lt"/>
              <a:ea typeface="+mn-ea"/>
              <a:cs typeface="+mn-ea"/>
              <a:sym typeface="+mn-lt"/>
            </a:endParaRPr>
          </a:p>
        </p:txBody>
      </p:sp>
      <p:sp>
        <p:nvSpPr>
          <p:cNvPr id="94" name="TextBox 102"/>
          <p:cNvSpPr txBox="1"/>
          <p:nvPr/>
        </p:nvSpPr>
        <p:spPr>
          <a:xfrm>
            <a:off x="1412875" y="5110163"/>
            <a:ext cx="1211263" cy="708025"/>
          </a:xfrm>
          <a:prstGeom prst="rect">
            <a:avLst/>
          </a:prstGeom>
          <a:noFill/>
        </p:spPr>
        <p:txBody>
          <a:bodyPr wrap="none">
            <a:spAutoFit/>
          </a:bodyPr>
          <a:lstStyle/>
          <a:p>
            <a:pPr defTabSz="1219200" eaLnBrk="1" fontAlgn="auto" hangingPunct="1">
              <a:spcBef>
                <a:spcPts val="0"/>
              </a:spcBef>
              <a:spcAft>
                <a:spcPts val="0"/>
              </a:spcAft>
              <a:defRPr/>
            </a:pPr>
            <a:r>
              <a:rPr lang="en-US" sz="4000" b="1" dirty="0">
                <a:solidFill>
                  <a:schemeClr val="accent1"/>
                </a:solidFill>
                <a:latin typeface="+mn-lt"/>
                <a:ea typeface="+mn-ea"/>
                <a:cs typeface="+mn-ea"/>
                <a:sym typeface="+mn-lt"/>
              </a:rPr>
              <a:t>85%</a:t>
            </a:r>
            <a:endParaRPr lang="en-GB" sz="4000" b="1" dirty="0">
              <a:solidFill>
                <a:schemeClr val="accent1"/>
              </a:solidFill>
              <a:latin typeface="+mn-lt"/>
              <a:ea typeface="+mn-ea"/>
              <a:cs typeface="+mn-ea"/>
              <a:sym typeface="+mn-lt"/>
            </a:endParaRPr>
          </a:p>
        </p:txBody>
      </p:sp>
      <p:sp>
        <p:nvSpPr>
          <p:cNvPr id="96" name="文本框 95"/>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四、研究结论</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425" y="4202113"/>
            <a:ext cx="2773363" cy="2732087"/>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dirty="0">
                <a:solidFill>
                  <a:srgbClr val="E2534F"/>
                </a:solidFill>
                <a:latin typeface="+mn-lt"/>
                <a:ea typeface="+mn-ea"/>
                <a:cs typeface="+mn-ea"/>
                <a:sym typeface="+mn-lt"/>
              </a:rPr>
              <a:t>单击此处编辑您要的内容，建议您在展示时采用微软雅黑字体单击此处添加简短说明，添加简短文字。</a:t>
            </a:r>
            <a:endParaRPr lang="en-US" altLang="zh-CN" dirty="0">
              <a:solidFill>
                <a:srgbClr val="E2534F"/>
              </a:solidFill>
              <a:latin typeface="+mn-lt"/>
              <a:ea typeface="+mn-ea"/>
              <a:cs typeface="+mn-ea"/>
              <a:sym typeface="+mn-lt"/>
            </a:endParaRPr>
          </a:p>
          <a:p>
            <a:pPr defTabSz="1216660" eaLnBrk="1" fontAlgn="auto" hangingPunct="1">
              <a:lnSpc>
                <a:spcPct val="120000"/>
              </a:lnSpc>
              <a:spcBef>
                <a:spcPct val="20000"/>
              </a:spcBef>
              <a:spcAft>
                <a:spcPts val="0"/>
              </a:spcAft>
              <a:defRPr/>
            </a:pPr>
            <a:endParaRPr lang="en-US" altLang="zh-CN" dirty="0">
              <a:solidFill>
                <a:srgbClr val="E2534F"/>
              </a:solidFill>
              <a:latin typeface="+mn-lt"/>
              <a:ea typeface="+mn-ea"/>
              <a:cs typeface="+mn-ea"/>
              <a:sym typeface="+mn-lt"/>
            </a:endParaRPr>
          </a:p>
        </p:txBody>
      </p:sp>
      <p:sp>
        <p:nvSpPr>
          <p:cNvPr id="3" name="矩形 2"/>
          <p:cNvSpPr/>
          <p:nvPr/>
        </p:nvSpPr>
        <p:spPr>
          <a:xfrm>
            <a:off x="4300538" y="4305300"/>
            <a:ext cx="3095625" cy="2347913"/>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latin typeface="+mn-lt"/>
              <a:ea typeface="+mn-ea"/>
              <a:cs typeface="+mn-ea"/>
              <a:sym typeface="+mn-lt"/>
            </a:endParaRPr>
          </a:p>
          <a:p>
            <a:pPr defTabSz="1216660" eaLnBrk="1" fontAlgn="auto" hangingPunct="1">
              <a:lnSpc>
                <a:spcPct val="120000"/>
              </a:lnSpc>
              <a:spcBef>
                <a:spcPct val="20000"/>
              </a:spcBef>
              <a:spcAft>
                <a:spcPts val="0"/>
              </a:spcAft>
              <a:defRPr/>
            </a:pPr>
            <a:endParaRPr lang="en-US" altLang="zh-CN" sz="1400" dirty="0">
              <a:solidFill>
                <a:schemeClr val="tx1">
                  <a:lumMod val="85000"/>
                  <a:lumOff val="15000"/>
                </a:schemeClr>
              </a:solidFill>
              <a:latin typeface="+mn-lt"/>
              <a:ea typeface="+mn-ea"/>
              <a:cs typeface="+mn-ea"/>
              <a:sym typeface="+mn-lt"/>
            </a:endParaRPr>
          </a:p>
        </p:txBody>
      </p:sp>
      <p:sp>
        <p:nvSpPr>
          <p:cNvPr id="4" name="矩形 3"/>
          <p:cNvSpPr/>
          <p:nvPr/>
        </p:nvSpPr>
        <p:spPr>
          <a:xfrm>
            <a:off x="8237538" y="4305300"/>
            <a:ext cx="3095625" cy="2347913"/>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chemeClr val="tx1">
                    <a:lumMod val="85000"/>
                    <a:lumOff val="15000"/>
                  </a:schemeClr>
                </a:solidFill>
                <a:latin typeface="+mn-lt"/>
                <a:ea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latin typeface="+mn-lt"/>
              <a:ea typeface="+mn-ea"/>
              <a:cs typeface="+mn-ea"/>
              <a:sym typeface="+mn-lt"/>
            </a:endParaRPr>
          </a:p>
          <a:p>
            <a:pPr defTabSz="1216660" eaLnBrk="1" fontAlgn="auto" hangingPunct="1">
              <a:lnSpc>
                <a:spcPct val="120000"/>
              </a:lnSpc>
              <a:spcBef>
                <a:spcPct val="20000"/>
              </a:spcBef>
              <a:spcAft>
                <a:spcPts val="0"/>
              </a:spcAft>
              <a:defRPr/>
            </a:pPr>
            <a:endParaRPr lang="en-US" altLang="zh-CN" sz="1400" dirty="0">
              <a:solidFill>
                <a:schemeClr val="tx1">
                  <a:lumMod val="85000"/>
                  <a:lumOff val="15000"/>
                </a:schemeClr>
              </a:solidFill>
              <a:latin typeface="+mn-lt"/>
              <a:ea typeface="+mn-ea"/>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rcRect t="46184" b="14028"/>
          <a:stretch>
            <a:fillRect/>
          </a:stretch>
        </p:blipFill>
        <p:spPr>
          <a:xfrm>
            <a:off x="846868" y="1109364"/>
            <a:ext cx="10486201" cy="2728686"/>
          </a:xfrm>
          <a:custGeom>
            <a:avLst/>
            <a:gdLst>
              <a:gd name="connsiteX0" fmla="*/ 0 w 10486201"/>
              <a:gd name="connsiteY0" fmla="*/ 0 h 2728686"/>
              <a:gd name="connsiteX1" fmla="*/ 10486201 w 10486201"/>
              <a:gd name="connsiteY1" fmla="*/ 0 h 2728686"/>
              <a:gd name="connsiteX2" fmla="*/ 10486201 w 10486201"/>
              <a:gd name="connsiteY2" fmla="*/ 2728686 h 2728686"/>
              <a:gd name="connsiteX3" fmla="*/ 0 w 10486201"/>
              <a:gd name="connsiteY3" fmla="*/ 2728686 h 2728686"/>
            </a:gdLst>
            <a:ahLst/>
            <a:cxnLst>
              <a:cxn ang="0">
                <a:pos x="connsiteX0" y="connsiteY0"/>
              </a:cxn>
              <a:cxn ang="0">
                <a:pos x="connsiteX1" y="connsiteY1"/>
              </a:cxn>
              <a:cxn ang="0">
                <a:pos x="connsiteX2" y="connsiteY2"/>
              </a:cxn>
              <a:cxn ang="0">
                <a:pos x="connsiteX3" y="connsiteY3"/>
              </a:cxn>
            </a:cxnLst>
            <a:rect l="l" t="t" r="r" b="b"/>
            <a:pathLst>
              <a:path w="10486201" h="2728686">
                <a:moveTo>
                  <a:pt x="0" y="0"/>
                </a:moveTo>
                <a:lnTo>
                  <a:pt x="10486201" y="0"/>
                </a:lnTo>
                <a:lnTo>
                  <a:pt x="10486201" y="2728686"/>
                </a:lnTo>
                <a:lnTo>
                  <a:pt x="0" y="2728686"/>
                </a:lnTo>
                <a:close/>
              </a:path>
            </a:pathLst>
          </a:custGeom>
        </p:spPr>
      </p:pic>
      <p:sp>
        <p:nvSpPr>
          <p:cNvPr id="6" name="文本框 5"/>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四、研究结论</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EAE9E9"/>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63490" name="组合 8"/>
          <p:cNvGrpSpPr/>
          <p:nvPr/>
        </p:nvGrpSpPr>
        <p:grpSpPr bwMode="auto">
          <a:xfrm rot="-1800000">
            <a:off x="3244850" y="3165475"/>
            <a:ext cx="896938" cy="862013"/>
            <a:chOff x="3848580" y="1597308"/>
            <a:chExt cx="1105384" cy="1062475"/>
          </a:xfrm>
        </p:grpSpPr>
        <p:sp>
          <p:nvSpPr>
            <p:cNvPr id="4" name="六边形 3"/>
            <p:cNvSpPr/>
            <p:nvPr/>
          </p:nvSpPr>
          <p:spPr>
            <a:xfrm>
              <a:off x="3848399" y="1862101"/>
              <a:ext cx="596711" cy="514605"/>
            </a:xfrm>
            <a:prstGeom prst="hexagon">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5" name="六边形 4"/>
            <p:cNvSpPr/>
            <p:nvPr/>
          </p:nvSpPr>
          <p:spPr>
            <a:xfrm>
              <a:off x="4357004" y="1595456"/>
              <a:ext cx="596712" cy="514605"/>
            </a:xfrm>
            <a:prstGeom prst="hexagon">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6" name="六边形 5"/>
            <p:cNvSpPr/>
            <p:nvPr/>
          </p:nvSpPr>
          <p:spPr>
            <a:xfrm>
              <a:off x="4345096" y="2144386"/>
              <a:ext cx="596711" cy="514605"/>
            </a:xfrm>
            <a:prstGeom prst="hexagon">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63491" name="组合 11"/>
          <p:cNvGrpSpPr/>
          <p:nvPr/>
        </p:nvGrpSpPr>
        <p:grpSpPr bwMode="auto">
          <a:xfrm>
            <a:off x="4051300" y="2998788"/>
            <a:ext cx="5842000" cy="928687"/>
            <a:chOff x="5700983" y="2483535"/>
            <a:chExt cx="5841507" cy="929244"/>
          </a:xfrm>
        </p:grpSpPr>
        <p:sp>
          <p:nvSpPr>
            <p:cNvPr id="10" name="文本框 9"/>
            <p:cNvSpPr txBox="1"/>
            <p:nvPr/>
          </p:nvSpPr>
          <p:spPr>
            <a:xfrm>
              <a:off x="7523279" y="2483535"/>
              <a:ext cx="4019211" cy="462239"/>
            </a:xfrm>
            <a:prstGeom prst="rect">
              <a:avLst/>
            </a:prstGeom>
            <a:noFill/>
          </p:spPr>
          <p:txBody>
            <a:bodyPr>
              <a:spAutoFit/>
            </a:bodyPr>
            <a:lstStyle/>
            <a:p>
              <a:pPr algn="ctr" defTabSz="1219200" eaLnBrk="1" fontAlgn="auto" hangingPunct="1">
                <a:spcBef>
                  <a:spcPts val="0"/>
                </a:spcBef>
                <a:spcAft>
                  <a:spcPts val="0"/>
                </a:spcAft>
                <a:defRPr/>
              </a:pPr>
              <a:r>
                <a:rPr lang="en-US" altLang="zh-CN" b="1" spc="300" dirty="0" smtClean="0">
                  <a:solidFill>
                    <a:srgbClr val="E2534F"/>
                  </a:solidFill>
                  <a:latin typeface="+mn-lt"/>
                  <a:ea typeface="+mn-ea"/>
                  <a:cs typeface="+mn-ea"/>
                  <a:sym typeface="+mn-lt"/>
                </a:rPr>
                <a:t>THANK  YOU </a:t>
              </a:r>
              <a:endParaRPr lang="zh-CN" altLang="en-US" b="1" spc="300" dirty="0">
                <a:solidFill>
                  <a:srgbClr val="E2534F"/>
                </a:solidFill>
                <a:latin typeface="+mn-lt"/>
                <a:ea typeface="+mn-ea"/>
                <a:cs typeface="+mn-ea"/>
                <a:sym typeface="+mn-lt"/>
              </a:endParaRPr>
            </a:p>
          </p:txBody>
        </p:sp>
        <p:sp>
          <p:nvSpPr>
            <p:cNvPr id="11" name="文本框 10"/>
            <p:cNvSpPr txBox="1"/>
            <p:nvPr/>
          </p:nvSpPr>
          <p:spPr>
            <a:xfrm>
              <a:off x="5700983" y="2950540"/>
              <a:ext cx="5746265" cy="462239"/>
            </a:xfrm>
            <a:prstGeom prst="rect">
              <a:avLst/>
            </a:prstGeom>
            <a:noFill/>
          </p:spPr>
          <p:txBody>
            <a:bodyPr>
              <a:spAutoFit/>
            </a:bodyPr>
            <a:lstStyle/>
            <a:p>
              <a:pPr algn="ctr" defTabSz="1219200" eaLnBrk="1" fontAlgn="auto" hangingPunct="1">
                <a:spcBef>
                  <a:spcPts val="0"/>
                </a:spcBef>
                <a:spcAft>
                  <a:spcPts val="0"/>
                </a:spcAft>
                <a:defRPr/>
              </a:pPr>
              <a:r>
                <a:rPr lang="zh-CN" altLang="en-US" dirty="0">
                  <a:solidFill>
                    <a:srgbClr val="202020"/>
                  </a:solidFill>
                  <a:latin typeface="+mn-lt"/>
                  <a:ea typeface="+mn-ea"/>
                  <a:cs typeface="+mn-ea"/>
                  <a:sym typeface="+mn-lt"/>
                </a:rPr>
                <a:t>语大义之方， 论万物之理 。受益终身</a:t>
              </a:r>
              <a:r>
                <a:rPr lang="en-US" altLang="zh-CN" dirty="0">
                  <a:solidFill>
                    <a:srgbClr val="202020"/>
                  </a:solidFill>
                  <a:latin typeface="+mn-lt"/>
                  <a:ea typeface="+mn-ea"/>
                  <a:cs typeface="+mn-ea"/>
                  <a:sym typeface="+mn-lt"/>
                </a:rPr>
                <a:t>! </a:t>
              </a:r>
              <a:endParaRPr lang="zh-CN" altLang="en-US" dirty="0">
                <a:solidFill>
                  <a:srgbClr val="202020"/>
                </a:solidFill>
                <a:latin typeface="+mn-lt"/>
                <a:ea typeface="+mn-ea"/>
                <a:cs typeface="+mn-ea"/>
                <a:sym typeface="+mn-lt"/>
              </a:endParaRPr>
            </a:p>
          </p:txBody>
        </p:sp>
      </p:grpSp>
      <p:sp>
        <p:nvSpPr>
          <p:cNvPr id="2" name="文本框 1"/>
          <p:cNvSpPr txBox="1"/>
          <p:nvPr/>
        </p:nvSpPr>
        <p:spPr>
          <a:xfrm>
            <a:off x="4428212" y="4386699"/>
            <a:ext cx="4121706" cy="369332"/>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ln/>
                <a:solidFill>
                  <a:schemeClr val="tx1"/>
                </a:solidFill>
                <a:effectLst>
                  <a:outerShdw blurRad="38100" dist="19050" dir="2700000" algn="tl" rotWithShape="0">
                    <a:schemeClr val="dk1">
                      <a:alpha val="40000"/>
                    </a:schemeClr>
                  </a:outerShdw>
                </a:effectLst>
                <a:sym typeface="+mn-ea"/>
              </a:rPr>
              <a:t>更多资源，请访问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1"/>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1"/>
            </a:endParaRPr>
          </a:p>
        </p:txBody>
      </p:sp>
    </p:spTree>
  </p:cSld>
  <p:clrMapOvr>
    <a:masterClrMapping/>
  </p:clrMapOvr>
  <p:transition spd="slow" advTm="3000">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4338" name="组合 9"/>
          <p:cNvGrpSpPr/>
          <p:nvPr/>
        </p:nvGrpSpPr>
        <p:grpSpPr bwMode="auto">
          <a:xfrm>
            <a:off x="-404813" y="0"/>
            <a:ext cx="12871451" cy="323850"/>
            <a:chOff x="-405114" y="-1"/>
            <a:chExt cx="12871048" cy="324092"/>
          </a:xfrm>
        </p:grpSpPr>
        <p:sp>
          <p:nvSpPr>
            <p:cNvPr id="6" name="平行四边形 5"/>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平行四边形 6"/>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平行四边形 7"/>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9" name="平行四边形 8"/>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14339" name="组合 16"/>
          <p:cNvGrpSpPr/>
          <p:nvPr/>
        </p:nvGrpSpPr>
        <p:grpSpPr bwMode="auto">
          <a:xfrm>
            <a:off x="-404813" y="6545263"/>
            <a:ext cx="12871451" cy="323850"/>
            <a:chOff x="-405114" y="-1"/>
            <a:chExt cx="12871048" cy="324092"/>
          </a:xfrm>
        </p:grpSpPr>
        <p:sp>
          <p:nvSpPr>
            <p:cNvPr id="18" name="平行四边形 17"/>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9" name="平行四边形 18"/>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0" name="平行四边形 19"/>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1" name="平行四边形 20"/>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sp>
        <p:nvSpPr>
          <p:cNvPr id="22" name="平行四边形 21"/>
          <p:cNvSpPr/>
          <p:nvPr/>
        </p:nvSpPr>
        <p:spPr>
          <a:xfrm>
            <a:off x="-323850" y="2767013"/>
            <a:ext cx="5316538" cy="1323975"/>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3" name="六边形 22"/>
          <p:cNvSpPr/>
          <p:nvPr/>
        </p:nvSpPr>
        <p:spPr>
          <a:xfrm rot="5400000">
            <a:off x="711201" y="3087687"/>
            <a:ext cx="793750" cy="682625"/>
          </a:xfrm>
          <a:prstGeom prst="hexag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dirty="0">
              <a:cs typeface="+mn-ea"/>
              <a:sym typeface="+mn-lt"/>
            </a:endParaRPr>
          </a:p>
        </p:txBody>
      </p:sp>
      <p:sp>
        <p:nvSpPr>
          <p:cNvPr id="24" name="文本框 23"/>
          <p:cNvSpPr txBox="1"/>
          <p:nvPr/>
        </p:nvSpPr>
        <p:spPr>
          <a:xfrm>
            <a:off x="882650" y="3167063"/>
            <a:ext cx="450850" cy="523875"/>
          </a:xfrm>
          <a:prstGeom prst="rect">
            <a:avLst/>
          </a:prstGeom>
          <a:noFill/>
        </p:spPr>
        <p:txBody>
          <a:bodyPr>
            <a:spAutoFit/>
          </a:bodyPr>
          <a:lstStyle/>
          <a:p>
            <a:pPr algn="ctr" defTabSz="1219200" eaLnBrk="1" fontAlgn="auto" hangingPunct="1">
              <a:spcBef>
                <a:spcPts val="0"/>
              </a:spcBef>
              <a:spcAft>
                <a:spcPts val="0"/>
              </a:spcAft>
              <a:defRPr/>
            </a:pPr>
            <a:r>
              <a:rPr lang="en-US" altLang="zh-CN" sz="2800" b="1" dirty="0">
                <a:solidFill>
                  <a:srgbClr val="E2534F"/>
                </a:solidFill>
                <a:latin typeface="+mn-lt"/>
                <a:ea typeface="+mn-ea"/>
                <a:cs typeface="+mn-ea"/>
                <a:sym typeface="+mn-lt"/>
              </a:rPr>
              <a:t>1</a:t>
            </a:r>
            <a:endParaRPr lang="zh-CN" altLang="en-US" sz="2800" b="1" dirty="0">
              <a:solidFill>
                <a:srgbClr val="E2534F"/>
              </a:solidFill>
              <a:latin typeface="+mn-lt"/>
              <a:ea typeface="+mn-ea"/>
              <a:cs typeface="+mn-ea"/>
              <a:sym typeface="+mn-lt"/>
            </a:endParaRPr>
          </a:p>
        </p:txBody>
      </p:sp>
      <p:sp>
        <p:nvSpPr>
          <p:cNvPr id="25" name="文本框 24"/>
          <p:cNvSpPr txBox="1"/>
          <p:nvPr/>
        </p:nvSpPr>
        <p:spPr>
          <a:xfrm>
            <a:off x="1711325" y="3203575"/>
            <a:ext cx="2709863" cy="461963"/>
          </a:xfrm>
          <a:prstGeom prst="rect">
            <a:avLst/>
          </a:prstGeom>
          <a:noFill/>
        </p:spPr>
        <p:txBody>
          <a:bodyPr>
            <a:spAutoFit/>
          </a:bodyPr>
          <a:lstStyle/>
          <a:p>
            <a:pPr algn="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研究背景及意义</a:t>
            </a:r>
            <a:endParaRPr lang="zh-CN" altLang="en-US" b="1" spc="300" dirty="0">
              <a:solidFill>
                <a:srgbClr val="FFFFFF"/>
              </a:solidFill>
              <a:latin typeface="+mn-lt"/>
              <a:ea typeface="+mn-ea"/>
              <a:cs typeface="+mn-ea"/>
              <a:sym typeface="+mn-lt"/>
            </a:endParaRPr>
          </a:p>
        </p:txBody>
      </p:sp>
      <p:cxnSp>
        <p:nvCxnSpPr>
          <p:cNvPr id="28" name="直接连接符 27"/>
          <p:cNvCxnSpPr/>
          <p:nvPr/>
        </p:nvCxnSpPr>
        <p:spPr>
          <a:xfrm flipH="1">
            <a:off x="6107113" y="2767013"/>
            <a:ext cx="315912" cy="1311275"/>
          </a:xfrm>
          <a:prstGeom prst="line">
            <a:avLst/>
          </a:prstGeom>
          <a:ln w="57150">
            <a:solidFill>
              <a:srgbClr val="784A4F"/>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07275" y="3041650"/>
            <a:ext cx="3681413" cy="774700"/>
          </a:xfrm>
          <a:prstGeom prst="rect">
            <a:avLst/>
          </a:prstGeom>
          <a:solidFill>
            <a:srgbClr val="FFFFFF"/>
          </a:solid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784A4F"/>
                </a:solidFill>
                <a:latin typeface="+mn-lt"/>
                <a:ea typeface="+mn-ea"/>
                <a:cs typeface="+mn-ea"/>
                <a:sym typeface="+mn-lt"/>
              </a:rPr>
              <a:t>单击此处编辑您要的内容，建议您在展示时采用微软雅黑字体，本模版所有图形线条及其相应素材均可自由编辑、改色、替换。</a:t>
            </a:r>
            <a:endParaRPr lang="en-US" altLang="zh-CN" sz="1400" dirty="0">
              <a:solidFill>
                <a:srgbClr val="784A4F"/>
              </a:solidFill>
              <a:latin typeface="+mn-lt"/>
              <a:ea typeface="+mn-ea"/>
              <a:cs typeface="+mn-ea"/>
              <a:sym typeface="+mn-lt"/>
            </a:endParaRPr>
          </a:p>
        </p:txBody>
      </p:sp>
    </p:spTree>
  </p:cSld>
  <p:clrMapOvr>
    <a:masterClrMapping/>
  </p:clrMapOvr>
  <p:transition spd="slow" advTm="30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一、研究背景及意义</a:t>
            </a:r>
            <a:endParaRPr lang="zh-CN" altLang="en-US" b="1" spc="300" dirty="0">
              <a:latin typeface="+mn-lt"/>
              <a:ea typeface="+mn-ea"/>
              <a:cs typeface="+mn-ea"/>
              <a:sym typeface="+mn-lt"/>
            </a:endParaRPr>
          </a:p>
        </p:txBody>
      </p:sp>
      <p:sp>
        <p:nvSpPr>
          <p:cNvPr id="3" name="矩形 2"/>
          <p:cNvSpPr/>
          <p:nvPr/>
        </p:nvSpPr>
        <p:spPr>
          <a:xfrm>
            <a:off x="8083550" y="1843088"/>
            <a:ext cx="4106863" cy="3860800"/>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4" name="文本框 3"/>
          <p:cNvSpPr txBox="1"/>
          <p:nvPr/>
        </p:nvSpPr>
        <p:spPr>
          <a:xfrm>
            <a:off x="8399463" y="2733675"/>
            <a:ext cx="3617912" cy="2730500"/>
          </a:xfrm>
          <a:prstGeom prst="rect">
            <a:avLst/>
          </a:prstGeom>
          <a:noFill/>
        </p:spPr>
        <p:txBody>
          <a:bodyPr>
            <a:spAutoFit/>
          </a:bodyPr>
          <a:lstStyle>
            <a:defPPr>
              <a:defRPr lang="zh-CN"/>
            </a:defPPr>
            <a:lvl1pPr algn="ctr">
              <a:defRPr sz="1600">
                <a:solidFill>
                  <a:schemeClr val="tx1">
                    <a:lumMod val="65000"/>
                    <a:lumOff val="35000"/>
                  </a:schemeClr>
                </a:solidFill>
                <a:latin typeface="+mj-lt"/>
              </a:defRPr>
            </a:lvl1pPr>
          </a:lstStyle>
          <a:p>
            <a:pPr algn="l" defTabSz="1216660" eaLnBrk="1" fontAlgn="auto" hangingPunct="1">
              <a:lnSpc>
                <a:spcPct val="120000"/>
              </a:lnSpc>
              <a:spcBef>
                <a:spcPct val="20000"/>
              </a:spcBef>
              <a:spcAft>
                <a:spcPts val="0"/>
              </a:spcAft>
              <a:defRPr/>
            </a:pPr>
            <a:r>
              <a:rPr lang="zh-CN" altLang="en-US" dirty="0">
                <a:solidFill>
                  <a:schemeClr val="bg1"/>
                </a:solidFill>
                <a:latin typeface="+mn-lt"/>
                <a:ea typeface="+mn-ea"/>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latin typeface="+mn-lt"/>
              <a:ea typeface="+mn-ea"/>
              <a:cs typeface="+mn-ea"/>
              <a:sym typeface="+mn-lt"/>
            </a:endParaRPr>
          </a:p>
        </p:txBody>
      </p:sp>
      <p:sp>
        <p:nvSpPr>
          <p:cNvPr id="5" name="矩形 4"/>
          <p:cNvSpPr/>
          <p:nvPr/>
        </p:nvSpPr>
        <p:spPr>
          <a:xfrm>
            <a:off x="8399463" y="2157413"/>
            <a:ext cx="2032000" cy="461962"/>
          </a:xfrm>
          <a:prstGeom prst="rect">
            <a:avLst/>
          </a:prstGeom>
        </p:spPr>
        <p:txBody>
          <a:bodyPr wrap="none">
            <a:spAutoFit/>
          </a:bodyPr>
          <a:lstStyle/>
          <a:p>
            <a:pPr defTabSz="1219200" eaLnBrk="1" fontAlgn="auto" hangingPunct="1">
              <a:spcBef>
                <a:spcPts val="0"/>
              </a:spcBef>
              <a:spcAft>
                <a:spcPts val="0"/>
              </a:spcAft>
              <a:defRPr/>
            </a:pPr>
            <a:r>
              <a:rPr lang="zh-CN" altLang="en-US" b="1" dirty="0">
                <a:solidFill>
                  <a:schemeClr val="bg1"/>
                </a:solidFill>
                <a:latin typeface="+mn-lt"/>
                <a:ea typeface="+mn-ea"/>
                <a:cs typeface="+mn-ea"/>
                <a:sym typeface="+mn-lt"/>
              </a:rPr>
              <a:t>点击编辑内容</a:t>
            </a:r>
            <a:endParaRPr lang="zh-CN" altLang="en-US" b="1" dirty="0">
              <a:solidFill>
                <a:schemeClr val="bg1"/>
              </a:solidFill>
              <a:latin typeface="+mn-lt"/>
              <a:ea typeface="+mn-ea"/>
              <a:cs typeface="+mn-ea"/>
              <a:sym typeface="+mn-lt"/>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rcRect r="21388" b="43704"/>
          <a:stretch>
            <a:fillRect/>
          </a:stretch>
        </p:blipFill>
        <p:spPr>
          <a:xfrm>
            <a:off x="0" y="1843313"/>
            <a:ext cx="8082761" cy="3860800"/>
          </a:xfrm>
          <a:custGeom>
            <a:avLst/>
            <a:gdLst>
              <a:gd name="connsiteX0" fmla="*/ 0 w 8082761"/>
              <a:gd name="connsiteY0" fmla="*/ 0 h 3860800"/>
              <a:gd name="connsiteX1" fmla="*/ 8082761 w 8082761"/>
              <a:gd name="connsiteY1" fmla="*/ 0 h 3860800"/>
              <a:gd name="connsiteX2" fmla="*/ 8082761 w 8082761"/>
              <a:gd name="connsiteY2" fmla="*/ 3860800 h 3860800"/>
              <a:gd name="connsiteX3" fmla="*/ 0 w 8082761"/>
              <a:gd name="connsiteY3" fmla="*/ 3860800 h 3860800"/>
            </a:gdLst>
            <a:ahLst/>
            <a:cxnLst>
              <a:cxn ang="0">
                <a:pos x="connsiteX0" y="connsiteY0"/>
              </a:cxn>
              <a:cxn ang="0">
                <a:pos x="connsiteX1" y="connsiteY1"/>
              </a:cxn>
              <a:cxn ang="0">
                <a:pos x="connsiteX2" y="connsiteY2"/>
              </a:cxn>
              <a:cxn ang="0">
                <a:pos x="connsiteX3" y="connsiteY3"/>
              </a:cxn>
            </a:cxnLst>
            <a:rect l="l" t="t" r="r" b="b"/>
            <a:pathLst>
              <a:path w="8082761" h="3860800">
                <a:moveTo>
                  <a:pt x="0" y="0"/>
                </a:moveTo>
                <a:lnTo>
                  <a:pt x="8082761" y="0"/>
                </a:lnTo>
                <a:lnTo>
                  <a:pt x="8082761" y="3860800"/>
                </a:lnTo>
                <a:lnTo>
                  <a:pt x="0" y="3860800"/>
                </a:lnTo>
                <a:close/>
              </a:path>
            </a:pathLst>
          </a:custGeom>
        </p:spPr>
      </p:pic>
    </p:spTree>
  </p:cSld>
  <p:clrMapOvr>
    <a:masterClrMapping/>
  </p:clrMapOvr>
  <p:transition spd="slow" advTm="3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0955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3" name="椭圆 2"/>
          <p:cNvSpPr/>
          <p:nvPr/>
        </p:nvSpPr>
        <p:spPr>
          <a:xfrm>
            <a:off x="44577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4" name="椭圆 3"/>
          <p:cNvSpPr/>
          <p:nvPr/>
        </p:nvSpPr>
        <p:spPr>
          <a:xfrm>
            <a:off x="68199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5" name="椭圆 4"/>
          <p:cNvSpPr/>
          <p:nvPr/>
        </p:nvSpPr>
        <p:spPr>
          <a:xfrm>
            <a:off x="91821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6" name="任意多边形 5"/>
          <p:cNvSpPr/>
          <p:nvPr/>
        </p:nvSpPr>
        <p:spPr>
          <a:xfrm>
            <a:off x="15636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任意多边形 6"/>
          <p:cNvSpPr/>
          <p:nvPr/>
        </p:nvSpPr>
        <p:spPr>
          <a:xfrm>
            <a:off x="39258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任意多边形 7"/>
          <p:cNvSpPr/>
          <p:nvPr/>
        </p:nvSpPr>
        <p:spPr>
          <a:xfrm>
            <a:off x="62865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9" name="任意多边形 8"/>
          <p:cNvSpPr/>
          <p:nvPr/>
        </p:nvSpPr>
        <p:spPr>
          <a:xfrm>
            <a:off x="86487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nvGrpSpPr>
          <p:cNvPr id="10" name="Group 4"/>
          <p:cNvGrpSpPr>
            <a:grpSpLocks noChangeAspect="1"/>
          </p:cNvGrpSpPr>
          <p:nvPr/>
        </p:nvGrpSpPr>
        <p:grpSpPr bwMode="auto">
          <a:xfrm>
            <a:off x="4645149" y="4989436"/>
            <a:ext cx="540000" cy="534809"/>
            <a:chOff x="3684" y="2007"/>
            <a:chExt cx="312" cy="309"/>
          </a:xfrm>
          <a:solidFill>
            <a:schemeClr val="bg1"/>
          </a:solidFill>
        </p:grpSpPr>
        <p:sp>
          <p:nvSpPr>
            <p:cNvPr id="11"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2"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3"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4"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5"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16"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grpSp>
      <p:sp>
        <p:nvSpPr>
          <p:cNvPr id="17" name="Freeform 5"/>
          <p:cNvSpPr>
            <a:spLocks noChangeAspect="1" noEditPoints="1"/>
          </p:cNvSpPr>
          <p:nvPr/>
        </p:nvSpPr>
        <p:spPr bwMode="auto">
          <a:xfrm>
            <a:off x="2346325" y="5005388"/>
            <a:ext cx="414338" cy="503237"/>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grpSp>
        <p:nvGrpSpPr>
          <p:cNvPr id="18" name="Group 5"/>
          <p:cNvGrpSpPr>
            <a:grpSpLocks noChangeAspect="1"/>
          </p:cNvGrpSpPr>
          <p:nvPr/>
        </p:nvGrpSpPr>
        <p:grpSpPr bwMode="auto">
          <a:xfrm>
            <a:off x="7006852" y="4963947"/>
            <a:ext cx="540000" cy="502711"/>
            <a:chOff x="1577" y="314"/>
            <a:chExt cx="782" cy="728"/>
          </a:xfrm>
          <a:solidFill>
            <a:schemeClr val="bg1"/>
          </a:solidFill>
        </p:grpSpPr>
        <p:sp>
          <p:nvSpPr>
            <p:cNvPr id="19"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0"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1"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2"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3"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4"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5"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6"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grpSp>
      <p:sp>
        <p:nvSpPr>
          <p:cNvPr id="27" name="Freeform 5"/>
          <p:cNvSpPr>
            <a:spLocks noChangeAspect="1" noEditPoints="1"/>
          </p:cNvSpPr>
          <p:nvPr/>
        </p:nvSpPr>
        <p:spPr bwMode="auto">
          <a:xfrm>
            <a:off x="9367838" y="5064125"/>
            <a:ext cx="541337" cy="400050"/>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eaLnBrk="1" fontAlgn="auto" hangingPunct="1">
              <a:spcBef>
                <a:spcPts val="0"/>
              </a:spcBef>
              <a:spcAft>
                <a:spcPts val="0"/>
              </a:spcAft>
              <a:defRPr/>
            </a:pPr>
            <a:endParaRPr lang="zh-CN" altLang="en-US">
              <a:latin typeface="+mn-lt"/>
              <a:ea typeface="+mn-ea"/>
              <a:cs typeface="+mn-ea"/>
              <a:sym typeface="+mn-lt"/>
            </a:endParaRPr>
          </a:p>
        </p:txBody>
      </p:sp>
      <p:sp>
        <p:nvSpPr>
          <p:cNvPr id="28" name="文本框 33"/>
          <p:cNvSpPr txBox="1">
            <a:spLocks noChangeArrowheads="1"/>
          </p:cNvSpPr>
          <p:nvPr/>
        </p:nvSpPr>
        <p:spPr bwMode="auto">
          <a:xfrm>
            <a:off x="2051050" y="1982788"/>
            <a:ext cx="10048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9200" eaLnBrk="1" fontAlgn="auto" hangingPunct="1">
              <a:spcBef>
                <a:spcPct val="0"/>
              </a:spcBef>
              <a:spcAft>
                <a:spcPts val="1000"/>
              </a:spcAft>
              <a:buFontTx/>
              <a:buNone/>
              <a:defRPr/>
            </a:pPr>
            <a:r>
              <a:rPr lang="zh-CN" altLang="en-US" sz="1600" b="1" dirty="0">
                <a:solidFill>
                  <a:schemeClr val="bg1"/>
                </a:solidFill>
                <a:latin typeface="+mn-lt"/>
                <a:ea typeface="+mn-ea"/>
                <a:cs typeface="+mn-ea"/>
                <a:sym typeface="+mn-lt"/>
              </a:rPr>
              <a:t>点击编辑</a:t>
            </a:r>
            <a:endParaRPr lang="zh-CN" altLang="en-US" sz="1600" b="1" dirty="0">
              <a:solidFill>
                <a:schemeClr val="bg1"/>
              </a:solidFill>
              <a:latin typeface="+mn-lt"/>
              <a:ea typeface="+mn-ea"/>
              <a:cs typeface="+mn-ea"/>
              <a:sym typeface="+mn-lt"/>
            </a:endParaRPr>
          </a:p>
        </p:txBody>
      </p:sp>
      <p:sp>
        <p:nvSpPr>
          <p:cNvPr id="29" name="文本框 34"/>
          <p:cNvSpPr txBox="1">
            <a:spLocks noChangeArrowheads="1"/>
          </p:cNvSpPr>
          <p:nvPr/>
        </p:nvSpPr>
        <p:spPr bwMode="auto">
          <a:xfrm>
            <a:off x="4413250" y="1982788"/>
            <a:ext cx="10048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9200" eaLnBrk="1" fontAlgn="auto" hangingPunct="1">
              <a:spcBef>
                <a:spcPct val="0"/>
              </a:spcBef>
              <a:spcAft>
                <a:spcPts val="1000"/>
              </a:spcAft>
              <a:buFont typeface="Arial" panose="020B0604020202020204" pitchFamily="34" charset="0"/>
              <a:buNone/>
              <a:defRPr/>
            </a:pPr>
            <a:r>
              <a:rPr lang="zh-CN" altLang="en-US" sz="1600" b="1" dirty="0">
                <a:solidFill>
                  <a:schemeClr val="bg1"/>
                </a:solidFill>
                <a:latin typeface="+mn-lt"/>
                <a:ea typeface="+mn-ea"/>
                <a:cs typeface="+mn-ea"/>
                <a:sym typeface="+mn-lt"/>
              </a:rPr>
              <a:t>点击编辑</a:t>
            </a:r>
            <a:endParaRPr lang="zh-CN" altLang="en-US" sz="1600" b="1" dirty="0">
              <a:solidFill>
                <a:schemeClr val="bg1"/>
              </a:solidFill>
              <a:latin typeface="+mn-lt"/>
              <a:ea typeface="+mn-ea"/>
              <a:cs typeface="+mn-ea"/>
              <a:sym typeface="+mn-lt"/>
            </a:endParaRPr>
          </a:p>
        </p:txBody>
      </p:sp>
      <p:sp>
        <p:nvSpPr>
          <p:cNvPr id="30" name="文本框 35"/>
          <p:cNvSpPr txBox="1">
            <a:spLocks noChangeArrowheads="1"/>
          </p:cNvSpPr>
          <p:nvPr/>
        </p:nvSpPr>
        <p:spPr bwMode="auto">
          <a:xfrm>
            <a:off x="6772275" y="1982788"/>
            <a:ext cx="1006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9200" eaLnBrk="1" fontAlgn="auto" hangingPunct="1">
              <a:spcBef>
                <a:spcPct val="0"/>
              </a:spcBef>
              <a:spcAft>
                <a:spcPts val="1000"/>
              </a:spcAft>
              <a:buFont typeface="Arial" panose="020B0604020202020204" pitchFamily="34" charset="0"/>
              <a:buNone/>
              <a:defRPr/>
            </a:pPr>
            <a:r>
              <a:rPr lang="zh-CN" altLang="en-US" sz="1600" b="1" dirty="0">
                <a:solidFill>
                  <a:schemeClr val="bg1"/>
                </a:solidFill>
                <a:latin typeface="+mn-lt"/>
                <a:ea typeface="+mn-ea"/>
                <a:cs typeface="+mn-ea"/>
                <a:sym typeface="+mn-lt"/>
              </a:rPr>
              <a:t>点击编辑</a:t>
            </a:r>
            <a:endParaRPr lang="zh-CN" altLang="en-US" sz="1600" b="1" dirty="0">
              <a:solidFill>
                <a:schemeClr val="bg1"/>
              </a:solidFill>
              <a:latin typeface="+mn-lt"/>
              <a:ea typeface="+mn-ea"/>
              <a:cs typeface="+mn-ea"/>
              <a:sym typeface="+mn-lt"/>
            </a:endParaRPr>
          </a:p>
        </p:txBody>
      </p:sp>
      <p:sp>
        <p:nvSpPr>
          <p:cNvPr id="31" name="文本框 36"/>
          <p:cNvSpPr txBox="1">
            <a:spLocks noChangeArrowheads="1"/>
          </p:cNvSpPr>
          <p:nvPr/>
        </p:nvSpPr>
        <p:spPr bwMode="auto">
          <a:xfrm>
            <a:off x="9136063" y="1982788"/>
            <a:ext cx="10048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9200" eaLnBrk="1" fontAlgn="auto" hangingPunct="1">
              <a:spcBef>
                <a:spcPct val="0"/>
              </a:spcBef>
              <a:spcAft>
                <a:spcPts val="1000"/>
              </a:spcAft>
              <a:buFont typeface="Arial" panose="020B0604020202020204" pitchFamily="34" charset="0"/>
              <a:buNone/>
              <a:defRPr/>
            </a:pPr>
            <a:r>
              <a:rPr lang="zh-CN" altLang="en-US" sz="1600" b="1" dirty="0">
                <a:solidFill>
                  <a:schemeClr val="bg1"/>
                </a:solidFill>
                <a:latin typeface="+mn-lt"/>
                <a:ea typeface="+mn-ea"/>
                <a:cs typeface="+mn-ea"/>
                <a:sym typeface="+mn-lt"/>
              </a:rPr>
              <a:t>点击编辑</a:t>
            </a:r>
            <a:endParaRPr lang="zh-CN" altLang="en-US" sz="1600" b="1" dirty="0">
              <a:solidFill>
                <a:schemeClr val="bg1"/>
              </a:solidFill>
              <a:latin typeface="+mn-lt"/>
              <a:ea typeface="+mn-ea"/>
              <a:cs typeface="+mn-ea"/>
              <a:sym typeface="+mn-lt"/>
            </a:endParaRPr>
          </a:p>
        </p:txBody>
      </p:sp>
      <p:sp>
        <p:nvSpPr>
          <p:cNvPr id="32" name="文本框 37"/>
          <p:cNvSpPr txBox="1">
            <a:spLocks noChangeArrowheads="1"/>
          </p:cNvSpPr>
          <p:nvPr/>
        </p:nvSpPr>
        <p:spPr bwMode="auto">
          <a:xfrm>
            <a:off x="1720850" y="2544763"/>
            <a:ext cx="16637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3" name="文本框 32"/>
          <p:cNvSpPr txBox="1">
            <a:spLocks noChangeArrowheads="1"/>
          </p:cNvSpPr>
          <p:nvPr/>
        </p:nvSpPr>
        <p:spPr bwMode="auto">
          <a:xfrm>
            <a:off x="4083050" y="2544763"/>
            <a:ext cx="16637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4" name="文本框 33"/>
          <p:cNvSpPr txBox="1">
            <a:spLocks noChangeArrowheads="1"/>
          </p:cNvSpPr>
          <p:nvPr/>
        </p:nvSpPr>
        <p:spPr bwMode="auto">
          <a:xfrm>
            <a:off x="6459538" y="2544763"/>
            <a:ext cx="16637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5" name="文本框 34"/>
          <p:cNvSpPr txBox="1">
            <a:spLocks noChangeArrowheads="1"/>
          </p:cNvSpPr>
          <p:nvPr/>
        </p:nvSpPr>
        <p:spPr bwMode="auto">
          <a:xfrm>
            <a:off x="8807450" y="2544763"/>
            <a:ext cx="1662113"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lgn="ctr" defTabSz="1216660" eaLnBrk="1" fontAlgn="auto" hangingPunct="1">
              <a:lnSpc>
                <a:spcPct val="120000"/>
              </a:lnSpc>
              <a:spcBef>
                <a:spcPct val="2000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6" name="文本框 35"/>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一、研究背景及意义</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
          <p:cNvSpPr/>
          <p:nvPr/>
        </p:nvSpPr>
        <p:spPr>
          <a:xfrm>
            <a:off x="2482850" y="3265488"/>
            <a:ext cx="2360613" cy="2360612"/>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pPr defTabSz="1219200" eaLnBrk="1" fontAlgn="auto" hangingPunct="1">
              <a:spcBef>
                <a:spcPts val="0"/>
              </a:spcBef>
              <a:spcAft>
                <a:spcPts val="0"/>
              </a:spcAft>
              <a:defRPr/>
            </a:pPr>
            <a:endParaRPr lang="zh-CN" altLang="en-US">
              <a:cs typeface="+mn-ea"/>
              <a:sym typeface="+mn-lt"/>
            </a:endParaRPr>
          </a:p>
        </p:txBody>
      </p:sp>
      <p:sp>
        <p:nvSpPr>
          <p:cNvPr id="3" name="Freeform 3"/>
          <p:cNvSpPr/>
          <p:nvPr/>
        </p:nvSpPr>
        <p:spPr>
          <a:xfrm>
            <a:off x="1397000" y="2903538"/>
            <a:ext cx="1936750" cy="159702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E2534F"/>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spcCol="1270"/>
          <a:lstStyle/>
          <a:p>
            <a:pPr marL="228600" lvl="1" indent="-228600" defTabSz="977900" eaLnBrk="1" fontAlgn="auto" hangingPunct="1">
              <a:lnSpc>
                <a:spcPct val="90000"/>
              </a:lnSpc>
              <a:spcAft>
                <a:spcPct val="15000"/>
              </a:spcAft>
              <a:buFont typeface="+mj-lt"/>
              <a:buAutoNum type="arabicPeriod"/>
              <a:defRPr/>
            </a:pPr>
            <a:endParaRPr lang="en-US" dirty="0">
              <a:cs typeface="+mn-ea"/>
              <a:sym typeface="+mn-lt"/>
            </a:endParaRPr>
          </a:p>
        </p:txBody>
      </p:sp>
      <p:sp>
        <p:nvSpPr>
          <p:cNvPr id="4" name="Freeform 4"/>
          <p:cNvSpPr/>
          <p:nvPr/>
        </p:nvSpPr>
        <p:spPr>
          <a:xfrm>
            <a:off x="1827213" y="4152900"/>
            <a:ext cx="1722437" cy="68421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eaLnBrk="1" fontAlgn="auto" hangingPunct="1">
              <a:lnSpc>
                <a:spcPct val="90000"/>
              </a:lnSpc>
              <a:spcAft>
                <a:spcPct val="35000"/>
              </a:spcAft>
              <a:defRPr/>
            </a:pPr>
            <a:endParaRPr lang="en-US" dirty="0">
              <a:cs typeface="+mn-ea"/>
              <a:sym typeface="+mn-lt"/>
            </a:endParaRPr>
          </a:p>
        </p:txBody>
      </p:sp>
      <p:sp>
        <p:nvSpPr>
          <p:cNvPr id="5" name="Circular Arrow 5"/>
          <p:cNvSpPr/>
          <p:nvPr/>
        </p:nvSpPr>
        <p:spPr>
          <a:xfrm>
            <a:off x="4806950" y="1612900"/>
            <a:ext cx="2641600" cy="264160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pPr defTabSz="1219200" eaLnBrk="1" fontAlgn="auto" hangingPunct="1">
              <a:spcBef>
                <a:spcPts val="0"/>
              </a:spcBef>
              <a:spcAft>
                <a:spcPts val="0"/>
              </a:spcAft>
              <a:defRPr/>
            </a:pPr>
            <a:endParaRPr lang="zh-CN" altLang="en-US">
              <a:cs typeface="+mn-ea"/>
              <a:sym typeface="+mn-lt"/>
            </a:endParaRPr>
          </a:p>
        </p:txBody>
      </p:sp>
      <p:sp>
        <p:nvSpPr>
          <p:cNvPr id="6" name="Freeform 7"/>
          <p:cNvSpPr/>
          <p:nvPr/>
        </p:nvSpPr>
        <p:spPr>
          <a:xfrm>
            <a:off x="3865563" y="2901950"/>
            <a:ext cx="1936750" cy="159861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784A4F"/>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nchor="b"/>
          <a:lstStyle/>
          <a:p>
            <a:pPr marL="228600" lvl="1" indent="-228600" defTabSz="977900" eaLnBrk="1" fontAlgn="auto" hangingPunct="1">
              <a:lnSpc>
                <a:spcPct val="90000"/>
              </a:lnSpc>
              <a:spcAft>
                <a:spcPct val="15000"/>
              </a:spcAft>
              <a:buFont typeface="+mj-lt"/>
              <a:buAutoNum type="arabicPeriod" startAt="3"/>
              <a:defRPr/>
            </a:pPr>
            <a:endParaRPr lang="en-US" dirty="0">
              <a:cs typeface="+mn-ea"/>
              <a:sym typeface="+mn-lt"/>
            </a:endParaRPr>
          </a:p>
        </p:txBody>
      </p:sp>
      <p:sp>
        <p:nvSpPr>
          <p:cNvPr id="7" name="Freeform 8"/>
          <p:cNvSpPr/>
          <p:nvPr/>
        </p:nvSpPr>
        <p:spPr>
          <a:xfrm>
            <a:off x="4295775" y="2559050"/>
            <a:ext cx="1720850" cy="685800"/>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eaLnBrk="1" fontAlgn="auto" hangingPunct="1">
              <a:lnSpc>
                <a:spcPct val="90000"/>
              </a:lnSpc>
              <a:spcAft>
                <a:spcPct val="35000"/>
              </a:spcAft>
              <a:defRPr/>
            </a:pPr>
            <a:endParaRPr lang="en-US" dirty="0">
              <a:cs typeface="+mn-ea"/>
              <a:sym typeface="+mn-lt"/>
            </a:endParaRPr>
          </a:p>
        </p:txBody>
      </p:sp>
      <p:sp>
        <p:nvSpPr>
          <p:cNvPr id="8" name="Freeform 10"/>
          <p:cNvSpPr/>
          <p:nvPr/>
        </p:nvSpPr>
        <p:spPr>
          <a:xfrm>
            <a:off x="6316663" y="2921000"/>
            <a:ext cx="1936750" cy="159861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E2534F"/>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228600" lvl="1" indent="-228600" defTabSz="977900" eaLnBrk="1" fontAlgn="auto" hangingPunct="1">
              <a:lnSpc>
                <a:spcPct val="90000"/>
              </a:lnSpc>
              <a:spcAft>
                <a:spcPct val="15000"/>
              </a:spcAft>
              <a:buFont typeface="+mj-lt"/>
              <a:buAutoNum type="arabicPeriod" startAt="5"/>
              <a:defRPr/>
            </a:pPr>
            <a:endParaRPr lang="en-US" dirty="0">
              <a:cs typeface="+mn-ea"/>
              <a:sym typeface="+mn-lt"/>
            </a:endParaRPr>
          </a:p>
        </p:txBody>
      </p:sp>
      <p:sp>
        <p:nvSpPr>
          <p:cNvPr id="9" name="Freeform 11"/>
          <p:cNvSpPr/>
          <p:nvPr/>
        </p:nvSpPr>
        <p:spPr>
          <a:xfrm>
            <a:off x="6746875" y="4175125"/>
            <a:ext cx="1722438" cy="68421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eaLnBrk="1" fontAlgn="auto" hangingPunct="1">
              <a:lnSpc>
                <a:spcPct val="90000"/>
              </a:lnSpc>
              <a:spcAft>
                <a:spcPct val="35000"/>
              </a:spcAft>
              <a:defRPr/>
            </a:pPr>
            <a:endParaRPr lang="en-US" dirty="0">
              <a:cs typeface="+mn-ea"/>
              <a:sym typeface="+mn-lt"/>
            </a:endParaRPr>
          </a:p>
        </p:txBody>
      </p:sp>
      <p:sp>
        <p:nvSpPr>
          <p:cNvPr id="10" name="Shape 16"/>
          <p:cNvSpPr/>
          <p:nvPr/>
        </p:nvSpPr>
        <p:spPr>
          <a:xfrm>
            <a:off x="7283450" y="3255963"/>
            <a:ext cx="2360613" cy="2360612"/>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pPr defTabSz="1219200" eaLnBrk="1" fontAlgn="auto" hangingPunct="1">
              <a:spcBef>
                <a:spcPts val="0"/>
              </a:spcBef>
              <a:spcAft>
                <a:spcPts val="0"/>
              </a:spcAft>
              <a:defRPr/>
            </a:pPr>
            <a:endParaRPr lang="zh-CN" altLang="en-US">
              <a:cs typeface="+mn-ea"/>
              <a:sym typeface="+mn-lt"/>
            </a:endParaRPr>
          </a:p>
        </p:txBody>
      </p:sp>
      <p:sp>
        <p:nvSpPr>
          <p:cNvPr id="11" name="Freeform 18"/>
          <p:cNvSpPr/>
          <p:nvPr/>
        </p:nvSpPr>
        <p:spPr>
          <a:xfrm>
            <a:off x="8767763" y="2921000"/>
            <a:ext cx="1938337" cy="159702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784A4F"/>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nchor="b"/>
          <a:lstStyle/>
          <a:p>
            <a:pPr marL="228600" lvl="1" indent="-228600" defTabSz="977900" eaLnBrk="1" fontAlgn="auto" hangingPunct="1">
              <a:lnSpc>
                <a:spcPct val="90000"/>
              </a:lnSpc>
              <a:spcAft>
                <a:spcPct val="15000"/>
              </a:spcAft>
              <a:buFont typeface="+mj-lt"/>
              <a:buAutoNum type="arabicPeriod" startAt="7"/>
              <a:defRPr/>
            </a:pPr>
            <a:endParaRPr lang="en-US" dirty="0">
              <a:cs typeface="+mn-ea"/>
              <a:sym typeface="+mn-lt"/>
            </a:endParaRPr>
          </a:p>
        </p:txBody>
      </p:sp>
      <p:sp>
        <p:nvSpPr>
          <p:cNvPr id="12" name="Freeform 19"/>
          <p:cNvSpPr/>
          <p:nvPr/>
        </p:nvSpPr>
        <p:spPr>
          <a:xfrm>
            <a:off x="9199563" y="2571750"/>
            <a:ext cx="1720850" cy="68421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eaLnBrk="1" fontAlgn="auto" hangingPunct="1">
              <a:lnSpc>
                <a:spcPct val="90000"/>
              </a:lnSpc>
              <a:spcAft>
                <a:spcPct val="35000"/>
              </a:spcAft>
              <a:defRPr/>
            </a:pPr>
            <a:endParaRPr lang="en-US" dirty="0">
              <a:cs typeface="+mn-ea"/>
              <a:sym typeface="+mn-lt"/>
            </a:endParaRPr>
          </a:p>
        </p:txBody>
      </p:sp>
      <p:sp>
        <p:nvSpPr>
          <p:cNvPr id="13" name="文本框 12"/>
          <p:cNvSpPr txBox="1"/>
          <p:nvPr/>
        </p:nvSpPr>
        <p:spPr>
          <a:xfrm>
            <a:off x="2055813" y="4264025"/>
            <a:ext cx="1265237" cy="461963"/>
          </a:xfrm>
          <a:prstGeom prst="rect">
            <a:avLst/>
          </a:prstGeom>
          <a:noFill/>
        </p:spPr>
        <p:txBody>
          <a:bodyPr>
            <a:spAutoFit/>
          </a:bodyPr>
          <a:lstStyle/>
          <a:p>
            <a:pPr algn="ctr" defTabSz="1219200" eaLnBrk="1" fontAlgn="auto" hangingPunct="1">
              <a:spcBef>
                <a:spcPts val="0"/>
              </a:spcBef>
              <a:spcAft>
                <a:spcPts val="0"/>
              </a:spcAft>
              <a:defRPr/>
            </a:pPr>
            <a:r>
              <a:rPr lang="zh-CN" altLang="en-US" b="1" dirty="0">
                <a:solidFill>
                  <a:schemeClr val="bg1"/>
                </a:solidFill>
                <a:latin typeface="+mn-lt"/>
                <a:ea typeface="+mn-ea"/>
                <a:cs typeface="+mn-ea"/>
                <a:sym typeface="+mn-lt"/>
              </a:rPr>
              <a:t>标题一</a:t>
            </a:r>
            <a:endParaRPr lang="zh-CN" altLang="en-US" b="1" dirty="0">
              <a:solidFill>
                <a:schemeClr val="bg1"/>
              </a:solidFill>
              <a:latin typeface="+mn-lt"/>
              <a:ea typeface="+mn-ea"/>
              <a:cs typeface="+mn-ea"/>
              <a:sym typeface="+mn-lt"/>
            </a:endParaRPr>
          </a:p>
        </p:txBody>
      </p:sp>
      <p:sp>
        <p:nvSpPr>
          <p:cNvPr id="14" name="文本框 13"/>
          <p:cNvSpPr txBox="1"/>
          <p:nvPr/>
        </p:nvSpPr>
        <p:spPr>
          <a:xfrm>
            <a:off x="4560888" y="2671763"/>
            <a:ext cx="1192212" cy="461962"/>
          </a:xfrm>
          <a:prstGeom prst="rect">
            <a:avLst/>
          </a:prstGeom>
          <a:noFill/>
        </p:spPr>
        <p:txBody>
          <a:bodyPr>
            <a:spAutoFit/>
          </a:bodyPr>
          <a:lstStyle/>
          <a:p>
            <a:pPr algn="ctr" defTabSz="1219200" eaLnBrk="1" fontAlgn="auto" hangingPunct="1">
              <a:spcBef>
                <a:spcPts val="0"/>
              </a:spcBef>
              <a:spcAft>
                <a:spcPts val="0"/>
              </a:spcAft>
              <a:defRPr/>
            </a:pPr>
            <a:r>
              <a:rPr lang="zh-CN" altLang="en-US" b="1" dirty="0">
                <a:solidFill>
                  <a:schemeClr val="bg1"/>
                </a:solidFill>
                <a:latin typeface="+mn-lt"/>
                <a:ea typeface="+mn-ea"/>
                <a:cs typeface="+mn-ea"/>
                <a:sym typeface="+mn-lt"/>
              </a:rPr>
              <a:t>标题二</a:t>
            </a:r>
            <a:endParaRPr lang="zh-CN" altLang="en-US" b="1" dirty="0">
              <a:solidFill>
                <a:schemeClr val="bg1"/>
              </a:solidFill>
              <a:latin typeface="+mn-lt"/>
              <a:ea typeface="+mn-ea"/>
              <a:cs typeface="+mn-ea"/>
              <a:sym typeface="+mn-lt"/>
            </a:endParaRPr>
          </a:p>
        </p:txBody>
      </p:sp>
      <p:sp>
        <p:nvSpPr>
          <p:cNvPr id="15" name="文本框 14"/>
          <p:cNvSpPr txBox="1"/>
          <p:nvPr/>
        </p:nvSpPr>
        <p:spPr>
          <a:xfrm>
            <a:off x="6992938" y="4286250"/>
            <a:ext cx="1230312" cy="461963"/>
          </a:xfrm>
          <a:prstGeom prst="rect">
            <a:avLst/>
          </a:prstGeom>
          <a:noFill/>
        </p:spPr>
        <p:txBody>
          <a:bodyPr>
            <a:spAutoFit/>
          </a:bodyPr>
          <a:lstStyle/>
          <a:p>
            <a:pPr algn="ctr" defTabSz="1219200" eaLnBrk="1" fontAlgn="auto" hangingPunct="1">
              <a:spcBef>
                <a:spcPts val="0"/>
              </a:spcBef>
              <a:spcAft>
                <a:spcPts val="0"/>
              </a:spcAft>
              <a:defRPr/>
            </a:pPr>
            <a:r>
              <a:rPr lang="zh-CN" altLang="en-US" b="1" dirty="0">
                <a:solidFill>
                  <a:schemeClr val="bg1"/>
                </a:solidFill>
                <a:latin typeface="+mn-lt"/>
                <a:ea typeface="+mn-ea"/>
                <a:cs typeface="+mn-ea"/>
                <a:sym typeface="+mn-lt"/>
              </a:rPr>
              <a:t>标题三</a:t>
            </a:r>
            <a:endParaRPr lang="zh-CN" altLang="en-US" b="1" dirty="0">
              <a:solidFill>
                <a:schemeClr val="bg1"/>
              </a:solidFill>
              <a:latin typeface="+mn-lt"/>
              <a:ea typeface="+mn-ea"/>
              <a:cs typeface="+mn-ea"/>
              <a:sym typeface="+mn-lt"/>
            </a:endParaRPr>
          </a:p>
        </p:txBody>
      </p:sp>
      <p:sp>
        <p:nvSpPr>
          <p:cNvPr id="16" name="文本框 15"/>
          <p:cNvSpPr txBox="1"/>
          <p:nvPr/>
        </p:nvSpPr>
        <p:spPr>
          <a:xfrm>
            <a:off x="9386888" y="2682875"/>
            <a:ext cx="1346200" cy="461963"/>
          </a:xfrm>
          <a:prstGeom prst="rect">
            <a:avLst/>
          </a:prstGeom>
          <a:noFill/>
        </p:spPr>
        <p:txBody>
          <a:bodyPr>
            <a:spAutoFit/>
          </a:bodyPr>
          <a:lstStyle/>
          <a:p>
            <a:pPr algn="ctr" defTabSz="1219200" eaLnBrk="1" fontAlgn="auto" hangingPunct="1">
              <a:spcBef>
                <a:spcPts val="0"/>
              </a:spcBef>
              <a:spcAft>
                <a:spcPts val="0"/>
              </a:spcAft>
              <a:defRPr/>
            </a:pPr>
            <a:r>
              <a:rPr lang="zh-CN" altLang="en-US" b="1" dirty="0">
                <a:solidFill>
                  <a:schemeClr val="bg1"/>
                </a:solidFill>
                <a:latin typeface="+mn-lt"/>
                <a:ea typeface="+mn-ea"/>
                <a:cs typeface="+mn-ea"/>
                <a:sym typeface="+mn-lt"/>
              </a:rPr>
              <a:t>标题四</a:t>
            </a:r>
            <a:endParaRPr lang="zh-CN" altLang="en-US" b="1" dirty="0">
              <a:solidFill>
                <a:schemeClr val="bg1"/>
              </a:solidFill>
              <a:latin typeface="+mn-lt"/>
              <a:ea typeface="+mn-ea"/>
              <a:cs typeface="+mn-ea"/>
              <a:sym typeface="+mn-lt"/>
            </a:endParaRPr>
          </a:p>
        </p:txBody>
      </p:sp>
      <p:sp>
        <p:nvSpPr>
          <p:cNvPr id="17" name="矩形 16"/>
          <p:cNvSpPr/>
          <p:nvPr/>
        </p:nvSpPr>
        <p:spPr>
          <a:xfrm>
            <a:off x="1579563" y="3430588"/>
            <a:ext cx="1601787" cy="495300"/>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2.</a:t>
            </a:r>
            <a:r>
              <a:rPr lang="zh-CN" altLang="en-US" sz="1400" dirty="0">
                <a:latin typeface="+mn-lt"/>
                <a:ea typeface="+mn-ea"/>
                <a:cs typeface="+mn-ea"/>
                <a:sym typeface="+mn-lt"/>
              </a:rPr>
              <a:t>单击此处添加简短说明，添加简短文字</a:t>
            </a:r>
            <a:endParaRPr lang="en-US" altLang="zh-CN" sz="1400" dirty="0">
              <a:latin typeface="+mn-lt"/>
              <a:ea typeface="+mn-ea"/>
              <a:cs typeface="+mn-ea"/>
              <a:sym typeface="+mn-lt"/>
            </a:endParaRPr>
          </a:p>
        </p:txBody>
      </p:sp>
      <p:sp>
        <p:nvSpPr>
          <p:cNvPr id="18" name="矩形 17"/>
          <p:cNvSpPr/>
          <p:nvPr/>
        </p:nvSpPr>
        <p:spPr>
          <a:xfrm>
            <a:off x="1579563" y="3127375"/>
            <a:ext cx="1612900" cy="236538"/>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1.</a:t>
            </a:r>
            <a:r>
              <a:rPr lang="zh-CN" altLang="en-US" sz="1400" dirty="0">
                <a:latin typeface="+mn-lt"/>
                <a:ea typeface="+mn-ea"/>
                <a:cs typeface="+mn-ea"/>
                <a:sym typeface="+mn-lt"/>
              </a:rPr>
              <a:t>具体文字添加此处</a:t>
            </a:r>
            <a:endParaRPr lang="en-US" altLang="zh-CN" sz="1400" dirty="0">
              <a:latin typeface="+mn-lt"/>
              <a:ea typeface="+mn-ea"/>
              <a:cs typeface="+mn-ea"/>
              <a:sym typeface="+mn-lt"/>
            </a:endParaRPr>
          </a:p>
        </p:txBody>
      </p:sp>
      <p:sp>
        <p:nvSpPr>
          <p:cNvPr id="19" name="矩形 18"/>
          <p:cNvSpPr/>
          <p:nvPr/>
        </p:nvSpPr>
        <p:spPr>
          <a:xfrm>
            <a:off x="4097338" y="3732213"/>
            <a:ext cx="1601787" cy="493712"/>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4.</a:t>
            </a:r>
            <a:r>
              <a:rPr lang="zh-CN" altLang="en-US" sz="1400" dirty="0">
                <a:latin typeface="+mn-lt"/>
                <a:ea typeface="+mn-ea"/>
                <a:cs typeface="+mn-ea"/>
                <a:sym typeface="+mn-lt"/>
              </a:rPr>
              <a:t>单击此处添加简短说明，添加简短文字</a:t>
            </a:r>
            <a:endParaRPr lang="en-US" altLang="zh-CN" sz="1400" dirty="0">
              <a:latin typeface="+mn-lt"/>
              <a:ea typeface="+mn-ea"/>
              <a:cs typeface="+mn-ea"/>
              <a:sym typeface="+mn-lt"/>
            </a:endParaRPr>
          </a:p>
        </p:txBody>
      </p:sp>
      <p:sp>
        <p:nvSpPr>
          <p:cNvPr id="20" name="矩形 19"/>
          <p:cNvSpPr/>
          <p:nvPr/>
        </p:nvSpPr>
        <p:spPr>
          <a:xfrm>
            <a:off x="4097338" y="3427413"/>
            <a:ext cx="1576387" cy="236537"/>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3.</a:t>
            </a:r>
            <a:r>
              <a:rPr lang="zh-CN" altLang="en-US" sz="1400" dirty="0">
                <a:latin typeface="+mn-lt"/>
                <a:ea typeface="+mn-ea"/>
                <a:cs typeface="+mn-ea"/>
                <a:sym typeface="+mn-lt"/>
              </a:rPr>
              <a:t>具体文字添加此处</a:t>
            </a:r>
            <a:endParaRPr lang="en-US" altLang="zh-CN" sz="1400" dirty="0">
              <a:latin typeface="+mn-lt"/>
              <a:ea typeface="+mn-ea"/>
              <a:cs typeface="+mn-ea"/>
              <a:sym typeface="+mn-lt"/>
            </a:endParaRPr>
          </a:p>
        </p:txBody>
      </p:sp>
      <p:sp>
        <p:nvSpPr>
          <p:cNvPr id="21" name="矩形 20"/>
          <p:cNvSpPr/>
          <p:nvPr/>
        </p:nvSpPr>
        <p:spPr>
          <a:xfrm>
            <a:off x="6519863" y="3430588"/>
            <a:ext cx="1601787" cy="495300"/>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6.</a:t>
            </a:r>
            <a:r>
              <a:rPr lang="zh-CN" altLang="en-US" sz="1400" dirty="0">
                <a:latin typeface="+mn-lt"/>
                <a:ea typeface="+mn-ea"/>
                <a:cs typeface="+mn-ea"/>
                <a:sym typeface="+mn-lt"/>
              </a:rPr>
              <a:t>单击此处添加简短说明，添加简短文字</a:t>
            </a:r>
            <a:endParaRPr lang="en-US" altLang="zh-CN" sz="1400" dirty="0">
              <a:latin typeface="+mn-lt"/>
              <a:ea typeface="+mn-ea"/>
              <a:cs typeface="+mn-ea"/>
              <a:sym typeface="+mn-lt"/>
            </a:endParaRPr>
          </a:p>
        </p:txBody>
      </p:sp>
      <p:sp>
        <p:nvSpPr>
          <p:cNvPr id="22" name="矩形 21"/>
          <p:cNvSpPr/>
          <p:nvPr/>
        </p:nvSpPr>
        <p:spPr>
          <a:xfrm>
            <a:off x="6519863" y="3127375"/>
            <a:ext cx="1601787" cy="236538"/>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5.</a:t>
            </a:r>
            <a:r>
              <a:rPr lang="zh-CN" altLang="en-US" sz="1400" dirty="0">
                <a:latin typeface="+mn-lt"/>
                <a:ea typeface="+mn-ea"/>
                <a:cs typeface="+mn-ea"/>
                <a:sym typeface="+mn-lt"/>
              </a:rPr>
              <a:t>具体文字添加此处</a:t>
            </a:r>
            <a:endParaRPr lang="en-US" altLang="zh-CN" sz="1400" dirty="0">
              <a:latin typeface="+mn-lt"/>
              <a:ea typeface="+mn-ea"/>
              <a:cs typeface="+mn-ea"/>
              <a:sym typeface="+mn-lt"/>
            </a:endParaRPr>
          </a:p>
        </p:txBody>
      </p:sp>
      <p:sp>
        <p:nvSpPr>
          <p:cNvPr id="23" name="矩形 22"/>
          <p:cNvSpPr/>
          <p:nvPr/>
        </p:nvSpPr>
        <p:spPr>
          <a:xfrm>
            <a:off x="8993188" y="3732213"/>
            <a:ext cx="1601787" cy="493712"/>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8.</a:t>
            </a:r>
            <a:r>
              <a:rPr lang="zh-CN" altLang="en-US" sz="1400" dirty="0">
                <a:latin typeface="+mn-lt"/>
                <a:ea typeface="+mn-ea"/>
                <a:cs typeface="+mn-ea"/>
                <a:sym typeface="+mn-lt"/>
              </a:rPr>
              <a:t>单击此处添加简短说明，添加简短文字</a:t>
            </a:r>
            <a:endParaRPr lang="en-US" altLang="zh-CN" sz="1400" dirty="0">
              <a:latin typeface="+mn-lt"/>
              <a:ea typeface="+mn-ea"/>
              <a:cs typeface="+mn-ea"/>
              <a:sym typeface="+mn-lt"/>
            </a:endParaRPr>
          </a:p>
        </p:txBody>
      </p:sp>
      <p:sp>
        <p:nvSpPr>
          <p:cNvPr id="24" name="矩形 23"/>
          <p:cNvSpPr/>
          <p:nvPr/>
        </p:nvSpPr>
        <p:spPr>
          <a:xfrm>
            <a:off x="8993188" y="3427413"/>
            <a:ext cx="1568450" cy="495300"/>
          </a:xfrm>
          <a:prstGeom prst="rect">
            <a:avLst/>
          </a:prstGeom>
          <a:noFill/>
        </p:spPr>
        <p:txBody>
          <a:bodyPr lIns="0" tIns="0" rIns="0" bIns="0">
            <a:spAutoFit/>
          </a:bodyPr>
          <a:lstStyle/>
          <a:p>
            <a:pPr defTabSz="1216660" eaLnBrk="1" fontAlgn="auto" hangingPunct="1">
              <a:lnSpc>
                <a:spcPct val="120000"/>
              </a:lnSpc>
              <a:spcBef>
                <a:spcPct val="20000"/>
              </a:spcBef>
              <a:spcAft>
                <a:spcPts val="0"/>
              </a:spcAft>
              <a:defRPr/>
            </a:pPr>
            <a:r>
              <a:rPr lang="en-US" altLang="zh-CN" sz="1400" dirty="0">
                <a:latin typeface="+mn-lt"/>
                <a:ea typeface="+mn-ea"/>
                <a:cs typeface="+mn-ea"/>
                <a:sym typeface="+mn-lt"/>
              </a:rPr>
              <a:t>7.</a:t>
            </a:r>
            <a:r>
              <a:rPr lang="zh-CN" altLang="en-US" sz="1400" dirty="0">
                <a:latin typeface="+mn-lt"/>
                <a:ea typeface="+mn-ea"/>
                <a:cs typeface="+mn-ea"/>
                <a:sym typeface="+mn-lt"/>
              </a:rPr>
              <a:t>具体文字添加此处</a:t>
            </a:r>
            <a:endParaRPr lang="en-US" altLang="zh-CN" sz="1400" dirty="0">
              <a:latin typeface="+mn-lt"/>
              <a:ea typeface="+mn-ea"/>
              <a:cs typeface="+mn-ea"/>
              <a:sym typeface="+mn-lt"/>
            </a:endParaRPr>
          </a:p>
        </p:txBody>
      </p:sp>
      <p:sp>
        <p:nvSpPr>
          <p:cNvPr id="25" name="文本框 24"/>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一、研究背景及意义</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6"/>
          <p:cNvSpPr/>
          <p:nvPr/>
        </p:nvSpPr>
        <p:spPr>
          <a:xfrm>
            <a:off x="10233025" y="4949825"/>
            <a:ext cx="838200" cy="841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3" name="Oval 41"/>
          <p:cNvSpPr/>
          <p:nvPr/>
        </p:nvSpPr>
        <p:spPr>
          <a:xfrm>
            <a:off x="10233025" y="2968625"/>
            <a:ext cx="838200" cy="841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4" name="Oval 35"/>
          <p:cNvSpPr/>
          <p:nvPr/>
        </p:nvSpPr>
        <p:spPr>
          <a:xfrm>
            <a:off x="1317625" y="3959225"/>
            <a:ext cx="838200" cy="841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5" name="Oval 3"/>
          <p:cNvSpPr/>
          <p:nvPr/>
        </p:nvSpPr>
        <p:spPr>
          <a:xfrm>
            <a:off x="1317625" y="1971675"/>
            <a:ext cx="838200" cy="841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6" name="Rectangle 11"/>
          <p:cNvSpPr/>
          <p:nvPr/>
        </p:nvSpPr>
        <p:spPr>
          <a:xfrm>
            <a:off x="2265363" y="1981200"/>
            <a:ext cx="7848600" cy="822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7" name="Rectangle 21"/>
          <p:cNvSpPr/>
          <p:nvPr/>
        </p:nvSpPr>
        <p:spPr>
          <a:xfrm>
            <a:off x="2265363" y="2182813"/>
            <a:ext cx="639762" cy="4191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8" name="Rectangle 13"/>
          <p:cNvSpPr/>
          <p:nvPr/>
        </p:nvSpPr>
        <p:spPr>
          <a:xfrm>
            <a:off x="2265363" y="2978150"/>
            <a:ext cx="7848600" cy="822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9" name="Rectangle 14"/>
          <p:cNvSpPr/>
          <p:nvPr/>
        </p:nvSpPr>
        <p:spPr>
          <a:xfrm>
            <a:off x="2265363" y="3968750"/>
            <a:ext cx="7848600" cy="822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10" name="Rectangle 15"/>
          <p:cNvSpPr/>
          <p:nvPr/>
        </p:nvSpPr>
        <p:spPr>
          <a:xfrm>
            <a:off x="2265363" y="4949825"/>
            <a:ext cx="7848600" cy="822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11" name="Content Placeholder 4"/>
          <p:cNvSpPr txBox="1"/>
          <p:nvPr/>
        </p:nvSpPr>
        <p:spPr>
          <a:xfrm>
            <a:off x="2281238" y="2255838"/>
            <a:ext cx="609600" cy="304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en-US" sz="1600" b="1" dirty="0">
                <a:solidFill>
                  <a:schemeClr val="bg1"/>
                </a:solidFill>
                <a:cs typeface="+mn-ea"/>
                <a:sym typeface="+mn-lt"/>
              </a:rPr>
              <a:t>01</a:t>
            </a:r>
            <a:endParaRPr lang="en-US" sz="1600" b="1" dirty="0">
              <a:solidFill>
                <a:schemeClr val="bg1"/>
              </a:solidFill>
              <a:cs typeface="+mn-ea"/>
              <a:sym typeface="+mn-lt"/>
            </a:endParaRPr>
          </a:p>
        </p:txBody>
      </p:sp>
      <p:sp>
        <p:nvSpPr>
          <p:cNvPr id="12" name="Content Placeholder 4"/>
          <p:cNvSpPr txBox="1"/>
          <p:nvPr/>
        </p:nvSpPr>
        <p:spPr>
          <a:xfrm>
            <a:off x="9490075" y="3236913"/>
            <a:ext cx="609600" cy="304800"/>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endParaRPr lang="en-US" sz="1200" dirty="0">
              <a:solidFill>
                <a:schemeClr val="bg1"/>
              </a:solidFill>
              <a:cs typeface="+mn-ea"/>
              <a:sym typeface="+mn-lt"/>
            </a:endParaRPr>
          </a:p>
        </p:txBody>
      </p:sp>
      <p:sp>
        <p:nvSpPr>
          <p:cNvPr id="13" name="Shape 4483"/>
          <p:cNvSpPr/>
          <p:nvPr/>
        </p:nvSpPr>
        <p:spPr>
          <a:xfrm>
            <a:off x="10533063" y="3170238"/>
            <a:ext cx="238125" cy="438150"/>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bg1"/>
          </a:solidFill>
          <a:ln w="12700">
            <a:miter lim="400000"/>
          </a:ln>
        </p:spPr>
        <p:txBody>
          <a:bodyPr lIns="38100" tIns="38100" rIns="38100" bIns="38100" anchor="ctr"/>
          <a:lstStyle/>
          <a:p>
            <a:pPr algn="ctr" defTabSz="457200" eaLnBrk="1" fontAlgn="auto" hangingPunct="1">
              <a:spcBef>
                <a:spcPts val="0"/>
              </a:spcBef>
              <a:spcAft>
                <a:spcPts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solidFill>
                <a:srgbClr val="FFFFFF"/>
              </a:solidFill>
              <a:effectLst>
                <a:outerShdw blurRad="38100" dist="12700" dir="5400000" rotWithShape="0">
                  <a:srgbClr val="000000">
                    <a:alpha val="50000"/>
                  </a:srgbClr>
                </a:outerShdw>
              </a:effectLst>
              <a:latin typeface="Sinkin Sans 400 Regular"/>
              <a:ea typeface="Sinkin Sans 400 Regular"/>
              <a:cs typeface="+mn-ea"/>
              <a:sym typeface="+mn-lt"/>
            </a:endParaRPr>
          </a:p>
        </p:txBody>
      </p:sp>
      <p:sp>
        <p:nvSpPr>
          <p:cNvPr id="14" name="Shape 4403"/>
          <p:cNvSpPr/>
          <p:nvPr/>
        </p:nvSpPr>
        <p:spPr>
          <a:xfrm>
            <a:off x="1611313" y="2282825"/>
            <a:ext cx="250825" cy="220663"/>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w="12700">
            <a:miter lim="400000"/>
          </a:ln>
        </p:spPr>
        <p:txBody>
          <a:bodyPr lIns="38100" tIns="38100" rIns="38100" bIns="38100" anchor="ctr"/>
          <a:lstStyle/>
          <a:p>
            <a:pPr algn="ctr" defTabSz="457200" eaLnBrk="1" fontAlgn="auto" hangingPunct="1">
              <a:spcBef>
                <a:spcPts val="0"/>
              </a:spcBef>
              <a:spcAft>
                <a:spcPts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solidFill>
                <a:srgbClr val="FFFFFF"/>
              </a:solidFill>
              <a:effectLst>
                <a:outerShdw blurRad="38100" dist="12700" dir="5400000" rotWithShape="0">
                  <a:srgbClr val="000000">
                    <a:alpha val="50000"/>
                  </a:srgbClr>
                </a:outerShdw>
              </a:effectLst>
              <a:latin typeface="Sinkin Sans 400 Regular"/>
              <a:ea typeface="Sinkin Sans 400 Regular"/>
              <a:cs typeface="+mn-ea"/>
              <a:sym typeface="+mn-lt"/>
            </a:endParaRPr>
          </a:p>
        </p:txBody>
      </p:sp>
      <p:sp>
        <p:nvSpPr>
          <p:cNvPr id="15" name="Shape 4401"/>
          <p:cNvSpPr/>
          <p:nvPr/>
        </p:nvSpPr>
        <p:spPr>
          <a:xfrm>
            <a:off x="1611313" y="4238625"/>
            <a:ext cx="250825" cy="282575"/>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lIns="38100" tIns="38100" rIns="38100" bIns="38100" anchor="ctr"/>
          <a:lstStyle/>
          <a:p>
            <a:pPr algn="ctr" defTabSz="457200" eaLnBrk="1" fontAlgn="auto" hangingPunct="1">
              <a:spcBef>
                <a:spcPts val="0"/>
              </a:spcBef>
              <a:spcAft>
                <a:spcPts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solidFill>
                <a:srgbClr val="FFFFFF"/>
              </a:solidFill>
              <a:effectLst>
                <a:outerShdw blurRad="38100" dist="12700" dir="5400000" rotWithShape="0">
                  <a:srgbClr val="000000">
                    <a:alpha val="50000"/>
                  </a:srgbClr>
                </a:outerShdw>
              </a:effectLst>
              <a:latin typeface="Sinkin Sans 400 Regular"/>
              <a:ea typeface="Sinkin Sans 400 Regular"/>
              <a:cs typeface="+mn-ea"/>
              <a:sym typeface="+mn-lt"/>
            </a:endParaRPr>
          </a:p>
        </p:txBody>
      </p:sp>
      <p:sp>
        <p:nvSpPr>
          <p:cNvPr id="16" name="Shape 4416"/>
          <p:cNvSpPr/>
          <p:nvPr/>
        </p:nvSpPr>
        <p:spPr>
          <a:xfrm>
            <a:off x="10529888" y="5237163"/>
            <a:ext cx="244475" cy="24923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38100" tIns="38100" rIns="38100" bIns="38100" anchor="ctr"/>
          <a:lstStyle/>
          <a:p>
            <a:pPr algn="ctr" defTabSz="457200" eaLnBrk="1" fontAlgn="auto" hangingPunct="1">
              <a:spcBef>
                <a:spcPts val="0"/>
              </a:spcBef>
              <a:spcAft>
                <a:spcPts val="0"/>
              </a:spcAft>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solidFill>
                <a:srgbClr val="FFFFFF"/>
              </a:solidFill>
              <a:effectLst>
                <a:outerShdw blurRad="38100" dist="12700" dir="5400000" rotWithShape="0">
                  <a:srgbClr val="000000">
                    <a:alpha val="50000"/>
                  </a:srgbClr>
                </a:outerShdw>
              </a:effectLst>
              <a:latin typeface="Sinkin Sans 400 Regular"/>
              <a:ea typeface="Sinkin Sans 400 Regular"/>
              <a:cs typeface="+mn-ea"/>
              <a:sym typeface="+mn-lt"/>
            </a:endParaRPr>
          </a:p>
        </p:txBody>
      </p:sp>
      <p:sp>
        <p:nvSpPr>
          <p:cNvPr id="17" name="Rectangle 36"/>
          <p:cNvSpPr/>
          <p:nvPr/>
        </p:nvSpPr>
        <p:spPr>
          <a:xfrm>
            <a:off x="9491663" y="3170238"/>
            <a:ext cx="639762" cy="4191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18" name="Rectangle 39"/>
          <p:cNvSpPr/>
          <p:nvPr/>
        </p:nvSpPr>
        <p:spPr>
          <a:xfrm>
            <a:off x="2265363" y="4170363"/>
            <a:ext cx="639762" cy="4191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19" name="Rectangle 43"/>
          <p:cNvSpPr/>
          <p:nvPr/>
        </p:nvSpPr>
        <p:spPr>
          <a:xfrm>
            <a:off x="9474200" y="5151438"/>
            <a:ext cx="639763" cy="4191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a:cs typeface="+mn-ea"/>
              <a:sym typeface="+mn-lt"/>
            </a:endParaRPr>
          </a:p>
        </p:txBody>
      </p:sp>
      <p:sp>
        <p:nvSpPr>
          <p:cNvPr id="20" name="Content Placeholder 4"/>
          <p:cNvSpPr txBox="1"/>
          <p:nvPr/>
        </p:nvSpPr>
        <p:spPr>
          <a:xfrm>
            <a:off x="2281238" y="4233863"/>
            <a:ext cx="609600" cy="304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en-US" sz="1600" b="1" dirty="0">
                <a:solidFill>
                  <a:schemeClr val="bg1"/>
                </a:solidFill>
                <a:cs typeface="+mn-ea"/>
                <a:sym typeface="+mn-lt"/>
              </a:rPr>
              <a:t>03</a:t>
            </a:r>
            <a:endParaRPr lang="en-US" sz="1600" b="1" dirty="0">
              <a:solidFill>
                <a:schemeClr val="bg1"/>
              </a:solidFill>
              <a:cs typeface="+mn-ea"/>
              <a:sym typeface="+mn-lt"/>
            </a:endParaRPr>
          </a:p>
        </p:txBody>
      </p:sp>
      <p:sp>
        <p:nvSpPr>
          <p:cNvPr id="21" name="Content Placeholder 4"/>
          <p:cNvSpPr txBox="1"/>
          <p:nvPr/>
        </p:nvSpPr>
        <p:spPr>
          <a:xfrm>
            <a:off x="9490075" y="3265488"/>
            <a:ext cx="609600" cy="304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en-US" sz="1600" b="1" dirty="0">
                <a:solidFill>
                  <a:schemeClr val="bg1"/>
                </a:solidFill>
                <a:cs typeface="+mn-ea"/>
                <a:sym typeface="+mn-lt"/>
              </a:rPr>
              <a:t>02</a:t>
            </a:r>
            <a:endParaRPr lang="en-US" sz="1600" b="1" dirty="0">
              <a:solidFill>
                <a:schemeClr val="bg1"/>
              </a:solidFill>
              <a:cs typeface="+mn-ea"/>
              <a:sym typeface="+mn-lt"/>
            </a:endParaRPr>
          </a:p>
        </p:txBody>
      </p:sp>
      <p:sp>
        <p:nvSpPr>
          <p:cNvPr id="22" name="Content Placeholder 4"/>
          <p:cNvSpPr txBox="1"/>
          <p:nvPr/>
        </p:nvSpPr>
        <p:spPr>
          <a:xfrm>
            <a:off x="9490075" y="5199063"/>
            <a:ext cx="609600" cy="304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panose="020B0604020202020204" pitchFamily="34" charset="0"/>
              <a:buNone/>
              <a:defRPr/>
            </a:pPr>
            <a:r>
              <a:rPr lang="en-US" sz="1600" b="1" dirty="0">
                <a:solidFill>
                  <a:schemeClr val="bg1"/>
                </a:solidFill>
                <a:cs typeface="+mn-ea"/>
                <a:sym typeface="+mn-lt"/>
              </a:rPr>
              <a:t>04</a:t>
            </a:r>
            <a:endParaRPr lang="en-US" sz="1600" b="1" dirty="0">
              <a:solidFill>
                <a:schemeClr val="bg1"/>
              </a:solidFill>
              <a:cs typeface="+mn-ea"/>
              <a:sym typeface="+mn-lt"/>
            </a:endParaRPr>
          </a:p>
        </p:txBody>
      </p:sp>
      <p:sp>
        <p:nvSpPr>
          <p:cNvPr id="23" name="矩形 22"/>
          <p:cNvSpPr/>
          <p:nvPr/>
        </p:nvSpPr>
        <p:spPr>
          <a:xfrm>
            <a:off x="3141663" y="2149475"/>
            <a:ext cx="6096000" cy="522288"/>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单击此处编辑您要的内容，建议您在展示时采用微软雅黑字体，本模版所有图形线条及其相应素材均可自由编辑、改色、替换。</a:t>
            </a:r>
            <a:endParaRPr lang="zh-CN" altLang="en-US" sz="1400" dirty="0">
              <a:solidFill>
                <a:schemeClr val="bg1"/>
              </a:solidFill>
              <a:latin typeface="+mn-lt"/>
              <a:ea typeface="+mn-ea"/>
              <a:cs typeface="+mn-ea"/>
              <a:sym typeface="+mn-lt"/>
            </a:endParaRPr>
          </a:p>
        </p:txBody>
      </p:sp>
      <p:sp>
        <p:nvSpPr>
          <p:cNvPr id="24" name="矩形 23"/>
          <p:cNvSpPr/>
          <p:nvPr/>
        </p:nvSpPr>
        <p:spPr>
          <a:xfrm>
            <a:off x="3141663" y="3135313"/>
            <a:ext cx="6096000"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单击此处编辑您要的内容，建议您在展示时采用微软雅黑字体，本模版所有图形线条及其相应素材均可自由编辑、改色、替换。</a:t>
            </a:r>
            <a:endParaRPr lang="zh-CN" altLang="en-US" sz="1400" dirty="0">
              <a:solidFill>
                <a:schemeClr val="bg1"/>
              </a:solidFill>
              <a:latin typeface="+mn-lt"/>
              <a:ea typeface="+mn-ea"/>
              <a:cs typeface="+mn-ea"/>
              <a:sym typeface="+mn-lt"/>
            </a:endParaRPr>
          </a:p>
        </p:txBody>
      </p:sp>
      <p:sp>
        <p:nvSpPr>
          <p:cNvPr id="25" name="矩形 24"/>
          <p:cNvSpPr/>
          <p:nvPr/>
        </p:nvSpPr>
        <p:spPr>
          <a:xfrm>
            <a:off x="3141663" y="4117975"/>
            <a:ext cx="6096000"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单击此处编辑您要的内容，建议您在展示时采用微软雅黑字体，本模版所有图形线条及其相应素材均可自由编辑、改色、替换。</a:t>
            </a:r>
            <a:endParaRPr lang="zh-CN" altLang="en-US" sz="1400" dirty="0">
              <a:solidFill>
                <a:schemeClr val="bg1"/>
              </a:solidFill>
              <a:latin typeface="+mn-lt"/>
              <a:ea typeface="+mn-ea"/>
              <a:cs typeface="+mn-ea"/>
              <a:sym typeface="+mn-lt"/>
            </a:endParaRPr>
          </a:p>
        </p:txBody>
      </p:sp>
      <p:sp>
        <p:nvSpPr>
          <p:cNvPr id="26" name="矩形 25"/>
          <p:cNvSpPr/>
          <p:nvPr/>
        </p:nvSpPr>
        <p:spPr>
          <a:xfrm>
            <a:off x="3141663" y="5089525"/>
            <a:ext cx="6096000" cy="523875"/>
          </a:xfrm>
          <a:prstGeom prst="rect">
            <a:avLst/>
          </a:prstGeom>
        </p:spPr>
        <p:txBody>
          <a:bodyPr>
            <a:spAutoFit/>
          </a:bodyPr>
          <a:lstStyle/>
          <a:p>
            <a:pPr defTabSz="1219200" eaLnBrk="1" fontAlgn="auto" hangingPunct="1">
              <a:spcBef>
                <a:spcPts val="0"/>
              </a:spcBef>
              <a:spcAft>
                <a:spcPts val="0"/>
              </a:spcAft>
              <a:defRPr/>
            </a:pPr>
            <a:r>
              <a:rPr lang="zh-CN" altLang="en-US" sz="1400" dirty="0">
                <a:solidFill>
                  <a:schemeClr val="bg1"/>
                </a:solidFill>
                <a:latin typeface="+mn-lt"/>
                <a:ea typeface="+mn-ea"/>
                <a:cs typeface="+mn-ea"/>
                <a:sym typeface="+mn-lt"/>
              </a:rPr>
              <a:t>单击此处编辑您要的内容，建议您在展示时采用微软雅黑字体，本模版所有图形线条及其相应素材均可自由编辑、改色、替换。</a:t>
            </a:r>
            <a:endParaRPr lang="zh-CN" altLang="en-US" sz="1400" dirty="0">
              <a:solidFill>
                <a:schemeClr val="bg1"/>
              </a:solidFill>
              <a:latin typeface="+mn-lt"/>
              <a:ea typeface="+mn-ea"/>
              <a:cs typeface="+mn-ea"/>
              <a:sym typeface="+mn-lt"/>
            </a:endParaRPr>
          </a:p>
        </p:txBody>
      </p:sp>
      <p:sp>
        <p:nvSpPr>
          <p:cNvPr id="27" name="文本框 26"/>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一、研究背景及意义</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4"/>
          <p:cNvSpPr/>
          <p:nvPr/>
        </p:nvSpPr>
        <p:spPr>
          <a:xfrm>
            <a:off x="1071563" y="2390775"/>
            <a:ext cx="2738437" cy="27384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3" name="Oval 15"/>
          <p:cNvSpPr/>
          <p:nvPr/>
        </p:nvSpPr>
        <p:spPr>
          <a:xfrm>
            <a:off x="1377950" y="2413000"/>
            <a:ext cx="500063" cy="5000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4" name="TextBox 7"/>
          <p:cNvSpPr txBox="1"/>
          <p:nvPr/>
        </p:nvSpPr>
        <p:spPr>
          <a:xfrm>
            <a:off x="1381125" y="2513013"/>
            <a:ext cx="508000" cy="338137"/>
          </a:xfrm>
          <a:prstGeom prst="rect">
            <a:avLst/>
          </a:prstGeom>
          <a:noFill/>
        </p:spPr>
        <p:txBody>
          <a:bodyPr>
            <a:spAutoFit/>
          </a:bodyPr>
          <a:lstStyle/>
          <a:p>
            <a:pPr algn="ctr" defTabSz="1219200" eaLnBrk="1" fontAlgn="auto" hangingPunct="1">
              <a:spcBef>
                <a:spcPts val="0"/>
              </a:spcBef>
              <a:spcAft>
                <a:spcPts val="0"/>
              </a:spcAft>
              <a:defRPr/>
            </a:pPr>
            <a:r>
              <a:rPr lang="en-US" sz="1600" dirty="0">
                <a:solidFill>
                  <a:srgbClr val="FFFFFF"/>
                </a:solidFill>
                <a:latin typeface="+mn-lt"/>
                <a:ea typeface="+mn-ea"/>
                <a:cs typeface="+mn-ea"/>
                <a:sym typeface="+mn-lt"/>
              </a:rPr>
              <a:t>01</a:t>
            </a:r>
            <a:endParaRPr lang="en-US" sz="1600" dirty="0">
              <a:solidFill>
                <a:srgbClr val="FFFFFF"/>
              </a:solidFill>
              <a:latin typeface="+mn-lt"/>
              <a:ea typeface="+mn-ea"/>
              <a:cs typeface="+mn-ea"/>
              <a:sym typeface="+mn-lt"/>
            </a:endParaRPr>
          </a:p>
        </p:txBody>
      </p:sp>
      <p:sp>
        <p:nvSpPr>
          <p:cNvPr id="5" name="Oval 47"/>
          <p:cNvSpPr/>
          <p:nvPr/>
        </p:nvSpPr>
        <p:spPr>
          <a:xfrm>
            <a:off x="3508375" y="2400300"/>
            <a:ext cx="2738438" cy="2736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6" name="Oval 48"/>
          <p:cNvSpPr/>
          <p:nvPr/>
        </p:nvSpPr>
        <p:spPr>
          <a:xfrm>
            <a:off x="3814763" y="2413000"/>
            <a:ext cx="501650" cy="5000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7" name="TextBox 49"/>
          <p:cNvSpPr txBox="1"/>
          <p:nvPr/>
        </p:nvSpPr>
        <p:spPr>
          <a:xfrm>
            <a:off x="3817938" y="2513013"/>
            <a:ext cx="508000" cy="338137"/>
          </a:xfrm>
          <a:prstGeom prst="rect">
            <a:avLst/>
          </a:prstGeom>
          <a:noFill/>
        </p:spPr>
        <p:txBody>
          <a:bodyPr>
            <a:spAutoFit/>
          </a:bodyPr>
          <a:lstStyle/>
          <a:p>
            <a:pPr algn="ctr" defTabSz="1219200" eaLnBrk="1" fontAlgn="auto" hangingPunct="1">
              <a:spcBef>
                <a:spcPts val="0"/>
              </a:spcBef>
              <a:spcAft>
                <a:spcPts val="0"/>
              </a:spcAft>
              <a:defRPr/>
            </a:pPr>
            <a:r>
              <a:rPr lang="en-US" sz="1600" dirty="0">
                <a:solidFill>
                  <a:srgbClr val="FFFFFF"/>
                </a:solidFill>
                <a:latin typeface="+mn-lt"/>
                <a:ea typeface="+mn-ea"/>
                <a:cs typeface="+mn-ea"/>
                <a:sym typeface="+mn-lt"/>
              </a:rPr>
              <a:t>02</a:t>
            </a:r>
            <a:endParaRPr lang="en-US" sz="1600" dirty="0">
              <a:solidFill>
                <a:srgbClr val="FFFFFF"/>
              </a:solidFill>
              <a:latin typeface="+mn-lt"/>
              <a:ea typeface="+mn-ea"/>
              <a:cs typeface="+mn-ea"/>
              <a:sym typeface="+mn-lt"/>
            </a:endParaRPr>
          </a:p>
        </p:txBody>
      </p:sp>
      <p:sp>
        <p:nvSpPr>
          <p:cNvPr id="8" name="Oval 51"/>
          <p:cNvSpPr/>
          <p:nvPr/>
        </p:nvSpPr>
        <p:spPr>
          <a:xfrm>
            <a:off x="5945188" y="2400300"/>
            <a:ext cx="2738437" cy="2736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9" name="Oval 52"/>
          <p:cNvSpPr/>
          <p:nvPr/>
        </p:nvSpPr>
        <p:spPr>
          <a:xfrm>
            <a:off x="6251575" y="2413000"/>
            <a:ext cx="501650" cy="5000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10" name="TextBox 53"/>
          <p:cNvSpPr txBox="1"/>
          <p:nvPr/>
        </p:nvSpPr>
        <p:spPr>
          <a:xfrm>
            <a:off x="6254750" y="2513013"/>
            <a:ext cx="508000" cy="338137"/>
          </a:xfrm>
          <a:prstGeom prst="rect">
            <a:avLst/>
          </a:prstGeom>
        </p:spPr>
        <p:txBody>
          <a:bodyPr>
            <a:spAutoFit/>
          </a:bodyPr>
          <a:lstStyle/>
          <a:p>
            <a:pPr algn="ctr" defTabSz="1219200" eaLnBrk="1" fontAlgn="auto" hangingPunct="1">
              <a:spcBef>
                <a:spcPts val="0"/>
              </a:spcBef>
              <a:spcAft>
                <a:spcPts val="0"/>
              </a:spcAft>
              <a:defRPr/>
            </a:pPr>
            <a:r>
              <a:rPr lang="en-US" sz="1600" dirty="0">
                <a:solidFill>
                  <a:srgbClr val="FFFFFF"/>
                </a:solidFill>
                <a:latin typeface="+mn-lt"/>
                <a:ea typeface="+mn-ea"/>
                <a:cs typeface="+mn-ea"/>
                <a:sym typeface="+mn-lt"/>
              </a:rPr>
              <a:t>03</a:t>
            </a:r>
            <a:endParaRPr lang="en-US" sz="1600" dirty="0">
              <a:solidFill>
                <a:srgbClr val="FFFFFF"/>
              </a:solidFill>
              <a:latin typeface="+mn-lt"/>
              <a:ea typeface="+mn-ea"/>
              <a:cs typeface="+mn-ea"/>
              <a:sym typeface="+mn-lt"/>
            </a:endParaRPr>
          </a:p>
        </p:txBody>
      </p:sp>
      <p:sp>
        <p:nvSpPr>
          <p:cNvPr id="11" name="Oval 55"/>
          <p:cNvSpPr/>
          <p:nvPr/>
        </p:nvSpPr>
        <p:spPr>
          <a:xfrm>
            <a:off x="8382000" y="2400300"/>
            <a:ext cx="2738438" cy="2736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12" name="Oval 56"/>
          <p:cNvSpPr/>
          <p:nvPr/>
        </p:nvSpPr>
        <p:spPr>
          <a:xfrm>
            <a:off x="8688388" y="2413000"/>
            <a:ext cx="501650" cy="5000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en-US" dirty="0">
              <a:cs typeface="+mn-ea"/>
              <a:sym typeface="+mn-lt"/>
            </a:endParaRPr>
          </a:p>
        </p:txBody>
      </p:sp>
      <p:sp>
        <p:nvSpPr>
          <p:cNvPr id="13" name="TextBox 57"/>
          <p:cNvSpPr txBox="1"/>
          <p:nvPr/>
        </p:nvSpPr>
        <p:spPr>
          <a:xfrm>
            <a:off x="8693150" y="2513013"/>
            <a:ext cx="506413" cy="338137"/>
          </a:xfrm>
          <a:prstGeom prst="rect">
            <a:avLst/>
          </a:prstGeom>
        </p:spPr>
        <p:txBody>
          <a:bodyPr>
            <a:spAutoFit/>
          </a:bodyPr>
          <a:lstStyle/>
          <a:p>
            <a:pPr algn="ctr" defTabSz="1219200" eaLnBrk="1" fontAlgn="auto" hangingPunct="1">
              <a:spcBef>
                <a:spcPts val="0"/>
              </a:spcBef>
              <a:spcAft>
                <a:spcPts val="0"/>
              </a:spcAft>
              <a:defRPr/>
            </a:pPr>
            <a:r>
              <a:rPr lang="en-US" sz="1600" dirty="0">
                <a:solidFill>
                  <a:srgbClr val="FFFFFF"/>
                </a:solidFill>
                <a:latin typeface="+mn-lt"/>
                <a:ea typeface="+mn-ea"/>
                <a:cs typeface="+mn-ea"/>
                <a:sym typeface="+mn-lt"/>
              </a:rPr>
              <a:t>04</a:t>
            </a:r>
            <a:endParaRPr lang="en-US" sz="1600" dirty="0">
              <a:solidFill>
                <a:srgbClr val="FFFFFF"/>
              </a:solidFill>
              <a:latin typeface="+mn-lt"/>
              <a:ea typeface="+mn-ea"/>
              <a:cs typeface="+mn-ea"/>
              <a:sym typeface="+mn-lt"/>
            </a:endParaRPr>
          </a:p>
        </p:txBody>
      </p:sp>
      <p:sp>
        <p:nvSpPr>
          <p:cNvPr id="14" name="TextBox 8"/>
          <p:cNvSpPr txBox="1"/>
          <p:nvPr/>
        </p:nvSpPr>
        <p:spPr>
          <a:xfrm>
            <a:off x="1703388" y="3100388"/>
            <a:ext cx="1419225" cy="338137"/>
          </a:xfrm>
          <a:prstGeom prst="rect">
            <a:avLst/>
          </a:prstGeom>
          <a:noFill/>
        </p:spPr>
        <p:txBody>
          <a:bodyPr>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US" sz="1600" b="1" dirty="0">
              <a:solidFill>
                <a:schemeClr val="bg1"/>
              </a:solidFill>
              <a:latin typeface="+mn-lt"/>
              <a:ea typeface="+mn-ea"/>
              <a:cs typeface="+mn-ea"/>
              <a:sym typeface="+mn-lt"/>
            </a:endParaRPr>
          </a:p>
        </p:txBody>
      </p:sp>
      <p:sp>
        <p:nvSpPr>
          <p:cNvPr id="15" name="矩形 14"/>
          <p:cNvSpPr/>
          <p:nvPr/>
        </p:nvSpPr>
        <p:spPr>
          <a:xfrm>
            <a:off x="1703388" y="3563938"/>
            <a:ext cx="1474787" cy="1033462"/>
          </a:xfrm>
          <a:prstGeom prst="rect">
            <a:avLst/>
          </a:prstGeom>
          <a:noFill/>
        </p:spPr>
        <p:txBody>
          <a:bodyPr lIns="0" tIns="0" rIns="0" bIns="0">
            <a:spAutoFit/>
          </a:bodyPr>
          <a:lstStyle/>
          <a:p>
            <a:pPr algn="ctr" defTabSz="1216660" eaLnBrk="1" fontAlgn="auto" hangingPunct="1">
              <a:lnSpc>
                <a:spcPct val="120000"/>
              </a:lnSpc>
              <a:spcBef>
                <a:spcPct val="20000"/>
              </a:spcBef>
              <a:spcAft>
                <a:spcPts val="0"/>
              </a:spcAft>
              <a:defRPr/>
            </a:pPr>
            <a:r>
              <a:rPr lang="zh-CN" altLang="en-US" sz="1400" dirty="0">
                <a:solidFill>
                  <a:schemeClr val="bg1"/>
                </a:solidFill>
                <a:latin typeface="+mn-lt"/>
                <a:ea typeface="+mn-ea"/>
                <a:cs typeface="+mn-ea"/>
                <a:sym typeface="+mn-lt"/>
              </a:rPr>
              <a:t>本模版所有图形线条及其相应素材均可自由编辑、改色、替换。</a:t>
            </a:r>
            <a:endParaRPr lang="en-US" altLang="zh-CN" sz="1400" dirty="0">
              <a:solidFill>
                <a:schemeClr val="bg1"/>
              </a:solidFill>
              <a:latin typeface="+mn-lt"/>
              <a:ea typeface="+mn-ea"/>
              <a:cs typeface="+mn-ea"/>
              <a:sym typeface="+mn-lt"/>
            </a:endParaRPr>
          </a:p>
        </p:txBody>
      </p:sp>
      <p:sp>
        <p:nvSpPr>
          <p:cNvPr id="16" name="TextBox 8"/>
          <p:cNvSpPr txBox="1"/>
          <p:nvPr/>
        </p:nvSpPr>
        <p:spPr>
          <a:xfrm>
            <a:off x="4140200" y="3100388"/>
            <a:ext cx="1419225" cy="338137"/>
          </a:xfrm>
          <a:prstGeom prst="rect">
            <a:avLst/>
          </a:prstGeom>
          <a:noFill/>
        </p:spPr>
        <p:txBody>
          <a:bodyPr>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US" sz="1600" b="1" dirty="0">
              <a:solidFill>
                <a:schemeClr val="bg1"/>
              </a:solidFill>
              <a:latin typeface="+mn-lt"/>
              <a:ea typeface="+mn-ea"/>
              <a:cs typeface="+mn-ea"/>
              <a:sym typeface="+mn-lt"/>
            </a:endParaRPr>
          </a:p>
        </p:txBody>
      </p:sp>
      <p:sp>
        <p:nvSpPr>
          <p:cNvPr id="17" name="矩形 16"/>
          <p:cNvSpPr/>
          <p:nvPr/>
        </p:nvSpPr>
        <p:spPr>
          <a:xfrm>
            <a:off x="4140200" y="3563938"/>
            <a:ext cx="1474788" cy="1033462"/>
          </a:xfrm>
          <a:prstGeom prst="rect">
            <a:avLst/>
          </a:prstGeom>
          <a:noFill/>
        </p:spPr>
        <p:txBody>
          <a:bodyPr lIns="0" tIns="0" rIns="0" bIns="0">
            <a:spAutoFit/>
          </a:bodyPr>
          <a:lstStyle/>
          <a:p>
            <a:pPr algn="ctr" defTabSz="1216660" eaLnBrk="1" fontAlgn="auto" hangingPunct="1">
              <a:lnSpc>
                <a:spcPct val="120000"/>
              </a:lnSpc>
              <a:spcBef>
                <a:spcPct val="20000"/>
              </a:spcBef>
              <a:spcAft>
                <a:spcPts val="0"/>
              </a:spcAft>
              <a:defRPr/>
            </a:pPr>
            <a:r>
              <a:rPr lang="zh-CN" altLang="en-US" sz="1400" dirty="0">
                <a:solidFill>
                  <a:schemeClr val="bg1"/>
                </a:solidFill>
                <a:latin typeface="+mn-lt"/>
                <a:ea typeface="+mn-ea"/>
                <a:cs typeface="+mn-ea"/>
                <a:sym typeface="+mn-lt"/>
              </a:rPr>
              <a:t>本模版所有图形线条及其相应素材均可自由编辑、改色、替换。</a:t>
            </a:r>
            <a:endParaRPr lang="en-US" altLang="zh-CN" sz="1400" dirty="0">
              <a:solidFill>
                <a:schemeClr val="bg1"/>
              </a:solidFill>
              <a:latin typeface="+mn-lt"/>
              <a:ea typeface="+mn-ea"/>
              <a:cs typeface="+mn-ea"/>
              <a:sym typeface="+mn-lt"/>
            </a:endParaRPr>
          </a:p>
        </p:txBody>
      </p:sp>
      <p:sp>
        <p:nvSpPr>
          <p:cNvPr id="18" name="TextBox 8"/>
          <p:cNvSpPr txBox="1"/>
          <p:nvPr/>
        </p:nvSpPr>
        <p:spPr>
          <a:xfrm>
            <a:off x="6577013" y="3100388"/>
            <a:ext cx="1420812" cy="338137"/>
          </a:xfrm>
          <a:prstGeom prst="rect">
            <a:avLst/>
          </a:prstGeom>
          <a:noFill/>
        </p:spPr>
        <p:txBody>
          <a:bodyPr>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US" sz="1600" b="1" dirty="0">
              <a:solidFill>
                <a:schemeClr val="bg1"/>
              </a:solidFill>
              <a:latin typeface="+mn-lt"/>
              <a:ea typeface="+mn-ea"/>
              <a:cs typeface="+mn-ea"/>
              <a:sym typeface="+mn-lt"/>
            </a:endParaRPr>
          </a:p>
        </p:txBody>
      </p:sp>
      <p:sp>
        <p:nvSpPr>
          <p:cNvPr id="19" name="矩形 18"/>
          <p:cNvSpPr/>
          <p:nvPr/>
        </p:nvSpPr>
        <p:spPr>
          <a:xfrm>
            <a:off x="6577013" y="3563938"/>
            <a:ext cx="1474787" cy="1033462"/>
          </a:xfrm>
          <a:prstGeom prst="rect">
            <a:avLst/>
          </a:prstGeom>
          <a:noFill/>
        </p:spPr>
        <p:txBody>
          <a:bodyPr lIns="0" tIns="0" rIns="0" bIns="0">
            <a:spAutoFit/>
          </a:bodyPr>
          <a:lstStyle/>
          <a:p>
            <a:pPr algn="ctr" defTabSz="1216660" eaLnBrk="1" fontAlgn="auto" hangingPunct="1">
              <a:lnSpc>
                <a:spcPct val="120000"/>
              </a:lnSpc>
              <a:spcBef>
                <a:spcPct val="20000"/>
              </a:spcBef>
              <a:spcAft>
                <a:spcPts val="0"/>
              </a:spcAft>
              <a:defRPr/>
            </a:pPr>
            <a:r>
              <a:rPr lang="zh-CN" altLang="en-US" sz="1400" dirty="0">
                <a:solidFill>
                  <a:schemeClr val="bg1"/>
                </a:solidFill>
                <a:latin typeface="+mn-lt"/>
                <a:ea typeface="+mn-ea"/>
                <a:cs typeface="+mn-ea"/>
                <a:sym typeface="+mn-lt"/>
              </a:rPr>
              <a:t>本模版所有图形线条及其相应素材均可自由编辑、改色、替换。</a:t>
            </a:r>
            <a:endParaRPr lang="en-US" altLang="zh-CN" sz="1400" dirty="0">
              <a:solidFill>
                <a:schemeClr val="bg1"/>
              </a:solidFill>
              <a:latin typeface="+mn-lt"/>
              <a:ea typeface="+mn-ea"/>
              <a:cs typeface="+mn-ea"/>
              <a:sym typeface="+mn-lt"/>
            </a:endParaRPr>
          </a:p>
        </p:txBody>
      </p:sp>
      <p:sp>
        <p:nvSpPr>
          <p:cNvPr id="20" name="TextBox 8"/>
          <p:cNvSpPr txBox="1"/>
          <p:nvPr/>
        </p:nvSpPr>
        <p:spPr>
          <a:xfrm>
            <a:off x="9013825" y="3100388"/>
            <a:ext cx="1420813" cy="338137"/>
          </a:xfrm>
          <a:prstGeom prst="rect">
            <a:avLst/>
          </a:prstGeom>
          <a:noFill/>
        </p:spPr>
        <p:txBody>
          <a:bodyPr>
            <a:spAutoFit/>
          </a:bodyPr>
          <a:lstStyle/>
          <a:p>
            <a:pPr defTabSz="1219200" eaLnBrk="1" fontAlgn="auto" hangingPunct="1">
              <a:spcBef>
                <a:spcPts val="0"/>
              </a:spcBef>
              <a:spcAft>
                <a:spcPts val="0"/>
              </a:spcAft>
              <a:defRPr/>
            </a:pPr>
            <a:r>
              <a:rPr lang="zh-CN" altLang="en-US" sz="1600" b="1" dirty="0">
                <a:solidFill>
                  <a:schemeClr val="bg1"/>
                </a:solidFill>
                <a:latin typeface="+mn-lt"/>
                <a:ea typeface="+mn-ea"/>
                <a:cs typeface="+mn-ea"/>
                <a:sym typeface="+mn-lt"/>
              </a:rPr>
              <a:t>单击此处编辑</a:t>
            </a:r>
            <a:endParaRPr lang="en-US" sz="1600" b="1" dirty="0">
              <a:solidFill>
                <a:schemeClr val="bg1"/>
              </a:solidFill>
              <a:latin typeface="+mn-lt"/>
              <a:ea typeface="+mn-ea"/>
              <a:cs typeface="+mn-ea"/>
              <a:sym typeface="+mn-lt"/>
            </a:endParaRPr>
          </a:p>
        </p:txBody>
      </p:sp>
      <p:sp>
        <p:nvSpPr>
          <p:cNvPr id="21" name="矩形 20"/>
          <p:cNvSpPr/>
          <p:nvPr/>
        </p:nvSpPr>
        <p:spPr>
          <a:xfrm>
            <a:off x="9013825" y="3563938"/>
            <a:ext cx="1474788" cy="1033462"/>
          </a:xfrm>
          <a:prstGeom prst="rect">
            <a:avLst/>
          </a:prstGeom>
          <a:noFill/>
        </p:spPr>
        <p:txBody>
          <a:bodyPr lIns="0" tIns="0" rIns="0" bIns="0">
            <a:spAutoFit/>
          </a:bodyPr>
          <a:lstStyle/>
          <a:p>
            <a:pPr algn="ctr" defTabSz="1216660" eaLnBrk="1" fontAlgn="auto" hangingPunct="1">
              <a:lnSpc>
                <a:spcPct val="120000"/>
              </a:lnSpc>
              <a:spcBef>
                <a:spcPct val="20000"/>
              </a:spcBef>
              <a:spcAft>
                <a:spcPts val="0"/>
              </a:spcAft>
              <a:defRPr/>
            </a:pPr>
            <a:r>
              <a:rPr lang="zh-CN" altLang="en-US" sz="1400" dirty="0">
                <a:solidFill>
                  <a:schemeClr val="bg1"/>
                </a:solidFill>
                <a:latin typeface="+mn-lt"/>
                <a:ea typeface="+mn-ea"/>
                <a:cs typeface="+mn-ea"/>
                <a:sym typeface="+mn-lt"/>
              </a:rPr>
              <a:t>本模版所有图形线条及其相应素材均可自由编辑、改色、替换。</a:t>
            </a:r>
            <a:endParaRPr lang="en-US" altLang="zh-CN" sz="1400" dirty="0">
              <a:solidFill>
                <a:schemeClr val="bg1"/>
              </a:solidFill>
              <a:latin typeface="+mn-lt"/>
              <a:ea typeface="+mn-ea"/>
              <a:cs typeface="+mn-ea"/>
              <a:sym typeface="+mn-lt"/>
            </a:endParaRPr>
          </a:p>
        </p:txBody>
      </p:sp>
      <p:sp>
        <p:nvSpPr>
          <p:cNvPr id="22" name="文本框 21"/>
          <p:cNvSpPr txBox="1"/>
          <p:nvPr/>
        </p:nvSpPr>
        <p:spPr>
          <a:xfrm>
            <a:off x="231775" y="217488"/>
            <a:ext cx="3614738" cy="461962"/>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latin typeface="+mn-lt"/>
                <a:ea typeface="+mn-ea"/>
                <a:cs typeface="+mn-ea"/>
                <a:sym typeface="+mn-lt"/>
              </a:rPr>
              <a:t>一、研究背景及意义</a:t>
            </a:r>
            <a:endParaRPr lang="zh-CN" altLang="en-US" b="1" spc="300" dirty="0">
              <a:latin typeface="+mn-lt"/>
              <a:ea typeface="+mn-ea"/>
              <a:cs typeface="+mn-ea"/>
              <a:sym typeface="+mn-lt"/>
            </a:endParaRPr>
          </a:p>
        </p:txBody>
      </p:sp>
    </p:spTree>
  </p:cSld>
  <p:clrMapOvr>
    <a:masterClrMapping/>
  </p:clrMapOvr>
  <p:transition spd="slow" advTm="3000">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626" name="组合 9"/>
          <p:cNvGrpSpPr/>
          <p:nvPr/>
        </p:nvGrpSpPr>
        <p:grpSpPr bwMode="auto">
          <a:xfrm>
            <a:off x="-404813" y="0"/>
            <a:ext cx="12871451" cy="323850"/>
            <a:chOff x="-405114" y="-1"/>
            <a:chExt cx="12871048" cy="324092"/>
          </a:xfrm>
        </p:grpSpPr>
        <p:sp>
          <p:nvSpPr>
            <p:cNvPr id="6" name="平行四边形 5"/>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7" name="平行四边形 6"/>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8" name="平行四边形 7"/>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9" name="平行四边形 8"/>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grpSp>
        <p:nvGrpSpPr>
          <p:cNvPr id="26627" name="组合 16"/>
          <p:cNvGrpSpPr/>
          <p:nvPr/>
        </p:nvGrpSpPr>
        <p:grpSpPr bwMode="auto">
          <a:xfrm>
            <a:off x="-404813" y="6545263"/>
            <a:ext cx="12871451" cy="323850"/>
            <a:chOff x="-405114" y="-1"/>
            <a:chExt cx="12871048" cy="324092"/>
          </a:xfrm>
        </p:grpSpPr>
        <p:sp>
          <p:nvSpPr>
            <p:cNvPr id="18" name="平行四边形 17"/>
            <p:cNvSpPr/>
            <p:nvPr/>
          </p:nvSpPr>
          <p:spPr>
            <a:xfrm>
              <a:off x="-405114"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19" name="平行四边形 18"/>
            <p:cNvSpPr/>
            <p:nvPr/>
          </p:nvSpPr>
          <p:spPr>
            <a:xfrm>
              <a:off x="2812648" y="-1"/>
              <a:ext cx="3217762" cy="324092"/>
            </a:xfrm>
            <a:prstGeom prst="parallelogram">
              <a:avLst/>
            </a:prstGeom>
            <a:solidFill>
              <a:srgbClr val="784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0" name="平行四边形 19"/>
            <p:cNvSpPr/>
            <p:nvPr/>
          </p:nvSpPr>
          <p:spPr>
            <a:xfrm>
              <a:off x="6030410" y="-1"/>
              <a:ext cx="3217761" cy="324092"/>
            </a:xfrm>
            <a:prstGeom prst="parallelogram">
              <a:avLst/>
            </a:prstGeom>
            <a:solidFill>
              <a:srgbClr val="56C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1" name="平行四边形 20"/>
            <p:cNvSpPr/>
            <p:nvPr/>
          </p:nvSpPr>
          <p:spPr>
            <a:xfrm>
              <a:off x="9248172" y="-1"/>
              <a:ext cx="3217762" cy="324092"/>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grpSp>
      <p:sp>
        <p:nvSpPr>
          <p:cNvPr id="22" name="平行四边形 21"/>
          <p:cNvSpPr/>
          <p:nvPr/>
        </p:nvSpPr>
        <p:spPr>
          <a:xfrm>
            <a:off x="-323850" y="2767013"/>
            <a:ext cx="5316538" cy="1323975"/>
          </a:xfrm>
          <a:prstGeom prst="parallelogram">
            <a:avLst/>
          </a:prstGeom>
          <a:solidFill>
            <a:srgbClr val="E25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a:cs typeface="+mn-ea"/>
              <a:sym typeface="+mn-lt"/>
            </a:endParaRPr>
          </a:p>
        </p:txBody>
      </p:sp>
      <p:sp>
        <p:nvSpPr>
          <p:cNvPr id="23" name="六边形 22"/>
          <p:cNvSpPr/>
          <p:nvPr/>
        </p:nvSpPr>
        <p:spPr>
          <a:xfrm rot="5400000">
            <a:off x="711201" y="3087687"/>
            <a:ext cx="793750" cy="682625"/>
          </a:xfrm>
          <a:prstGeom prst="hexag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eaLnBrk="1" fontAlgn="auto" hangingPunct="1">
              <a:spcBef>
                <a:spcPts val="0"/>
              </a:spcBef>
              <a:spcAft>
                <a:spcPts val="0"/>
              </a:spcAft>
              <a:defRPr/>
            </a:pPr>
            <a:endParaRPr lang="zh-CN" altLang="en-US" dirty="0">
              <a:cs typeface="+mn-ea"/>
              <a:sym typeface="+mn-lt"/>
            </a:endParaRPr>
          </a:p>
        </p:txBody>
      </p:sp>
      <p:sp>
        <p:nvSpPr>
          <p:cNvPr id="24" name="文本框 23"/>
          <p:cNvSpPr txBox="1"/>
          <p:nvPr/>
        </p:nvSpPr>
        <p:spPr>
          <a:xfrm>
            <a:off x="882650" y="3167063"/>
            <a:ext cx="450850" cy="523875"/>
          </a:xfrm>
          <a:prstGeom prst="rect">
            <a:avLst/>
          </a:prstGeom>
          <a:noFill/>
        </p:spPr>
        <p:txBody>
          <a:bodyPr>
            <a:spAutoFit/>
          </a:bodyPr>
          <a:lstStyle/>
          <a:p>
            <a:pPr algn="ctr" defTabSz="1219200" eaLnBrk="1" fontAlgn="auto" hangingPunct="1">
              <a:spcBef>
                <a:spcPts val="0"/>
              </a:spcBef>
              <a:spcAft>
                <a:spcPts val="0"/>
              </a:spcAft>
              <a:defRPr/>
            </a:pPr>
            <a:r>
              <a:rPr lang="en-US" altLang="zh-CN" sz="2800" b="1" dirty="0">
                <a:solidFill>
                  <a:srgbClr val="E2534F"/>
                </a:solidFill>
                <a:latin typeface="+mn-lt"/>
                <a:ea typeface="+mn-ea"/>
                <a:cs typeface="+mn-ea"/>
                <a:sym typeface="+mn-lt"/>
              </a:rPr>
              <a:t>2</a:t>
            </a:r>
            <a:endParaRPr lang="zh-CN" altLang="en-US" sz="2800" b="1" dirty="0">
              <a:solidFill>
                <a:srgbClr val="E2534F"/>
              </a:solidFill>
              <a:latin typeface="+mn-lt"/>
              <a:ea typeface="+mn-ea"/>
              <a:cs typeface="+mn-ea"/>
              <a:sym typeface="+mn-lt"/>
            </a:endParaRPr>
          </a:p>
        </p:txBody>
      </p:sp>
      <p:sp>
        <p:nvSpPr>
          <p:cNvPr id="25" name="文本框 24"/>
          <p:cNvSpPr txBox="1"/>
          <p:nvPr/>
        </p:nvSpPr>
        <p:spPr>
          <a:xfrm>
            <a:off x="1711325" y="3203575"/>
            <a:ext cx="2709863" cy="461963"/>
          </a:xfrm>
          <a:prstGeom prst="rect">
            <a:avLst/>
          </a:prstGeom>
          <a:noFill/>
        </p:spPr>
        <p:txBody>
          <a:bodyPr>
            <a:spAutoFit/>
          </a:bodyPr>
          <a:lstStyle/>
          <a:p>
            <a:pPr defTabSz="1219200" eaLnBrk="1" fontAlgn="auto" hangingPunct="1">
              <a:spcBef>
                <a:spcPts val="0"/>
              </a:spcBef>
              <a:spcAft>
                <a:spcPts val="0"/>
              </a:spcAft>
              <a:defRPr/>
            </a:pPr>
            <a:r>
              <a:rPr lang="zh-CN" altLang="en-US" b="1" spc="300" dirty="0">
                <a:solidFill>
                  <a:srgbClr val="FFFFFF"/>
                </a:solidFill>
                <a:latin typeface="+mn-lt"/>
                <a:ea typeface="+mn-ea"/>
                <a:cs typeface="+mn-ea"/>
                <a:sym typeface="+mn-lt"/>
              </a:rPr>
              <a:t>论文综述</a:t>
            </a:r>
            <a:endParaRPr lang="zh-CN" altLang="en-US" b="1" spc="300" dirty="0">
              <a:solidFill>
                <a:srgbClr val="FFFFFF"/>
              </a:solidFill>
              <a:latin typeface="+mn-lt"/>
              <a:ea typeface="+mn-ea"/>
              <a:cs typeface="+mn-ea"/>
              <a:sym typeface="+mn-lt"/>
            </a:endParaRPr>
          </a:p>
        </p:txBody>
      </p:sp>
      <p:cxnSp>
        <p:nvCxnSpPr>
          <p:cNvPr id="28" name="直接连接符 27"/>
          <p:cNvCxnSpPr/>
          <p:nvPr/>
        </p:nvCxnSpPr>
        <p:spPr>
          <a:xfrm flipH="1">
            <a:off x="6107113" y="2767013"/>
            <a:ext cx="315912" cy="1311275"/>
          </a:xfrm>
          <a:prstGeom prst="line">
            <a:avLst/>
          </a:prstGeom>
          <a:ln w="57150">
            <a:solidFill>
              <a:srgbClr val="784A4F"/>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7407275" y="3041650"/>
            <a:ext cx="3681413" cy="774700"/>
          </a:xfrm>
          <a:prstGeom prst="rect">
            <a:avLst/>
          </a:prstGeom>
          <a:solidFill>
            <a:srgbClr val="FFFFFF"/>
          </a:solidFill>
        </p:spPr>
        <p:txBody>
          <a:bodyPr lIns="0" tIns="0" rIns="0" bIns="0">
            <a:spAutoFit/>
          </a:bodyPr>
          <a:lstStyle/>
          <a:p>
            <a:pPr defTabSz="1216660" eaLnBrk="1" fontAlgn="auto" hangingPunct="1">
              <a:lnSpc>
                <a:spcPct val="120000"/>
              </a:lnSpc>
              <a:spcBef>
                <a:spcPct val="20000"/>
              </a:spcBef>
              <a:spcAft>
                <a:spcPts val="0"/>
              </a:spcAft>
              <a:defRPr/>
            </a:pPr>
            <a:r>
              <a:rPr lang="zh-CN" altLang="en-US" sz="1400" dirty="0">
                <a:solidFill>
                  <a:srgbClr val="784A4F"/>
                </a:solidFill>
                <a:latin typeface="+mn-lt"/>
                <a:ea typeface="+mn-ea"/>
                <a:cs typeface="+mn-ea"/>
                <a:sym typeface="+mn-lt"/>
              </a:rPr>
              <a:t>单击此处编辑您要的内容，建议您在展示时采用微软雅黑字体，本模版所有图形线条及其相应素材均可自由编辑、改色、替换。</a:t>
            </a:r>
            <a:endParaRPr lang="en-US" altLang="zh-CN" sz="1400" dirty="0">
              <a:solidFill>
                <a:srgbClr val="784A4F"/>
              </a:solidFill>
              <a:latin typeface="+mn-lt"/>
              <a:ea typeface="+mn-ea"/>
              <a:cs typeface="+mn-ea"/>
              <a:sym typeface="+mn-lt"/>
            </a:endParaRPr>
          </a:p>
        </p:txBody>
      </p:sp>
    </p:spTree>
  </p:cSld>
  <p:clrMapOvr>
    <a:masterClrMapping/>
  </p:clrMapOvr>
  <p:transition spd="slow" advTm="3000">
    <p:fade/>
  </p:transition>
</p:sld>
</file>

<file path=ppt/theme/theme1.xml><?xml version="1.0" encoding="utf-8"?>
<a:theme xmlns:a="http://schemas.openxmlformats.org/drawingml/2006/main" name="http://www.92ppt.net">
  <a:themeElements>
    <a:clrScheme name="自定义 673">
      <a:dk1>
        <a:srgbClr val="5F5F5F"/>
      </a:dk1>
      <a:lt1>
        <a:srgbClr val="FFFFFF"/>
      </a:lt1>
      <a:dk2>
        <a:srgbClr val="FFFFFF"/>
      </a:dk2>
      <a:lt2>
        <a:srgbClr val="5F5F5F"/>
      </a:lt2>
      <a:accent1>
        <a:srgbClr val="82493A"/>
      </a:accent1>
      <a:accent2>
        <a:srgbClr val="967A50"/>
      </a:accent2>
      <a:accent3>
        <a:srgbClr val="827D3E"/>
      </a:accent3>
      <a:accent4>
        <a:srgbClr val="63884E"/>
      </a:accent4>
      <a:accent5>
        <a:srgbClr val="429098"/>
      </a:accent5>
      <a:accent6>
        <a:srgbClr val="00B050"/>
      </a:accent6>
      <a:hlink>
        <a:srgbClr val="00B0F0"/>
      </a:hlink>
      <a:folHlink>
        <a:srgbClr val="AFB2B4"/>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【英伦风古典】035</Template>
  <TotalTime>0</TotalTime>
  <Words>4519</Words>
  <PresentationFormat>宽屏</PresentationFormat>
  <Paragraphs>505</Paragraphs>
  <Slides>27</Slides>
  <Notes>27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Arial</vt:lpstr>
      <vt:lpstr>宋体</vt:lpstr>
      <vt:lpstr>Wingdings</vt:lpstr>
      <vt:lpstr>微软雅黑</vt:lpstr>
      <vt:lpstr>幼圆</vt:lpstr>
      <vt:lpstr>Algerian</vt:lpstr>
      <vt:lpstr>等线</vt:lpstr>
      <vt:lpstr>Segoe UI</vt:lpstr>
      <vt:lpstr>Sinkin Sans 400 Regular</vt:lpstr>
      <vt:lpstr>Arial Unicode MS</vt:lpstr>
      <vt:lpstr>Lato Light</vt:lpstr>
      <vt:lpstr>MS PGothic</vt:lpstr>
      <vt:lpstr>Lato Light</vt:lpstr>
      <vt:lpstr>Helvetica Neue Light</vt:lpstr>
      <vt:lpstr>Source Sans Pro ExtraLight</vt:lpstr>
      <vt:lpstr>Segoe Print</vt:lpstr>
      <vt:lpstr>http://www.92ppt.net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xckkf</cp:lastModifiedBy>
  <dcterms:created xsi:type="dcterms:W3CDTF">2018-04-29T13:59:00Z</dcterms:created>
  <dcterms:modified xsi:type="dcterms:W3CDTF">2024-03-04T05:16:02Z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