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62" r:id="rId6"/>
    <p:sldId id="259" r:id="rId7"/>
    <p:sldId id="263" r:id="rId8"/>
    <p:sldId id="264" r:id="rId9"/>
    <p:sldId id="266" r:id="rId10"/>
    <p:sldId id="265" r:id="rId11"/>
    <p:sldId id="267" r:id="rId12"/>
    <p:sldId id="268" r:id="rId14"/>
    <p:sldId id="270" r:id="rId15"/>
    <p:sldId id="271" r:id="rId16"/>
    <p:sldId id="272" r:id="rId17"/>
    <p:sldId id="274" r:id="rId18"/>
    <p:sldId id="273" r:id="rId19"/>
    <p:sldId id="275" r:id="rId20"/>
  </p:sldIdLst>
  <p:sldSz cx="12192000" cy="6858000"/>
  <p:notesSz cx="6858000" cy="9144000"/>
  <p:embeddedFontLst>
    <p:embeddedFont>
      <p:font typeface="方正行楷繁体" panose="03000509000000000000" pitchFamily="65" charset="-122"/>
      <p:regular r:id="rId24"/>
    </p:embeddedFont>
    <p:embeddedFont>
      <p:font typeface="方正古隶简体" panose="03000509000000000000" pitchFamily="65" charset="-122"/>
      <p:regular r:id="rId25"/>
    </p:embeddedFont>
    <p:embeddedFont>
      <p:font typeface="等线" panose="02010600030101010101" charset="-122"/>
      <p:regular r:id="rId26"/>
    </p:embeddedFont>
    <p:embeddedFont>
      <p:font typeface="等线 Light" panose="02010600030101010101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1294" autoAdjust="0"/>
  </p:normalViewPr>
  <p:slideViewPr>
    <p:cSldViewPr snapToGrid="0" showGuides="1">
      <p:cViewPr varScale="1">
        <p:scale>
          <a:sx n="104" d="100"/>
          <a:sy n="104" d="100"/>
        </p:scale>
        <p:origin x="756" y="11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3E8B9-1790-4786-BC2C-CB33C16B65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D4673-0E35-421F-966C-2177ECD7E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D4673-0E35-421F-966C-2177ECD7E5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244F4-8239-4FBA-BAF8-1D7BA70E95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03B9C-3929-4105-9A36-5366D33C22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92ppt.net/" TargetMode="External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emf"/><Relationship Id="rId3" Type="http://schemas.openxmlformats.org/officeDocument/2006/relationships/image" Target="../media/image12.png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20.png"/><Relationship Id="rId4" Type="http://schemas.openxmlformats.org/officeDocument/2006/relationships/image" Target="../media/image3.emf"/><Relationship Id="rId3" Type="http://schemas.openxmlformats.org/officeDocument/2006/relationships/image" Target="../media/image19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hyperlink" Target="http://www.92ppt.net/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emf"/><Relationship Id="rId3" Type="http://schemas.openxmlformats.org/officeDocument/2006/relationships/image" Target="../media/image4.emf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4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jpeg"/><Relationship Id="rId3" Type="http://schemas.openxmlformats.org/officeDocument/2006/relationships/image" Target="../media/image11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12.png"/><Relationship Id="rId3" Type="http://schemas.openxmlformats.org/officeDocument/2006/relationships/image" Target="../media/image3.emf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12.png"/><Relationship Id="rId3" Type="http://schemas.openxmlformats.org/officeDocument/2006/relationships/image" Target="../media/image11.emf"/><Relationship Id="rId2" Type="http://schemas.microsoft.com/office/2007/relationships/hdphoto" Target="../media/image2.wdp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emf"/><Relationship Id="rId3" Type="http://schemas.openxmlformats.org/officeDocument/2006/relationships/image" Target="../media/image18.png"/><Relationship Id="rId2" Type="http://schemas.microsoft.com/office/2007/relationships/hdphoto" Target="../media/image2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143" y="2272402"/>
            <a:ext cx="4494660" cy="4609263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pic>
        <p:nvPicPr>
          <p:cNvPr id="5962" name="图片 596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5445" y="4406724"/>
            <a:ext cx="1189129" cy="1249872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68048" y="937846"/>
            <a:ext cx="2353976" cy="5209517"/>
            <a:chOff x="5768048" y="937846"/>
            <a:chExt cx="2353976" cy="5209517"/>
          </a:xfrm>
        </p:grpSpPr>
        <p:grpSp>
          <p:nvGrpSpPr>
            <p:cNvPr id="6020" name="组合 6019"/>
            <p:cNvGrpSpPr/>
            <p:nvPr/>
          </p:nvGrpSpPr>
          <p:grpSpPr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/>
          <p:nvPr/>
        </p:nvSpPr>
        <p:spPr>
          <a:xfrm>
            <a:off x="5890514" y="1840162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鸣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6015" name="文本框 6014"/>
          <p:cNvSpPr txBox="1"/>
          <p:nvPr/>
        </p:nvSpPr>
        <p:spPr>
          <a:xfrm>
            <a:off x="5955656" y="3620683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雪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449014" flipH="1" flipV="1">
            <a:off x="3824513" y="1049701"/>
            <a:ext cx="2170413" cy="280941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15152" y="2447373"/>
            <a:ext cx="461665" cy="3268053"/>
            <a:chOff x="7615152" y="2447373"/>
            <a:chExt cx="461665" cy="3268053"/>
          </a:xfrm>
        </p:grpSpPr>
        <p:sp>
          <p:nvSpPr>
            <p:cNvPr id="6016" name="文本框 6015"/>
            <p:cNvSpPr txBox="1"/>
            <p:nvPr/>
          </p:nvSpPr>
          <p:spPr>
            <a:xfrm>
              <a:off x="7615152" y="2447373"/>
              <a:ext cx="461665" cy="32680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[-</a:t>
              </a:r>
              <a:r>
                <a:rPr lang="zh-CN" altLang="en-US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婷婷</a:t>
              </a:r>
              <a:r>
                <a:rPr lang="en-US" altLang="zh-CN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]</a:t>
              </a:r>
              <a:r>
                <a:rPr lang="zh-CN" altLang="en-US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旗舰店</a:t>
              </a:r>
              <a:endParaRPr lang="zh-CN" altLang="en-US" dirty="0">
                <a:solidFill>
                  <a:srgbClr val="AF5558"/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7829973" y="2976140"/>
              <a:ext cx="0" cy="34174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7939127" y="634821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2"/>
                </a:solidFill>
                <a:sym typeface="+mn-ea"/>
                <a:hlinkClick r:id="rId9"/>
              </a:rPr>
              <a:t>http://www.92ppt.net</a:t>
            </a:r>
            <a:endParaRPr lang="en-US" altLang="zh-CN" dirty="0">
              <a:solidFill>
                <a:schemeClr val="tx2"/>
              </a:solidFill>
              <a:sym typeface="+mn-ea"/>
              <a:hlinkClick r:id="rId9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114869" y="0"/>
            <a:ext cx="3249895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3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3326359" y="-301195"/>
            <a:ext cx="5908430" cy="764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615590" flipV="1">
            <a:off x="4341779" y="2435370"/>
            <a:ext cx="3435417" cy="44468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3207" y="1730346"/>
            <a:ext cx="3057247" cy="1046440"/>
            <a:chOff x="423207" y="1730346"/>
            <a:chExt cx="3057247" cy="1046440"/>
          </a:xfrm>
        </p:grpSpPr>
        <p:sp>
          <p:nvSpPr>
            <p:cNvPr id="18" name="文本框 17"/>
            <p:cNvSpPr txBox="1"/>
            <p:nvPr/>
          </p:nvSpPr>
          <p:spPr>
            <a:xfrm>
              <a:off x="591629" y="173034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612" y="221839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23207" y="225356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5207" y="4074962"/>
            <a:ext cx="3057247" cy="1046440"/>
            <a:chOff x="1185207" y="4074962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353629" y="407496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612" y="456301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1185207" y="459818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723146" y="2832316"/>
            <a:ext cx="3057247" cy="1046440"/>
            <a:chOff x="8723146" y="2832316"/>
            <a:chExt cx="3057247" cy="1046440"/>
          </a:xfrm>
        </p:grpSpPr>
        <p:sp>
          <p:nvSpPr>
            <p:cNvPr id="28" name="文本框 27"/>
            <p:cNvSpPr txBox="1"/>
            <p:nvPr/>
          </p:nvSpPr>
          <p:spPr>
            <a:xfrm>
              <a:off x="8891568" y="2832316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551" y="3320367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8723146" y="3355536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图片 946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0" y="4782658"/>
            <a:ext cx="550127" cy="13684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H="1" flipV="1">
            <a:off x="9684782" y="3392488"/>
            <a:ext cx="2801815" cy="3626711"/>
          </a:xfrm>
          <a:prstGeom prst="rect">
            <a:avLst/>
          </a:prstGeom>
        </p:spPr>
      </p:pic>
      <p:sp>
        <p:nvSpPr>
          <p:cNvPr id="17" name="自由: 形状 16"/>
          <p:cNvSpPr/>
          <p:nvPr/>
        </p:nvSpPr>
        <p:spPr>
          <a:xfrm>
            <a:off x="1242818" y="0"/>
            <a:ext cx="9842872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 cstate="print">
              <a:alphaModFix amt="87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 rot="1619601" flipH="1">
            <a:off x="1394065" y="-319301"/>
            <a:ext cx="6277368" cy="643742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535241" y="827454"/>
            <a:ext cx="3057247" cy="1046440"/>
            <a:chOff x="6535241" y="827454"/>
            <a:chExt cx="3057247" cy="1046440"/>
          </a:xfrm>
        </p:grpSpPr>
        <p:sp>
          <p:nvSpPr>
            <p:cNvPr id="8" name="文本框 7"/>
            <p:cNvSpPr txBox="1"/>
            <p:nvPr/>
          </p:nvSpPr>
          <p:spPr>
            <a:xfrm>
              <a:off x="6703663" y="827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646" y="1315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535241" y="1350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38352" y="2543365"/>
            <a:ext cx="3057247" cy="1046440"/>
            <a:chOff x="7438352" y="2543365"/>
            <a:chExt cx="3057247" cy="1046440"/>
          </a:xfrm>
        </p:grpSpPr>
        <p:sp>
          <p:nvSpPr>
            <p:cNvPr id="11" name="文本框 10"/>
            <p:cNvSpPr txBox="1"/>
            <p:nvPr/>
          </p:nvSpPr>
          <p:spPr>
            <a:xfrm>
              <a:off x="7606774" y="2543365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757" y="3031416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7438352" y="3066585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35085" y="4572454"/>
            <a:ext cx="3057247" cy="1046440"/>
            <a:chOff x="6835085" y="4572454"/>
            <a:chExt cx="3057247" cy="1046440"/>
          </a:xfrm>
        </p:grpSpPr>
        <p:sp>
          <p:nvSpPr>
            <p:cNvPr id="14" name="文本框 13"/>
            <p:cNvSpPr txBox="1"/>
            <p:nvPr/>
          </p:nvSpPr>
          <p:spPr>
            <a:xfrm>
              <a:off x="7003507" y="457245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490" y="506050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835085" y="509567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0800000">
            <a:off x="7776610" y="0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4753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H="1" flipV="1">
            <a:off x="0" y="3231289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89670" y="1456467"/>
            <a:ext cx="4423779" cy="1200329"/>
            <a:chOff x="4289670" y="1456467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5084353" y="1456467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  <a:endParaRPr lang="zh-CN" altLang="en-US" sz="7200" dirty="0"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719" y="2013466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3805005" y="-2928332"/>
            <a:ext cx="4508966" cy="1264164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6972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550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78506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10084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50040" y="3392488"/>
            <a:ext cx="243292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1618" y="3915708"/>
            <a:ext cx="305724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0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417" y="3441874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296447" y="163430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6075" y="2280636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595" y="213408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uiExpand="1" build="p"/>
      <p:bldP spid="21" grpId="0"/>
      <p:bldP spid="23" grpId="0" uiExpand="1" build="p"/>
      <p:bldP spid="28" grpId="0"/>
      <p:bldP spid="30" grpId="0" uiExpand="1" build="p"/>
      <p:bldP spid="26" grpId="0"/>
      <p:bldP spid="2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tretch>
            <a:fillRect/>
          </a:stretch>
        </p:blipFill>
        <p:spPr>
          <a:xfrm rot="12615590" flipV="1">
            <a:off x="-68140" y="-685018"/>
            <a:ext cx="5908430" cy="7647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202121" y="338665"/>
            <a:ext cx="5372790" cy="6389513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495851" y="1789606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62043" y="2489467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90622" y="1251722"/>
            <a:ext cx="3625342" cy="461665"/>
            <a:chOff x="6990622" y="1251722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7364764" y="1251722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822" y="1457985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91"/>
          <a:stretch>
            <a:fillRect/>
          </a:stretch>
        </p:blipFill>
        <p:spPr>
          <a:xfrm>
            <a:off x="3016025" y="794176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1" t="21918" r="33295" b="16604"/>
          <a:stretch>
            <a:fillRect/>
          </a:stretch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1" b="23387"/>
          <a:stretch>
            <a:fillRect/>
          </a:stretch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199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699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399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899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599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673386" flipH="1" flipV="1">
            <a:off x="7602364" y="20626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3774" y="2783679"/>
            <a:ext cx="12219547" cy="4074321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770" y="-1059089"/>
              <a:ext cx="4520235" cy="12205771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833" y="-1019965"/>
              <a:ext cx="4538560" cy="12205774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26011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9169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372" y="3392488"/>
            <a:ext cx="10091" cy="9476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666135" y="527500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5763" y="1173830"/>
            <a:ext cx="672817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长安大雪天，鸟雀难相觅。其中豪贵家，捣椒泥四壁。到处爇红炉，周回下罗幂。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暖手调金丝，蘸甲斟琼液。醉唱玉尘飞，困融香汗滴。岂知饥寒人，手脚生皴劈。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3283" y="1027274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331577" y="3392488"/>
            <a:ext cx="352737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63155" y="3915708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139" name="图片 138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368617" y="5028372"/>
            <a:ext cx="1239315" cy="1969477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13987" r="32523" b="39979"/>
          <a:stretch>
            <a:fillRect/>
          </a:stretch>
        </p:blipFill>
        <p:spPr>
          <a:xfrm rot="5400000">
            <a:off x="2025512" y="4751794"/>
            <a:ext cx="1066800" cy="2121877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43053" r="-2121" b="32531"/>
          <a:stretch>
            <a:fillRect/>
          </a:stretch>
        </p:blipFill>
        <p:spPr>
          <a:xfrm>
            <a:off x="3023803" y="5220717"/>
            <a:ext cx="2623849" cy="1125416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5696096" y="5131075"/>
            <a:ext cx="1239315" cy="1969477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43053" r="-2121" b="32531"/>
          <a:stretch>
            <a:fillRect/>
          </a:stretch>
        </p:blipFill>
        <p:spPr>
          <a:xfrm>
            <a:off x="6711823" y="5342759"/>
            <a:ext cx="2623849" cy="1125416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43742" t="13987" r="32523" b="39979"/>
          <a:stretch>
            <a:fillRect/>
          </a:stretch>
        </p:blipFill>
        <p:spPr>
          <a:xfrm rot="5400000">
            <a:off x="9153225" y="4952172"/>
            <a:ext cx="1066800" cy="2121877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 rotWithShape="1">
          <a:blip r:embed="rId5" cstate="print">
            <a:grayscl/>
          </a:blip>
          <a:srcRect l="-856" t="45442" r="73283" b="11830"/>
          <a:stretch>
            <a:fillRect/>
          </a:stretch>
        </p:blipFill>
        <p:spPr>
          <a:xfrm rot="5219981">
            <a:off x="10675063" y="5294060"/>
            <a:ext cx="1239315" cy="1969477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699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2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7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399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899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0" grpId="0" uiExpand="1" build="p"/>
      <p:bldP spid="26" grpId="0"/>
      <p:bldP spid="27" grpId="0" uiExpand="1" build="p"/>
      <p:bldP spid="19" grpId="0" build="p"/>
      <p:bldP spid="2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grayscl/>
            <a:lum bright="20000" contrast="-40000"/>
          </a:blip>
          <a:srcRect r="7269" b="1121"/>
          <a:stretch>
            <a:fillRect/>
          </a:stretch>
        </p:blipFill>
        <p:spPr>
          <a:xfrm rot="12615590" flipV="1">
            <a:off x="-1635059" y="123650"/>
            <a:ext cx="4827534" cy="6663126"/>
          </a:xfrm>
          <a:custGeom>
            <a:avLst/>
            <a:gdLst>
              <a:gd name="connsiteX0" fmla="*/ 4827534 w 4827534"/>
              <a:gd name="connsiteY0" fmla="*/ 739535 h 6663126"/>
              <a:gd name="connsiteX1" fmla="*/ 3559932 w 4827534"/>
              <a:gd name="connsiteY1" fmla="*/ 0 h 6663126"/>
              <a:gd name="connsiteX2" fmla="*/ 0 w 4827534"/>
              <a:gd name="connsiteY2" fmla="*/ 0 h 6663126"/>
              <a:gd name="connsiteX3" fmla="*/ 0 w 4827534"/>
              <a:gd name="connsiteY3" fmla="*/ 5862896 h 6663126"/>
              <a:gd name="connsiteX4" fmla="*/ 1371635 w 4827534"/>
              <a:gd name="connsiteY4" fmla="*/ 6663126 h 666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27534" h="6663126">
                <a:moveTo>
                  <a:pt x="4827534" y="739535"/>
                </a:moveTo>
                <a:lnTo>
                  <a:pt x="3559932" y="0"/>
                </a:lnTo>
                <a:lnTo>
                  <a:pt x="0" y="0"/>
                </a:lnTo>
                <a:lnTo>
                  <a:pt x="0" y="5862896"/>
                </a:lnTo>
                <a:lnTo>
                  <a:pt x="1371635" y="6663126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/>
        </p:nvGrpSpPr>
        <p:grpSpPr>
          <a:xfrm>
            <a:off x="1407415" y="727977"/>
            <a:ext cx="3057247" cy="1046440"/>
            <a:chOff x="1407415" y="727977"/>
            <a:chExt cx="3057247" cy="1046440"/>
          </a:xfrm>
        </p:grpSpPr>
        <p:sp>
          <p:nvSpPr>
            <p:cNvPr id="15" name="文本框 14"/>
            <p:cNvSpPr txBox="1"/>
            <p:nvPr/>
          </p:nvSpPr>
          <p:spPr>
            <a:xfrm>
              <a:off x="1575837" y="727977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820" y="1216028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407415" y="1251197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8000" y="2914314"/>
            <a:ext cx="3057247" cy="1046440"/>
            <a:chOff x="1378000" y="2914314"/>
            <a:chExt cx="3057247" cy="1046440"/>
          </a:xfrm>
        </p:grpSpPr>
        <p:sp>
          <p:nvSpPr>
            <p:cNvPr id="21" name="文本框 20"/>
            <p:cNvSpPr txBox="1"/>
            <p:nvPr/>
          </p:nvSpPr>
          <p:spPr>
            <a:xfrm>
              <a:off x="1546422" y="2914314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405" y="3402365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378000" y="3437534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92405" y="4942372"/>
            <a:ext cx="3057247" cy="1046440"/>
            <a:chOff x="1392405" y="4942372"/>
            <a:chExt cx="3057247" cy="1046440"/>
          </a:xfrm>
        </p:grpSpPr>
        <p:sp>
          <p:nvSpPr>
            <p:cNvPr id="25" name="文本框 24"/>
            <p:cNvSpPr txBox="1"/>
            <p:nvPr/>
          </p:nvSpPr>
          <p:spPr>
            <a:xfrm>
              <a:off x="1560827" y="4942372"/>
              <a:ext cx="243292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810" y="5430423"/>
              <a:ext cx="272854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1392405" y="5465592"/>
              <a:ext cx="3057247" cy="52322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白雪却嫌春色晚，故穿庭树作飞花。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H="1" flipV="1">
            <a:off x="10295992" y="3467960"/>
            <a:ext cx="1429871" cy="185084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956" y="528440"/>
            <a:ext cx="4930124" cy="5818188"/>
            <a:chOff x="5809956" y="528440"/>
            <a:chExt cx="4930124" cy="5818188"/>
          </a:xfrm>
        </p:grpSpPr>
        <p:grpSp>
          <p:nvGrpSpPr>
            <p:cNvPr id="2" name="组合 1"/>
            <p:cNvGrpSpPr/>
            <p:nvPr/>
          </p:nvGrpSpPr>
          <p:grpSpPr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4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4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7051763" y="1855201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17955" y="2555062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46534" y="1317317"/>
            <a:ext cx="3625342" cy="461665"/>
            <a:chOff x="6546534" y="1317317"/>
            <a:chExt cx="3625342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6920676" y="1317317"/>
              <a:ext cx="2909052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734" y="1523580"/>
              <a:ext cx="37414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199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699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399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899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599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uiExpand="1" build="p"/>
      <p:bldP spid="3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652171" flipV="1">
            <a:off x="9064337" y="2863970"/>
            <a:ext cx="3160188" cy="4090596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5319" y="-45407"/>
            <a:ext cx="3561721" cy="3652536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26" name="图片 60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000000" flipH="1" flipV="1">
            <a:off x="1902745" y="2792058"/>
            <a:ext cx="1719909" cy="22262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646381" y="1885025"/>
            <a:ext cx="7413367" cy="3349809"/>
            <a:chOff x="2756314" y="1948458"/>
            <a:chExt cx="7413367" cy="3349809"/>
          </a:xfrm>
        </p:grpSpPr>
        <p:grpSp>
          <p:nvGrpSpPr>
            <p:cNvPr id="6020" name="组合 6019"/>
            <p:cNvGrpSpPr/>
            <p:nvPr/>
          </p:nvGrpSpPr>
          <p:grpSpPr>
            <a:xfrm rot="162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6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4682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12" name="组合 6011"/>
            <p:cNvGrpSpPr/>
            <p:nvPr/>
          </p:nvGrpSpPr>
          <p:grpSpPr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903" y="1763607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903" y="1763607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903" y="2523814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110" y="1763607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013" name="组合 6012"/>
            <p:cNvGrpSpPr/>
            <p:nvPr/>
          </p:nvGrpSpPr>
          <p:grpSpPr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/>
            <p:cNvGrpSpPr/>
            <p:nvPr/>
          </p:nvGrpSpPr>
          <p:grpSpPr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03" y="3511246"/>
                <a:ext cx="1520414" cy="1520414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03" y="3511246"/>
                <a:ext cx="1520414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03" y="4271453"/>
                <a:ext cx="1520414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110" y="3511246"/>
                <a:ext cx="0" cy="1520414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/>
          <p:nvPr/>
        </p:nvSpPr>
        <p:spPr>
          <a:xfrm>
            <a:off x="63847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观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010328" y="2942264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赏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606154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6014" name="文本框 6013"/>
          <p:cNvSpPr txBox="1"/>
          <p:nvPr/>
        </p:nvSpPr>
        <p:spPr>
          <a:xfrm>
            <a:off x="2963813" y="2892568"/>
            <a:ext cx="1661993" cy="1520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谢</a:t>
            </a:r>
            <a:endParaRPr lang="zh-CN" altLang="en-US" sz="96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3277" y="602690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2"/>
                </a:solidFill>
                <a:sym typeface="+mn-ea"/>
                <a:hlinkClick r:id="rId7"/>
              </a:rPr>
              <a:t>http://www.92ppt.net</a:t>
            </a:r>
            <a:endParaRPr lang="en-US" altLang="zh-CN" dirty="0">
              <a:solidFill>
                <a:schemeClr val="tx2"/>
              </a:solidFill>
              <a:sym typeface="+mn-ea"/>
              <a:hlinkClick r:id="rId7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0368" y="914718"/>
            <a:ext cx="208048" cy="86994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78883" y="584777"/>
            <a:ext cx="1164716" cy="1164716"/>
            <a:chOff x="6289903" y="1763607"/>
            <a:chExt cx="1520414" cy="1520414"/>
          </a:xfrm>
        </p:grpSpPr>
        <p:sp>
          <p:nvSpPr>
            <p:cNvPr id="7" name="矩形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185652" y="584777"/>
            <a:ext cx="1164716" cy="1164716"/>
            <a:chOff x="6289903" y="1763607"/>
            <a:chExt cx="1520414" cy="1520414"/>
          </a:xfrm>
        </p:grpSpPr>
        <p:sp>
          <p:nvSpPr>
            <p:cNvPr id="13" name="矩形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4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0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733588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目</a:t>
            </a:r>
            <a:endParaRPr lang="zh-CN" altLang="en-US" sz="88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40357" y="514439"/>
            <a:ext cx="1302118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录</a:t>
            </a:r>
            <a:endParaRPr lang="zh-CN" altLang="en-US" sz="8800" dirty="0"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571412" y="914717"/>
            <a:ext cx="208048" cy="86994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24" name="组合 23"/>
          <p:cNvGrpSpPr/>
          <p:nvPr/>
        </p:nvGrpSpPr>
        <p:grpSpPr>
          <a:xfrm>
            <a:off x="1477178" y="2194969"/>
            <a:ext cx="811790" cy="4158939"/>
            <a:chOff x="7210222" y="3140035"/>
            <a:chExt cx="1770664" cy="3272488"/>
          </a:xfrm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5131" y="2194969"/>
            <a:ext cx="811790" cy="4158939"/>
            <a:chOff x="7210222" y="3140035"/>
            <a:chExt cx="1770664" cy="3272488"/>
          </a:xfrm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54971" y="2167038"/>
            <a:ext cx="811790" cy="4158939"/>
            <a:chOff x="7210222" y="3140035"/>
            <a:chExt cx="1770664" cy="3272488"/>
          </a:xfrm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799013" y="2194969"/>
            <a:ext cx="811790" cy="4158939"/>
            <a:chOff x="7210222" y="3140035"/>
            <a:chExt cx="1770664" cy="3272488"/>
          </a:xfrm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61029" y="2194969"/>
            <a:ext cx="811790" cy="4158939"/>
            <a:chOff x="7210222" y="3140035"/>
            <a:chExt cx="1770664" cy="3272488"/>
          </a:xfrm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81845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680276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55261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12307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057630" y="2640411"/>
            <a:ext cx="615553" cy="32680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V="1">
            <a:off x="10299077" y="4407772"/>
            <a:ext cx="1892923" cy="2450228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86777" y="881984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 flipV="1">
            <a:off x="6585261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18737" y="1038778"/>
            <a:ext cx="4423779" cy="1200329"/>
            <a:chOff x="4018737" y="1038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4813420" y="1038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  <a:endParaRPr lang="zh-CN" altLang="en-US" sz="7200" dirty="0"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753786" y="1595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图片 947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642339" y="0"/>
            <a:ext cx="5896708" cy="6857999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20121" y="565426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4982" y="1088646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58267" y="1946031"/>
            <a:ext cx="707829" cy="3681046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5527432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955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窗含西岭千秋雪，门泊东吴万里船。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80385" y="1946031"/>
            <a:ext cx="707829" cy="3681046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8921590" y="1910613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半盏屠苏犹未举，灯前小草写桃符。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40703" y="1946031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269" y="1065200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6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1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6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1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6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1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6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1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1" grpId="0" uiExpand="1" build="p"/>
      <p:bldP spid="16" grpId="0" uiExpand="1" build="p"/>
      <p:bldP spid="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9" name="图片 948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400000">
            <a:off x="818260" y="-818260"/>
            <a:ext cx="4415390" cy="6051910"/>
          </a:xfrm>
          <a:prstGeom prst="rect">
            <a:avLst/>
          </a:prstGeom>
        </p:spPr>
      </p:pic>
      <p:pic>
        <p:nvPicPr>
          <p:cNvPr id="950" name="图片 94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>
            <a:fillRect/>
          </a:stretch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图片 95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4466492" y="1542779"/>
            <a:ext cx="2743200" cy="2708946"/>
          </a:xfrm>
          <a:prstGeom prst="ellipse">
            <a:avLst/>
          </a:prstGeom>
        </p:spPr>
      </p:pic>
      <p:pic>
        <p:nvPicPr>
          <p:cNvPr id="952" name="图片 95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/>
          <p:nvPr/>
        </p:nvSpPr>
        <p:spPr>
          <a:xfrm>
            <a:off x="4190613" y="4696285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sp>
        <p:nvSpPr>
          <p:cNvPr id="954" name="文本框 953"/>
          <p:cNvSpPr txBox="1"/>
          <p:nvPr/>
        </p:nvSpPr>
        <p:spPr>
          <a:xfrm>
            <a:off x="3815474" y="5219505"/>
            <a:ext cx="466031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7761" y="5196059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9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6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90" y="347023"/>
            <a:ext cx="342390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838" y="846797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5268" y="911696"/>
            <a:ext cx="3877985" cy="646331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741" name="图片 7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V="1">
            <a:off x="442625" y="3408562"/>
            <a:ext cx="3006812" cy="3892062"/>
          </a:xfrm>
          <a:prstGeom prst="rect">
            <a:avLst/>
          </a:prstGeom>
        </p:spPr>
      </p:pic>
      <p:sp>
        <p:nvSpPr>
          <p:cNvPr id="18" name="自由: 形状 17"/>
          <p:cNvSpPr/>
          <p:nvPr/>
        </p:nvSpPr>
        <p:spPr>
          <a:xfrm>
            <a:off x="4383253" y="0"/>
            <a:ext cx="7808747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508540" y="870243"/>
            <a:ext cx="3868208" cy="1334115"/>
            <a:chOff x="6508540" y="870243"/>
            <a:chExt cx="3868208" cy="1334115"/>
          </a:xfrm>
        </p:grpSpPr>
        <p:sp>
          <p:nvSpPr>
            <p:cNvPr id="9" name="文本框 8"/>
            <p:cNvSpPr txBox="1"/>
            <p:nvPr/>
          </p:nvSpPr>
          <p:spPr>
            <a:xfrm>
              <a:off x="6508540" y="870243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967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508540" y="1558027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08540" y="2745936"/>
            <a:ext cx="3868208" cy="1334115"/>
            <a:chOff x="6508540" y="2745936"/>
            <a:chExt cx="3868208" cy="1334115"/>
          </a:xfrm>
        </p:grpSpPr>
        <p:sp>
          <p:nvSpPr>
            <p:cNvPr id="12" name="文本框 11"/>
            <p:cNvSpPr txBox="1"/>
            <p:nvPr/>
          </p:nvSpPr>
          <p:spPr>
            <a:xfrm>
              <a:off x="6508540" y="2745936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660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508540" y="3433720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08540" y="4586459"/>
            <a:ext cx="3868208" cy="1334115"/>
            <a:chOff x="6508540" y="4586459"/>
            <a:chExt cx="3868208" cy="1334115"/>
          </a:xfrm>
        </p:grpSpPr>
        <p:sp>
          <p:nvSpPr>
            <p:cNvPr id="15" name="文本框 14"/>
            <p:cNvSpPr txBox="1"/>
            <p:nvPr/>
          </p:nvSpPr>
          <p:spPr>
            <a:xfrm>
              <a:off x="6508540" y="4586459"/>
              <a:ext cx="293408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广 告 集 装 箱 出 品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183"/>
              <a:ext cx="28269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08540" y="5274243"/>
              <a:ext cx="3868208" cy="646331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新年都未有芳华，二月初惊见草芽。白雪却嫌春色晚，故穿庭树作飞花。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p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/>
        </p:nvGrpSpPr>
        <p:grpSpPr>
          <a:xfrm>
            <a:off x="574499" y="879230"/>
            <a:ext cx="3249895" cy="5357447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07945" y="879230"/>
            <a:ext cx="3249895" cy="5357447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41392" y="879230"/>
            <a:ext cx="3249895" cy="5357447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/>
          <a:srcRect l="-856" t="45442" r="73283" b="11830"/>
          <a:stretch>
            <a:fillRect/>
          </a:stretch>
        </p:blipFill>
        <p:spPr>
          <a:xfrm>
            <a:off x="1691454" y="1233400"/>
            <a:ext cx="1239315" cy="19694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/>
          <a:srcRect l="43742" t="13987" r="32523" b="39979"/>
          <a:stretch>
            <a:fillRect/>
          </a:stretch>
        </p:blipFill>
        <p:spPr>
          <a:xfrm>
            <a:off x="5547206" y="1157199"/>
            <a:ext cx="1066800" cy="21218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print"/>
          <a:srcRect l="43742" t="43053" r="-2121" b="32531"/>
          <a:stretch>
            <a:fillRect/>
          </a:stretch>
        </p:blipFill>
        <p:spPr>
          <a:xfrm rot="16200000">
            <a:off x="8602128" y="1906415"/>
            <a:ext cx="2623849" cy="112541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94039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964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219607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故穿庭树作飞花。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1722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两个黄鹂鸣翠柳，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窗含西岭千秋雪，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门泊东吴万里船。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8389" y="4453102"/>
            <a:ext cx="2031325" cy="120032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北风吹雪四更初，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半盏屠苏犹未举，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灯前小草写桃符。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45424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349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390593" y="3771786"/>
            <a:ext cx="2934088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518" y="4346510"/>
            <a:ext cx="28269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401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101"/>
                            </p:stCondLst>
                            <p:childTnLst>
                              <p:par>
                                <p:cTn id="3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801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301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301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301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301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1"/>
                            </p:stCondLst>
                            <p:childTnLst>
                              <p:par>
                                <p:cTn id="6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701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402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2102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2602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602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602"/>
                            </p:stCondLst>
                            <p:childTnLst>
                              <p:par>
                                <p:cTn id="9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6602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8303"/>
                            </p:stCondLst>
                            <p:childTnLst>
                              <p:par>
                                <p:cTn id="10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3"/>
                            </p:stCondLst>
                            <p:childTnLst>
                              <p:par>
                                <p:cTn id="10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1703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 uiExpand="1" build="p"/>
      <p:bldP spid="25" grpId="0" uiExpand="1" build="p"/>
      <p:bldP spid="26" grpId="0" uiExpand="1" build="p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5810512">
            <a:off x="371182" y="-722953"/>
            <a:ext cx="4415390" cy="60519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96531" y="1298153"/>
            <a:ext cx="8393653" cy="4158939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 flipH="1" flipV="1">
            <a:off x="8203046" y="3643737"/>
            <a:ext cx="2801815" cy="362671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878559" y="1546778"/>
            <a:ext cx="4423779" cy="1200329"/>
            <a:chOff x="2878559" y="1546778"/>
            <a:chExt cx="4423779" cy="1200329"/>
          </a:xfrm>
        </p:grpSpPr>
        <p:sp>
          <p:nvSpPr>
            <p:cNvPr id="10" name="文本框 9"/>
            <p:cNvSpPr txBox="1"/>
            <p:nvPr/>
          </p:nvSpPr>
          <p:spPr>
            <a:xfrm>
              <a:off x="3673242" y="1546778"/>
              <a:ext cx="2940366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7200" dirty="0">
                  <a:latin typeface="方正行楷繁体" panose="03000509000000000000" pitchFamily="65" charset="-122"/>
                  <a:ea typeface="方正行楷繁体" panose="03000509000000000000" pitchFamily="65" charset="-122"/>
                </a:rPr>
                <a:t>过渡页</a:t>
              </a:r>
              <a:endParaRPr lang="zh-CN" altLang="en-US" sz="7200" dirty="0">
                <a:latin typeface="方正行楷繁体" panose="03000509000000000000" pitchFamily="65" charset="-122"/>
                <a:ea typeface="方正行楷繁体" panose="03000509000000000000" pitchFamily="65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608" y="2103777"/>
              <a:ext cx="68873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>
            <a:alphaModFix amt="26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Texturizer/>
                    </a14:imgEffect>
                    <a14:imgEffect>
                      <a14:brightnessContrast bright="18000"/>
                    </a14:imgEffect>
                    <a14:imgEffect>
                      <a14:colorTemperature colorTemp="5894"/>
                    </a14:imgEffect>
                    <a14:imgEffect>
                      <a14:saturation sat="28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5692" y="-36512"/>
            <a:ext cx="8358555" cy="8013393"/>
            <a:chOff x="1875692" y="-36512"/>
            <a:chExt cx="8358555" cy="8013393"/>
          </a:xfrm>
        </p:grpSpPr>
        <p:grpSp>
          <p:nvGrpSpPr>
            <p:cNvPr id="6" name="组合 5"/>
            <p:cNvGrpSpPr/>
            <p:nvPr/>
          </p:nvGrpSpPr>
          <p:grpSpPr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3" cstate="print">
                  <a:alphaModFix amt="26000"/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18000"/>
                          </a14:imgEffect>
                          <a14:imgEffect>
                            <a14:colorTemperature colorTemp="5591"/>
                          </a14:imgEffect>
                          <a14:imgEffect>
                            <a14:saturation sat="28000"/>
                          </a14:imgEffect>
                          <a14:imgEffect>
                            <a14:sharpenSoften amount="50000"/>
                          </a14:imgEffect>
                        </a14:imgLayer>
                      </a14:imgProps>
                    </a:ext>
                  </a:extLst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57490" y="98973"/>
              <a:ext cx="430887" cy="78779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两个黄鹂鸣翠柳，一行白鹭上青天。窗含西岭千秋雪，门泊东吴万里船。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639357" y="98973"/>
              <a:ext cx="430887" cy="665823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北风吹雪四更初，嘉瑞天教及岁除。半盏屠苏犹未举，灯前小草写桃符。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 rot="10800000" flipV="1">
            <a:off x="7834710" y="1217856"/>
            <a:ext cx="4357290" cy="5640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 flipV="1">
            <a:off x="0" y="3189688"/>
            <a:ext cx="1875692" cy="24279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85607" y="1217855"/>
            <a:ext cx="2909052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行楷繁体" panose="03000509000000000000" pitchFamily="65" charset="-122"/>
                <a:ea typeface="方正行楷繁体" panose="03000509000000000000" pitchFamily="65" charset="-122"/>
              </a:rPr>
              <a:t>广 告 集 装 箱 出 品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行楷繁体" panose="03000509000000000000" pitchFamily="65" charset="-122"/>
              <a:ea typeface="方正行楷繁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279" y="1717629"/>
            <a:ext cx="30053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216694" y="1755739"/>
            <a:ext cx="2646878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新年都未有芳华，二月初惊见草芽。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白雪却嫌春色晚，故穿庭树作飞花。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2886" y="2455600"/>
            <a:ext cx="2554545" cy="3162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长安大雪天，鸟雀难相觅。其中豪贵家，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捣椒泥四壁。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到处爇红炉，周回下罗幂。暖手调金丝，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蘸甲斟琼液。</a:t>
            </a:r>
            <a:b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</a:b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醉唱玉尘飞，困融香汗滴。岂知饥寒人，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手脚生皴劈。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699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199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899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399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99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uiExpand="1" build="p"/>
      <p:bldP spid="17" grpId="0" uiExpand="1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1953</Words>
  <PresentationFormat>宽屏</PresentationFormat>
  <Paragraphs>224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方正行楷繁体</vt:lpstr>
      <vt:lpstr>方正古隶简体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https://dxpu.taobao.com/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xckkf</cp:lastModifiedBy>
  <dcterms:created xsi:type="dcterms:W3CDTF">2016-07-26T07:52:00Z</dcterms:created>
  <dcterms:modified xsi:type="dcterms:W3CDTF">2024-03-05T04:16:35Z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