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D7EE"/>
    <a:srgbClr val="65ADCD"/>
    <a:srgbClr val="2E75B6"/>
    <a:srgbClr val="005EA4"/>
    <a:srgbClr val="5B9BD5"/>
    <a:srgbClr val="7BB8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p:scale>
          <a:sx n="70" d="100"/>
          <a:sy n="70" d="100"/>
        </p:scale>
        <p:origin x="738" y="162"/>
      </p:cViewPr>
      <p:guideLst>
        <p:guide orient="horz" pos="20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zh-CN" sz="1860" b="0" i="0" u="none" strike="noStrike" kern="1200" spc="0" baseline="0">
              <a:solidFill>
                <a:schemeClr val="bg1"/>
              </a:solidFill>
              <a:latin typeface="+mn-lt"/>
              <a:ea typeface="+mn-ea"/>
              <a:cs typeface="+mn-cs"/>
            </a:defRPr>
          </a:pPr>
        </a:p>
      </c:txPr>
    </c:title>
    <c:autoTitleDeleted val="0"/>
    <c:plotArea>
      <c:layout/>
      <c:pieChart>
        <c:varyColors val="1"/>
        <c:ser>
          <c:idx val="0"/>
          <c:order val="0"/>
          <c:tx>
            <c:strRef>
              <c:f>Sheet1!$B$1</c:f>
              <c:strCache>
                <c:ptCount val="1"/>
                <c:pt idx="0">
                  <c:v>text</c:v>
                </c:pt>
              </c:strCache>
            </c:strRef>
          </c:tx>
          <c:spPr/>
          <c:explosion val="0"/>
          <c:dPt>
            <c:idx val="0"/>
            <c:bubble3D val="0"/>
            <c:spPr>
              <a:solidFill>
                <a:srgbClr val="5B9BD5"/>
              </a:solidFill>
              <a:ln w="19050">
                <a:solidFill>
                  <a:schemeClr val="lt1"/>
                </a:solidFill>
              </a:ln>
              <a:effectLst/>
            </c:spPr>
          </c:dPt>
          <c:dPt>
            <c:idx val="1"/>
            <c:bubble3D val="0"/>
            <c:spPr>
              <a:solidFill>
                <a:schemeClr val="bg1">
                  <a:lumMod val="85000"/>
                </a:schemeClr>
              </a:solidFill>
              <a:ln w="19050">
                <a:solidFill>
                  <a:schemeClr val="lt1"/>
                </a:solidFill>
              </a:ln>
              <a:effectLst/>
            </c:spPr>
          </c:dPt>
          <c:dPt>
            <c:idx val="2"/>
            <c:bubble3D val="0"/>
            <c:spPr>
              <a:solidFill>
                <a:srgbClr val="65ADCD"/>
              </a:solidFill>
              <a:ln w="19050">
                <a:solidFill>
                  <a:schemeClr val="lt1"/>
                </a:solidFill>
              </a:ln>
              <a:effectLst/>
            </c:spPr>
          </c:dPt>
          <c:dPt>
            <c:idx val="3"/>
            <c:bubble3D val="0"/>
            <c:spPr>
              <a:solidFill>
                <a:schemeClr val="bg1">
                  <a:lumMod val="85000"/>
                </a:schemeClr>
              </a:solidFill>
              <a:ln w="19050">
                <a:solidFill>
                  <a:schemeClr val="lt1"/>
                </a:solidFill>
              </a:ln>
              <a:effectLst/>
            </c:spPr>
          </c:dPt>
          <c:dLbls>
            <c:delete val="1"/>
          </c:dLbls>
          <c:cat>
            <c:strRef>
              <c:f>Sheet1!$A$2:$A$5</c:f>
              <c:strCache>
                <c:ptCount val="4"/>
                <c:pt idx="0">
                  <c:v>text</c:v>
                </c:pt>
                <c:pt idx="1">
                  <c:v>text</c:v>
                </c:pt>
                <c:pt idx="2">
                  <c:v>text</c:v>
                </c:pt>
                <c:pt idx="3">
                  <c:v>text</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zh-CN" sz="1860" b="0" i="0" u="none" strike="noStrike" kern="1200" spc="0" baseline="0">
              <a:solidFill>
                <a:schemeClr val="bg1"/>
              </a:solidFill>
              <a:latin typeface="+mn-lt"/>
              <a:ea typeface="+mn-ea"/>
              <a:cs typeface="+mn-cs"/>
            </a:defRPr>
          </a:pPr>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BDD7EE"/>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rgbClr val="2E75B6"/>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348161256"/>
        <c:axId val="348161648"/>
      </c:barChart>
      <c:catAx>
        <c:axId val="348161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348161648"/>
        <c:crosses val="autoZero"/>
        <c:auto val="1"/>
        <c:lblAlgn val="ctr"/>
        <c:lblOffset val="100"/>
        <c:noMultiLvlLbl val="0"/>
      </c:catAx>
      <c:valAx>
        <c:axId val="348161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3481612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legend>
    <c:plotVisOnly val="1"/>
    <c:dispBlanksAs val="gap"/>
    <c:showDLblsOverMax val="0"/>
  </c:chart>
  <c:spPr>
    <a:noFill/>
    <a:ln>
      <a:noFill/>
    </a:ln>
    <a:effectLst/>
  </c:spPr>
  <c:txPr>
    <a:bodyPr/>
    <a:lstStyle/>
    <a:p>
      <a:pPr>
        <a:defRPr lang="zh-CN">
          <a:solidFill>
            <a:schemeClr val="bg1"/>
          </a:solidFill>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1" Type="http://schemas.openxmlformats.org/officeDocument/2006/relationships/image" Target="../media/image5.jpeg"/></Relationships>
</file>

<file path=ppt/diagrams/_rels/data2.xml.rels><?xml version="1.0" encoding="UTF-8" standalone="yes"?>
<Relationships xmlns="http://schemas.openxmlformats.org/package/2006/relationships"><Relationship Id="rId1" Type="http://schemas.openxmlformats.org/officeDocument/2006/relationships/image" Target="../media/image6.jpeg"/></Relationships>
</file>

<file path=ppt/diagrams/_rels/data3.xml.rels><?xml version="1.0" encoding="UTF-8" standalone="yes"?>
<Relationships xmlns="http://schemas.openxmlformats.org/package/2006/relationships"><Relationship Id="rId1" Type="http://schemas.openxmlformats.org/officeDocument/2006/relationships/image" Target="../media/image7.jpeg"/></Relationships>
</file>

<file path=ppt/diagrams/_rels/data4.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5.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6.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7.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8.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 qsCatId="simple" csTypeId="urn:microsoft.com/office/officeart/2005/8/colors/accent1_2"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cxnId="{A19CA0E6-55BD-4F0C-8CDC-0110F4AD5309}" type="parTrans">
      <dgm:prSet/>
      <dgm:spPr/>
      <dgm:t>
        <a:bodyPr/>
        <a:lstStyle/>
        <a:p>
          <a:endParaRPr lang="en-US"/>
        </a:p>
      </dgm:t>
    </dgm:pt>
    <dgm:pt modelId="{1136A496-F399-4DBF-9A3B-5C59A41A4C20}" cxnId="{A19CA0E6-55BD-4F0C-8CDC-0110F4AD5309}" type="sibTrans">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zh-CN" alt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131625" custLinFactNeighborX="-229" custLinFactNeighborY="-4000"/>
      <dgm:spPr>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6950" r="-23050"/>
          </a:stretch>
        </a:blipFill>
        <a:ln>
          <a:noFill/>
        </a:ln>
      </dgm:spPr>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zh-CN" altLang="en-US"/>
        </a:p>
      </dgm:t>
    </dgm:pt>
  </dgm:ptLst>
  <dgm:cxnLst>
    <dgm:cxn modelId="{5BA1AF3C-9266-4C42-9E81-88EC0027CB8E}" type="presOf" srcId="{70B4E3E7-92BD-4BA3-8C93-826D98F65609}" destId="{402BF6D5-BC22-4BEB-9027-2D822CD0A19A}" srcOrd="0" destOrd="0" presId="urn:microsoft.com/office/officeart/2011/layout/ThemePictureAlternatingAccent"/>
    <dgm:cxn modelId="{CE583B03-5BDB-4C91-BC61-84F2A43A0FB1}" type="presOf" srcId="{EF85E227-2C46-46B0-8C25-15ED58A3377E}" destId="{BF7C867C-0ECC-4DC7-8F13-5617889C754B}"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CE4E5D8B-4506-4318-ABFA-F0CAF1D03C46}" type="presParOf" srcId="{402BF6D5-BC22-4BEB-9027-2D822CD0A19A}" destId="{7F383395-A406-466B-9E8C-672150081A67}" srcOrd="0" destOrd="0" presId="urn:microsoft.com/office/officeart/2011/layout/ThemePictureAlternatingAccent"/>
    <dgm:cxn modelId="{D4749EDE-E448-4153-A17A-E88AA182D9F2}" type="presParOf" srcId="{7F383395-A406-466B-9E8C-672150081A67}" destId="{63E8F094-BB29-4F1C-8DE8-869308440306}" srcOrd="0" destOrd="0" presId="urn:microsoft.com/office/officeart/2011/layout/ThemePictureAlternatingAccent"/>
    <dgm:cxn modelId="{B7812232-B4FD-450C-BD7C-3D7A9AE1D0FD}"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 qsCatId="simple" csTypeId="urn:microsoft.com/office/officeart/2005/8/colors/accent1_2"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cxnId="{A19CA0E6-55BD-4F0C-8CDC-0110F4AD5309}" type="parTrans">
      <dgm:prSet/>
      <dgm:spPr/>
      <dgm:t>
        <a:bodyPr/>
        <a:lstStyle/>
        <a:p>
          <a:endParaRPr lang="en-US"/>
        </a:p>
      </dgm:t>
    </dgm:pt>
    <dgm:pt modelId="{1136A496-F399-4DBF-9A3B-5C59A41A4C20}" cxnId="{A19CA0E6-55BD-4F0C-8CDC-0110F4AD5309}" type="sibTrans">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zh-CN" alt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131625" custLinFactNeighborX="-229" custLinFactNeighborY="-4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6000" r="-6000"/>
          </a:stretch>
        </a:blipFill>
        <a:ln>
          <a:noFill/>
        </a:ln>
      </dgm:spPr>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zh-CN" altLang="en-US"/>
        </a:p>
      </dgm:t>
    </dgm:pt>
  </dgm:ptLst>
  <dgm:cxnLst>
    <dgm:cxn modelId="{13339E1F-2C1C-4F71-88D0-029C77DFF49C}" type="presOf" srcId="{EF85E227-2C46-46B0-8C25-15ED58A3377E}" destId="{BF7C867C-0ECC-4DC7-8F13-5617889C754B}" srcOrd="0" destOrd="0" presId="urn:microsoft.com/office/officeart/2011/layout/ThemePictureAlternatingAccent"/>
    <dgm:cxn modelId="{448D0C04-82BF-4050-B61D-EA68E9B929A0}" type="presOf" srcId="{70B4E3E7-92BD-4BA3-8C93-826D98F65609}" destId="{402BF6D5-BC22-4BEB-9027-2D822CD0A19A}"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154D1127-762B-41CB-B6E9-68D5CEA79FFA}" type="presParOf" srcId="{402BF6D5-BC22-4BEB-9027-2D822CD0A19A}" destId="{7F383395-A406-466B-9E8C-672150081A67}" srcOrd="0" destOrd="0" presId="urn:microsoft.com/office/officeart/2011/layout/ThemePictureAlternatingAccent"/>
    <dgm:cxn modelId="{F4783342-4FBF-4A39-8FA0-D988CB6AAD4C}" type="presParOf" srcId="{7F383395-A406-466B-9E8C-672150081A67}" destId="{63E8F094-BB29-4F1C-8DE8-869308440306}" srcOrd="0" destOrd="0" presId="urn:microsoft.com/office/officeart/2011/layout/ThemePictureAlternatingAccent"/>
    <dgm:cxn modelId="{6403BD92-A4E9-4AC1-86EF-71BC5BA90CE5}"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 qsCatId="simple" csTypeId="urn:microsoft.com/office/officeart/2005/8/colors/accent1_2"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cxnId="{A19CA0E6-55BD-4F0C-8CDC-0110F4AD5309}" type="parTrans">
      <dgm:prSet/>
      <dgm:spPr/>
      <dgm:t>
        <a:bodyPr/>
        <a:lstStyle/>
        <a:p>
          <a:endParaRPr lang="en-US"/>
        </a:p>
      </dgm:t>
    </dgm:pt>
    <dgm:pt modelId="{1136A496-F399-4DBF-9A3B-5C59A41A4C20}" cxnId="{A19CA0E6-55BD-4F0C-8CDC-0110F4AD5309}" type="sibTrans">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zh-CN" alt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131625" custLinFactNeighborX="-229" custLinFactNeighborY="-4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000" b="-1000"/>
          </a:stretch>
        </a:blipFill>
        <a:ln>
          <a:noFill/>
        </a:ln>
      </dgm:spPr>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zh-CN" altLang="en-US"/>
        </a:p>
      </dgm:t>
    </dgm:pt>
  </dgm:ptLst>
  <dgm:cxnLst>
    <dgm:cxn modelId="{02FE8B76-736D-4CD6-92BE-90DCDE07540B}" type="presOf" srcId="{EF85E227-2C46-46B0-8C25-15ED58A3377E}" destId="{BF7C867C-0ECC-4DC7-8F13-5617889C754B}" srcOrd="0" destOrd="0" presId="urn:microsoft.com/office/officeart/2011/layout/ThemePictureAlternatingAccent"/>
    <dgm:cxn modelId="{9B20D0D9-ADB3-4C54-A216-ED1061074F79}" type="presOf" srcId="{70B4E3E7-92BD-4BA3-8C93-826D98F65609}" destId="{402BF6D5-BC22-4BEB-9027-2D822CD0A19A}"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35EAFF5F-9C00-408C-8226-D6E47627E1D1}" type="presParOf" srcId="{402BF6D5-BC22-4BEB-9027-2D822CD0A19A}" destId="{7F383395-A406-466B-9E8C-672150081A67}" srcOrd="0" destOrd="0" presId="urn:microsoft.com/office/officeart/2011/layout/ThemePictureAlternatingAccent"/>
    <dgm:cxn modelId="{1AA2C57A-79C1-4DF3-B156-A94F0F3DC888}" type="presParOf" srcId="{7F383395-A406-466B-9E8C-672150081A67}" destId="{63E8F094-BB29-4F1C-8DE8-869308440306}" srcOrd="0" destOrd="0" presId="urn:microsoft.com/office/officeart/2011/layout/ThemePictureAlternatingAccent"/>
    <dgm:cxn modelId="{F13561D0-F0FA-4C6E-84E9-9AA9A8C64332}"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0B4E3E7-92BD-4BA3-8C93-826D98F65609}" type="doc">
      <dgm:prSet loTypeId="urn:microsoft.com/office/officeart/2011/layout/ThemePictureAlternatingAccent" loCatId="picture" qsTypeId="urn:microsoft.com/office/officeart/2005/8/quickstyle/simple1" qsCatId="simple" csTypeId="urn:microsoft.com/office/officeart/2005/8/colors/accent1_2" csCatId="accent1" phldr="1"/>
      <dgm:spPr/>
      <dgm:t>
        <a:bodyPr/>
        <a:lstStyle/>
        <a:p>
          <a:endParaRPr lang="en-US"/>
        </a:p>
      </dgm:t>
    </dgm:pt>
    <dgm:pt modelId="{EF85E227-2C46-46B0-8C25-15ED58A3377E}">
      <dgm:prSet phldrT="[Text]"/>
      <dgm:spPr/>
      <dgm:t>
        <a:bodyPr/>
        <a:lstStyle/>
        <a:p>
          <a:endParaRPr lang="en-US" dirty="0"/>
        </a:p>
      </dgm:t>
    </dgm:pt>
    <dgm:pt modelId="{7F9D886D-9CFA-4563-A162-D72A4054237D}" cxnId="{A19CA0E6-55BD-4F0C-8CDC-0110F4AD5309}" type="parTrans">
      <dgm:prSet/>
      <dgm:spPr/>
      <dgm:t>
        <a:bodyPr/>
        <a:lstStyle/>
        <a:p>
          <a:endParaRPr lang="en-US"/>
        </a:p>
      </dgm:t>
    </dgm:pt>
    <dgm:pt modelId="{1136A496-F399-4DBF-9A3B-5C59A41A4C20}" cxnId="{A19CA0E6-55BD-4F0C-8CDC-0110F4AD5309}" type="sibTrans">
      <dgm:prSet/>
      <dgm:spPr/>
      <dgm:t>
        <a:bodyPr/>
        <a:lstStyle/>
        <a:p>
          <a:endParaRPr lang="en-US"/>
        </a:p>
      </dgm:t>
    </dgm:pt>
    <dgm:pt modelId="{402BF6D5-BC22-4BEB-9027-2D822CD0A19A}" type="pres">
      <dgm:prSet presAssocID="{70B4E3E7-92BD-4BA3-8C93-826D98F65609}" presName="Name0" presStyleCnt="0">
        <dgm:presLayoutVars>
          <dgm:chMax val="9"/>
          <dgm:chPref val="9"/>
        </dgm:presLayoutVars>
      </dgm:prSet>
      <dgm:spPr/>
      <dgm:t>
        <a:bodyPr/>
        <a:lstStyle/>
        <a:p>
          <a:endParaRPr lang="zh-CN" altLang="en-US"/>
        </a:p>
      </dgm:t>
    </dgm:pt>
    <dgm:pt modelId="{7F383395-A406-466B-9E8C-672150081A67}" type="pres">
      <dgm:prSet presAssocID="{EF85E227-2C46-46B0-8C25-15ED58A3377E}" presName="picture1" presStyleCnt="0"/>
      <dgm:spPr/>
    </dgm:pt>
    <dgm:pt modelId="{63E8F094-BB29-4F1C-8DE8-869308440306}" type="pres">
      <dgm:prSet presAssocID="{EF85E227-2C46-46B0-8C25-15ED58A3377E}" presName="picture" presStyleLbl="alignImgPlace1" presStyleIdx="0" presStyleCnt="1" custScaleY="131625" custLinFactNeighborX="-229" custLinFactNeighborY="-400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9000" r="-9000"/>
          </a:stretch>
        </a:blipFill>
        <a:ln>
          <a:noFill/>
        </a:ln>
      </dgm:spPr>
    </dgm:pt>
    <dgm:pt modelId="{BF7C867C-0ECC-4DC7-8F13-5617889C754B}" type="pres">
      <dgm:prSet presAssocID="{EF85E227-2C46-46B0-8C25-15ED58A3377E}" presName="parent1" presStyleLbl="node1" presStyleIdx="0" presStyleCnt="0">
        <dgm:presLayoutVars>
          <dgm:chMax val="0"/>
          <dgm:chPref val="0"/>
          <dgm:bulletEnabled val="1"/>
        </dgm:presLayoutVars>
      </dgm:prSet>
      <dgm:spPr/>
      <dgm:t>
        <a:bodyPr/>
        <a:lstStyle/>
        <a:p>
          <a:endParaRPr lang="zh-CN" altLang="en-US"/>
        </a:p>
      </dgm:t>
    </dgm:pt>
  </dgm:ptLst>
  <dgm:cxnLst>
    <dgm:cxn modelId="{C00F207A-E7B5-44F8-A202-AC922B7432F1}" type="presOf" srcId="{70B4E3E7-92BD-4BA3-8C93-826D98F65609}" destId="{402BF6D5-BC22-4BEB-9027-2D822CD0A19A}" srcOrd="0" destOrd="0" presId="urn:microsoft.com/office/officeart/2011/layout/ThemePictureAlternatingAccent"/>
    <dgm:cxn modelId="{07173B49-015C-4CDF-9A1C-8393C2B3DEAD}" type="presOf" srcId="{EF85E227-2C46-46B0-8C25-15ED58A3377E}" destId="{BF7C867C-0ECC-4DC7-8F13-5617889C754B}" srcOrd="0" destOrd="0" presId="urn:microsoft.com/office/officeart/2011/layout/ThemePictureAlternatingAccent"/>
    <dgm:cxn modelId="{A19CA0E6-55BD-4F0C-8CDC-0110F4AD5309}" srcId="{70B4E3E7-92BD-4BA3-8C93-826D98F65609}" destId="{EF85E227-2C46-46B0-8C25-15ED58A3377E}" srcOrd="0" destOrd="0" parTransId="{7F9D886D-9CFA-4563-A162-D72A4054237D}" sibTransId="{1136A496-F399-4DBF-9A3B-5C59A41A4C20}"/>
    <dgm:cxn modelId="{0EE200A4-FE8C-49DF-9A08-404C9253BC2B}" type="presParOf" srcId="{402BF6D5-BC22-4BEB-9027-2D822CD0A19A}" destId="{7F383395-A406-466B-9E8C-672150081A67}" srcOrd="0" destOrd="0" presId="urn:microsoft.com/office/officeart/2011/layout/ThemePictureAlternatingAccent"/>
    <dgm:cxn modelId="{EE4CC60C-6565-4C6A-BDDF-8281441AB298}" type="presParOf" srcId="{7F383395-A406-466B-9E8C-672150081A67}" destId="{63E8F094-BB29-4F1C-8DE8-869308440306}" srcOrd="0" destOrd="0" presId="urn:microsoft.com/office/officeart/2011/layout/ThemePictureAlternatingAccent"/>
    <dgm:cxn modelId="{FDBD4E86-A65C-4FF7-B8E7-EDE530065BD1}" type="presParOf" srcId="{402BF6D5-BC22-4BEB-9027-2D822CD0A19A}" destId="{BF7C867C-0ECC-4DC7-8F13-5617889C754B}" srcOrd="1" destOrd="0" presId="urn:microsoft.com/office/officeart/2011/layout/ThemePictureAlternatingAccent"/>
  </dgm:cxnLst>
  <dgm:bg/>
  <dgm:whole>
    <a:ln>
      <a:noFill/>
    </a:ln>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524226" cy="1558164"/>
        <a:chOff x="0" y="0"/>
        <a:chExt cx="2524226" cy="1558164"/>
      </a:xfrm>
    </dsp:grpSpPr>
    <dsp:sp modelId="{63E8F094-BB29-4F1C-8DE8-869308440306}">
      <dsp:nvSpPr>
        <dsp:cNvPr id="3" name="矩形 2"/>
        <dsp:cNvSpPr/>
      </dsp:nvSpPr>
      <dsp:spPr bwMode="white">
        <a:xfrm>
          <a:off x="0" y="199031"/>
          <a:ext cx="2524226" cy="1558164"/>
        </a:xfrm>
        <a:prstGeom prst="rect">
          <a:avLst/>
        </a:prstGeom>
        <a:blipFill dpi="0" rotWithShape="1">
          <a:blip r:embed="rId1" cstate="print">
            <a:extLst>
              <a:ext uri="{28A0092B-C50C-407E-A947-70E740481C1C}">
                <a14:useLocalDpi xmlns:a14="http://schemas.microsoft.com/office/drawing/2010/main" val="0"/>
              </a:ext>
            </a:extLst>
          </a:blip>
          <a:srcRect/>
          <a:stretch>
            <a:fillRect l="-6950" r="-23050"/>
          </a:stretch>
        </a:blipFill>
        <a:ln>
          <a:noFill/>
        </a:ln>
      </dsp:spPr>
      <dsp:style>
        <a:lnRef idx="2">
          <a:schemeClr val="lt1"/>
        </a:lnRef>
        <a:fillRef idx="1">
          <a:schemeClr val="accent1">
            <a:tint val="50000"/>
          </a:schemeClr>
        </a:fillRef>
        <a:effectRef idx="0">
          <a:scrgbClr r="0" g="0" b="0"/>
        </a:effectRef>
        <a:fontRef idx="minor"/>
      </dsp:style>
      <dsp:txXfrm>
        <a:off x="0" y="199031"/>
        <a:ext cx="2524226" cy="1558164"/>
      </dsp:txXfrm>
    </dsp:sp>
    <dsp:sp modelId="{BF7C867C-0ECC-4DC7-8F13-5617889C754B}">
      <dsp:nvSpPr>
        <dsp:cNvPr id="4" name="矩形 3"/>
        <dsp:cNvSpPr/>
      </dsp:nvSpPr>
      <dsp:spPr bwMode="white">
        <a:xfrm>
          <a:off x="0" y="1613828"/>
          <a:ext cx="2524226" cy="181682"/>
        </a:xfrm>
        <a:prstGeom prst="rect">
          <a:avLst/>
        </a:prstGeom>
        <a:noFill/>
        <a:ln>
          <a:noFill/>
        </a:ln>
      </dsp:spPr>
      <dsp:style>
        <a:lnRef idx="2">
          <a:schemeClr val="lt1"/>
        </a:lnRef>
        <a:fillRef idx="1">
          <a:schemeClr val="accent1"/>
        </a:fillRef>
        <a:effectRef idx="0">
          <a:scrgbClr r="0" g="0" b="0"/>
        </a:effectRef>
        <a:fontRef idx="minor">
          <a:schemeClr val="lt1"/>
        </a:fontRef>
      </dsp:style>
      <dsp:txBody>
        <a:bodyPr anchor="b"/>
        <a:lstStyle>
          <a:lvl1pPr algn="l"/>
          <a:lvl2pPr algn="l"/>
          <a:lvl3pPr algn="l"/>
          <a:lvl4pPr algn="l"/>
          <a:lvl5pPr algn="l"/>
          <a:lvl6pPr algn="l"/>
          <a:lvl7pPr algn="l"/>
          <a:lvl8pPr algn="l"/>
          <a:lvl9pPr algn="l"/>
        </a:lstStyle>
        <a:p>
          <a:pPr lvl="0">
            <a:lnSpc>
              <a:spcPct val="100000"/>
            </a:lnSpc>
            <a:spcBef>
              <a:spcPct val="0"/>
            </a:spcBef>
            <a:spcAft>
              <a:spcPct val="35000"/>
            </a:spcAft>
          </a:pPr>
          <a:endParaRPr lang="en-US" dirty="0"/>
        </a:p>
      </dsp:txBody>
      <dsp:txXfrm>
        <a:off x="0" y="1613828"/>
        <a:ext cx="2524226" cy="181682"/>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524226" cy="1558164"/>
        <a:chOff x="0" y="0"/>
        <a:chExt cx="2524226" cy="1558164"/>
      </a:xfrm>
    </dsp:grpSpPr>
    <dsp:sp modelId="{63E8F094-BB29-4F1C-8DE8-869308440306}">
      <dsp:nvSpPr>
        <dsp:cNvPr id="3" name="矩形 2"/>
        <dsp:cNvSpPr/>
      </dsp:nvSpPr>
      <dsp:spPr bwMode="white">
        <a:xfrm>
          <a:off x="0" y="199031"/>
          <a:ext cx="2524226" cy="1558164"/>
        </a:xfrm>
        <a:prstGeom prst="rect">
          <a:avLst/>
        </a:prstGeom>
        <a:blipFill>
          <a:blip r:embed="rId1" cstate="print">
            <a:extLst>
              <a:ext uri="{28A0092B-C50C-407E-A947-70E740481C1C}">
                <a14:useLocalDpi xmlns:a14="http://schemas.microsoft.com/office/drawing/2010/main" val="0"/>
              </a:ext>
            </a:extLst>
          </a:blip>
          <a:srcRect/>
          <a:stretch>
            <a:fillRect l="-6000" r="-6000"/>
          </a:stretch>
        </a:blipFill>
        <a:ln>
          <a:noFill/>
        </a:ln>
      </dsp:spPr>
      <dsp:style>
        <a:lnRef idx="2">
          <a:schemeClr val="lt1"/>
        </a:lnRef>
        <a:fillRef idx="1">
          <a:schemeClr val="accent1">
            <a:tint val="50000"/>
          </a:schemeClr>
        </a:fillRef>
        <a:effectRef idx="0">
          <a:scrgbClr r="0" g="0" b="0"/>
        </a:effectRef>
        <a:fontRef idx="minor"/>
      </dsp:style>
      <dsp:txXfrm>
        <a:off x="0" y="199031"/>
        <a:ext cx="2524226" cy="1558164"/>
      </dsp:txXfrm>
    </dsp:sp>
    <dsp:sp modelId="{BF7C867C-0ECC-4DC7-8F13-5617889C754B}">
      <dsp:nvSpPr>
        <dsp:cNvPr id="4" name="矩形 3"/>
        <dsp:cNvSpPr/>
      </dsp:nvSpPr>
      <dsp:spPr bwMode="white">
        <a:xfrm>
          <a:off x="0" y="1613828"/>
          <a:ext cx="2524226" cy="181682"/>
        </a:xfrm>
        <a:prstGeom prst="rect">
          <a:avLst/>
        </a:prstGeom>
        <a:noFill/>
        <a:ln>
          <a:noFill/>
        </a:ln>
      </dsp:spPr>
      <dsp:style>
        <a:lnRef idx="2">
          <a:schemeClr val="lt1"/>
        </a:lnRef>
        <a:fillRef idx="1">
          <a:schemeClr val="accent1"/>
        </a:fillRef>
        <a:effectRef idx="0">
          <a:scrgbClr r="0" g="0" b="0"/>
        </a:effectRef>
        <a:fontRef idx="minor">
          <a:schemeClr val="lt1"/>
        </a:fontRef>
      </dsp:style>
      <dsp:txBody>
        <a:bodyPr anchor="b"/>
        <a:lstStyle>
          <a:lvl1pPr algn="l"/>
          <a:lvl2pPr algn="l"/>
          <a:lvl3pPr algn="l"/>
          <a:lvl4pPr algn="l"/>
          <a:lvl5pPr algn="l"/>
          <a:lvl6pPr algn="l"/>
          <a:lvl7pPr algn="l"/>
          <a:lvl8pPr algn="l"/>
          <a:lvl9pPr algn="l"/>
        </a:lstStyle>
        <a:p>
          <a:pPr lvl="0">
            <a:lnSpc>
              <a:spcPct val="100000"/>
            </a:lnSpc>
            <a:spcBef>
              <a:spcPct val="0"/>
            </a:spcBef>
            <a:spcAft>
              <a:spcPct val="35000"/>
            </a:spcAft>
          </a:pPr>
          <a:endParaRPr lang="en-US" dirty="0"/>
        </a:p>
      </dsp:txBody>
      <dsp:txXfrm>
        <a:off x="0" y="1613828"/>
        <a:ext cx="2524226" cy="181682"/>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524226" cy="1558164"/>
        <a:chOff x="0" y="0"/>
        <a:chExt cx="2524226" cy="1558164"/>
      </a:xfrm>
    </dsp:grpSpPr>
    <dsp:sp modelId="{63E8F094-BB29-4F1C-8DE8-869308440306}">
      <dsp:nvSpPr>
        <dsp:cNvPr id="3" name="矩形 2"/>
        <dsp:cNvSpPr/>
      </dsp:nvSpPr>
      <dsp:spPr bwMode="white">
        <a:xfrm>
          <a:off x="0" y="199031"/>
          <a:ext cx="2524226" cy="1558164"/>
        </a:xfrm>
        <a:prstGeom prst="rect">
          <a:avLst/>
        </a:prstGeom>
        <a:blipFill>
          <a:blip r:embed="rId1" cstate="print">
            <a:extLst>
              <a:ext uri="{28A0092B-C50C-407E-A947-70E740481C1C}">
                <a14:useLocalDpi xmlns:a14="http://schemas.microsoft.com/office/drawing/2010/main" val="0"/>
              </a:ext>
            </a:extLst>
          </a:blip>
          <a:srcRect/>
          <a:stretch>
            <a:fillRect t="-1000" b="-1000"/>
          </a:stretch>
        </a:blipFill>
        <a:ln>
          <a:noFill/>
        </a:ln>
      </dsp:spPr>
      <dsp:style>
        <a:lnRef idx="2">
          <a:schemeClr val="lt1"/>
        </a:lnRef>
        <a:fillRef idx="1">
          <a:schemeClr val="accent1">
            <a:tint val="50000"/>
          </a:schemeClr>
        </a:fillRef>
        <a:effectRef idx="0">
          <a:scrgbClr r="0" g="0" b="0"/>
        </a:effectRef>
        <a:fontRef idx="minor"/>
      </dsp:style>
      <dsp:txXfrm>
        <a:off x="0" y="199031"/>
        <a:ext cx="2524226" cy="1558164"/>
      </dsp:txXfrm>
    </dsp:sp>
    <dsp:sp modelId="{BF7C867C-0ECC-4DC7-8F13-5617889C754B}">
      <dsp:nvSpPr>
        <dsp:cNvPr id="4" name="矩形 3"/>
        <dsp:cNvSpPr/>
      </dsp:nvSpPr>
      <dsp:spPr bwMode="white">
        <a:xfrm>
          <a:off x="0" y="1613828"/>
          <a:ext cx="2524226" cy="181682"/>
        </a:xfrm>
        <a:prstGeom prst="rect">
          <a:avLst/>
        </a:prstGeom>
        <a:noFill/>
        <a:ln>
          <a:noFill/>
        </a:ln>
      </dsp:spPr>
      <dsp:style>
        <a:lnRef idx="2">
          <a:schemeClr val="lt1"/>
        </a:lnRef>
        <a:fillRef idx="1">
          <a:schemeClr val="accent1"/>
        </a:fillRef>
        <a:effectRef idx="0">
          <a:scrgbClr r="0" g="0" b="0"/>
        </a:effectRef>
        <a:fontRef idx="minor">
          <a:schemeClr val="lt1"/>
        </a:fontRef>
      </dsp:style>
      <dsp:txBody>
        <a:bodyPr anchor="b"/>
        <a:lstStyle>
          <a:lvl1pPr algn="l"/>
          <a:lvl2pPr algn="l"/>
          <a:lvl3pPr algn="l"/>
          <a:lvl4pPr algn="l"/>
          <a:lvl5pPr algn="l"/>
          <a:lvl6pPr algn="l"/>
          <a:lvl7pPr algn="l"/>
          <a:lvl8pPr algn="l"/>
          <a:lvl9pPr algn="l"/>
        </a:lstStyle>
        <a:p>
          <a:pPr lvl="0">
            <a:lnSpc>
              <a:spcPct val="100000"/>
            </a:lnSpc>
            <a:spcBef>
              <a:spcPct val="0"/>
            </a:spcBef>
            <a:spcAft>
              <a:spcPct val="35000"/>
            </a:spcAft>
          </a:pPr>
          <a:endParaRPr lang="en-US" dirty="0"/>
        </a:p>
      </dsp:txBody>
      <dsp:txXfrm>
        <a:off x="0" y="1613828"/>
        <a:ext cx="2524226" cy="181682"/>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524226" cy="1558164"/>
        <a:chOff x="0" y="0"/>
        <a:chExt cx="2524226" cy="1558164"/>
      </a:xfrm>
    </dsp:grpSpPr>
    <dsp:sp modelId="{63E8F094-BB29-4F1C-8DE8-869308440306}">
      <dsp:nvSpPr>
        <dsp:cNvPr id="3" name="矩形 2"/>
        <dsp:cNvSpPr/>
      </dsp:nvSpPr>
      <dsp:spPr bwMode="white">
        <a:xfrm>
          <a:off x="0" y="199031"/>
          <a:ext cx="2524226" cy="1558164"/>
        </a:xfrm>
        <a:prstGeom prst="rect">
          <a:avLst/>
        </a:prstGeom>
        <a:blipFill>
          <a:blip r:embed="rId1" cstate="print">
            <a:extLst>
              <a:ext uri="{28A0092B-C50C-407E-A947-70E740481C1C}">
                <a14:useLocalDpi xmlns:a14="http://schemas.microsoft.com/office/drawing/2010/main" val="0"/>
              </a:ext>
            </a:extLst>
          </a:blip>
          <a:srcRect/>
          <a:stretch>
            <a:fillRect l="-9000" r="-9000"/>
          </a:stretch>
        </a:blipFill>
        <a:ln>
          <a:noFill/>
        </a:ln>
      </dsp:spPr>
      <dsp:style>
        <a:lnRef idx="2">
          <a:schemeClr val="lt1"/>
        </a:lnRef>
        <a:fillRef idx="1">
          <a:schemeClr val="accent1">
            <a:tint val="50000"/>
          </a:schemeClr>
        </a:fillRef>
        <a:effectRef idx="0">
          <a:scrgbClr r="0" g="0" b="0"/>
        </a:effectRef>
        <a:fontRef idx="minor"/>
      </dsp:style>
      <dsp:txXfrm>
        <a:off x="0" y="199031"/>
        <a:ext cx="2524226" cy="1558164"/>
      </dsp:txXfrm>
    </dsp:sp>
    <dsp:sp modelId="{BF7C867C-0ECC-4DC7-8F13-5617889C754B}">
      <dsp:nvSpPr>
        <dsp:cNvPr id="4" name="矩形 3"/>
        <dsp:cNvSpPr/>
      </dsp:nvSpPr>
      <dsp:spPr bwMode="white">
        <a:xfrm>
          <a:off x="0" y="1613828"/>
          <a:ext cx="2524226" cy="181682"/>
        </a:xfrm>
        <a:prstGeom prst="rect">
          <a:avLst/>
        </a:prstGeom>
        <a:noFill/>
        <a:ln>
          <a:noFill/>
        </a:ln>
      </dsp:spPr>
      <dsp:style>
        <a:lnRef idx="2">
          <a:schemeClr val="lt1"/>
        </a:lnRef>
        <a:fillRef idx="1">
          <a:schemeClr val="accent1"/>
        </a:fillRef>
        <a:effectRef idx="0">
          <a:scrgbClr r="0" g="0" b="0"/>
        </a:effectRef>
        <a:fontRef idx="minor">
          <a:schemeClr val="lt1"/>
        </a:fontRef>
      </dsp:style>
      <dsp:txBody>
        <a:bodyPr anchor="b"/>
        <a:lstStyle>
          <a:lvl1pPr algn="l"/>
          <a:lvl2pPr algn="l"/>
          <a:lvl3pPr algn="l"/>
          <a:lvl4pPr algn="l"/>
          <a:lvl5pPr algn="l"/>
          <a:lvl6pPr algn="l"/>
          <a:lvl7pPr algn="l"/>
          <a:lvl8pPr algn="l"/>
          <a:lvl9pPr algn="l"/>
        </a:lstStyle>
        <a:p>
          <a:pPr lvl="0">
            <a:lnSpc>
              <a:spcPct val="100000"/>
            </a:lnSpc>
            <a:spcBef>
              <a:spcPct val="0"/>
            </a:spcBef>
            <a:spcAft>
              <a:spcPct val="35000"/>
            </a:spcAft>
          </a:pPr>
          <a:endParaRPr lang="en-US" dirty="0"/>
        </a:p>
      </dsp:txBody>
      <dsp:txXfrm>
        <a:off x="0" y="1613828"/>
        <a:ext cx="2524226" cy="181682"/>
      </dsp:txXfrm>
    </dsp:sp>
  </dsp:spTree>
</dsp:drawing>
</file>

<file path=ppt/diagrams/layout1.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ThemePictureAlternatingAccent">
  <dgm:title val="Theme Picture Alternating Accent"/>
  <dgm:desc val="Use to show a group of pictures with the first picture being the largest and on top. Additional Level 1 pictures alternate between squares and rectangles with a limit of nine Level 1 pictures. Works best with small amounts of text. Unused text does not appear, but remains available if you switch layouts."/>
  <dgm:catLst>
    <dgm:cat type="picture" pri="13750"/>
    <dgm:cat type="officeonline" pri="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9"/>
      <dgm:chPref val="9"/>
    </dgm:varLst>
    <dgm:shape xmlns:r="http://schemas.openxmlformats.org/officeDocument/2006/relationships" r:blip="">
      <dgm:adjLst/>
    </dgm:shape>
    <dgm:choose name="Name1">
      <dgm:if name="Name2" axis="ch" ptType="node" func="cnt" op="equ" val="1">
        <dgm:alg type="composite">
          <dgm:param type="ar" val="1.62"/>
        </dgm:alg>
        <dgm:constrLst>
          <dgm:constr type="primFontSz" for="des" forName="parent1" val="65"/>
          <dgm:constr type="l" for="ch" forName="picture1" refType="w" fact="0"/>
          <dgm:constr type="t" for="ch" forName="picture1" refType="h" fact="0"/>
          <dgm:constr type="w" for="ch" forName="picture1" refType="w"/>
          <dgm:constr type="h" for="ch" forName="picture1" refType="h"/>
          <dgm:constr type="l" for="ch" forName="parent1" refType="w" fact="0"/>
          <dgm:constr type="t" for="ch" forName="parent1" refType="h" fact="0.8776"/>
          <dgm:constr type="w" for="ch" forName="parent1" refType="w"/>
          <dgm:constr type="h" for="ch" forName="parent1" refType="h" fact="0.1166"/>
        </dgm:constrLst>
      </dgm:if>
      <dgm:if name="Name3" axis="ch" ptType="node" func="cnt" op="equ" val="2">
        <dgm:alg type="composite">
          <dgm:param type="ar" val="1.0352"/>
        </dgm:alg>
        <dgm:constrLst>
          <dgm:constr type="primFontSz" for="des" forName="parent1" val="65"/>
          <dgm:constr type="primFontSz" for="des" forName="parent2" val="65"/>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Lst>
      </dgm:if>
      <dgm:if name="Name4" axis="ch" ptType="node" func="cnt" op="equ" val="3">
        <dgm:alg type="composite">
          <dgm:param type="ar" val="1.035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l" for="ch" forName="picture1" refType="w" fact="0"/>
          <dgm:constr type="t" for="ch" forName="picture1" refType="h" fact="0"/>
          <dgm:constr type="w" for="ch" forName="picture1" refType="w"/>
          <dgm:constr type="h" for="ch" forName="picture1" refType="h" fact="0.639"/>
          <dgm:constr type="l" for="ch" forName="parent1" refType="w" fact="0"/>
          <dgm:constr type="t" for="ch" forName="parent1" refType="h" fact="0.5608"/>
          <dgm:constr type="w" for="ch" forName="parent1" refType="w"/>
          <dgm:constr type="h" for="ch" forName="parent1" refType="h" fact="0.0745"/>
          <dgm:constr type="l" for="ch" forName="picture2" refType="w" fact="0"/>
          <dgm:constr type="t" for="ch" forName="picture2" refType="h" fact="0.6589"/>
          <dgm:constr type="w" for="ch" forName="picture2" refType="w" fact="0.6312"/>
          <dgm:constr type="h" for="ch" forName="picture2" refType="h" fact="0.3411"/>
          <dgm:constr type="l" for="ch" forName="parent2" refType="w" fact="0"/>
          <dgm:constr type="t" for="ch" forName="parent2" refType="h" fact="0.9532"/>
          <dgm:constr type="w" for="ch" forName="parent2" refType="w" fact="0.6312"/>
          <dgm:constr type="h" for="ch" forName="parent2" refType="h" fact="0.0426"/>
          <dgm:constr type="l" for="ch" forName="picture3" refType="w" fact="0.6501"/>
          <dgm:constr type="t" for="ch" forName="picture3" refType="h" fact="0.6589"/>
          <dgm:constr type="w" for="ch" forName="picture3" refType="w" fact="0.3499"/>
          <dgm:constr type="h" for="ch" forName="picture3" refType="h" fact="0.3411"/>
          <dgm:constr type="l" for="ch" forName="parent3" refType="w" fact="0.6501"/>
          <dgm:constr type="t" for="ch" forName="parent3" refType="h" fact="0.9525"/>
          <dgm:constr type="w" for="ch" forName="parent3" refType="w" fact="0.3499"/>
          <dgm:constr type="h" for="ch" forName="parent3" refType="h" fact="0.043"/>
        </dgm:constrLst>
      </dgm:if>
      <dgm:if name="Name5" axis="ch" ptType="node" func="cnt" op="equ" val="4">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Lst>
      </dgm:if>
      <dgm:if name="Name6" axis="ch" ptType="node" func="cnt" op="equ" val="5">
        <dgm:alg type="composite">
          <dgm:param type="ar" val="0.7603"/>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l" for="ch" forName="picture1" refType="w" fact="0"/>
          <dgm:constr type="t" for="ch" forName="picture1" refType="h" fact="0"/>
          <dgm:constr type="w" for="ch" forName="picture1" refType="w" fact="0.9998"/>
          <dgm:constr type="h" for="ch" forName="picture1" refType="h" fact="0.4692"/>
          <dgm:constr type="l" for="ch" forName="parent1" refType="w" fact="0"/>
          <dgm:constr type="t" for="ch" forName="parent1" refType="h" fact="0.4118"/>
          <dgm:constr type="w" for="ch" forName="parent1" refType="w" fact="0.9998"/>
          <dgm:constr type="h" for="ch" forName="parent1" refType="h" fact="0.0547"/>
          <dgm:constr type="l" for="ch" forName="picture2" refType="w" fact="0"/>
          <dgm:constr type="t" for="ch" forName="picture2" refType="h" fact="0.4839"/>
          <dgm:constr type="w" for="ch" forName="picture2" refType="w" fact="0.631"/>
          <dgm:constr type="h" for="ch" forName="picture2" refType="h" fact="0.2504"/>
          <dgm:constr type="l" for="ch" forName="parent2" refType="w" fact="0"/>
          <dgm:constr type="t" for="ch" forName="parent2" refType="h" fact="0.6999"/>
          <dgm:constr type="w" for="ch" forName="parent2" refType="w" fact="0.631"/>
          <dgm:constr type="h" for="ch" forName="parent2" refType="h" fact="0.0313"/>
          <dgm:constr type="l" for="ch" forName="picture3" refType="w" fact="0.65"/>
          <dgm:constr type="t" for="ch" forName="picture3" refType="h" fact="0.4839"/>
          <dgm:constr type="w" for="ch" forName="picture3" refType="w" fact="0.3498"/>
          <dgm:constr type="h" for="ch" forName="picture3" refType="h" fact="0.2504"/>
          <dgm:constr type="l" for="ch" forName="parent3" refType="w" fact="0.65"/>
          <dgm:constr type="t" for="ch" forName="parent3" refType="h" fact="0.6994"/>
          <dgm:constr type="w" for="ch" forName="parent3" refType="w" fact="0.3498"/>
          <dgm:constr type="h" for="ch" forName="parent3" refType="h" fact="0.0316"/>
          <dgm:constr type="l" for="ch" forName="picture4" refType="w" fact="0"/>
          <dgm:constr type="t" for="ch" forName="picture4" refType="h" fact="0.7496"/>
          <dgm:constr type="w" for="ch" forName="picture4" refType="w" fact="0.3498"/>
          <dgm:constr type="h" for="ch" forName="picture4" refType="h" fact="0.2504"/>
          <dgm:constr type="l" for="ch" forName="parent4" refType="w" fact="0"/>
          <dgm:constr type="t" for="ch" forName="parent4" refType="h" fact="0.9651"/>
          <dgm:constr type="w" for="ch" forName="parent4" refType="w" fact="0.3498"/>
          <dgm:constr type="h" for="ch" forName="parent4" refType="h" fact="0.0316"/>
          <dgm:constr type="l" for="ch" forName="picture5" refType="w" fact="0.369"/>
          <dgm:constr type="t" for="ch" forName="picture5" refType="h" fact="0.7496"/>
          <dgm:constr type="w" for="ch" forName="picture5" refType="w" fact="0.631"/>
          <dgm:constr type="h" for="ch" forName="picture5" refType="h" fact="0.2504"/>
          <dgm:constr type="l" for="ch" forName="parent5" refType="w" fact="0.369"/>
          <dgm:constr type="t" for="ch" forName="parent5" refType="h" fact="0.9656"/>
          <dgm:constr type="w" for="ch" forName="parent5" refType="w" fact="0.631"/>
          <dgm:constr type="h" for="ch" forName="parent5" refType="h" fact="0.0313"/>
        </dgm:constrLst>
      </dgm:if>
      <dgm:if name="Name7" axis="ch" ptType="node" func="cnt" op="equ" val="6">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Lst>
      </dgm:if>
      <dgm:if name="Name8" axis="ch" ptType="node" func="cnt" op="equ" val="7">
        <dgm:alg type="composite">
          <dgm:param type="ar" val="0.6012"/>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l" for="ch" forName="picture1" refType="w" fact="0"/>
          <dgm:constr type="t" for="ch" forName="picture1" refType="h" fact="0"/>
          <dgm:constr type="w" for="ch" forName="picture1" refType="w" fact="0.9992"/>
          <dgm:constr type="h" for="ch" forName="picture1" refType="h" fact="0.3708"/>
          <dgm:constr type="l" for="ch" forName="parent1" refType="w" fact="0"/>
          <dgm:constr type="t" for="ch" forName="parent1" refType="h" fact="0.3254"/>
          <dgm:constr type="w" for="ch" forName="parent1" refType="w" fact="0.9992"/>
          <dgm:constr type="h" for="ch" forName="parent1" refType="h" fact="0.0432"/>
          <dgm:constr type="l" for="ch" forName="picture2" refType="w" fact="0"/>
          <dgm:constr type="t" for="ch" forName="picture2" refType="h" fact="0.3824"/>
          <dgm:constr type="w" for="ch" forName="picture2" refType="w" fact="0.6307"/>
          <dgm:constr type="h" for="ch" forName="picture2" refType="h" fact="0.1979"/>
          <dgm:constr type="l" for="ch" forName="parent2" refType="w" fact="0"/>
          <dgm:constr type="t" for="ch" forName="parent2" refType="h" fact="0.5531"/>
          <dgm:constr type="w" for="ch" forName="parent2" refType="w" fact="0.6307"/>
          <dgm:constr type="h" for="ch" forName="parent2" refType="h" fact="0.0247"/>
          <dgm:constr type="l" for="ch" forName="picture3" refType="w" fact="0.6496"/>
          <dgm:constr type="t" for="ch" forName="picture3" refType="h" fact="0.3824"/>
          <dgm:constr type="w" for="ch" forName="picture3" refType="w" fact="0.3496"/>
          <dgm:constr type="h" for="ch" forName="picture3" refType="h" fact="0.1979"/>
          <dgm:constr type="l" for="ch" forName="parent3" refType="w" fact="0.6496"/>
          <dgm:constr type="t" for="ch" forName="parent3" refType="h" fact="0.5527"/>
          <dgm:constr type="w" for="ch" forName="parent3" refType="w" fact="0.3496"/>
          <dgm:constr type="h" for="ch" forName="parent3" refType="h" fact="0.025"/>
          <dgm:constr type="l" for="ch" forName="picture4" refType="w" fact="0"/>
          <dgm:constr type="t" for="ch" forName="picture4" refType="h" fact="0.5924"/>
          <dgm:constr type="w" for="ch" forName="picture4" refType="w" fact="0.3496"/>
          <dgm:constr type="h" for="ch" forName="picture4" refType="h" fact="0.1979"/>
          <dgm:constr type="l" for="ch" forName="parent4" refType="w" fact="0"/>
          <dgm:constr type="t" for="ch" forName="parent4" refType="h" fact="0.7627"/>
          <dgm:constr type="w" for="ch" forName="parent4" refType="w" fact="0.3496"/>
          <dgm:constr type="h" for="ch" forName="parent4" refType="h" fact="0.025"/>
          <dgm:constr type="l" for="ch" forName="picture5" refType="w" fact="0.3688"/>
          <dgm:constr type="t" for="ch" forName="picture5" refType="h" fact="0.5924"/>
          <dgm:constr type="w" for="ch" forName="picture5" refType="w" fact="0.6307"/>
          <dgm:constr type="h" for="ch" forName="picture5" refType="h" fact="0.1979"/>
          <dgm:constr type="l" for="ch" forName="parent5" refType="w" fact="0.3688"/>
          <dgm:constr type="t" for="ch" forName="parent5" refType="h" fact="0.7631"/>
          <dgm:constr type="w" for="ch" forName="parent5" refType="w" fact="0.6307"/>
          <dgm:constr type="h" for="ch" forName="parent5" refType="h" fact="0.0247"/>
          <dgm:constr type="l" for="ch" forName="picture6" refType="w" fact="0"/>
          <dgm:constr type="t" for="ch" forName="picture6" refType="h" fact="0.8021"/>
          <dgm:constr type="w" for="ch" forName="picture6" refType="w" fact="0.6307"/>
          <dgm:constr type="h" for="ch" forName="picture6" refType="h" fact="0.1979"/>
          <dgm:constr type="l" for="ch" forName="parent6" refType="w" fact="0"/>
          <dgm:constr type="t" for="ch" forName="parent6" refType="h" fact="0.9728"/>
          <dgm:constr type="w" for="ch" forName="parent6" refType="w" fact="0.6307"/>
          <dgm:constr type="h" for="ch" forName="parent6" refType="h" fact="0.0247"/>
          <dgm:constr type="l" for="ch" forName="picture7" refType="w" fact="0.6504"/>
          <dgm:constr type="t" for="ch" forName="picture7" refType="h" fact="0.8021"/>
          <dgm:constr type="w" for="ch" forName="picture7" refType="w" fact="0.3496"/>
          <dgm:constr type="h" for="ch" forName="picture7" refType="h" fact="0.1979"/>
          <dgm:constr type="l" for="ch" forName="parent7" refType="w" fact="0.6504"/>
          <dgm:constr type="t" for="ch" forName="parent7" refType="h" fact="0.9724"/>
          <dgm:constr type="w" for="ch" forName="parent7" refType="w" fact="0.3496"/>
          <dgm:constr type="h" for="ch" forName="parent7" refType="h" fact="0.025"/>
        </dgm:constrLst>
      </dgm:if>
      <dgm:if name="Name9" axis="ch" ptType="node" func="cnt" op="equ" val="8">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Lst>
      </dgm:if>
      <dgm:else name="Name10">
        <dgm:alg type="composite">
          <dgm:param type="ar" val="0.4976"/>
        </dgm:alg>
        <dgm:constrLst>
          <dgm:constr type="primFontSz" for="des" forName="parent1" val="65"/>
          <dgm:constr type="primFontSz" for="des" forName="parent2" val="65"/>
          <dgm:constr type="primFontSz" for="des" forName="parent2" refType="primFontSz" refFor="des" refForName="parent1" op="lte"/>
          <dgm:constr type="primFontSz" for="des" forName="parent3" refType="primFontSz" refFor="des" refForName="parent2" op="equ"/>
          <dgm:constr type="primFontSz" for="des" forName="parent4" refType="primFontSz" refFor="des" refForName="parent2" op="equ"/>
          <dgm:constr type="primFontSz" for="des" forName="parent5" refType="primFontSz" refFor="des" refForName="parent2" op="equ"/>
          <dgm:constr type="primFontSz" for="des" forName="parent6" refType="primFontSz" refFor="des" refForName="parent2" op="equ"/>
          <dgm:constr type="primFontSz" for="des" forName="parent7" refType="primFontSz" refFor="des" refForName="parent2" op="equ"/>
          <dgm:constr type="primFontSz" for="des" forName="parent8" refType="primFontSz" refFor="des" refForName="parent2" op="equ"/>
          <dgm:constr type="primFontSz" for="des" forName="parent9" refType="primFontSz" refFor="des" refForName="parent2" op="equ"/>
          <dgm:constr type="l" for="ch" forName="picture1" refType="w" fact="0"/>
          <dgm:constr type="t" for="ch" forName="picture1" refType="h" fact="0"/>
          <dgm:constr type="w" for="ch" forName="picture1" refType="w" fact="0.9992"/>
          <dgm:constr type="h" for="ch" forName="picture1" refType="h" fact="0.3069"/>
          <dgm:constr type="l" for="ch" forName="parent1" refType="w" fact="0"/>
          <dgm:constr type="t" for="ch" forName="parent1" refType="h" fact="0.2693"/>
          <dgm:constr type="w" for="ch" forName="parent1" refType="w" fact="0.9992"/>
          <dgm:constr type="h" for="ch" forName="parent1" refType="h" fact="0.0358"/>
          <dgm:constr type="l" for="ch" forName="picture2" refType="w" fact="0"/>
          <dgm:constr type="t" for="ch" forName="picture2" refType="h" fact="0.3165"/>
          <dgm:constr type="w" for="ch" forName="picture2" refType="w" fact="0.6307"/>
          <dgm:constr type="h" for="ch" forName="picture2" refType="h" fact="0.1638"/>
          <dgm:constr type="l" for="ch" forName="parent2" refType="w" fact="0"/>
          <dgm:constr type="t" for="ch" forName="parent2" refType="h" fact="0.4578"/>
          <dgm:constr type="w" for="ch" forName="parent2" refType="w" fact="0.6307"/>
          <dgm:constr type="h" for="ch" forName="parent2" refType="h" fact="0.0205"/>
          <dgm:constr type="l" for="ch" forName="picture3" refType="w" fact="0.6496"/>
          <dgm:constr type="t" for="ch" forName="picture3" refType="h" fact="0.3165"/>
          <dgm:constr type="w" for="ch" forName="picture3" refType="w" fact="0.3496"/>
          <dgm:constr type="h" for="ch" forName="picture3" refType="h" fact="0.1638"/>
          <dgm:constr type="l" for="ch" forName="parent3" refType="w" fact="0.6496"/>
          <dgm:constr type="t" for="ch" forName="parent3" refType="h" fact="0.4575"/>
          <dgm:constr type="w" for="ch" forName="parent3" refType="w" fact="0.3496"/>
          <dgm:constr type="h" for="ch" forName="parent3" refType="h" fact="0.0207"/>
          <dgm:constr type="l" for="ch" forName="picture5" refType="w" fact="0.3688"/>
          <dgm:constr type="t" for="ch" forName="picture5" refType="h" fact="0.4903"/>
          <dgm:constr type="w" for="ch" forName="picture5" refType="w" fact="0.6307"/>
          <dgm:constr type="h" for="ch" forName="picture5" refType="h" fact="0.1638"/>
          <dgm:constr type="l" for="ch" forName="parent5" refType="w" fact="0.3688"/>
          <dgm:constr type="t" for="ch" forName="parent5" refType="h" fact="0.6316"/>
          <dgm:constr type="w" for="ch" forName="parent5" refType="w" fact="0.6307"/>
          <dgm:constr type="h" for="ch" forName="parent5" refType="h" fact="0.0205"/>
          <dgm:constr type="l" for="ch" forName="picture4" refType="w" fact="0"/>
          <dgm:constr type="t" for="ch" forName="picture4" refType="h" fact="0.4903"/>
          <dgm:constr type="w" for="ch" forName="picture4" refType="w" fact="0.3496"/>
          <dgm:constr type="h" for="ch" forName="picture4" refType="h" fact="0.1638"/>
          <dgm:constr type="l" for="ch" forName="parent4" refType="w" fact="0"/>
          <dgm:constr type="t" for="ch" forName="parent4" refType="h" fact="0.6313"/>
          <dgm:constr type="w" for="ch" forName="parent4" refType="w" fact="0.3496"/>
          <dgm:constr type="h" for="ch" forName="parent4" refType="h" fact="0.0207"/>
          <dgm:constr type="l" for="ch" forName="picture6" refType="w" fact="0"/>
          <dgm:constr type="t" for="ch" forName="picture6" refType="h" fact="0.6638"/>
          <dgm:constr type="w" for="ch" forName="picture6" refType="w" fact="0.6307"/>
          <dgm:constr type="h" for="ch" forName="picture6" refType="h" fact="0.1638"/>
          <dgm:constr type="l" for="ch" forName="parent6" refType="w" fact="0"/>
          <dgm:constr type="t" for="ch" forName="parent6" refType="h" fact="0.8051"/>
          <dgm:constr type="w" for="ch" forName="parent6" refType="w" fact="0.6307"/>
          <dgm:constr type="h" for="ch" forName="parent6" refType="h" fact="0.0205"/>
          <dgm:constr type="l" for="ch" forName="picture7" refType="w" fact="0.6504"/>
          <dgm:constr type="t" for="ch" forName="picture7" refType="h" fact="0.6638"/>
          <dgm:constr type="w" for="ch" forName="picture7" refType="w" fact="0.3496"/>
          <dgm:constr type="h" for="ch" forName="picture7" refType="h" fact="0.1638"/>
          <dgm:constr type="l" for="ch" forName="parent7" refType="w" fact="0.6504"/>
          <dgm:constr type="t" for="ch" forName="parent7" refType="h" fact="0.8048"/>
          <dgm:constr type="w" for="ch" forName="parent7" refType="w" fact="0.3496"/>
          <dgm:constr type="h" for="ch" forName="parent7" refType="h" fact="0.0207"/>
          <dgm:constr type="l" for="ch" forName="picture8" refType="w" fact="0"/>
          <dgm:constr type="t" for="ch" forName="picture8" refType="h" fact="0.8362"/>
          <dgm:constr type="w" for="ch" forName="picture8" refType="w" fact="0.3496"/>
          <dgm:constr type="h" for="ch" forName="picture8" refType="h" fact="0.1638"/>
          <dgm:constr type="l" for="ch" forName="parent8" refType="w" fact="0"/>
          <dgm:constr type="t" for="ch" forName="parent8" refType="h" fact="0.9772"/>
          <dgm:constr type="w" for="ch" forName="parent8" refType="w" fact="0.3496"/>
          <dgm:constr type="h" for="ch" forName="parent8" refType="h" fact="0.0207"/>
          <dgm:constr type="l" for="ch" forName="picture9" refType="w" fact="0.3689"/>
          <dgm:constr type="t" for="ch" forName="picture9" refType="h" fact="0.8362"/>
          <dgm:constr type="w" for="ch" forName="picture9" refType="w" fact="0.6307"/>
          <dgm:constr type="h" for="ch" forName="picture9" refType="h" fact="0.1638"/>
          <dgm:constr type="l" for="ch" forName="parent9" refType="w" fact="0.3689"/>
          <dgm:constr type="t" for="ch" forName="parent9" refType="h" fact="0.9775"/>
          <dgm:constr type="w" for="ch" forName="parent9" refType="w" fact="0.6307"/>
          <dgm:constr type="h" for="ch" forName="parent9" refType="h" fact="0.0205"/>
        </dgm:constrLst>
      </dgm:else>
    </dgm:choose>
    <dgm:forEach name="Name11" axis="ch" ptType="node" cnt="1">
      <dgm:layoutNode name="picture1">
        <dgm:alg type="sp"/>
        <dgm:shape xmlns:r="http://schemas.openxmlformats.org/officeDocument/2006/relationships" r:blip="">
          <dgm:adjLst/>
        </dgm:shape>
        <dgm:presOf/>
        <dgm:forEach name="Name12" ref="pictureWrapper"/>
      </dgm:layoutNode>
      <dgm:layoutNode name="parent1">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3" axis="ch" ptType="node" st="2" cnt="1">
      <dgm:layoutNode name="picture2">
        <dgm:alg type="sp"/>
        <dgm:shape xmlns:r="http://schemas.openxmlformats.org/officeDocument/2006/relationships" r:blip="">
          <dgm:adjLst/>
        </dgm:shape>
        <dgm:presOf/>
        <dgm:forEach name="Name14" ref="pictureWrapper"/>
      </dgm:layoutNode>
      <dgm:layoutNode name="parent2">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5" axis="ch" ptType="node" st="3" cnt="1">
      <dgm:layoutNode name="picture3">
        <dgm:alg type="sp"/>
        <dgm:shape xmlns:r="http://schemas.openxmlformats.org/officeDocument/2006/relationships" r:blip="">
          <dgm:adjLst/>
        </dgm:shape>
        <dgm:presOf/>
        <dgm:forEach name="Name16" ref="pictureWrapper"/>
      </dgm:layoutNode>
      <dgm:layoutNode name="parent3">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7" axis="ch" ptType="node" st="4" cnt="1">
      <dgm:layoutNode name="picture4">
        <dgm:alg type="sp"/>
        <dgm:shape xmlns:r="http://schemas.openxmlformats.org/officeDocument/2006/relationships" r:blip="">
          <dgm:adjLst/>
        </dgm:shape>
        <dgm:presOf/>
        <dgm:forEach name="Name18" ref="pictureWrapper"/>
      </dgm:layoutNode>
      <dgm:layoutNode name="parent4">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19" axis="ch" ptType="node" st="5" cnt="1">
      <dgm:layoutNode name="picture5">
        <dgm:alg type="sp"/>
        <dgm:shape xmlns:r="http://schemas.openxmlformats.org/officeDocument/2006/relationships" r:blip="">
          <dgm:adjLst/>
        </dgm:shape>
        <dgm:presOf/>
        <dgm:forEach name="Name20" ref="pictureWrapper"/>
      </dgm:layoutNode>
      <dgm:layoutNode name="parent5">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1" axis="ch" ptType="node" st="6" cnt="1">
      <dgm:layoutNode name="picture6">
        <dgm:alg type="sp"/>
        <dgm:shape xmlns:r="http://schemas.openxmlformats.org/officeDocument/2006/relationships" r:blip="">
          <dgm:adjLst/>
        </dgm:shape>
        <dgm:presOf/>
        <dgm:forEach name="Name22" ref="pictureWrapper"/>
      </dgm:layoutNode>
      <dgm:layoutNode name="parent6">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3" axis="ch" ptType="node" st="7" cnt="1">
      <dgm:layoutNode name="picture7">
        <dgm:alg type="sp"/>
        <dgm:shape xmlns:r="http://schemas.openxmlformats.org/officeDocument/2006/relationships" r:blip="">
          <dgm:adjLst/>
        </dgm:shape>
        <dgm:presOf/>
        <dgm:forEach name="Name24" ref="pictureWrapper"/>
      </dgm:layoutNode>
      <dgm:layoutNode name="parent7">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5" axis="ch" ptType="node" st="8" cnt="1">
      <dgm:layoutNode name="picture8">
        <dgm:alg type="sp"/>
        <dgm:shape xmlns:r="http://schemas.openxmlformats.org/officeDocument/2006/relationships" r:blip="">
          <dgm:adjLst/>
        </dgm:shape>
        <dgm:presOf/>
        <dgm:forEach name="Name26" ref="pictureWrapper"/>
      </dgm:layoutNode>
      <dgm:layoutNode name="parent8">
        <dgm:varLst>
          <dgm:chMax val="0"/>
          <dgm:chPref val="0"/>
          <dgm:bulletEnabled val="1"/>
        </dgm:varLst>
        <dgm:alg type="tx">
          <dgm:param type="parTxLTRAlign" val="l"/>
          <dgm:param type="parTxRTLAlign" val="l"/>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Name27" axis="ch" ptType="node" st="9" cnt="1">
      <dgm:layoutNode name="picture9">
        <dgm:alg type="sp"/>
        <dgm:shape xmlns:r="http://schemas.openxmlformats.org/officeDocument/2006/relationships" r:blip="">
          <dgm:adjLst/>
        </dgm:shape>
        <dgm:presOf/>
        <dgm:forEach name="Name28" ref="pictureWrapper"/>
      </dgm:layoutNode>
      <dgm:layoutNode name="parent9">
        <dgm:varLst>
          <dgm:chMax val="0"/>
          <dgm:chPref val="0"/>
          <dgm:bulletEnabled val="1"/>
        </dgm:varLst>
        <dgm:alg type="tx">
          <dgm:param type="parTxLTRAlign" val="r"/>
          <dgm:param type="parTxRTLAlign" val="r"/>
          <dgm:param type="txAnchorVertCh" val="b"/>
          <dgm:param type="txAnchorVert" val="b"/>
        </dgm:alg>
        <dgm:shape xmlns:r="http://schemas.openxmlformats.org/officeDocument/2006/relationships" type="rect" r:blip="" hideGeom="1">
          <dgm:adjLst/>
        </dgm:shape>
        <dgm:presOf axis="desOrSelf" ptType="node"/>
        <dgm:constrLst>
          <dgm:constr type="lMarg" refType="primFontSz" fact="0.3"/>
          <dgm:constr type="rMarg" refType="primFontSz" fact="0.3"/>
          <dgm:constr type="tMarg" refType="primFontSz" fact="0.1"/>
          <dgm:constr type="bMarg" refType="primFontSz" fact="0.1"/>
        </dgm:constrLst>
        <dgm:ruleLst>
          <dgm:rule type="primFontSz" val="5" fact="NaN" max="NaN"/>
        </dgm:ruleLst>
      </dgm:layoutNode>
    </dgm:forEach>
    <dgm:forEach name="wrapper" axis="self" ptType="parTrans">
      <dgm:forEach name="pictureWrapper" axis="self">
        <dgm:layoutNode name="picture" styleLbl="alignImgPlace1">
          <dgm:alg type="sp"/>
          <dgm:shape xmlns:r="http://schemas.openxmlformats.org/officeDocument/2006/relationships" type="rect" r:blip="" blipPhldr="1">
            <dgm:adjLst/>
          </dgm:shape>
          <dgm:presOf/>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6FA6E5-6045-4CE4-90CF-E54679CA045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9BEF6-95BB-4EB5-992D-B6AF8066A62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9BEF6-95BB-4EB5-992D-B6AF8066A62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15FCA89-FF5F-45B2-B08D-AB65FEEC32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7E5B14-A227-4183-BC55-4AB0028DE6E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15FCA89-FF5F-45B2-B08D-AB65FEEC32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7E5B14-A227-4183-BC55-4AB0028DE6E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15FCA89-FF5F-45B2-B08D-AB65FEEC32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7E5B14-A227-4183-BC55-4AB0028DE6E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15FCA89-FF5F-45B2-B08D-AB65FEEC32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7E5B14-A227-4183-BC55-4AB0028DE6E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15FCA89-FF5F-45B2-B08D-AB65FEEC32B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7E5B14-A227-4183-BC55-4AB0028DE6E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15FCA89-FF5F-45B2-B08D-AB65FEEC32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7E5B14-A227-4183-BC55-4AB0028DE6E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15FCA89-FF5F-45B2-B08D-AB65FEEC32B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97E5B14-A227-4183-BC55-4AB0028DE6E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15FCA89-FF5F-45B2-B08D-AB65FEEC32B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97E5B14-A227-4183-BC55-4AB0028DE6E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5FCA89-FF5F-45B2-B08D-AB65FEEC32B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97E5B14-A227-4183-BC55-4AB0028DE6E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15FCA89-FF5F-45B2-B08D-AB65FEEC32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7E5B14-A227-4183-BC55-4AB0028DE6E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15FCA89-FF5F-45B2-B08D-AB65FEEC32B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7E5B14-A227-4183-BC55-4AB0028DE6E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5FCA89-FF5F-45B2-B08D-AB65FEEC32B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7E5B14-A227-4183-BC55-4AB0028DE6E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hyperlink" Target="http://www.92ppt.net/" TargetMode="Externa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1.jpeg"/><Relationship Id="rId1" Type="http://schemas.openxmlformats.org/officeDocument/2006/relationships/chart" Target="../charts/char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jpeg"/><Relationship Id="rId1" Type="http://schemas.openxmlformats.org/officeDocument/2006/relationships/chart" Target="../charts/char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hyperlink" Target="http://www.92ppt.net/" TargetMode="Externa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diagramQuickStyle" Target="../diagrams/quickStyle2.xml"/><Relationship Id="rId8" Type="http://schemas.openxmlformats.org/officeDocument/2006/relationships/diagramLayout" Target="../diagrams/layout2.xml"/><Relationship Id="rId7" Type="http://schemas.openxmlformats.org/officeDocument/2006/relationships/diagramData" Target="../diagrams/data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3" Type="http://schemas.openxmlformats.org/officeDocument/2006/relationships/notesSlide" Target="../notesSlides/notesSlide4.xml"/><Relationship Id="rId22" Type="http://schemas.openxmlformats.org/officeDocument/2006/relationships/slideLayout" Target="../slideLayouts/slideLayout2.xml"/><Relationship Id="rId21" Type="http://schemas.microsoft.com/office/2007/relationships/diagramDrawing" Target="../diagrams/drawing4.xml"/><Relationship Id="rId20" Type="http://schemas.openxmlformats.org/officeDocument/2006/relationships/diagramColors" Target="../diagrams/colors4.xml"/><Relationship Id="rId2" Type="http://schemas.openxmlformats.org/officeDocument/2006/relationships/diagramData" Target="../diagrams/data1.xml"/><Relationship Id="rId19" Type="http://schemas.openxmlformats.org/officeDocument/2006/relationships/diagramQuickStyle" Target="../diagrams/quickStyle4.xml"/><Relationship Id="rId18" Type="http://schemas.openxmlformats.org/officeDocument/2006/relationships/diagramLayout" Target="../diagrams/layout4.xml"/><Relationship Id="rId17" Type="http://schemas.openxmlformats.org/officeDocument/2006/relationships/diagramData" Target="../diagrams/data4.xml"/><Relationship Id="rId16" Type="http://schemas.microsoft.com/office/2007/relationships/diagramDrawing" Target="../diagrams/drawing3.xml"/><Relationship Id="rId15" Type="http://schemas.openxmlformats.org/officeDocument/2006/relationships/diagramColors" Target="../diagrams/colors3.xml"/><Relationship Id="rId14" Type="http://schemas.openxmlformats.org/officeDocument/2006/relationships/diagramQuickStyle" Target="../diagrams/quickStyle3.xml"/><Relationship Id="rId13" Type="http://schemas.openxmlformats.org/officeDocument/2006/relationships/diagramLayout" Target="../diagrams/layout3.xml"/><Relationship Id="rId12" Type="http://schemas.openxmlformats.org/officeDocument/2006/relationships/diagramData" Target="../diagrams/data3.xml"/><Relationship Id="rId11" Type="http://schemas.microsoft.com/office/2007/relationships/diagramDrawing" Target="../diagrams/drawing2.xml"/><Relationship Id="rId10" Type="http://schemas.openxmlformats.org/officeDocument/2006/relationships/diagramColors" Target="../diagrams/colors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6729" t="6971" r="7002" b="7452"/>
          <a:stretch>
            <a:fillRect/>
          </a:stretch>
        </p:blipFill>
        <p:spPr>
          <a:xfrm>
            <a:off x="0" y="1"/>
            <a:ext cx="12192000" cy="6858000"/>
          </a:xfrm>
          <a:prstGeom prst="rect">
            <a:avLst/>
          </a:prstGeom>
        </p:spPr>
      </p:pic>
      <p:sp>
        <p:nvSpPr>
          <p:cNvPr id="3" name="文本框 2"/>
          <p:cNvSpPr txBox="1"/>
          <p:nvPr/>
        </p:nvSpPr>
        <p:spPr>
          <a:xfrm>
            <a:off x="896534" y="2597430"/>
            <a:ext cx="9964143" cy="1107996"/>
          </a:xfrm>
          <a:prstGeom prst="rect">
            <a:avLst/>
          </a:prstGeom>
          <a:noFill/>
        </p:spPr>
        <p:txBody>
          <a:bodyPr wrap="square" rtlCol="0">
            <a:spAutoFit/>
          </a:bodyPr>
          <a:lstStyle/>
          <a:p>
            <a:pPr algn="ctr"/>
            <a:r>
              <a:rPr lang="zh-CN" altLang="en-US" sz="6600" dirty="0">
                <a:solidFill>
                  <a:schemeClr val="bg1"/>
                </a:solidFill>
                <a:latin typeface="书体坊米芾体" panose="02010601030101010101" pitchFamily="2" charset="-122"/>
                <a:ea typeface="书体坊米芾体" panose="02010601030101010101" pitchFamily="2" charset="-122"/>
              </a:rPr>
              <a:t>水彩风格答辩汇报模板</a:t>
            </a:r>
            <a:endParaRPr lang="zh-CN" altLang="en-US" sz="6600" dirty="0">
              <a:solidFill>
                <a:schemeClr val="bg1"/>
              </a:solidFill>
              <a:latin typeface="书体坊米芾体" panose="02010601030101010101" pitchFamily="2" charset="-122"/>
              <a:ea typeface="书体坊米芾体" panose="02010601030101010101" pitchFamily="2" charset="-122"/>
            </a:endParaRPr>
          </a:p>
        </p:txBody>
      </p:sp>
      <p:sp>
        <p:nvSpPr>
          <p:cNvPr id="4" name="文本框 3"/>
          <p:cNvSpPr txBox="1"/>
          <p:nvPr/>
        </p:nvSpPr>
        <p:spPr>
          <a:xfrm>
            <a:off x="1282275" y="3734454"/>
            <a:ext cx="9192660" cy="400110"/>
          </a:xfrm>
          <a:prstGeom prst="rect">
            <a:avLst/>
          </a:prstGeom>
          <a:noFill/>
          <a:ln w="3175">
            <a:noFill/>
            <a:prstDash val="solid"/>
          </a:ln>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2000" b="0" dirty="0">
                <a:solidFill>
                  <a:schemeClr val="bg1"/>
                </a:solidFill>
                <a:latin typeface="微软雅黑" panose="020B0503020204020204" pitchFamily="34" charset="-122"/>
                <a:ea typeface="微软雅黑" panose="020B0503020204020204" pitchFamily="34" charset="-122"/>
              </a:rPr>
              <a:t>Professional generation Graduation Report </a:t>
            </a:r>
            <a:r>
              <a:rPr lang="en-US" altLang="zh-CN" sz="1800" b="0" dirty="0">
                <a:solidFill>
                  <a:schemeClr val="bg1"/>
                </a:solidFill>
                <a:latin typeface="微软雅黑" panose="020B0503020204020204" pitchFamily="34" charset="-122"/>
                <a:ea typeface="微软雅黑" panose="020B0503020204020204" pitchFamily="34" charset="-122"/>
              </a:rPr>
              <a:t>PowerPoint</a:t>
            </a:r>
            <a:r>
              <a:rPr lang="en-US" altLang="zh-CN" sz="2000" b="0" dirty="0">
                <a:solidFill>
                  <a:schemeClr val="bg1"/>
                </a:solidFill>
                <a:latin typeface="微软雅黑" panose="020B0503020204020204" pitchFamily="34" charset="-122"/>
                <a:ea typeface="微软雅黑" panose="020B0503020204020204" pitchFamily="34" charset="-122"/>
              </a:rPr>
              <a:t> Template</a:t>
            </a:r>
            <a:endParaRPr lang="zh-CN" altLang="en-US" sz="2000" b="0"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671157" y="6237724"/>
            <a:ext cx="4121706" cy="369332"/>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effectLst>
                  <a:outerShdw blurRad="38100" dist="25400" dir="5400000" algn="ctr" rotWithShape="0">
                    <a:srgbClr val="6E747A">
                      <a:alpha val="43000"/>
                    </a:srgbClr>
                  </a:outerShdw>
                </a:effectLst>
                <a:sym typeface="+mn-ea"/>
              </a:rPr>
              <a:t>更多资源，请访问</a:t>
            </a:r>
            <a:r>
              <a:rPr lang="en-US" altLang="zh-CN" dirty="0">
                <a:solidFill>
                  <a:schemeClr val="accent1"/>
                </a:solidFill>
                <a:effectLst>
                  <a:outerShdw blurRad="38100" dist="25400" dir="5400000" algn="ctr" rotWithShape="0">
                    <a:srgbClr val="6E747A">
                      <a:alpha val="43000"/>
                    </a:srgbClr>
                  </a:outerShdw>
                </a:effectLst>
                <a:sym typeface="+mn-ea"/>
                <a:hlinkClick r:id="rId3"/>
              </a:rPr>
              <a:t>http://www.92ppt.net</a:t>
            </a:r>
            <a:endParaRPr lang="en-US" altLang="zh-CN" dirty="0">
              <a:solidFill>
                <a:schemeClr val="accent1"/>
              </a:solidFill>
              <a:effectLst>
                <a:outerShdw blurRad="38100" dist="25400" dir="5400000" algn="ctr" rotWithShape="0">
                  <a:srgbClr val="6E747A">
                    <a:alpha val="43000"/>
                  </a:srgbClr>
                </a:outerShdw>
              </a:effectLst>
              <a:sym typeface="+mn-ea"/>
              <a:hlinkClick r:id="rId3"/>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8673" t="39086" r="39604" b="41262"/>
          <a:stretch>
            <a:fillRect/>
          </a:stretch>
        </p:blipFill>
        <p:spPr>
          <a:xfrm>
            <a:off x="0" y="0"/>
            <a:ext cx="12192001" cy="6858000"/>
          </a:xfrm>
          <a:prstGeom prst="rect">
            <a:avLst/>
          </a:prstGeom>
        </p:spPr>
      </p:pic>
      <p:sp>
        <p:nvSpPr>
          <p:cNvPr id="45" name="文本框 44"/>
          <p:cNvSpPr txBox="1"/>
          <p:nvPr/>
        </p:nvSpPr>
        <p:spPr>
          <a:xfrm>
            <a:off x="1084153" y="327732"/>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46" name="TextBox 38"/>
          <p:cNvSpPr txBox="1"/>
          <p:nvPr/>
        </p:nvSpPr>
        <p:spPr>
          <a:xfrm>
            <a:off x="1239440" y="1042186"/>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endParaRPr lang="en-US" sz="1200" dirty="0">
              <a:solidFill>
                <a:schemeClr val="bg1"/>
              </a:solidFill>
              <a:latin typeface="Arial" panose="020B0604020202020204" pitchFamily="34" charset="0"/>
              <a:cs typeface="Arial" panose="020B0604020202020204" pitchFamily="34" charset="0"/>
            </a:endParaRPr>
          </a:p>
        </p:txBody>
      </p:sp>
      <p:sp>
        <p:nvSpPr>
          <p:cNvPr id="58" name="文本框 57"/>
          <p:cNvSpPr txBox="1"/>
          <p:nvPr/>
        </p:nvSpPr>
        <p:spPr>
          <a:xfrm>
            <a:off x="1846816" y="437552"/>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选题的思路与方法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5027673" y="564461"/>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
        <p:nvSpPr>
          <p:cNvPr id="24" name="Freeform 21"/>
          <p:cNvSpPr/>
          <p:nvPr/>
        </p:nvSpPr>
        <p:spPr>
          <a:xfrm>
            <a:off x="2694402" y="2025973"/>
            <a:ext cx="2160877" cy="2160876"/>
          </a:xfrm>
          <a:custGeom>
            <a:avLst/>
            <a:gdLst>
              <a:gd name="connsiteX0" fmla="*/ 0 w 2599531"/>
              <a:gd name="connsiteY0" fmla="*/ 1299766 h 2599531"/>
              <a:gd name="connsiteX1" fmla="*/ 1299766 w 2599531"/>
              <a:gd name="connsiteY1" fmla="*/ 0 h 2599531"/>
              <a:gd name="connsiteX2" fmla="*/ 2599532 w 2599531"/>
              <a:gd name="connsiteY2" fmla="*/ 1299766 h 2599531"/>
              <a:gd name="connsiteX3" fmla="*/ 1299766 w 2599531"/>
              <a:gd name="connsiteY3" fmla="*/ 2599532 h 2599531"/>
              <a:gd name="connsiteX4" fmla="*/ 0 w 2599531"/>
              <a:gd name="connsiteY4" fmla="*/ 1299766 h 2599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531" h="2599531">
                <a:moveTo>
                  <a:pt x="0" y="1299766"/>
                </a:moveTo>
                <a:cubicBezTo>
                  <a:pt x="0" y="581925"/>
                  <a:pt x="581925" y="0"/>
                  <a:pt x="1299766" y="0"/>
                </a:cubicBezTo>
                <a:cubicBezTo>
                  <a:pt x="2017607" y="0"/>
                  <a:pt x="2599532" y="581925"/>
                  <a:pt x="2599532" y="1299766"/>
                </a:cubicBezTo>
                <a:cubicBezTo>
                  <a:pt x="2599532" y="2017607"/>
                  <a:pt x="2017607" y="2599532"/>
                  <a:pt x="1299766" y="2599532"/>
                </a:cubicBezTo>
                <a:cubicBezTo>
                  <a:pt x="581925" y="2599532"/>
                  <a:pt x="0" y="2017607"/>
                  <a:pt x="0" y="1299766"/>
                </a:cubicBezTo>
                <a:close/>
              </a:path>
            </a:pathLst>
          </a:custGeom>
          <a:solidFill>
            <a:srgbClr val="BDD7EE"/>
          </a:solidFill>
          <a:ln w="25400">
            <a:solidFill>
              <a:schemeClr val="bg1">
                <a:lumMod val="95000"/>
              </a:schemeClr>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523754" tIns="456893" rIns="523754" bIns="456893" numCol="1" spcCol="1270" anchor="ctr" anchorCtr="0">
            <a:noAutofit/>
          </a:bodyPr>
          <a:lstStyle/>
          <a:p>
            <a:pPr lvl="0" algn="ctr" defTabSz="2667000">
              <a:lnSpc>
                <a:spcPct val="90000"/>
              </a:lnSpc>
              <a:spcBef>
                <a:spcPct val="0"/>
              </a:spcBef>
              <a:spcAft>
                <a:spcPct val="35000"/>
              </a:spcAft>
            </a:pPr>
            <a:endParaRPr lang="id-ID" sz="6000" i="0" kern="1200" dirty="0">
              <a:solidFill>
                <a:schemeClr val="bg1">
                  <a:lumMod val="95000"/>
                </a:schemeClr>
              </a:solidFill>
              <a:latin typeface="FontAwesome" pitchFamily="2" charset="0"/>
            </a:endParaRPr>
          </a:p>
        </p:txBody>
      </p:sp>
      <p:sp>
        <p:nvSpPr>
          <p:cNvPr id="26" name="Oval 45"/>
          <p:cNvSpPr>
            <a:spLocks noChangeArrowheads="1"/>
          </p:cNvSpPr>
          <p:nvPr/>
        </p:nvSpPr>
        <p:spPr bwMode="auto">
          <a:xfrm>
            <a:off x="3667073" y="4240876"/>
            <a:ext cx="149117" cy="159675"/>
          </a:xfrm>
          <a:prstGeom prst="ellipse">
            <a:avLst/>
          </a:prstGeom>
          <a:solidFill>
            <a:schemeClr val="bg1"/>
          </a:solidFill>
          <a:ln w="9525">
            <a:noFill/>
            <a:round/>
          </a:ln>
          <a:effectLst>
            <a:outerShdw blurRad="50800" dist="50800" dir="5400000" algn="ctr" rotWithShape="0">
              <a:srgbClr val="000000">
                <a:alpha val="0"/>
              </a:srgbClr>
            </a:outerShdw>
          </a:effectLst>
        </p:spPr>
        <p:txBody>
          <a:bodyPr vert="horz" wrap="square" lIns="91440" tIns="45720" rIns="91440" bIns="45720" numCol="1" anchor="t" anchorCtr="0" compatLnSpc="1"/>
          <a:lstStyle/>
          <a:p>
            <a:endParaRPr lang="en-US"/>
          </a:p>
        </p:txBody>
      </p:sp>
      <p:cxnSp>
        <p:nvCxnSpPr>
          <p:cNvPr id="27" name="Straight Connector 9"/>
          <p:cNvCxnSpPr/>
          <p:nvPr/>
        </p:nvCxnSpPr>
        <p:spPr>
          <a:xfrm rot="5400000">
            <a:off x="3535978" y="4635648"/>
            <a:ext cx="410401" cy="907"/>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0" name="Freeform 22"/>
          <p:cNvSpPr/>
          <p:nvPr/>
        </p:nvSpPr>
        <p:spPr>
          <a:xfrm>
            <a:off x="4423104" y="1814607"/>
            <a:ext cx="2583609" cy="2583608"/>
          </a:xfrm>
          <a:custGeom>
            <a:avLst/>
            <a:gdLst>
              <a:gd name="connsiteX0" fmla="*/ 0 w 3108077"/>
              <a:gd name="connsiteY0" fmla="*/ 1554039 h 3108077"/>
              <a:gd name="connsiteX1" fmla="*/ 1554039 w 3108077"/>
              <a:gd name="connsiteY1" fmla="*/ 0 h 3108077"/>
              <a:gd name="connsiteX2" fmla="*/ 3108078 w 3108077"/>
              <a:gd name="connsiteY2" fmla="*/ 1554039 h 3108077"/>
              <a:gd name="connsiteX3" fmla="*/ 1554039 w 3108077"/>
              <a:gd name="connsiteY3" fmla="*/ 3108078 h 3108077"/>
              <a:gd name="connsiteX4" fmla="*/ 0 w 3108077"/>
              <a:gd name="connsiteY4" fmla="*/ 1554039 h 3108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8077" h="3108077">
                <a:moveTo>
                  <a:pt x="0" y="1554039"/>
                </a:moveTo>
                <a:cubicBezTo>
                  <a:pt x="0" y="695767"/>
                  <a:pt x="695767" y="0"/>
                  <a:pt x="1554039" y="0"/>
                </a:cubicBezTo>
                <a:cubicBezTo>
                  <a:pt x="2412311" y="0"/>
                  <a:pt x="3108078" y="695767"/>
                  <a:pt x="3108078" y="1554039"/>
                </a:cubicBezTo>
                <a:cubicBezTo>
                  <a:pt x="3108078" y="2412311"/>
                  <a:pt x="2412311" y="3108078"/>
                  <a:pt x="1554039" y="3108078"/>
                </a:cubicBezTo>
                <a:cubicBezTo>
                  <a:pt x="695767" y="3108078"/>
                  <a:pt x="0" y="2412311"/>
                  <a:pt x="0" y="1554039"/>
                </a:cubicBezTo>
                <a:close/>
              </a:path>
            </a:pathLst>
          </a:custGeom>
          <a:solidFill>
            <a:srgbClr val="5B9BD5"/>
          </a:solidFill>
          <a:ln w="25400">
            <a:solidFill>
              <a:schemeClr val="bg1">
                <a:lumMod val="95000"/>
              </a:schemeClr>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598228" tIns="566927" rIns="598228" bIns="566927" numCol="1" spcCol="1270" anchor="ctr" anchorCtr="0">
            <a:noAutofit/>
          </a:bodyPr>
          <a:lstStyle/>
          <a:p>
            <a:pPr lvl="0" algn="ctr" defTabSz="3911600">
              <a:lnSpc>
                <a:spcPct val="90000"/>
              </a:lnSpc>
              <a:spcBef>
                <a:spcPct val="0"/>
              </a:spcBef>
              <a:spcAft>
                <a:spcPct val="35000"/>
              </a:spcAft>
            </a:pPr>
            <a:endParaRPr lang="id-ID" sz="8800" i="0" kern="1200" dirty="0">
              <a:solidFill>
                <a:schemeClr val="bg1">
                  <a:lumMod val="95000"/>
                </a:schemeClr>
              </a:solidFill>
              <a:latin typeface="FontAwesome" pitchFamily="2" charset="0"/>
            </a:endParaRPr>
          </a:p>
        </p:txBody>
      </p:sp>
      <p:sp>
        <p:nvSpPr>
          <p:cNvPr id="31" name="Oval 45"/>
          <p:cNvSpPr>
            <a:spLocks noChangeArrowheads="1"/>
          </p:cNvSpPr>
          <p:nvPr/>
        </p:nvSpPr>
        <p:spPr bwMode="auto">
          <a:xfrm>
            <a:off x="5609937" y="4442966"/>
            <a:ext cx="149117" cy="159675"/>
          </a:xfrm>
          <a:prstGeom prst="ellipse">
            <a:avLst/>
          </a:prstGeom>
          <a:solidFill>
            <a:schemeClr val="bg1"/>
          </a:solidFill>
          <a:ln w="9525">
            <a:noFill/>
            <a:round/>
          </a:ln>
          <a:effectLst>
            <a:outerShdw blurRad="50800" dist="50800" dir="5400000" algn="ctr" rotWithShape="0">
              <a:srgbClr val="000000">
                <a:alpha val="0"/>
              </a:srgbClr>
            </a:outerShdw>
          </a:effectLst>
        </p:spPr>
        <p:txBody>
          <a:bodyPr vert="horz" wrap="square" lIns="91440" tIns="45720" rIns="91440" bIns="45720" numCol="1" anchor="t" anchorCtr="0" compatLnSpc="1"/>
          <a:lstStyle/>
          <a:p>
            <a:endParaRPr lang="en-US"/>
          </a:p>
        </p:txBody>
      </p:sp>
      <p:cxnSp>
        <p:nvCxnSpPr>
          <p:cNvPr id="32" name="Straight Connector 12"/>
          <p:cNvCxnSpPr/>
          <p:nvPr/>
        </p:nvCxnSpPr>
        <p:spPr>
          <a:xfrm rot="5400000">
            <a:off x="5478841" y="4837739"/>
            <a:ext cx="410401" cy="907"/>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5" name="Freeform 23"/>
          <p:cNvSpPr/>
          <p:nvPr/>
        </p:nvSpPr>
        <p:spPr>
          <a:xfrm>
            <a:off x="6574538" y="2159084"/>
            <a:ext cx="1808827" cy="1894655"/>
          </a:xfrm>
          <a:custGeom>
            <a:avLst/>
            <a:gdLst>
              <a:gd name="connsiteX0" fmla="*/ 0 w 2176015"/>
              <a:gd name="connsiteY0" fmla="*/ 1139634 h 2279268"/>
              <a:gd name="connsiteX1" fmla="*/ 1088008 w 2176015"/>
              <a:gd name="connsiteY1" fmla="*/ 0 h 2279268"/>
              <a:gd name="connsiteX2" fmla="*/ 2176016 w 2176015"/>
              <a:gd name="connsiteY2" fmla="*/ 1139634 h 2279268"/>
              <a:gd name="connsiteX3" fmla="*/ 1088008 w 2176015"/>
              <a:gd name="connsiteY3" fmla="*/ 2279268 h 2279268"/>
              <a:gd name="connsiteX4" fmla="*/ 0 w 2176015"/>
              <a:gd name="connsiteY4" fmla="*/ 1139634 h 2279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6015" h="2279268">
                <a:moveTo>
                  <a:pt x="0" y="1139634"/>
                </a:moveTo>
                <a:cubicBezTo>
                  <a:pt x="0" y="510232"/>
                  <a:pt x="487118" y="0"/>
                  <a:pt x="1088008" y="0"/>
                </a:cubicBezTo>
                <a:cubicBezTo>
                  <a:pt x="1688898" y="0"/>
                  <a:pt x="2176016" y="510232"/>
                  <a:pt x="2176016" y="1139634"/>
                </a:cubicBezTo>
                <a:cubicBezTo>
                  <a:pt x="2176016" y="1769036"/>
                  <a:pt x="1688898" y="2279268"/>
                  <a:pt x="1088008" y="2279268"/>
                </a:cubicBezTo>
                <a:cubicBezTo>
                  <a:pt x="487118" y="2279268"/>
                  <a:pt x="0" y="1769036"/>
                  <a:pt x="0" y="1139634"/>
                </a:cubicBezTo>
                <a:close/>
              </a:path>
            </a:pathLst>
          </a:custGeom>
          <a:solidFill>
            <a:srgbClr val="2E75B6"/>
          </a:solidFill>
          <a:ln w="25400">
            <a:solidFill>
              <a:schemeClr val="bg1">
                <a:lumMod val="95000"/>
              </a:schemeClr>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461731" tIns="402371" rIns="461731" bIns="402371" numCol="1" spcCol="1270" anchor="ctr" anchorCtr="0">
            <a:noAutofit/>
          </a:bodyPr>
          <a:lstStyle/>
          <a:p>
            <a:pPr lvl="0" algn="ctr" defTabSz="2400300">
              <a:lnSpc>
                <a:spcPct val="90000"/>
              </a:lnSpc>
              <a:spcBef>
                <a:spcPct val="0"/>
              </a:spcBef>
              <a:spcAft>
                <a:spcPct val="35000"/>
              </a:spcAft>
            </a:pPr>
            <a:endParaRPr lang="id-ID" sz="5400" i="0" kern="1200" dirty="0">
              <a:solidFill>
                <a:schemeClr val="bg1">
                  <a:lumMod val="95000"/>
                </a:schemeClr>
              </a:solidFill>
              <a:latin typeface="FontAwesome" pitchFamily="2" charset="0"/>
            </a:endParaRPr>
          </a:p>
        </p:txBody>
      </p:sp>
      <p:sp>
        <p:nvSpPr>
          <p:cNvPr id="36" name="Oval 45"/>
          <p:cNvSpPr>
            <a:spLocks noChangeArrowheads="1"/>
          </p:cNvSpPr>
          <p:nvPr/>
        </p:nvSpPr>
        <p:spPr bwMode="auto">
          <a:xfrm>
            <a:off x="7420079" y="4093267"/>
            <a:ext cx="149117" cy="159675"/>
          </a:xfrm>
          <a:prstGeom prst="ellipse">
            <a:avLst/>
          </a:prstGeom>
          <a:solidFill>
            <a:schemeClr val="bg1"/>
          </a:solidFill>
          <a:ln w="9525">
            <a:noFill/>
            <a:round/>
          </a:ln>
          <a:effectLst>
            <a:outerShdw blurRad="50800" dist="50800" dir="5400000" algn="ctr" rotWithShape="0">
              <a:srgbClr val="000000">
                <a:alpha val="0"/>
              </a:srgbClr>
            </a:outerShdw>
          </a:effectLst>
        </p:spPr>
        <p:txBody>
          <a:bodyPr vert="horz" wrap="square" lIns="91440" tIns="45720" rIns="91440" bIns="45720" numCol="1" anchor="t" anchorCtr="0" compatLnSpc="1"/>
          <a:lstStyle/>
          <a:p>
            <a:endParaRPr lang="en-US"/>
          </a:p>
        </p:txBody>
      </p:sp>
      <p:cxnSp>
        <p:nvCxnSpPr>
          <p:cNvPr id="37" name="Straight Connector 15"/>
          <p:cNvCxnSpPr/>
          <p:nvPr/>
        </p:nvCxnSpPr>
        <p:spPr>
          <a:xfrm rot="5400000">
            <a:off x="7288983" y="4488039"/>
            <a:ext cx="410401" cy="907"/>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0" name="Freeform 24"/>
          <p:cNvSpPr/>
          <p:nvPr/>
        </p:nvSpPr>
        <p:spPr>
          <a:xfrm>
            <a:off x="7951190" y="2358283"/>
            <a:ext cx="1496256" cy="1496256"/>
          </a:xfrm>
          <a:custGeom>
            <a:avLst/>
            <a:gdLst>
              <a:gd name="connsiteX0" fmla="*/ 0 w 1799993"/>
              <a:gd name="connsiteY0" fmla="*/ 899997 h 1799993"/>
              <a:gd name="connsiteX1" fmla="*/ 899997 w 1799993"/>
              <a:gd name="connsiteY1" fmla="*/ 0 h 1799993"/>
              <a:gd name="connsiteX2" fmla="*/ 1799994 w 1799993"/>
              <a:gd name="connsiteY2" fmla="*/ 899997 h 1799993"/>
              <a:gd name="connsiteX3" fmla="*/ 899997 w 1799993"/>
              <a:gd name="connsiteY3" fmla="*/ 1799994 h 1799993"/>
              <a:gd name="connsiteX4" fmla="*/ 0 w 1799993"/>
              <a:gd name="connsiteY4" fmla="*/ 899997 h 1799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993" h="1799993">
                <a:moveTo>
                  <a:pt x="0" y="899997"/>
                </a:moveTo>
                <a:cubicBezTo>
                  <a:pt x="0" y="402942"/>
                  <a:pt x="402942" y="0"/>
                  <a:pt x="899997" y="0"/>
                </a:cubicBezTo>
                <a:cubicBezTo>
                  <a:pt x="1397052" y="0"/>
                  <a:pt x="1799994" y="402942"/>
                  <a:pt x="1799994" y="899997"/>
                </a:cubicBezTo>
                <a:cubicBezTo>
                  <a:pt x="1799994" y="1397052"/>
                  <a:pt x="1397052" y="1799994"/>
                  <a:pt x="899997" y="1799994"/>
                </a:cubicBezTo>
                <a:cubicBezTo>
                  <a:pt x="402942" y="1799994"/>
                  <a:pt x="0" y="1397052"/>
                  <a:pt x="0" y="899997"/>
                </a:cubicBezTo>
                <a:close/>
              </a:path>
            </a:pathLst>
          </a:custGeom>
          <a:solidFill>
            <a:srgbClr val="005EA4"/>
          </a:solidFill>
          <a:ln w="25400">
            <a:solidFill>
              <a:schemeClr val="bg1">
                <a:lumMod val="95000"/>
              </a:schemeClr>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406664" tIns="319483" rIns="406664" bIns="319483" numCol="1" spcCol="1270" anchor="ctr" anchorCtr="0">
            <a:noAutofit/>
          </a:bodyPr>
          <a:lstStyle/>
          <a:p>
            <a:pPr lvl="0" algn="ctr" defTabSz="1955800">
              <a:lnSpc>
                <a:spcPct val="90000"/>
              </a:lnSpc>
              <a:spcBef>
                <a:spcPct val="0"/>
              </a:spcBef>
              <a:spcAft>
                <a:spcPct val="35000"/>
              </a:spcAft>
            </a:pPr>
            <a:endParaRPr lang="id-ID" sz="4400" i="0" kern="1200" dirty="0">
              <a:solidFill>
                <a:schemeClr val="bg1">
                  <a:lumMod val="95000"/>
                </a:schemeClr>
              </a:solidFill>
              <a:latin typeface="FontAwesome" pitchFamily="2" charset="0"/>
            </a:endParaRPr>
          </a:p>
        </p:txBody>
      </p:sp>
      <p:sp>
        <p:nvSpPr>
          <p:cNvPr id="41" name="Oval 45"/>
          <p:cNvSpPr>
            <a:spLocks noChangeArrowheads="1"/>
          </p:cNvSpPr>
          <p:nvPr/>
        </p:nvSpPr>
        <p:spPr bwMode="auto">
          <a:xfrm>
            <a:off x="8656390" y="3879022"/>
            <a:ext cx="149117" cy="159675"/>
          </a:xfrm>
          <a:prstGeom prst="ellipse">
            <a:avLst/>
          </a:prstGeom>
          <a:solidFill>
            <a:schemeClr val="bg1"/>
          </a:solidFill>
          <a:ln w="9525">
            <a:noFill/>
            <a:round/>
          </a:ln>
          <a:effectLst>
            <a:outerShdw blurRad="50800" dist="50800" dir="5400000" algn="ctr" rotWithShape="0">
              <a:srgbClr val="000000">
                <a:alpha val="0"/>
              </a:srgbClr>
            </a:outerShdw>
          </a:effectLst>
        </p:spPr>
        <p:txBody>
          <a:bodyPr vert="horz" wrap="square" lIns="91440" tIns="45720" rIns="91440" bIns="45720" numCol="1" anchor="t" anchorCtr="0" compatLnSpc="1"/>
          <a:lstStyle/>
          <a:p>
            <a:endParaRPr lang="en-US"/>
          </a:p>
        </p:txBody>
      </p:sp>
      <p:cxnSp>
        <p:nvCxnSpPr>
          <p:cNvPr id="42" name="Straight Connector 18"/>
          <p:cNvCxnSpPr/>
          <p:nvPr/>
        </p:nvCxnSpPr>
        <p:spPr>
          <a:xfrm rot="5400000">
            <a:off x="8580868" y="4218220"/>
            <a:ext cx="299252" cy="907"/>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7" name="Content Placeholder 2"/>
          <p:cNvSpPr txBox="1"/>
          <p:nvPr/>
        </p:nvSpPr>
        <p:spPr>
          <a:xfrm>
            <a:off x="3027491" y="2858764"/>
            <a:ext cx="1426468" cy="24764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bg1"/>
                </a:solidFill>
              </a:rPr>
              <a:t>Add title</a:t>
            </a:r>
            <a:endParaRPr lang="en-US" sz="2400" dirty="0">
              <a:solidFill>
                <a:schemeClr val="bg1"/>
              </a:solidFill>
            </a:endParaRPr>
          </a:p>
        </p:txBody>
      </p:sp>
      <p:sp>
        <p:nvSpPr>
          <p:cNvPr id="48" name="Content Placeholder 2"/>
          <p:cNvSpPr txBox="1"/>
          <p:nvPr/>
        </p:nvSpPr>
        <p:spPr>
          <a:xfrm>
            <a:off x="4963068" y="2858764"/>
            <a:ext cx="1426468" cy="24764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bg1"/>
                </a:solidFill>
              </a:rPr>
              <a:t>Add title</a:t>
            </a:r>
            <a:endParaRPr lang="en-US" sz="2400" dirty="0">
              <a:solidFill>
                <a:schemeClr val="bg1"/>
              </a:solidFill>
            </a:endParaRPr>
          </a:p>
        </p:txBody>
      </p:sp>
      <p:sp>
        <p:nvSpPr>
          <p:cNvPr id="49" name="Content Placeholder 2"/>
          <p:cNvSpPr txBox="1"/>
          <p:nvPr/>
        </p:nvSpPr>
        <p:spPr>
          <a:xfrm>
            <a:off x="6672512" y="2858764"/>
            <a:ext cx="1426468" cy="24764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bg1"/>
                </a:solidFill>
              </a:rPr>
              <a:t>Add title</a:t>
            </a:r>
            <a:endParaRPr lang="en-US" sz="2400" dirty="0">
              <a:solidFill>
                <a:schemeClr val="bg1"/>
              </a:solidFill>
            </a:endParaRPr>
          </a:p>
        </p:txBody>
      </p:sp>
      <p:sp>
        <p:nvSpPr>
          <p:cNvPr id="50" name="Content Placeholder 2"/>
          <p:cNvSpPr txBox="1"/>
          <p:nvPr/>
        </p:nvSpPr>
        <p:spPr>
          <a:xfrm>
            <a:off x="7986084" y="2858764"/>
            <a:ext cx="1426468" cy="24764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bg1"/>
                </a:solidFill>
              </a:rPr>
              <a:t>Add title</a:t>
            </a:r>
            <a:endParaRPr lang="en-US" sz="2400" dirty="0">
              <a:solidFill>
                <a:schemeClr val="bg1"/>
              </a:solidFill>
            </a:endParaRPr>
          </a:p>
        </p:txBody>
      </p:sp>
      <p:sp>
        <p:nvSpPr>
          <p:cNvPr id="51" name="文本框 50"/>
          <p:cNvSpPr txBox="1"/>
          <p:nvPr/>
        </p:nvSpPr>
        <p:spPr>
          <a:xfrm>
            <a:off x="3024889" y="4801881"/>
            <a:ext cx="1398215" cy="931909"/>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5015800" y="5043393"/>
            <a:ext cx="1398215" cy="931909"/>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6840925" y="4768834"/>
            <a:ext cx="1398215" cy="931909"/>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8223250" y="4462860"/>
            <a:ext cx="1398215" cy="931909"/>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1963" t="32813" r="32824" b="34069"/>
          <a:stretch>
            <a:fillRect/>
          </a:stretch>
        </p:blipFill>
        <p:spPr>
          <a:xfrm>
            <a:off x="0" y="0"/>
            <a:ext cx="12192000" cy="6858000"/>
          </a:xfrm>
          <a:prstGeom prst="rect">
            <a:avLst/>
          </a:prstGeom>
        </p:spPr>
      </p:pic>
      <p:grpSp>
        <p:nvGrpSpPr>
          <p:cNvPr id="10" name="组合 9"/>
          <p:cNvGrpSpPr/>
          <p:nvPr/>
        </p:nvGrpSpPr>
        <p:grpSpPr>
          <a:xfrm>
            <a:off x="3000374" y="2339005"/>
            <a:ext cx="6191251" cy="2223452"/>
            <a:chOff x="2778826" y="2458549"/>
            <a:chExt cx="6191251" cy="2223452"/>
          </a:xfrm>
        </p:grpSpPr>
        <p:sp>
          <p:nvSpPr>
            <p:cNvPr id="11" name="文本框 10"/>
            <p:cNvSpPr txBox="1"/>
            <p:nvPr/>
          </p:nvSpPr>
          <p:spPr>
            <a:xfrm>
              <a:off x="2778826" y="2458549"/>
              <a:ext cx="6191251" cy="1569660"/>
            </a:xfrm>
            <a:prstGeom prst="rect">
              <a:avLst/>
            </a:prstGeom>
            <a:noFill/>
          </p:spPr>
          <p:txBody>
            <a:bodyPr wrap="square" rtlCol="0">
              <a:spAutoFit/>
            </a:bodyPr>
            <a:lstStyle/>
            <a:p>
              <a:pPr algn="ctr"/>
              <a:r>
                <a:rPr lang="en-US" altLang="zh-CN" sz="9600" b="1" dirty="0">
                  <a:solidFill>
                    <a:schemeClr val="bg1"/>
                  </a:solidFill>
                  <a:latin typeface="华文仿宋" panose="02010600040101010101" pitchFamily="2" charset="-122"/>
                  <a:ea typeface="华文仿宋" panose="02010600040101010101" pitchFamily="2" charset="-122"/>
                </a:rPr>
                <a:t>Part 03</a:t>
              </a:r>
              <a:endParaRPr lang="zh-CN" altLang="en-US" sz="9600" b="1" dirty="0">
                <a:solidFill>
                  <a:schemeClr val="bg1"/>
                </a:solidFill>
                <a:latin typeface="华文仿宋" panose="02010600040101010101" pitchFamily="2" charset="-122"/>
                <a:ea typeface="华文仿宋" panose="02010600040101010101" pitchFamily="2" charset="-122"/>
              </a:endParaRPr>
            </a:p>
          </p:txBody>
        </p:sp>
        <p:sp>
          <p:nvSpPr>
            <p:cNvPr id="12" name="文本框 11"/>
            <p:cNvSpPr txBox="1"/>
            <p:nvPr/>
          </p:nvSpPr>
          <p:spPr>
            <a:xfrm>
              <a:off x="3394487" y="3899208"/>
              <a:ext cx="4959929" cy="461665"/>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课题研究的进展</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363398" y="4312669"/>
              <a:ext cx="5022106" cy="369332"/>
            </a:xfrm>
            <a:prstGeom prst="snip1Rect">
              <a:avLst>
                <a:gd name="adj" fmla="val 0"/>
              </a:avLst>
            </a:prstGeom>
            <a:noFill/>
            <a:ln w="28575">
              <a:noFill/>
            </a:ln>
          </p:spPr>
          <p:txBody>
            <a:bodyPr wrap="square" rtlCol="0">
              <a:spAutoFit/>
            </a:bodyPr>
            <a:lstStyle/>
            <a:p>
              <a:pPr algn="ctr"/>
              <a:r>
                <a:rPr lang="en-US" altLang="zh-CN" dirty="0">
                  <a:solidFill>
                    <a:schemeClr val="bg1"/>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8673" t="39086" r="39604" b="41262"/>
          <a:stretch>
            <a:fillRect/>
          </a:stretch>
        </p:blipFill>
        <p:spPr>
          <a:xfrm>
            <a:off x="0" y="0"/>
            <a:ext cx="12192001" cy="6858000"/>
          </a:xfrm>
          <a:prstGeom prst="rect">
            <a:avLst/>
          </a:prstGeom>
        </p:spPr>
      </p:pic>
      <p:sp>
        <p:nvSpPr>
          <p:cNvPr id="28" name="文本框 27"/>
          <p:cNvSpPr txBox="1"/>
          <p:nvPr/>
        </p:nvSpPr>
        <p:spPr>
          <a:xfrm>
            <a:off x="1084153" y="319126"/>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9" name="TextBox 38"/>
          <p:cNvSpPr txBox="1"/>
          <p:nvPr/>
        </p:nvSpPr>
        <p:spPr>
          <a:xfrm>
            <a:off x="1239440" y="1048094"/>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endParaRPr lang="en-US" sz="1200" dirty="0">
              <a:solidFill>
                <a:schemeClr val="bg1"/>
              </a:solidFill>
              <a:latin typeface="Arial" panose="020B0604020202020204" pitchFamily="34" charset="0"/>
              <a:cs typeface="Arial" panose="020B0604020202020204" pitchFamily="34" charset="0"/>
            </a:endParaRPr>
          </a:p>
        </p:txBody>
      </p:sp>
      <p:sp>
        <p:nvSpPr>
          <p:cNvPr id="33" name="文本框 32"/>
          <p:cNvSpPr txBox="1"/>
          <p:nvPr/>
        </p:nvSpPr>
        <p:spPr>
          <a:xfrm>
            <a:off x="1846816" y="437454"/>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课题研究的进展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4579751" y="547215"/>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cxnSp>
        <p:nvCxnSpPr>
          <p:cNvPr id="38" name="Straight Connector 18"/>
          <p:cNvCxnSpPr/>
          <p:nvPr/>
        </p:nvCxnSpPr>
        <p:spPr>
          <a:xfrm>
            <a:off x="5945335" y="2440117"/>
            <a:ext cx="0" cy="3088473"/>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3" name="Oval 20"/>
          <p:cNvSpPr/>
          <p:nvPr/>
        </p:nvSpPr>
        <p:spPr>
          <a:xfrm>
            <a:off x="1533575" y="2529077"/>
            <a:ext cx="720000" cy="720000"/>
          </a:xfrm>
          <a:prstGeom prst="ellipse">
            <a:avLst/>
          </a:prstGeom>
          <a:solidFill>
            <a:srgbClr val="BDD7EE"/>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56" name="Oval 23"/>
          <p:cNvSpPr/>
          <p:nvPr/>
        </p:nvSpPr>
        <p:spPr>
          <a:xfrm>
            <a:off x="1526995" y="3680255"/>
            <a:ext cx="720000" cy="720000"/>
          </a:xfrm>
          <a:prstGeom prst="ellipse">
            <a:avLst/>
          </a:prstGeom>
          <a:solidFill>
            <a:srgbClr val="5B9BD5"/>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61" name="Oval 26"/>
          <p:cNvSpPr/>
          <p:nvPr/>
        </p:nvSpPr>
        <p:spPr>
          <a:xfrm>
            <a:off x="1526994" y="4737089"/>
            <a:ext cx="720000" cy="720000"/>
          </a:xfrm>
          <a:prstGeom prst="ellipse">
            <a:avLst/>
          </a:prstGeom>
          <a:solidFill>
            <a:srgbClr val="005EA4"/>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64" name="Oval 29"/>
          <p:cNvSpPr/>
          <p:nvPr/>
        </p:nvSpPr>
        <p:spPr>
          <a:xfrm>
            <a:off x="6446745" y="2529077"/>
            <a:ext cx="720000" cy="720000"/>
          </a:xfrm>
          <a:prstGeom prst="ellipse">
            <a:avLst/>
          </a:prstGeom>
          <a:solidFill>
            <a:srgbClr val="BDD7EE"/>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67" name="Oval 32"/>
          <p:cNvSpPr/>
          <p:nvPr/>
        </p:nvSpPr>
        <p:spPr>
          <a:xfrm>
            <a:off x="6440165" y="3680255"/>
            <a:ext cx="720000" cy="720000"/>
          </a:xfrm>
          <a:prstGeom prst="ellipse">
            <a:avLst/>
          </a:prstGeom>
          <a:solidFill>
            <a:srgbClr val="5B9BD5"/>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70" name="Oval 35"/>
          <p:cNvSpPr/>
          <p:nvPr/>
        </p:nvSpPr>
        <p:spPr>
          <a:xfrm>
            <a:off x="6440164" y="4737089"/>
            <a:ext cx="720000" cy="720000"/>
          </a:xfrm>
          <a:prstGeom prst="ellipse">
            <a:avLst/>
          </a:prstGeom>
          <a:solidFill>
            <a:srgbClr val="005EA4"/>
          </a:solidFill>
          <a:ln w="25400">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sp>
      <p:sp>
        <p:nvSpPr>
          <p:cNvPr id="78" name="Title 13"/>
          <p:cNvSpPr txBox="1"/>
          <p:nvPr/>
        </p:nvSpPr>
        <p:spPr>
          <a:xfrm>
            <a:off x="1447272" y="2658244"/>
            <a:ext cx="89260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a:solidFill>
                  <a:schemeClr val="bg1"/>
                </a:solidFill>
                <a:latin typeface="+mn-lt"/>
                <a:ea typeface="Roboto" panose="02000000000000000000" pitchFamily="2" charset="0"/>
              </a:rPr>
              <a:t>text</a:t>
            </a:r>
            <a:endParaRPr lang="en-US" sz="2400" dirty="0">
              <a:solidFill>
                <a:schemeClr val="bg1"/>
              </a:solidFill>
              <a:latin typeface="+mn-lt"/>
              <a:ea typeface="Roboto" panose="02000000000000000000" pitchFamily="2" charset="0"/>
            </a:endParaRPr>
          </a:p>
        </p:txBody>
      </p:sp>
      <p:sp>
        <p:nvSpPr>
          <p:cNvPr id="79" name="Title 13"/>
          <p:cNvSpPr txBox="1"/>
          <p:nvPr/>
        </p:nvSpPr>
        <p:spPr>
          <a:xfrm>
            <a:off x="6360442" y="2658244"/>
            <a:ext cx="89260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a:solidFill>
                  <a:schemeClr val="bg1"/>
                </a:solidFill>
                <a:latin typeface="+mn-lt"/>
                <a:ea typeface="Roboto" panose="02000000000000000000" pitchFamily="2" charset="0"/>
              </a:rPr>
              <a:t>text</a:t>
            </a:r>
            <a:endParaRPr lang="en-US" sz="2400" dirty="0">
              <a:solidFill>
                <a:schemeClr val="bg1"/>
              </a:solidFill>
              <a:latin typeface="+mn-lt"/>
              <a:ea typeface="Roboto" panose="02000000000000000000" pitchFamily="2" charset="0"/>
            </a:endParaRPr>
          </a:p>
        </p:txBody>
      </p:sp>
      <p:sp>
        <p:nvSpPr>
          <p:cNvPr id="80" name="Title 13"/>
          <p:cNvSpPr txBox="1"/>
          <p:nvPr/>
        </p:nvSpPr>
        <p:spPr>
          <a:xfrm>
            <a:off x="1447272" y="3785452"/>
            <a:ext cx="89260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a:solidFill>
                  <a:schemeClr val="bg1"/>
                </a:solidFill>
                <a:latin typeface="+mn-lt"/>
                <a:ea typeface="Roboto" panose="02000000000000000000" pitchFamily="2" charset="0"/>
              </a:rPr>
              <a:t>text</a:t>
            </a:r>
            <a:endParaRPr lang="en-US" sz="2400" dirty="0">
              <a:solidFill>
                <a:schemeClr val="bg1"/>
              </a:solidFill>
              <a:latin typeface="+mn-lt"/>
              <a:ea typeface="Roboto" panose="02000000000000000000" pitchFamily="2" charset="0"/>
            </a:endParaRPr>
          </a:p>
        </p:txBody>
      </p:sp>
      <p:sp>
        <p:nvSpPr>
          <p:cNvPr id="81" name="Title 13"/>
          <p:cNvSpPr txBox="1"/>
          <p:nvPr/>
        </p:nvSpPr>
        <p:spPr>
          <a:xfrm>
            <a:off x="6360442" y="3785452"/>
            <a:ext cx="89260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a:solidFill>
                  <a:schemeClr val="bg1"/>
                </a:solidFill>
                <a:latin typeface="+mn-lt"/>
                <a:ea typeface="Roboto" panose="02000000000000000000" pitchFamily="2" charset="0"/>
              </a:rPr>
              <a:t>text</a:t>
            </a:r>
            <a:endParaRPr lang="en-US" sz="2400" dirty="0">
              <a:solidFill>
                <a:schemeClr val="bg1"/>
              </a:solidFill>
              <a:latin typeface="+mn-lt"/>
              <a:ea typeface="Roboto" panose="02000000000000000000" pitchFamily="2" charset="0"/>
            </a:endParaRPr>
          </a:p>
        </p:txBody>
      </p:sp>
      <p:sp>
        <p:nvSpPr>
          <p:cNvPr id="82" name="Title 13"/>
          <p:cNvSpPr txBox="1"/>
          <p:nvPr/>
        </p:nvSpPr>
        <p:spPr>
          <a:xfrm>
            <a:off x="1447272" y="4828257"/>
            <a:ext cx="89260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a:solidFill>
                  <a:schemeClr val="bg1"/>
                </a:solidFill>
                <a:latin typeface="+mn-lt"/>
                <a:ea typeface="Roboto" panose="02000000000000000000" pitchFamily="2" charset="0"/>
              </a:rPr>
              <a:t>text</a:t>
            </a:r>
            <a:endParaRPr lang="en-US" sz="2400" dirty="0">
              <a:solidFill>
                <a:schemeClr val="bg1"/>
              </a:solidFill>
              <a:latin typeface="+mn-lt"/>
              <a:ea typeface="Roboto" panose="02000000000000000000" pitchFamily="2" charset="0"/>
            </a:endParaRPr>
          </a:p>
        </p:txBody>
      </p:sp>
      <p:sp>
        <p:nvSpPr>
          <p:cNvPr id="83" name="Title 13"/>
          <p:cNvSpPr txBox="1"/>
          <p:nvPr/>
        </p:nvSpPr>
        <p:spPr>
          <a:xfrm>
            <a:off x="6360442" y="4828257"/>
            <a:ext cx="892606" cy="461665"/>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400" dirty="0">
                <a:solidFill>
                  <a:schemeClr val="bg1"/>
                </a:solidFill>
                <a:latin typeface="+mn-lt"/>
                <a:ea typeface="Roboto" panose="02000000000000000000" pitchFamily="2" charset="0"/>
              </a:rPr>
              <a:t>text</a:t>
            </a:r>
            <a:endParaRPr lang="en-US" sz="2400" dirty="0">
              <a:solidFill>
                <a:schemeClr val="bg1"/>
              </a:solidFill>
              <a:latin typeface="+mn-lt"/>
              <a:ea typeface="Roboto" panose="02000000000000000000" pitchFamily="2" charset="0"/>
            </a:endParaRPr>
          </a:p>
        </p:txBody>
      </p:sp>
      <p:sp>
        <p:nvSpPr>
          <p:cNvPr id="84" name="文本框 83"/>
          <p:cNvSpPr txBox="1"/>
          <p:nvPr/>
        </p:nvSpPr>
        <p:spPr>
          <a:xfrm>
            <a:off x="2428479" y="2621726"/>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5" name="文本框 84"/>
          <p:cNvSpPr txBox="1"/>
          <p:nvPr/>
        </p:nvSpPr>
        <p:spPr>
          <a:xfrm>
            <a:off x="2428479" y="3668882"/>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6" name="文本框 85"/>
          <p:cNvSpPr txBox="1"/>
          <p:nvPr/>
        </p:nvSpPr>
        <p:spPr>
          <a:xfrm>
            <a:off x="2428479" y="4781618"/>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7347284" y="2621726"/>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8" name="文本框 87"/>
          <p:cNvSpPr txBox="1"/>
          <p:nvPr/>
        </p:nvSpPr>
        <p:spPr>
          <a:xfrm>
            <a:off x="7347284" y="3668882"/>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7347284" y="4781618"/>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340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fltVal val="0"/>
                                          </p:val>
                                        </p:tav>
                                        <p:tav tm="100000">
                                          <p:val>
                                            <p:strVal val="#ppt_w"/>
                                          </p:val>
                                        </p:tav>
                                      </p:tavLst>
                                    </p:anim>
                                    <p:anim calcmode="lin" valueType="num">
                                      <p:cBhvr>
                                        <p:cTn id="8" dur="1000" fill="hold"/>
                                        <p:tgtEl>
                                          <p:spTgt spid="38"/>
                                        </p:tgtEl>
                                        <p:attrNameLst>
                                          <p:attrName>ppt_h</p:attrName>
                                        </p:attrNameLst>
                                      </p:cBhvr>
                                      <p:tavLst>
                                        <p:tav tm="0">
                                          <p:val>
                                            <p:fltVal val="0"/>
                                          </p:val>
                                        </p:tav>
                                        <p:tav tm="100000">
                                          <p:val>
                                            <p:strVal val="#ppt_h"/>
                                          </p:val>
                                        </p:tav>
                                      </p:tavLst>
                                    </p:anim>
                                    <p:anim calcmode="lin" valueType="num">
                                      <p:cBhvr>
                                        <p:cTn id="9" dur="1000" fill="hold"/>
                                        <p:tgtEl>
                                          <p:spTgt spid="38"/>
                                        </p:tgtEl>
                                        <p:attrNameLst>
                                          <p:attrName>style.rotation</p:attrName>
                                        </p:attrNameLst>
                                      </p:cBhvr>
                                      <p:tavLst>
                                        <p:tav tm="0">
                                          <p:val>
                                            <p:fltVal val="90"/>
                                          </p:val>
                                        </p:tav>
                                        <p:tav tm="100000">
                                          <p:val>
                                            <p:fltVal val="0"/>
                                          </p:val>
                                        </p:tav>
                                      </p:tavLst>
                                    </p:anim>
                                    <p:animEffect transition="in" filter="fade">
                                      <p:cBhvr>
                                        <p:cTn id="10"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8673" t="39086" r="39604" b="41262"/>
          <a:stretch>
            <a:fillRect/>
          </a:stretch>
        </p:blipFill>
        <p:spPr>
          <a:xfrm>
            <a:off x="0" y="0"/>
            <a:ext cx="12192001" cy="6858000"/>
          </a:xfrm>
          <a:prstGeom prst="rect">
            <a:avLst/>
          </a:prstGeom>
        </p:spPr>
      </p:pic>
      <p:sp>
        <p:nvSpPr>
          <p:cNvPr id="28" name="文本框 27"/>
          <p:cNvSpPr txBox="1"/>
          <p:nvPr/>
        </p:nvSpPr>
        <p:spPr>
          <a:xfrm>
            <a:off x="1084153" y="319126"/>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9" name="TextBox 38"/>
          <p:cNvSpPr txBox="1"/>
          <p:nvPr/>
        </p:nvSpPr>
        <p:spPr>
          <a:xfrm>
            <a:off x="1239440" y="1048094"/>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endParaRPr lang="en-US" sz="1200" dirty="0">
              <a:solidFill>
                <a:schemeClr val="bg1"/>
              </a:solidFill>
              <a:latin typeface="Arial" panose="020B0604020202020204" pitchFamily="34" charset="0"/>
              <a:cs typeface="Arial" panose="020B0604020202020204" pitchFamily="34" charset="0"/>
            </a:endParaRPr>
          </a:p>
        </p:txBody>
      </p:sp>
      <p:sp>
        <p:nvSpPr>
          <p:cNvPr id="33" name="文本框 32"/>
          <p:cNvSpPr txBox="1"/>
          <p:nvPr/>
        </p:nvSpPr>
        <p:spPr>
          <a:xfrm>
            <a:off x="1846816" y="437454"/>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课题研究的进展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4579751" y="547215"/>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
        <p:nvSpPr>
          <p:cNvPr id="27" name="Freeform 7"/>
          <p:cNvSpPr/>
          <p:nvPr/>
        </p:nvSpPr>
        <p:spPr bwMode="auto">
          <a:xfrm>
            <a:off x="1996845" y="4334939"/>
            <a:ext cx="1492777" cy="96138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5B9BD5"/>
          </a:solidFill>
          <a:ln>
            <a:noFill/>
          </a:ln>
        </p:spPr>
        <p:txBody>
          <a:bodyPr vert="horz" wrap="square" lIns="91440" tIns="45720" rIns="91440" bIns="45720" numCol="1" anchor="t" anchorCtr="0" compatLnSpc="1"/>
          <a:lstStyle/>
          <a:p>
            <a:endParaRPr lang="en-US">
              <a:solidFill>
                <a:schemeClr val="bg1"/>
              </a:solidFill>
            </a:endParaRPr>
          </a:p>
        </p:txBody>
      </p:sp>
      <p:cxnSp>
        <p:nvCxnSpPr>
          <p:cNvPr id="32" name="Straight Connector 137"/>
          <p:cNvCxnSpPr/>
          <p:nvPr/>
        </p:nvCxnSpPr>
        <p:spPr>
          <a:xfrm rot="5400000" flipV="1">
            <a:off x="2242842" y="3629668"/>
            <a:ext cx="1017096"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36" name="Freeform 7"/>
          <p:cNvSpPr/>
          <p:nvPr/>
        </p:nvSpPr>
        <p:spPr bwMode="auto">
          <a:xfrm>
            <a:off x="3009337" y="3858645"/>
            <a:ext cx="1492777" cy="143767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005EA4"/>
          </a:solidFill>
          <a:ln>
            <a:noFill/>
          </a:ln>
        </p:spPr>
        <p:txBody>
          <a:bodyPr vert="horz" wrap="square" lIns="91440" tIns="45720" rIns="91440" bIns="45720" numCol="1" anchor="t" anchorCtr="0" compatLnSpc="1"/>
          <a:lstStyle/>
          <a:p>
            <a:endParaRPr lang="en-US">
              <a:solidFill>
                <a:schemeClr val="bg1"/>
              </a:solidFill>
            </a:endParaRPr>
          </a:p>
        </p:txBody>
      </p:sp>
      <p:cxnSp>
        <p:nvCxnSpPr>
          <p:cNvPr id="40" name="Straight Connector 139"/>
          <p:cNvCxnSpPr/>
          <p:nvPr/>
        </p:nvCxnSpPr>
        <p:spPr>
          <a:xfrm rot="5400000" flipV="1">
            <a:off x="3462013" y="3391922"/>
            <a:ext cx="540000"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42" name="Freeform 7"/>
          <p:cNvSpPr/>
          <p:nvPr/>
        </p:nvSpPr>
        <p:spPr bwMode="auto">
          <a:xfrm>
            <a:off x="4165429" y="3554482"/>
            <a:ext cx="1492777" cy="174183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5B9BD5"/>
          </a:solidFill>
          <a:ln>
            <a:noFill/>
          </a:ln>
        </p:spPr>
        <p:txBody>
          <a:bodyPr vert="horz" wrap="square" lIns="91440" tIns="45720" rIns="91440" bIns="45720" numCol="1" anchor="t" anchorCtr="0" compatLnSpc="1"/>
          <a:lstStyle/>
          <a:p>
            <a:endParaRPr lang="en-US">
              <a:solidFill>
                <a:schemeClr val="bg1"/>
              </a:solidFill>
            </a:endParaRPr>
          </a:p>
        </p:txBody>
      </p:sp>
      <p:cxnSp>
        <p:nvCxnSpPr>
          <p:cNvPr id="46" name="Straight Connector 140"/>
          <p:cNvCxnSpPr/>
          <p:nvPr/>
        </p:nvCxnSpPr>
        <p:spPr>
          <a:xfrm rot="5400000" flipV="1">
            <a:off x="4787959" y="3262984"/>
            <a:ext cx="252000"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48" name="Freeform 106"/>
          <p:cNvSpPr/>
          <p:nvPr/>
        </p:nvSpPr>
        <p:spPr bwMode="auto">
          <a:xfrm>
            <a:off x="5332502" y="4116964"/>
            <a:ext cx="1492777" cy="117935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005EA4"/>
          </a:solidFill>
          <a:ln>
            <a:noFill/>
          </a:ln>
        </p:spPr>
        <p:txBody>
          <a:bodyPr vert="horz" wrap="square" lIns="91440" tIns="45720" rIns="91440" bIns="45720" numCol="1" anchor="t" anchorCtr="0" compatLnSpc="1"/>
          <a:lstStyle/>
          <a:p>
            <a:endParaRPr lang="en-US">
              <a:solidFill>
                <a:schemeClr val="bg1"/>
              </a:solidFill>
            </a:endParaRPr>
          </a:p>
        </p:txBody>
      </p:sp>
      <p:cxnSp>
        <p:nvCxnSpPr>
          <p:cNvPr id="51" name="Straight Connector 141"/>
          <p:cNvCxnSpPr/>
          <p:nvPr/>
        </p:nvCxnSpPr>
        <p:spPr>
          <a:xfrm rot="5400000" flipV="1">
            <a:off x="5650876" y="3540686"/>
            <a:ext cx="828000"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53" name="Freeform 7"/>
          <p:cNvSpPr/>
          <p:nvPr/>
        </p:nvSpPr>
        <p:spPr bwMode="auto">
          <a:xfrm>
            <a:off x="6457261" y="3858645"/>
            <a:ext cx="1492777" cy="143767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5B9BD5"/>
          </a:solidFill>
          <a:ln>
            <a:noFill/>
          </a:ln>
        </p:spPr>
        <p:txBody>
          <a:bodyPr vert="horz" wrap="square" lIns="91440" tIns="45720" rIns="91440" bIns="45720" numCol="1" anchor="t" anchorCtr="0" compatLnSpc="1"/>
          <a:lstStyle/>
          <a:p>
            <a:endParaRPr lang="en-US">
              <a:solidFill>
                <a:schemeClr val="bg1"/>
              </a:solidFill>
            </a:endParaRPr>
          </a:p>
        </p:txBody>
      </p:sp>
      <p:cxnSp>
        <p:nvCxnSpPr>
          <p:cNvPr id="57" name="Straight Connector 142"/>
          <p:cNvCxnSpPr/>
          <p:nvPr/>
        </p:nvCxnSpPr>
        <p:spPr>
          <a:xfrm rot="5400000" flipV="1">
            <a:off x="6877508" y="3426466"/>
            <a:ext cx="648000"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59" name="Freeform 7"/>
          <p:cNvSpPr/>
          <p:nvPr/>
        </p:nvSpPr>
        <p:spPr bwMode="auto">
          <a:xfrm>
            <a:off x="7590065" y="4263984"/>
            <a:ext cx="1492777" cy="103233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005EA4"/>
          </a:solidFill>
          <a:ln>
            <a:noFill/>
          </a:ln>
        </p:spPr>
        <p:txBody>
          <a:bodyPr vert="horz" wrap="square" lIns="91440" tIns="45720" rIns="91440" bIns="45720" numCol="1" anchor="t" anchorCtr="0" compatLnSpc="1"/>
          <a:lstStyle/>
          <a:p>
            <a:endParaRPr lang="en-US">
              <a:solidFill>
                <a:schemeClr val="bg1"/>
              </a:solidFill>
            </a:endParaRPr>
          </a:p>
        </p:txBody>
      </p:sp>
      <p:cxnSp>
        <p:nvCxnSpPr>
          <p:cNvPr id="63" name="Straight Connector 143"/>
          <p:cNvCxnSpPr/>
          <p:nvPr/>
        </p:nvCxnSpPr>
        <p:spPr>
          <a:xfrm rot="5400000" flipV="1">
            <a:off x="7809022" y="3619054"/>
            <a:ext cx="1044000"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66" name="Freeform 7"/>
          <p:cNvSpPr/>
          <p:nvPr/>
        </p:nvSpPr>
        <p:spPr bwMode="auto">
          <a:xfrm>
            <a:off x="8581268" y="4517892"/>
            <a:ext cx="1492777" cy="77842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5B9BD5"/>
          </a:solidFill>
          <a:ln>
            <a:noFill/>
          </a:ln>
        </p:spPr>
        <p:txBody>
          <a:bodyPr vert="horz" wrap="square" lIns="91440" tIns="45720" rIns="91440" bIns="45720" numCol="1" anchor="t" anchorCtr="0" compatLnSpc="1"/>
          <a:lstStyle/>
          <a:p>
            <a:endParaRPr lang="en-US">
              <a:solidFill>
                <a:schemeClr val="bg1"/>
              </a:solidFill>
            </a:endParaRPr>
          </a:p>
        </p:txBody>
      </p:sp>
      <p:cxnSp>
        <p:nvCxnSpPr>
          <p:cNvPr id="71" name="Straight Connector 144"/>
          <p:cNvCxnSpPr/>
          <p:nvPr/>
        </p:nvCxnSpPr>
        <p:spPr>
          <a:xfrm rot="5400000" flipV="1">
            <a:off x="8711810" y="3746302"/>
            <a:ext cx="1224000"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72" name="Text Box 10"/>
          <p:cNvSpPr txBox="1">
            <a:spLocks noChangeArrowheads="1"/>
          </p:cNvSpPr>
          <p:nvPr/>
        </p:nvSpPr>
        <p:spPr bwMode="auto">
          <a:xfrm>
            <a:off x="2461067" y="4966931"/>
            <a:ext cx="525780" cy="261610"/>
          </a:xfrm>
          <a:prstGeom prst="rect">
            <a:avLst/>
          </a:prstGeom>
          <a:noFill/>
          <a:ln w="9525">
            <a:noFill/>
            <a:miter lim="800000"/>
          </a:ln>
        </p:spPr>
        <p:txBody>
          <a:bodyPr wrap="square" lIns="45720" tIns="22860" rIns="45720" bIns="22860">
            <a:spAutoFit/>
          </a:bodyPr>
          <a:lstStyle/>
          <a:p>
            <a:pPr algn="r" defTabSz="1088390"/>
            <a:r>
              <a:rPr lang="en-US" sz="1400" b="1" dirty="0">
                <a:solidFill>
                  <a:schemeClr val="bg1"/>
                </a:solidFill>
                <a:latin typeface="Open Sans" pitchFamily="34" charset="0"/>
                <a:ea typeface="Open Sans" pitchFamily="34" charset="0"/>
                <a:cs typeface="Open Sans" pitchFamily="34" charset="0"/>
              </a:rPr>
              <a:t>20%</a:t>
            </a:r>
            <a:endParaRPr lang="en-US" sz="1050" dirty="0">
              <a:solidFill>
                <a:schemeClr val="bg1"/>
              </a:solidFill>
              <a:latin typeface="Open Sans" pitchFamily="34" charset="0"/>
              <a:ea typeface="Open Sans" pitchFamily="34" charset="0"/>
              <a:cs typeface="Open Sans" pitchFamily="34" charset="0"/>
            </a:endParaRPr>
          </a:p>
        </p:txBody>
      </p:sp>
      <p:sp>
        <p:nvSpPr>
          <p:cNvPr id="73" name="Text Box 10"/>
          <p:cNvSpPr txBox="1">
            <a:spLocks noChangeArrowheads="1"/>
          </p:cNvSpPr>
          <p:nvPr/>
        </p:nvSpPr>
        <p:spPr bwMode="auto">
          <a:xfrm>
            <a:off x="3448454" y="4966931"/>
            <a:ext cx="525780" cy="261610"/>
          </a:xfrm>
          <a:prstGeom prst="rect">
            <a:avLst/>
          </a:prstGeom>
          <a:noFill/>
          <a:ln w="9525">
            <a:noFill/>
            <a:miter lim="800000"/>
          </a:ln>
        </p:spPr>
        <p:txBody>
          <a:bodyPr wrap="square" lIns="45720" tIns="22860" rIns="45720" bIns="22860">
            <a:spAutoFit/>
          </a:bodyPr>
          <a:lstStyle/>
          <a:p>
            <a:pPr algn="r" defTabSz="1088390"/>
            <a:r>
              <a:rPr lang="en-US" sz="1400" b="1" dirty="0">
                <a:solidFill>
                  <a:schemeClr val="bg1"/>
                </a:solidFill>
                <a:latin typeface="Open Sans" pitchFamily="34" charset="0"/>
                <a:ea typeface="Open Sans" pitchFamily="34" charset="0"/>
                <a:cs typeface="Open Sans" pitchFamily="34" charset="0"/>
              </a:rPr>
              <a:t>40%</a:t>
            </a:r>
            <a:endParaRPr lang="en-US" sz="1050" dirty="0">
              <a:solidFill>
                <a:schemeClr val="bg1"/>
              </a:solidFill>
              <a:latin typeface="Open Sans" pitchFamily="34" charset="0"/>
              <a:ea typeface="Open Sans" pitchFamily="34" charset="0"/>
              <a:cs typeface="Open Sans" pitchFamily="34" charset="0"/>
            </a:endParaRPr>
          </a:p>
        </p:txBody>
      </p:sp>
      <p:sp>
        <p:nvSpPr>
          <p:cNvPr id="74" name="Text Box 10"/>
          <p:cNvSpPr txBox="1">
            <a:spLocks noChangeArrowheads="1"/>
          </p:cNvSpPr>
          <p:nvPr/>
        </p:nvSpPr>
        <p:spPr bwMode="auto">
          <a:xfrm>
            <a:off x="4667654" y="4966931"/>
            <a:ext cx="525780" cy="261610"/>
          </a:xfrm>
          <a:prstGeom prst="rect">
            <a:avLst/>
          </a:prstGeom>
          <a:noFill/>
          <a:ln w="9525">
            <a:noFill/>
            <a:miter lim="800000"/>
          </a:ln>
        </p:spPr>
        <p:txBody>
          <a:bodyPr wrap="square" lIns="45720" tIns="22860" rIns="45720" bIns="22860">
            <a:spAutoFit/>
          </a:bodyPr>
          <a:lstStyle/>
          <a:p>
            <a:pPr algn="r" defTabSz="1088390"/>
            <a:r>
              <a:rPr lang="id-ID" sz="1400" b="1" dirty="0">
                <a:solidFill>
                  <a:schemeClr val="bg1"/>
                </a:solidFill>
                <a:latin typeface="Open Sans" pitchFamily="34" charset="0"/>
                <a:ea typeface="Open Sans" pitchFamily="34" charset="0"/>
                <a:cs typeface="Open Sans" pitchFamily="34" charset="0"/>
              </a:rPr>
              <a:t>62</a:t>
            </a:r>
            <a:r>
              <a:rPr lang="en-US" sz="1400" b="1" dirty="0">
                <a:solidFill>
                  <a:schemeClr val="bg1"/>
                </a:solidFill>
                <a:latin typeface="Open Sans" pitchFamily="34" charset="0"/>
                <a:ea typeface="Open Sans" pitchFamily="34" charset="0"/>
                <a:cs typeface="Open Sans" pitchFamily="34" charset="0"/>
              </a:rPr>
              <a:t>%</a:t>
            </a:r>
            <a:endParaRPr lang="en-US" sz="1050" dirty="0">
              <a:solidFill>
                <a:schemeClr val="bg1"/>
              </a:solidFill>
              <a:latin typeface="Open Sans" pitchFamily="34" charset="0"/>
              <a:ea typeface="Open Sans" pitchFamily="34" charset="0"/>
              <a:cs typeface="Open Sans" pitchFamily="34" charset="0"/>
            </a:endParaRPr>
          </a:p>
        </p:txBody>
      </p:sp>
      <p:sp>
        <p:nvSpPr>
          <p:cNvPr id="75" name="Text Box 10"/>
          <p:cNvSpPr txBox="1">
            <a:spLocks noChangeArrowheads="1"/>
          </p:cNvSpPr>
          <p:nvPr/>
        </p:nvSpPr>
        <p:spPr bwMode="auto">
          <a:xfrm>
            <a:off x="5810654" y="4966931"/>
            <a:ext cx="525780" cy="261610"/>
          </a:xfrm>
          <a:prstGeom prst="rect">
            <a:avLst/>
          </a:prstGeom>
          <a:noFill/>
          <a:ln w="9525">
            <a:noFill/>
            <a:miter lim="800000"/>
          </a:ln>
        </p:spPr>
        <p:txBody>
          <a:bodyPr wrap="square" lIns="45720" tIns="22860" rIns="45720" bIns="22860">
            <a:spAutoFit/>
          </a:bodyPr>
          <a:lstStyle/>
          <a:p>
            <a:pPr algn="r" defTabSz="1088390"/>
            <a:r>
              <a:rPr lang="id-ID" sz="1400" b="1" dirty="0">
                <a:solidFill>
                  <a:schemeClr val="bg1"/>
                </a:solidFill>
                <a:latin typeface="Open Sans" pitchFamily="34" charset="0"/>
                <a:ea typeface="Open Sans" pitchFamily="34" charset="0"/>
                <a:cs typeface="Open Sans" pitchFamily="34" charset="0"/>
              </a:rPr>
              <a:t>35</a:t>
            </a:r>
            <a:r>
              <a:rPr lang="en-US" sz="1400" b="1" dirty="0">
                <a:solidFill>
                  <a:schemeClr val="bg1"/>
                </a:solidFill>
                <a:latin typeface="Open Sans" pitchFamily="34" charset="0"/>
                <a:ea typeface="Open Sans" pitchFamily="34" charset="0"/>
                <a:cs typeface="Open Sans" pitchFamily="34" charset="0"/>
              </a:rPr>
              <a:t>%</a:t>
            </a:r>
            <a:endParaRPr lang="en-US" sz="1050" dirty="0">
              <a:solidFill>
                <a:schemeClr val="bg1"/>
              </a:solidFill>
              <a:latin typeface="Open Sans" pitchFamily="34" charset="0"/>
              <a:ea typeface="Open Sans" pitchFamily="34" charset="0"/>
              <a:cs typeface="Open Sans" pitchFamily="34" charset="0"/>
            </a:endParaRPr>
          </a:p>
        </p:txBody>
      </p:sp>
      <p:sp>
        <p:nvSpPr>
          <p:cNvPr id="76" name="Text Box 10"/>
          <p:cNvSpPr txBox="1">
            <a:spLocks noChangeArrowheads="1"/>
          </p:cNvSpPr>
          <p:nvPr/>
        </p:nvSpPr>
        <p:spPr bwMode="auto">
          <a:xfrm>
            <a:off x="6877454" y="4966931"/>
            <a:ext cx="525780" cy="261610"/>
          </a:xfrm>
          <a:prstGeom prst="rect">
            <a:avLst/>
          </a:prstGeom>
          <a:noFill/>
          <a:ln w="9525">
            <a:noFill/>
            <a:miter lim="800000"/>
          </a:ln>
        </p:spPr>
        <p:txBody>
          <a:bodyPr wrap="square" lIns="45720" tIns="22860" rIns="45720" bIns="22860">
            <a:spAutoFit/>
          </a:bodyPr>
          <a:lstStyle/>
          <a:p>
            <a:pPr algn="r" defTabSz="1088390"/>
            <a:r>
              <a:rPr lang="id-ID" sz="1400" b="1" dirty="0">
                <a:solidFill>
                  <a:schemeClr val="bg1"/>
                </a:solidFill>
                <a:latin typeface="Open Sans" pitchFamily="34" charset="0"/>
                <a:ea typeface="Open Sans" pitchFamily="34" charset="0"/>
                <a:cs typeface="Open Sans" pitchFamily="34" charset="0"/>
              </a:rPr>
              <a:t>50</a:t>
            </a:r>
            <a:r>
              <a:rPr lang="en-US" sz="1400" b="1" dirty="0">
                <a:solidFill>
                  <a:schemeClr val="bg1"/>
                </a:solidFill>
                <a:latin typeface="Open Sans" pitchFamily="34" charset="0"/>
                <a:ea typeface="Open Sans" pitchFamily="34" charset="0"/>
                <a:cs typeface="Open Sans" pitchFamily="34" charset="0"/>
              </a:rPr>
              <a:t>%</a:t>
            </a:r>
            <a:endParaRPr lang="en-US" sz="1050" dirty="0">
              <a:solidFill>
                <a:schemeClr val="bg1"/>
              </a:solidFill>
              <a:latin typeface="Open Sans" pitchFamily="34" charset="0"/>
              <a:ea typeface="Open Sans" pitchFamily="34" charset="0"/>
              <a:cs typeface="Open Sans" pitchFamily="34" charset="0"/>
            </a:endParaRPr>
          </a:p>
        </p:txBody>
      </p:sp>
      <p:sp>
        <p:nvSpPr>
          <p:cNvPr id="77" name="Text Box 10"/>
          <p:cNvSpPr txBox="1">
            <a:spLocks noChangeArrowheads="1"/>
          </p:cNvSpPr>
          <p:nvPr/>
        </p:nvSpPr>
        <p:spPr bwMode="auto">
          <a:xfrm>
            <a:off x="8096654" y="4966931"/>
            <a:ext cx="525780" cy="261610"/>
          </a:xfrm>
          <a:prstGeom prst="rect">
            <a:avLst/>
          </a:prstGeom>
          <a:noFill/>
          <a:ln w="9525">
            <a:noFill/>
            <a:miter lim="800000"/>
          </a:ln>
        </p:spPr>
        <p:txBody>
          <a:bodyPr wrap="square" lIns="45720" tIns="22860" rIns="45720" bIns="22860">
            <a:spAutoFit/>
          </a:bodyPr>
          <a:lstStyle/>
          <a:p>
            <a:pPr algn="r" defTabSz="1088390"/>
            <a:r>
              <a:rPr lang="id-ID" sz="1400" b="1" dirty="0">
                <a:solidFill>
                  <a:schemeClr val="bg1"/>
                </a:solidFill>
                <a:latin typeface="Open Sans" pitchFamily="34" charset="0"/>
                <a:ea typeface="Open Sans" pitchFamily="34" charset="0"/>
                <a:cs typeface="Open Sans" pitchFamily="34" charset="0"/>
              </a:rPr>
              <a:t>24</a:t>
            </a:r>
            <a:r>
              <a:rPr lang="en-US" sz="1400" b="1" dirty="0">
                <a:solidFill>
                  <a:schemeClr val="bg1"/>
                </a:solidFill>
                <a:latin typeface="Open Sans" pitchFamily="34" charset="0"/>
                <a:ea typeface="Open Sans" pitchFamily="34" charset="0"/>
                <a:cs typeface="Open Sans" pitchFamily="34" charset="0"/>
              </a:rPr>
              <a:t>%</a:t>
            </a:r>
            <a:endParaRPr lang="en-US" sz="1050" dirty="0">
              <a:solidFill>
                <a:schemeClr val="bg1"/>
              </a:solidFill>
              <a:latin typeface="Open Sans" pitchFamily="34" charset="0"/>
              <a:ea typeface="Open Sans" pitchFamily="34" charset="0"/>
              <a:cs typeface="Open Sans" pitchFamily="34" charset="0"/>
            </a:endParaRPr>
          </a:p>
        </p:txBody>
      </p:sp>
      <p:sp>
        <p:nvSpPr>
          <p:cNvPr id="90" name="Text Box 10"/>
          <p:cNvSpPr txBox="1">
            <a:spLocks noChangeArrowheads="1"/>
          </p:cNvSpPr>
          <p:nvPr/>
        </p:nvSpPr>
        <p:spPr bwMode="auto">
          <a:xfrm>
            <a:off x="9087254" y="4966931"/>
            <a:ext cx="525780" cy="261610"/>
          </a:xfrm>
          <a:prstGeom prst="rect">
            <a:avLst/>
          </a:prstGeom>
          <a:noFill/>
          <a:ln w="9525">
            <a:noFill/>
            <a:miter lim="800000"/>
          </a:ln>
        </p:spPr>
        <p:txBody>
          <a:bodyPr wrap="square" lIns="45720" tIns="22860" rIns="45720" bIns="22860">
            <a:spAutoFit/>
          </a:bodyPr>
          <a:lstStyle/>
          <a:p>
            <a:pPr algn="r" defTabSz="1088390"/>
            <a:r>
              <a:rPr lang="id-ID" sz="1400" b="1" dirty="0">
                <a:solidFill>
                  <a:schemeClr val="bg1"/>
                </a:solidFill>
                <a:latin typeface="Open Sans" pitchFamily="34" charset="0"/>
                <a:ea typeface="Open Sans" pitchFamily="34" charset="0"/>
                <a:cs typeface="Open Sans" pitchFamily="34" charset="0"/>
              </a:rPr>
              <a:t>18</a:t>
            </a:r>
            <a:r>
              <a:rPr lang="en-US" sz="1400" b="1" dirty="0">
                <a:solidFill>
                  <a:schemeClr val="bg1"/>
                </a:solidFill>
                <a:latin typeface="Open Sans" pitchFamily="34" charset="0"/>
                <a:ea typeface="Open Sans" pitchFamily="34" charset="0"/>
                <a:cs typeface="Open Sans" pitchFamily="34" charset="0"/>
              </a:rPr>
              <a:t>%</a:t>
            </a:r>
            <a:endParaRPr lang="en-US" sz="1050" dirty="0">
              <a:solidFill>
                <a:schemeClr val="bg1"/>
              </a:solidFill>
              <a:latin typeface="Open Sans" pitchFamily="34" charset="0"/>
              <a:ea typeface="Open Sans" pitchFamily="34" charset="0"/>
              <a:cs typeface="Open Sans" pitchFamily="34" charset="0"/>
            </a:endParaRPr>
          </a:p>
        </p:txBody>
      </p:sp>
      <p:sp>
        <p:nvSpPr>
          <p:cNvPr id="91" name="Title 13"/>
          <p:cNvSpPr txBox="1"/>
          <p:nvPr/>
        </p:nvSpPr>
        <p:spPr>
          <a:xfrm>
            <a:off x="2275351"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endParaRPr lang="en-US" sz="2000" dirty="0">
              <a:solidFill>
                <a:schemeClr val="bg1"/>
              </a:solidFill>
              <a:latin typeface="+mn-lt"/>
              <a:ea typeface="Roboto" panose="02000000000000000000" pitchFamily="2" charset="0"/>
            </a:endParaRPr>
          </a:p>
        </p:txBody>
      </p:sp>
      <p:sp>
        <p:nvSpPr>
          <p:cNvPr id="92" name="Title 13"/>
          <p:cNvSpPr txBox="1"/>
          <p:nvPr/>
        </p:nvSpPr>
        <p:spPr>
          <a:xfrm>
            <a:off x="3265041"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endParaRPr lang="en-US" sz="2000" dirty="0">
              <a:solidFill>
                <a:schemeClr val="bg1"/>
              </a:solidFill>
              <a:latin typeface="+mn-lt"/>
              <a:ea typeface="Roboto" panose="02000000000000000000" pitchFamily="2" charset="0"/>
            </a:endParaRPr>
          </a:p>
        </p:txBody>
      </p:sp>
      <p:sp>
        <p:nvSpPr>
          <p:cNvPr id="93" name="Title 13"/>
          <p:cNvSpPr txBox="1"/>
          <p:nvPr/>
        </p:nvSpPr>
        <p:spPr>
          <a:xfrm>
            <a:off x="4465514"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endParaRPr lang="en-US" sz="2000" dirty="0">
              <a:solidFill>
                <a:schemeClr val="bg1"/>
              </a:solidFill>
              <a:latin typeface="+mn-lt"/>
              <a:ea typeface="Roboto" panose="02000000000000000000" pitchFamily="2" charset="0"/>
            </a:endParaRPr>
          </a:p>
        </p:txBody>
      </p:sp>
      <p:sp>
        <p:nvSpPr>
          <p:cNvPr id="94" name="Title 13"/>
          <p:cNvSpPr txBox="1"/>
          <p:nvPr/>
        </p:nvSpPr>
        <p:spPr>
          <a:xfrm>
            <a:off x="5624621"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endParaRPr lang="en-US" sz="2000" dirty="0">
              <a:solidFill>
                <a:schemeClr val="bg1"/>
              </a:solidFill>
              <a:latin typeface="+mn-lt"/>
              <a:ea typeface="Roboto" panose="02000000000000000000" pitchFamily="2" charset="0"/>
            </a:endParaRPr>
          </a:p>
        </p:txBody>
      </p:sp>
      <p:sp>
        <p:nvSpPr>
          <p:cNvPr id="95" name="Title 13"/>
          <p:cNvSpPr txBox="1"/>
          <p:nvPr/>
        </p:nvSpPr>
        <p:spPr>
          <a:xfrm>
            <a:off x="6753063"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endParaRPr lang="en-US" sz="2000" dirty="0">
              <a:solidFill>
                <a:schemeClr val="bg1"/>
              </a:solidFill>
              <a:latin typeface="+mn-lt"/>
              <a:ea typeface="Roboto" panose="02000000000000000000" pitchFamily="2" charset="0"/>
            </a:endParaRPr>
          </a:p>
        </p:txBody>
      </p:sp>
      <p:sp>
        <p:nvSpPr>
          <p:cNvPr id="96" name="Title 13"/>
          <p:cNvSpPr txBox="1"/>
          <p:nvPr/>
        </p:nvSpPr>
        <p:spPr>
          <a:xfrm>
            <a:off x="7890150"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endParaRPr lang="en-US" sz="2000" dirty="0">
              <a:solidFill>
                <a:schemeClr val="bg1"/>
              </a:solidFill>
              <a:latin typeface="+mn-lt"/>
              <a:ea typeface="Roboto" panose="02000000000000000000" pitchFamily="2" charset="0"/>
            </a:endParaRPr>
          </a:p>
        </p:txBody>
      </p:sp>
      <p:sp>
        <p:nvSpPr>
          <p:cNvPr id="97" name="Title 13"/>
          <p:cNvSpPr txBox="1"/>
          <p:nvPr/>
        </p:nvSpPr>
        <p:spPr>
          <a:xfrm>
            <a:off x="8903988" y="5400427"/>
            <a:ext cx="892606"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ea typeface="Roboto" panose="02000000000000000000" pitchFamily="2" charset="0"/>
              </a:rPr>
              <a:t>text</a:t>
            </a:r>
            <a:endParaRPr lang="en-US" sz="2000" dirty="0">
              <a:solidFill>
                <a:schemeClr val="bg1"/>
              </a:solidFill>
              <a:latin typeface="+mn-lt"/>
              <a:ea typeface="Roboto" panose="02000000000000000000" pitchFamily="2" charset="0"/>
            </a:endParaRPr>
          </a:p>
        </p:txBody>
      </p:sp>
      <p:sp>
        <p:nvSpPr>
          <p:cNvPr id="100" name="文本框 99"/>
          <p:cNvSpPr txBox="1"/>
          <p:nvPr/>
        </p:nvSpPr>
        <p:spPr>
          <a:xfrm>
            <a:off x="1666617"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2656307"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3856780"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5014733"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4" name="文本框 103"/>
          <p:cNvSpPr txBox="1"/>
          <p:nvPr/>
        </p:nvSpPr>
        <p:spPr>
          <a:xfrm>
            <a:off x="6108191"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7281416"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8295107" y="2606199"/>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7000"/>
                                  </p:stCondLst>
                                  <p:childTnLst>
                                    <p:set>
                                      <p:cBhvr>
                                        <p:cTn id="6" dur="1" fill="hold">
                                          <p:stCondLst>
                                            <p:cond delay="0"/>
                                          </p:stCondLst>
                                        </p:cTn>
                                        <p:tgtEl>
                                          <p:spTgt spid="72"/>
                                        </p:tgtEl>
                                        <p:attrNameLst>
                                          <p:attrName>style.visibility</p:attrName>
                                        </p:attrNameLst>
                                      </p:cBhvr>
                                      <p:to>
                                        <p:strVal val="visible"/>
                                      </p:to>
                                    </p:set>
                                    <p:animEffect transition="in" filter="circle(out)">
                                      <p:cBhvr>
                                        <p:cTn id="7" dur="500"/>
                                        <p:tgtEl>
                                          <p:spTgt spid="72"/>
                                        </p:tgtEl>
                                      </p:cBhvr>
                                    </p:animEffect>
                                  </p:childTnLst>
                                </p:cTn>
                              </p:par>
                              <p:par>
                                <p:cTn id="8" presetID="6" presetClass="entr" presetSubtype="16" fill="hold" grpId="0" nodeType="withEffect">
                                  <p:stCondLst>
                                    <p:cond delay="7400"/>
                                  </p:stCondLst>
                                  <p:childTnLst>
                                    <p:set>
                                      <p:cBhvr>
                                        <p:cTn id="9" dur="1" fill="hold">
                                          <p:stCondLst>
                                            <p:cond delay="0"/>
                                          </p:stCondLst>
                                        </p:cTn>
                                        <p:tgtEl>
                                          <p:spTgt spid="73"/>
                                        </p:tgtEl>
                                        <p:attrNameLst>
                                          <p:attrName>style.visibility</p:attrName>
                                        </p:attrNameLst>
                                      </p:cBhvr>
                                      <p:to>
                                        <p:strVal val="visible"/>
                                      </p:to>
                                    </p:set>
                                    <p:animEffect transition="in" filter="circle(in)">
                                      <p:cBhvr>
                                        <p:cTn id="10" dur="500"/>
                                        <p:tgtEl>
                                          <p:spTgt spid="73"/>
                                        </p:tgtEl>
                                      </p:cBhvr>
                                    </p:animEffect>
                                  </p:childTnLst>
                                </p:cTn>
                              </p:par>
                              <p:par>
                                <p:cTn id="11" presetID="6" presetClass="entr" presetSubtype="16" fill="hold" grpId="0" nodeType="withEffect">
                                  <p:stCondLst>
                                    <p:cond delay="7800"/>
                                  </p:stCondLst>
                                  <p:childTnLst>
                                    <p:set>
                                      <p:cBhvr>
                                        <p:cTn id="12" dur="1" fill="hold">
                                          <p:stCondLst>
                                            <p:cond delay="0"/>
                                          </p:stCondLst>
                                        </p:cTn>
                                        <p:tgtEl>
                                          <p:spTgt spid="74"/>
                                        </p:tgtEl>
                                        <p:attrNameLst>
                                          <p:attrName>style.visibility</p:attrName>
                                        </p:attrNameLst>
                                      </p:cBhvr>
                                      <p:to>
                                        <p:strVal val="visible"/>
                                      </p:to>
                                    </p:set>
                                    <p:animEffect transition="in" filter="circle(in)">
                                      <p:cBhvr>
                                        <p:cTn id="13" dur="500"/>
                                        <p:tgtEl>
                                          <p:spTgt spid="74"/>
                                        </p:tgtEl>
                                      </p:cBhvr>
                                    </p:animEffect>
                                  </p:childTnLst>
                                </p:cTn>
                              </p:par>
                              <p:par>
                                <p:cTn id="14" presetID="6" presetClass="entr" presetSubtype="16" fill="hold" grpId="0" nodeType="withEffect">
                                  <p:stCondLst>
                                    <p:cond delay="8200"/>
                                  </p:stCondLst>
                                  <p:childTnLst>
                                    <p:set>
                                      <p:cBhvr>
                                        <p:cTn id="15" dur="1" fill="hold">
                                          <p:stCondLst>
                                            <p:cond delay="0"/>
                                          </p:stCondLst>
                                        </p:cTn>
                                        <p:tgtEl>
                                          <p:spTgt spid="75"/>
                                        </p:tgtEl>
                                        <p:attrNameLst>
                                          <p:attrName>style.visibility</p:attrName>
                                        </p:attrNameLst>
                                      </p:cBhvr>
                                      <p:to>
                                        <p:strVal val="visible"/>
                                      </p:to>
                                    </p:set>
                                    <p:animEffect transition="in" filter="circle(in)">
                                      <p:cBhvr>
                                        <p:cTn id="16" dur="500"/>
                                        <p:tgtEl>
                                          <p:spTgt spid="75"/>
                                        </p:tgtEl>
                                      </p:cBhvr>
                                    </p:animEffect>
                                  </p:childTnLst>
                                </p:cTn>
                              </p:par>
                              <p:par>
                                <p:cTn id="17" presetID="6" presetClass="entr" presetSubtype="16" fill="hold" grpId="0" nodeType="withEffect">
                                  <p:stCondLst>
                                    <p:cond delay="8600"/>
                                  </p:stCondLst>
                                  <p:childTnLst>
                                    <p:set>
                                      <p:cBhvr>
                                        <p:cTn id="18" dur="1" fill="hold">
                                          <p:stCondLst>
                                            <p:cond delay="0"/>
                                          </p:stCondLst>
                                        </p:cTn>
                                        <p:tgtEl>
                                          <p:spTgt spid="76"/>
                                        </p:tgtEl>
                                        <p:attrNameLst>
                                          <p:attrName>style.visibility</p:attrName>
                                        </p:attrNameLst>
                                      </p:cBhvr>
                                      <p:to>
                                        <p:strVal val="visible"/>
                                      </p:to>
                                    </p:set>
                                    <p:animEffect transition="in" filter="circle(in)">
                                      <p:cBhvr>
                                        <p:cTn id="19" dur="500"/>
                                        <p:tgtEl>
                                          <p:spTgt spid="76"/>
                                        </p:tgtEl>
                                      </p:cBhvr>
                                    </p:animEffect>
                                  </p:childTnLst>
                                </p:cTn>
                              </p:par>
                              <p:par>
                                <p:cTn id="20" presetID="6" presetClass="entr" presetSubtype="16" fill="hold" grpId="0" nodeType="withEffect">
                                  <p:stCondLst>
                                    <p:cond delay="9000"/>
                                  </p:stCondLst>
                                  <p:childTnLst>
                                    <p:set>
                                      <p:cBhvr>
                                        <p:cTn id="21" dur="1" fill="hold">
                                          <p:stCondLst>
                                            <p:cond delay="0"/>
                                          </p:stCondLst>
                                        </p:cTn>
                                        <p:tgtEl>
                                          <p:spTgt spid="77"/>
                                        </p:tgtEl>
                                        <p:attrNameLst>
                                          <p:attrName>style.visibility</p:attrName>
                                        </p:attrNameLst>
                                      </p:cBhvr>
                                      <p:to>
                                        <p:strVal val="visible"/>
                                      </p:to>
                                    </p:set>
                                    <p:animEffect transition="in" filter="circle(in)">
                                      <p:cBhvr>
                                        <p:cTn id="22" dur="500"/>
                                        <p:tgtEl>
                                          <p:spTgt spid="77"/>
                                        </p:tgtEl>
                                      </p:cBhvr>
                                    </p:animEffect>
                                  </p:childTnLst>
                                </p:cTn>
                              </p:par>
                              <p:par>
                                <p:cTn id="23" presetID="6" presetClass="entr" presetSubtype="16" fill="hold" grpId="0" nodeType="withEffect">
                                  <p:stCondLst>
                                    <p:cond delay="9400"/>
                                  </p:stCondLst>
                                  <p:childTnLst>
                                    <p:set>
                                      <p:cBhvr>
                                        <p:cTn id="24" dur="1" fill="hold">
                                          <p:stCondLst>
                                            <p:cond delay="0"/>
                                          </p:stCondLst>
                                        </p:cTn>
                                        <p:tgtEl>
                                          <p:spTgt spid="90"/>
                                        </p:tgtEl>
                                        <p:attrNameLst>
                                          <p:attrName>style.visibility</p:attrName>
                                        </p:attrNameLst>
                                      </p:cBhvr>
                                      <p:to>
                                        <p:strVal val="visible"/>
                                      </p:to>
                                    </p:set>
                                    <p:animEffect transition="in" filter="circle(in)">
                                      <p:cBhvr>
                                        <p:cTn id="25"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9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38673" t="39086" r="39604" b="41262"/>
          <a:stretch>
            <a:fillRect/>
          </a:stretch>
        </p:blipFill>
        <p:spPr>
          <a:xfrm>
            <a:off x="0" y="0"/>
            <a:ext cx="12192001" cy="6858000"/>
          </a:xfrm>
          <a:prstGeom prst="rect">
            <a:avLst/>
          </a:prstGeom>
        </p:spPr>
      </p:pic>
      <p:sp>
        <p:nvSpPr>
          <p:cNvPr id="28" name="文本框 27"/>
          <p:cNvSpPr txBox="1"/>
          <p:nvPr/>
        </p:nvSpPr>
        <p:spPr>
          <a:xfrm>
            <a:off x="1084153" y="319126"/>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9" name="TextBox 38"/>
          <p:cNvSpPr txBox="1"/>
          <p:nvPr/>
        </p:nvSpPr>
        <p:spPr>
          <a:xfrm>
            <a:off x="1239440" y="1048094"/>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endParaRPr lang="en-US" sz="1200" dirty="0">
              <a:solidFill>
                <a:schemeClr val="bg1"/>
              </a:solidFill>
              <a:latin typeface="Arial" panose="020B0604020202020204" pitchFamily="34" charset="0"/>
              <a:cs typeface="Arial" panose="020B0604020202020204" pitchFamily="34" charset="0"/>
            </a:endParaRPr>
          </a:p>
        </p:txBody>
      </p:sp>
      <p:sp>
        <p:nvSpPr>
          <p:cNvPr id="33" name="文本框 32"/>
          <p:cNvSpPr txBox="1"/>
          <p:nvPr/>
        </p:nvSpPr>
        <p:spPr>
          <a:xfrm>
            <a:off x="1846816" y="437454"/>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课题研究的进展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4579751" y="547215"/>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aphicFrame>
        <p:nvGraphicFramePr>
          <p:cNvPr id="43" name="图表 42"/>
          <p:cNvGraphicFramePr/>
          <p:nvPr/>
        </p:nvGraphicFramePr>
        <p:xfrm>
          <a:off x="898975" y="2182191"/>
          <a:ext cx="5458282" cy="3638854"/>
        </p:xfrm>
        <a:graphic>
          <a:graphicData uri="http://schemas.openxmlformats.org/drawingml/2006/chart">
            <c:chart xmlns:c="http://schemas.openxmlformats.org/drawingml/2006/chart" xmlns:r="http://schemas.openxmlformats.org/officeDocument/2006/relationships" r:id="rId1"/>
          </a:graphicData>
        </a:graphic>
      </p:graphicFrame>
      <p:sp>
        <p:nvSpPr>
          <p:cNvPr id="44" name="文本框 43"/>
          <p:cNvSpPr txBox="1"/>
          <p:nvPr/>
        </p:nvSpPr>
        <p:spPr>
          <a:xfrm>
            <a:off x="6977378" y="2773946"/>
            <a:ext cx="2110073" cy="32026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6754214" y="3185785"/>
            <a:ext cx="2847643" cy="1977464"/>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点击文本框即可进行编辑输入相关内容点击文本框即可进行编辑输入相关内容点击文本框即点击文本框即可进行编辑输入相关内容点击文本框即点击文本框即可进行编辑输入相关内容点击文本框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1963" t="32813" r="32824" b="34069"/>
          <a:stretch>
            <a:fillRect/>
          </a:stretch>
        </p:blipFill>
        <p:spPr>
          <a:xfrm>
            <a:off x="0" y="0"/>
            <a:ext cx="12192000" cy="6858000"/>
          </a:xfrm>
          <a:prstGeom prst="rect">
            <a:avLst/>
          </a:prstGeom>
        </p:spPr>
      </p:pic>
      <p:grpSp>
        <p:nvGrpSpPr>
          <p:cNvPr id="7" name="组合 6"/>
          <p:cNvGrpSpPr/>
          <p:nvPr/>
        </p:nvGrpSpPr>
        <p:grpSpPr>
          <a:xfrm>
            <a:off x="3000375" y="2339005"/>
            <a:ext cx="6191251" cy="2240874"/>
            <a:chOff x="5903026" y="2248999"/>
            <a:chExt cx="6191251" cy="2240874"/>
          </a:xfrm>
        </p:grpSpPr>
        <p:sp>
          <p:nvSpPr>
            <p:cNvPr id="8" name="文本框 7"/>
            <p:cNvSpPr txBox="1"/>
            <p:nvPr/>
          </p:nvSpPr>
          <p:spPr>
            <a:xfrm>
              <a:off x="5903026" y="2248999"/>
              <a:ext cx="6191251" cy="1569660"/>
            </a:xfrm>
            <a:prstGeom prst="rect">
              <a:avLst/>
            </a:prstGeom>
            <a:noFill/>
          </p:spPr>
          <p:txBody>
            <a:bodyPr wrap="square" rtlCol="0">
              <a:spAutoFit/>
            </a:bodyPr>
            <a:lstStyle/>
            <a:p>
              <a:pPr algn="ctr"/>
              <a:r>
                <a:rPr lang="en-US" altLang="zh-CN" sz="9600" b="1" dirty="0">
                  <a:solidFill>
                    <a:schemeClr val="bg1"/>
                  </a:solidFill>
                  <a:latin typeface="华文仿宋" panose="02010600040101010101" pitchFamily="2" charset="-122"/>
                  <a:ea typeface="华文仿宋" panose="02010600040101010101" pitchFamily="2" charset="-122"/>
                </a:rPr>
                <a:t>Part 04</a:t>
              </a:r>
              <a:endParaRPr lang="zh-CN" altLang="en-US" sz="9600" b="1" dirty="0">
                <a:solidFill>
                  <a:schemeClr val="bg1"/>
                </a:solidFill>
                <a:latin typeface="华文仿宋" panose="02010600040101010101" pitchFamily="2" charset="-122"/>
                <a:ea typeface="华文仿宋" panose="02010600040101010101" pitchFamily="2" charset="-122"/>
              </a:endParaRPr>
            </a:p>
          </p:txBody>
        </p:sp>
        <p:sp>
          <p:nvSpPr>
            <p:cNvPr id="9" name="文本框 8"/>
            <p:cNvSpPr txBox="1"/>
            <p:nvPr/>
          </p:nvSpPr>
          <p:spPr>
            <a:xfrm>
              <a:off x="6518687" y="3676298"/>
              <a:ext cx="4959929" cy="461665"/>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课题实践的可行性</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487598" y="4120541"/>
              <a:ext cx="5022106" cy="369332"/>
            </a:xfrm>
            <a:prstGeom prst="snip1Rect">
              <a:avLst>
                <a:gd name="adj" fmla="val 0"/>
              </a:avLst>
            </a:prstGeom>
            <a:noFill/>
            <a:ln w="28575">
              <a:noFill/>
            </a:ln>
          </p:spPr>
          <p:txBody>
            <a:bodyPr wrap="square" rtlCol="0">
              <a:spAutoFit/>
            </a:bodyPr>
            <a:lstStyle/>
            <a:p>
              <a:pPr algn="ctr"/>
              <a:r>
                <a:rPr lang="en-US" altLang="zh-CN" dirty="0">
                  <a:solidFill>
                    <a:schemeClr val="bg1"/>
                  </a:solidFill>
                  <a:latin typeface="Arial" panose="020B0604020202020204" pitchFamily="34" charset="0"/>
                  <a:ea typeface="华文仿宋" panose="02010600040101010101" pitchFamily="2" charset="-122"/>
                  <a:cs typeface="Arial" panose="020B0604020202020204" pitchFamily="34" charset="0"/>
                </a:rPr>
                <a:t>The Difficulty Of Practice </a:t>
              </a:r>
              <a:endParaRPr lang="zh-CN" altLang="en-US"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8673" t="39086" r="39604" b="41262"/>
          <a:stretch>
            <a:fillRect/>
          </a:stretch>
        </p:blipFill>
        <p:spPr>
          <a:xfrm>
            <a:off x="0" y="0"/>
            <a:ext cx="12192001" cy="6858000"/>
          </a:xfrm>
          <a:prstGeom prst="rect">
            <a:avLst/>
          </a:prstGeom>
        </p:spPr>
      </p:pic>
      <p:sp>
        <p:nvSpPr>
          <p:cNvPr id="10" name="文本框 9"/>
          <p:cNvSpPr txBox="1"/>
          <p:nvPr/>
        </p:nvSpPr>
        <p:spPr>
          <a:xfrm>
            <a:off x="1084153" y="317309"/>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04</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1" name="TextBox 38"/>
          <p:cNvSpPr txBox="1"/>
          <p:nvPr/>
        </p:nvSpPr>
        <p:spPr>
          <a:xfrm>
            <a:off x="1239440" y="1046277"/>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endParaRPr lang="en-US" sz="1200" dirty="0">
              <a:solidFill>
                <a:schemeClr val="bg1"/>
              </a:solidFill>
              <a:latin typeface="Arial" panose="020B0604020202020204" pitchFamily="34" charset="0"/>
              <a:cs typeface="Arial" panose="020B0604020202020204" pitchFamily="34" charset="0"/>
            </a:endParaRPr>
          </a:p>
        </p:txBody>
      </p:sp>
      <p:sp>
        <p:nvSpPr>
          <p:cNvPr id="12" name="文本框 11"/>
          <p:cNvSpPr txBox="1"/>
          <p:nvPr/>
        </p:nvSpPr>
        <p:spPr>
          <a:xfrm>
            <a:off x="1861330" y="424105"/>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课题实践的可行性</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4874693" y="541616"/>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The Difficulty Of Practice </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2" name="组合 1"/>
          <p:cNvGrpSpPr/>
          <p:nvPr/>
        </p:nvGrpSpPr>
        <p:grpSpPr>
          <a:xfrm>
            <a:off x="2213255" y="2431880"/>
            <a:ext cx="4311686" cy="4432688"/>
            <a:chOff x="116398" y="1525942"/>
            <a:chExt cx="5204904" cy="5350973"/>
          </a:xfrm>
        </p:grpSpPr>
        <p:grpSp>
          <p:nvGrpSpPr>
            <p:cNvPr id="14" name="Group 207"/>
            <p:cNvGrpSpPr/>
            <p:nvPr/>
          </p:nvGrpSpPr>
          <p:grpSpPr>
            <a:xfrm>
              <a:off x="116398" y="2870721"/>
              <a:ext cx="4704191" cy="4006194"/>
              <a:chOff x="3447767" y="2166624"/>
              <a:chExt cx="4688993" cy="4803230"/>
            </a:xfrm>
            <a:solidFill>
              <a:schemeClr val="bg1"/>
            </a:solidFill>
          </p:grpSpPr>
          <p:grpSp>
            <p:nvGrpSpPr>
              <p:cNvPr id="15" name="Group 192"/>
              <p:cNvGrpSpPr/>
              <p:nvPr/>
            </p:nvGrpSpPr>
            <p:grpSpPr>
              <a:xfrm rot="10800000">
                <a:off x="3447767" y="2166624"/>
                <a:ext cx="4688993" cy="4803230"/>
                <a:chOff x="3447767" y="3589022"/>
                <a:chExt cx="4688993" cy="4803230"/>
              </a:xfrm>
              <a:grpFill/>
            </p:grpSpPr>
            <p:grpSp>
              <p:nvGrpSpPr>
                <p:cNvPr id="24" name="Group 7"/>
                <p:cNvGrpSpPr/>
                <p:nvPr/>
              </p:nvGrpSpPr>
              <p:grpSpPr>
                <a:xfrm rot="16200000">
                  <a:off x="5178576" y="1858213"/>
                  <a:ext cx="1227376" cy="4688993"/>
                  <a:chOff x="5178576" y="1858213"/>
                  <a:chExt cx="1227376" cy="4688993"/>
                </a:xfrm>
                <a:grpFill/>
              </p:grpSpPr>
              <p:sp>
                <p:nvSpPr>
                  <p:cNvPr id="30" name="Freeform 141"/>
                  <p:cNvSpPr/>
                  <p:nvPr/>
                </p:nvSpPr>
                <p:spPr bwMode="auto">
                  <a:xfrm flipH="1">
                    <a:off x="5189204" y="1858213"/>
                    <a:ext cx="510077" cy="2021713"/>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a:noFill/>
                  </a:ln>
                </p:spPr>
                <p:txBody>
                  <a:bodyPr vert="horz" wrap="square" lIns="68580" tIns="34290" rIns="68580" bIns="34290" numCol="1" anchor="t" anchorCtr="0" compatLnSpc="1"/>
                  <a:lstStyle/>
                  <a:p>
                    <a:endParaRPr lang="id-ID" sz="1350"/>
                  </a:p>
                </p:txBody>
              </p:sp>
              <p:sp>
                <p:nvSpPr>
                  <p:cNvPr id="31" name="Freeform 142"/>
                  <p:cNvSpPr/>
                  <p:nvPr/>
                </p:nvSpPr>
                <p:spPr bwMode="auto">
                  <a:xfrm flipH="1">
                    <a:off x="5183888" y="2878369"/>
                    <a:ext cx="528675" cy="1179554"/>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grpFill/>
                  <a:ln>
                    <a:noFill/>
                  </a:ln>
                </p:spPr>
                <p:txBody>
                  <a:bodyPr vert="horz" wrap="square" lIns="68580" tIns="34290" rIns="68580" bIns="34290" numCol="1" anchor="t" anchorCtr="0" compatLnSpc="1"/>
                  <a:lstStyle/>
                  <a:p>
                    <a:endParaRPr lang="id-ID" sz="1350"/>
                  </a:p>
                </p:txBody>
              </p:sp>
              <p:sp>
                <p:nvSpPr>
                  <p:cNvPr id="32" name="Freeform 143"/>
                  <p:cNvSpPr/>
                  <p:nvPr/>
                </p:nvSpPr>
                <p:spPr bwMode="auto">
                  <a:xfrm flipH="1">
                    <a:off x="5197172" y="3893209"/>
                    <a:ext cx="515391" cy="600404"/>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68580" tIns="34290" rIns="68580" bIns="34290" numCol="1" anchor="t" anchorCtr="0" compatLnSpc="1"/>
                  <a:lstStyle/>
                  <a:p>
                    <a:endParaRPr lang="id-ID" sz="1350"/>
                  </a:p>
                </p:txBody>
              </p:sp>
              <p:sp>
                <p:nvSpPr>
                  <p:cNvPr id="35" name="Freeform 144"/>
                  <p:cNvSpPr/>
                  <p:nvPr/>
                </p:nvSpPr>
                <p:spPr bwMode="auto">
                  <a:xfrm flipH="1">
                    <a:off x="5183888" y="4342184"/>
                    <a:ext cx="528675" cy="1176897"/>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grpFill/>
                  <a:ln>
                    <a:noFill/>
                  </a:ln>
                </p:spPr>
                <p:txBody>
                  <a:bodyPr vert="horz" wrap="square" lIns="68580" tIns="34290" rIns="68580" bIns="34290" numCol="1" anchor="t" anchorCtr="0" compatLnSpc="1"/>
                  <a:lstStyle/>
                  <a:p>
                    <a:endParaRPr lang="id-ID" sz="1350"/>
                  </a:p>
                </p:txBody>
              </p:sp>
              <p:sp>
                <p:nvSpPr>
                  <p:cNvPr id="36" name="Freeform 145"/>
                  <p:cNvSpPr/>
                  <p:nvPr/>
                </p:nvSpPr>
                <p:spPr bwMode="auto">
                  <a:xfrm flipH="1">
                    <a:off x="5178576" y="4512210"/>
                    <a:ext cx="539302" cy="2029684"/>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68580" tIns="34290" rIns="68580" bIns="34290" numCol="1" anchor="t" anchorCtr="0" compatLnSpc="1"/>
                  <a:lstStyle/>
                  <a:p>
                    <a:endParaRPr lang="id-ID" sz="1350"/>
                  </a:p>
                </p:txBody>
              </p:sp>
              <p:sp>
                <p:nvSpPr>
                  <p:cNvPr id="37" name="Rectangle 37"/>
                  <p:cNvSpPr>
                    <a:spLocks noChangeArrowheads="1"/>
                  </p:cNvSpPr>
                  <p:nvPr/>
                </p:nvSpPr>
                <p:spPr bwMode="auto">
                  <a:xfrm flipH="1">
                    <a:off x="5699281" y="1858213"/>
                    <a:ext cx="706670" cy="592433"/>
                  </a:xfrm>
                  <a:prstGeom prst="rect">
                    <a:avLst/>
                  </a:prstGeom>
                  <a:grpFill/>
                  <a:ln>
                    <a:noFill/>
                  </a:ln>
                </p:spPr>
                <p:txBody>
                  <a:bodyPr vert="horz" wrap="square" lIns="68580" tIns="34290" rIns="68580" bIns="34290" numCol="1" anchor="t" anchorCtr="0" compatLnSpc="1"/>
                  <a:lstStyle/>
                  <a:p>
                    <a:endParaRPr lang="id-ID" sz="1350"/>
                  </a:p>
                </p:txBody>
              </p:sp>
              <p:sp>
                <p:nvSpPr>
                  <p:cNvPr id="38" name="Rectangle 38"/>
                  <p:cNvSpPr>
                    <a:spLocks noChangeArrowheads="1"/>
                  </p:cNvSpPr>
                  <p:nvPr/>
                </p:nvSpPr>
                <p:spPr bwMode="auto">
                  <a:xfrm flipH="1">
                    <a:off x="5712564" y="2878369"/>
                    <a:ext cx="693388" cy="605717"/>
                  </a:xfrm>
                  <a:prstGeom prst="rect">
                    <a:avLst/>
                  </a:prstGeom>
                  <a:grpFill/>
                  <a:ln>
                    <a:noFill/>
                  </a:ln>
                </p:spPr>
                <p:txBody>
                  <a:bodyPr vert="horz" wrap="square" lIns="68580" tIns="34290" rIns="68580" bIns="34290" numCol="1" anchor="t" anchorCtr="0" compatLnSpc="1"/>
                  <a:lstStyle/>
                  <a:p>
                    <a:endParaRPr lang="id-ID" sz="1350"/>
                  </a:p>
                </p:txBody>
              </p:sp>
              <p:sp>
                <p:nvSpPr>
                  <p:cNvPr id="39" name="Rectangle 39"/>
                  <p:cNvSpPr>
                    <a:spLocks noChangeArrowheads="1"/>
                  </p:cNvSpPr>
                  <p:nvPr/>
                </p:nvSpPr>
                <p:spPr bwMode="auto">
                  <a:xfrm flipH="1">
                    <a:off x="5712564" y="3893209"/>
                    <a:ext cx="693388" cy="600404"/>
                  </a:xfrm>
                  <a:prstGeom prst="rect">
                    <a:avLst/>
                  </a:prstGeom>
                  <a:grpFill/>
                  <a:ln>
                    <a:noFill/>
                  </a:ln>
                </p:spPr>
                <p:txBody>
                  <a:bodyPr vert="horz" wrap="square" lIns="68580" tIns="34290" rIns="68580" bIns="34290" numCol="1" anchor="t" anchorCtr="0" compatLnSpc="1"/>
                  <a:lstStyle/>
                  <a:p>
                    <a:endParaRPr lang="id-ID" sz="1350"/>
                  </a:p>
                </p:txBody>
              </p:sp>
              <p:sp>
                <p:nvSpPr>
                  <p:cNvPr id="40" name="Rectangle 40"/>
                  <p:cNvSpPr>
                    <a:spLocks noChangeArrowheads="1"/>
                  </p:cNvSpPr>
                  <p:nvPr/>
                </p:nvSpPr>
                <p:spPr bwMode="auto">
                  <a:xfrm flipH="1">
                    <a:off x="5707251" y="4916021"/>
                    <a:ext cx="698701" cy="597746"/>
                  </a:xfrm>
                  <a:prstGeom prst="rect">
                    <a:avLst/>
                  </a:prstGeom>
                  <a:grpFill/>
                  <a:ln>
                    <a:noFill/>
                  </a:ln>
                </p:spPr>
                <p:txBody>
                  <a:bodyPr vert="horz" wrap="square" lIns="68580" tIns="34290" rIns="68580" bIns="34290" numCol="1" anchor="t" anchorCtr="0" compatLnSpc="1"/>
                  <a:lstStyle/>
                  <a:p>
                    <a:endParaRPr lang="id-ID" sz="1350"/>
                  </a:p>
                </p:txBody>
              </p:sp>
              <p:sp>
                <p:nvSpPr>
                  <p:cNvPr id="41" name="Rectangle 41"/>
                  <p:cNvSpPr>
                    <a:spLocks noChangeArrowheads="1"/>
                  </p:cNvSpPr>
                  <p:nvPr/>
                </p:nvSpPr>
                <p:spPr bwMode="auto">
                  <a:xfrm flipH="1">
                    <a:off x="5717877" y="5936176"/>
                    <a:ext cx="688074" cy="611030"/>
                  </a:xfrm>
                  <a:prstGeom prst="rect">
                    <a:avLst/>
                  </a:prstGeom>
                  <a:grpFill/>
                  <a:ln>
                    <a:noFill/>
                  </a:ln>
                </p:spPr>
                <p:txBody>
                  <a:bodyPr vert="horz" wrap="square" lIns="68580" tIns="34290" rIns="68580" bIns="34290" numCol="1" anchor="t" anchorCtr="0" compatLnSpc="1"/>
                  <a:lstStyle/>
                  <a:p>
                    <a:endParaRPr lang="id-ID" sz="1350"/>
                  </a:p>
                </p:txBody>
              </p:sp>
            </p:grpSp>
            <p:sp>
              <p:nvSpPr>
                <p:cNvPr id="25" name="Rectangle 45"/>
                <p:cNvSpPr>
                  <a:spLocks noChangeArrowheads="1"/>
                </p:cNvSpPr>
                <p:nvPr/>
              </p:nvSpPr>
              <p:spPr bwMode="auto">
                <a:xfrm rot="16200000" flipH="1">
                  <a:off x="4153879" y="6189560"/>
                  <a:ext cx="2878921" cy="104063"/>
                </a:xfrm>
                <a:prstGeom prst="rect">
                  <a:avLst/>
                </a:prstGeom>
                <a:grpFill/>
                <a:ln>
                  <a:noFill/>
                </a:ln>
              </p:spPr>
              <p:txBody>
                <a:bodyPr vert="horz" wrap="square" lIns="68580" tIns="34290" rIns="68580" bIns="34290" numCol="1" anchor="t" anchorCtr="0" compatLnSpc="1"/>
                <a:lstStyle/>
                <a:p>
                  <a:endParaRPr lang="id-ID" sz="1350"/>
                </a:p>
              </p:txBody>
            </p:sp>
            <p:sp>
              <p:nvSpPr>
                <p:cNvPr id="26" name="Rectangle 48"/>
                <p:cNvSpPr>
                  <a:spLocks noChangeArrowheads="1"/>
                </p:cNvSpPr>
                <p:nvPr/>
              </p:nvSpPr>
              <p:spPr bwMode="auto">
                <a:xfrm rot="16200000" flipH="1">
                  <a:off x="3994821" y="6545761"/>
                  <a:ext cx="3600000" cy="92982"/>
                </a:xfrm>
                <a:prstGeom prst="rect">
                  <a:avLst/>
                </a:prstGeom>
                <a:grpFill/>
                <a:ln>
                  <a:noFill/>
                </a:ln>
              </p:spPr>
              <p:txBody>
                <a:bodyPr vert="horz" wrap="square" lIns="68580" tIns="34290" rIns="68580" bIns="34290" numCol="1" anchor="t" anchorCtr="0" compatLnSpc="1"/>
                <a:lstStyle/>
                <a:p>
                  <a:endParaRPr lang="id-ID" sz="1350"/>
                </a:p>
              </p:txBody>
            </p:sp>
            <p:sp>
              <p:nvSpPr>
                <p:cNvPr id="27" name="Freeform 52"/>
                <p:cNvSpPr/>
                <p:nvPr/>
              </p:nvSpPr>
              <p:spPr bwMode="auto">
                <a:xfrm rot="16200000" flipH="1">
                  <a:off x="4539811" y="6191516"/>
                  <a:ext cx="2880000" cy="93298"/>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grpFill/>
                <a:ln>
                  <a:noFill/>
                </a:ln>
              </p:spPr>
              <p:txBody>
                <a:bodyPr vert="horz" wrap="square" lIns="68580" tIns="34290" rIns="68580" bIns="34290" numCol="1" anchor="t" anchorCtr="0" compatLnSpc="1"/>
                <a:lstStyle/>
                <a:p>
                  <a:endParaRPr lang="id-ID" sz="1350"/>
                </a:p>
              </p:txBody>
            </p:sp>
          </p:grpSp>
          <p:grpSp>
            <p:nvGrpSpPr>
              <p:cNvPr id="16" name="Group 196"/>
              <p:cNvGrpSpPr/>
              <p:nvPr/>
            </p:nvGrpSpPr>
            <p:grpSpPr>
              <a:xfrm rot="5400000">
                <a:off x="5314466" y="4302980"/>
                <a:ext cx="2266984" cy="647235"/>
                <a:chOff x="6694399" y="1744909"/>
                <a:chExt cx="2266984" cy="647235"/>
              </a:xfrm>
              <a:grpFill/>
            </p:grpSpPr>
            <p:sp>
              <p:nvSpPr>
                <p:cNvPr id="22" name="Rectangle 48"/>
                <p:cNvSpPr>
                  <a:spLocks noChangeArrowheads="1"/>
                </p:cNvSpPr>
                <p:nvPr/>
              </p:nvSpPr>
              <p:spPr bwMode="auto">
                <a:xfrm flipH="1">
                  <a:off x="7161383" y="2285771"/>
                  <a:ext cx="1800000" cy="106373"/>
                </a:xfrm>
                <a:prstGeom prst="rect">
                  <a:avLst/>
                </a:prstGeom>
                <a:grpFill/>
                <a:ln>
                  <a:noFill/>
                </a:ln>
              </p:spPr>
              <p:txBody>
                <a:bodyPr vert="horz" wrap="square" lIns="68580" tIns="34290" rIns="68580" bIns="34290" numCol="1" anchor="t" anchorCtr="0" compatLnSpc="1"/>
                <a:lstStyle/>
                <a:p>
                  <a:endParaRPr lang="id-ID"/>
                </a:p>
              </p:txBody>
            </p:sp>
            <p:sp>
              <p:nvSpPr>
                <p:cNvPr id="23" name="Freeform 50"/>
                <p:cNvSpPr/>
                <p:nvPr/>
              </p:nvSpPr>
              <p:spPr bwMode="auto">
                <a:xfrm flipH="1">
                  <a:off x="6694399" y="1744909"/>
                  <a:ext cx="470468" cy="645906"/>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68580" tIns="34290" rIns="68580" bIns="34290" numCol="1" anchor="t" anchorCtr="0" compatLnSpc="1"/>
                <a:lstStyle/>
                <a:p>
                  <a:endParaRPr lang="id-ID"/>
                </a:p>
              </p:txBody>
            </p:sp>
          </p:grpSp>
          <p:grpSp>
            <p:nvGrpSpPr>
              <p:cNvPr id="17" name="Group 197"/>
              <p:cNvGrpSpPr/>
              <p:nvPr/>
            </p:nvGrpSpPr>
            <p:grpSpPr>
              <a:xfrm rot="5400000" flipV="1">
                <a:off x="4053003" y="4330298"/>
                <a:ext cx="2256944" cy="570047"/>
                <a:chOff x="6694403" y="1820864"/>
                <a:chExt cx="2256944" cy="570047"/>
              </a:xfrm>
              <a:grpFill/>
            </p:grpSpPr>
            <p:sp>
              <p:nvSpPr>
                <p:cNvPr id="20" name="Rectangle 48"/>
                <p:cNvSpPr>
                  <a:spLocks noChangeArrowheads="1"/>
                </p:cNvSpPr>
                <p:nvPr/>
              </p:nvSpPr>
              <p:spPr bwMode="auto">
                <a:xfrm flipH="1">
                  <a:off x="7151347" y="2297929"/>
                  <a:ext cx="1800000" cy="92982"/>
                </a:xfrm>
                <a:prstGeom prst="rect">
                  <a:avLst/>
                </a:prstGeom>
                <a:grpFill/>
                <a:ln>
                  <a:noFill/>
                </a:ln>
              </p:spPr>
              <p:txBody>
                <a:bodyPr vert="horz" wrap="square" lIns="68580" tIns="34290" rIns="68580" bIns="34290" numCol="1" anchor="t" anchorCtr="0" compatLnSpc="1"/>
                <a:lstStyle/>
                <a:p>
                  <a:endParaRPr lang="id-ID"/>
                </a:p>
              </p:txBody>
            </p:sp>
            <p:sp>
              <p:nvSpPr>
                <p:cNvPr id="21" name="Freeform 50"/>
                <p:cNvSpPr/>
                <p:nvPr/>
              </p:nvSpPr>
              <p:spPr bwMode="auto">
                <a:xfrm flipH="1">
                  <a:off x="6694403" y="1820864"/>
                  <a:ext cx="456944" cy="560553"/>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68580" tIns="34290" rIns="68580" bIns="34290" numCol="1" anchor="t" anchorCtr="0" compatLnSpc="1"/>
                <a:lstStyle/>
                <a:p>
                  <a:endParaRPr lang="id-ID"/>
                </a:p>
              </p:txBody>
            </p:sp>
          </p:grpSp>
          <p:sp>
            <p:nvSpPr>
              <p:cNvPr id="18" name="Freeform 50"/>
              <p:cNvSpPr/>
              <p:nvPr/>
            </p:nvSpPr>
            <p:spPr bwMode="auto">
              <a:xfrm rot="5400000" flipH="1" flipV="1">
                <a:off x="5128166" y="2379127"/>
                <a:ext cx="456944" cy="560553"/>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68580" tIns="34290" rIns="68580" bIns="34290" numCol="1" anchor="t" anchorCtr="0" compatLnSpc="1"/>
              <a:lstStyle/>
              <a:p>
                <a:endParaRPr lang="id-ID"/>
              </a:p>
            </p:txBody>
          </p:sp>
          <p:sp>
            <p:nvSpPr>
              <p:cNvPr id="19" name="Freeform 50"/>
              <p:cNvSpPr/>
              <p:nvPr/>
            </p:nvSpPr>
            <p:spPr bwMode="auto">
              <a:xfrm rot="16200000" flipV="1">
                <a:off x="5989581" y="2390982"/>
                <a:ext cx="453203" cy="556197"/>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68580" tIns="34290" rIns="68580" bIns="34290" numCol="1" anchor="t" anchorCtr="0" compatLnSpc="1"/>
              <a:lstStyle/>
              <a:p>
                <a:endParaRPr lang="id-ID"/>
              </a:p>
            </p:txBody>
          </p:sp>
        </p:grpSp>
        <p:sp>
          <p:nvSpPr>
            <p:cNvPr id="42" name="Freeform 33"/>
            <p:cNvSpPr/>
            <p:nvPr/>
          </p:nvSpPr>
          <p:spPr bwMode="auto">
            <a:xfrm rot="20192702" flipH="1">
              <a:off x="2428016" y="1525942"/>
              <a:ext cx="779920" cy="635236"/>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46" name="Freeform 36"/>
            <p:cNvSpPr/>
            <p:nvPr/>
          </p:nvSpPr>
          <p:spPr bwMode="auto">
            <a:xfrm rot="1695130">
              <a:off x="3770143" y="2229006"/>
              <a:ext cx="368887" cy="464531"/>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47" name="Freeform 30"/>
            <p:cNvSpPr/>
            <p:nvPr/>
          </p:nvSpPr>
          <p:spPr bwMode="auto">
            <a:xfrm rot="19798984">
              <a:off x="2366936" y="1908991"/>
              <a:ext cx="1348215" cy="994401"/>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48" name="Freeform 36"/>
            <p:cNvSpPr/>
            <p:nvPr/>
          </p:nvSpPr>
          <p:spPr bwMode="auto">
            <a:xfrm rot="20742510">
              <a:off x="2206315" y="2067550"/>
              <a:ext cx="368887" cy="464531"/>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49" name="Freeform 30"/>
            <p:cNvSpPr/>
            <p:nvPr/>
          </p:nvSpPr>
          <p:spPr bwMode="auto">
            <a:xfrm rot="1801016" flipH="1">
              <a:off x="1506035" y="3182997"/>
              <a:ext cx="876952" cy="646813"/>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50" name="Freeform 28"/>
            <p:cNvSpPr/>
            <p:nvPr/>
          </p:nvSpPr>
          <p:spPr bwMode="auto">
            <a:xfrm>
              <a:off x="193572" y="2851417"/>
              <a:ext cx="1542541" cy="1392903"/>
            </a:xfrm>
            <a:custGeom>
              <a:avLst/>
              <a:gdLst>
                <a:gd name="T0" fmla="*/ 105 w 164"/>
                <a:gd name="T1" fmla="*/ 85 h 151"/>
                <a:gd name="T2" fmla="*/ 149 w 164"/>
                <a:gd name="T3" fmla="*/ 140 h 151"/>
                <a:gd name="T4" fmla="*/ 60 w 164"/>
                <a:gd name="T5" fmla="*/ 126 h 151"/>
                <a:gd name="T6" fmla="*/ 33 w 164"/>
                <a:gd name="T7" fmla="*/ 0 h 151"/>
                <a:gd name="T8" fmla="*/ 126 w 164"/>
                <a:gd name="T9" fmla="*/ 54 h 151"/>
                <a:gd name="T10" fmla="*/ 164 w 164"/>
                <a:gd name="T11" fmla="*/ 127 h 151"/>
                <a:gd name="T12" fmla="*/ 105 w 164"/>
                <a:gd name="T13" fmla="*/ 85 h 151"/>
              </a:gdLst>
              <a:ahLst/>
              <a:cxnLst>
                <a:cxn ang="0">
                  <a:pos x="T0" y="T1"/>
                </a:cxn>
                <a:cxn ang="0">
                  <a:pos x="T2" y="T3"/>
                </a:cxn>
                <a:cxn ang="0">
                  <a:pos x="T4" y="T5"/>
                </a:cxn>
                <a:cxn ang="0">
                  <a:pos x="T6" y="T7"/>
                </a:cxn>
                <a:cxn ang="0">
                  <a:pos x="T8" y="T9"/>
                </a:cxn>
                <a:cxn ang="0">
                  <a:pos x="T10" y="T11"/>
                </a:cxn>
                <a:cxn ang="0">
                  <a:pos x="T12" y="T13"/>
                </a:cxn>
              </a:cxnLst>
              <a:rect l="0" t="0" r="r" b="b"/>
              <a:pathLst>
                <a:path w="164" h="151">
                  <a:moveTo>
                    <a:pt x="105" y="85"/>
                  </a:moveTo>
                  <a:cubicBezTo>
                    <a:pt x="105" y="85"/>
                    <a:pt x="156" y="110"/>
                    <a:pt x="149" y="140"/>
                  </a:cubicBezTo>
                  <a:cubicBezTo>
                    <a:pt x="134" y="131"/>
                    <a:pt x="88" y="151"/>
                    <a:pt x="60" y="126"/>
                  </a:cubicBezTo>
                  <a:cubicBezTo>
                    <a:pt x="0" y="69"/>
                    <a:pt x="33" y="0"/>
                    <a:pt x="33" y="0"/>
                  </a:cubicBezTo>
                  <a:cubicBezTo>
                    <a:pt x="39" y="49"/>
                    <a:pt x="90" y="22"/>
                    <a:pt x="126" y="54"/>
                  </a:cubicBezTo>
                  <a:cubicBezTo>
                    <a:pt x="159" y="83"/>
                    <a:pt x="162" y="111"/>
                    <a:pt x="164" y="127"/>
                  </a:cubicBezTo>
                  <a:cubicBezTo>
                    <a:pt x="162" y="121"/>
                    <a:pt x="142" y="91"/>
                    <a:pt x="105" y="85"/>
                  </a:cubicBez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51" name="Freeform 30"/>
            <p:cNvSpPr/>
            <p:nvPr/>
          </p:nvSpPr>
          <p:spPr bwMode="auto">
            <a:xfrm>
              <a:off x="2908364" y="2469246"/>
              <a:ext cx="1506509" cy="1111153"/>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52" name="Freeform 33"/>
            <p:cNvSpPr/>
            <p:nvPr/>
          </p:nvSpPr>
          <p:spPr bwMode="auto">
            <a:xfrm>
              <a:off x="1691238" y="2572639"/>
              <a:ext cx="926540" cy="754656"/>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53" name="Freeform 34"/>
            <p:cNvSpPr/>
            <p:nvPr/>
          </p:nvSpPr>
          <p:spPr bwMode="auto">
            <a:xfrm>
              <a:off x="1165585" y="1866079"/>
              <a:ext cx="477232" cy="625182"/>
            </a:xfrm>
            <a:custGeom>
              <a:avLst/>
              <a:gdLst>
                <a:gd name="T0" fmla="*/ 23 w 78"/>
                <a:gd name="T1" fmla="*/ 85 h 104"/>
                <a:gd name="T2" fmla="*/ 18 w 78"/>
                <a:gd name="T3" fmla="*/ 31 h 104"/>
                <a:gd name="T4" fmla="*/ 45 w 78"/>
                <a:gd name="T5" fmla="*/ 0 h 104"/>
                <a:gd name="T6" fmla="*/ 57 w 78"/>
                <a:gd name="T7" fmla="*/ 17 h 104"/>
                <a:gd name="T8" fmla="*/ 75 w 78"/>
                <a:gd name="T9" fmla="*/ 57 h 104"/>
                <a:gd name="T10" fmla="*/ 70 w 78"/>
                <a:gd name="T11" fmla="*/ 79 h 104"/>
                <a:gd name="T12" fmla="*/ 76 w 78"/>
                <a:gd name="T13" fmla="*/ 72 h 104"/>
                <a:gd name="T14" fmla="*/ 73 w 78"/>
                <a:gd name="T15" fmla="*/ 104 h 104"/>
                <a:gd name="T16" fmla="*/ 62 w 78"/>
                <a:gd name="T17" fmla="*/ 95 h 104"/>
                <a:gd name="T18" fmla="*/ 33 w 78"/>
                <a:gd name="T19" fmla="*/ 30 h 104"/>
                <a:gd name="T20" fmla="*/ 57 w 78"/>
                <a:gd name="T21" fmla="*/ 104 h 104"/>
                <a:gd name="T22" fmla="*/ 19 w 78"/>
                <a:gd name="T23" fmla="*/ 85 h 104"/>
                <a:gd name="T24" fmla="*/ 23 w 78"/>
                <a:gd name="T25" fmla="*/ 8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104">
                  <a:moveTo>
                    <a:pt x="23" y="85"/>
                  </a:moveTo>
                  <a:cubicBezTo>
                    <a:pt x="23" y="85"/>
                    <a:pt x="0" y="66"/>
                    <a:pt x="18" y="31"/>
                  </a:cubicBezTo>
                  <a:cubicBezTo>
                    <a:pt x="31" y="5"/>
                    <a:pt x="45" y="0"/>
                    <a:pt x="45" y="0"/>
                  </a:cubicBezTo>
                  <a:cubicBezTo>
                    <a:pt x="45" y="0"/>
                    <a:pt x="40" y="8"/>
                    <a:pt x="57" y="17"/>
                  </a:cubicBezTo>
                  <a:cubicBezTo>
                    <a:pt x="67" y="22"/>
                    <a:pt x="78" y="40"/>
                    <a:pt x="75" y="57"/>
                  </a:cubicBezTo>
                  <a:cubicBezTo>
                    <a:pt x="71" y="75"/>
                    <a:pt x="70" y="79"/>
                    <a:pt x="70" y="79"/>
                  </a:cubicBezTo>
                  <a:cubicBezTo>
                    <a:pt x="76" y="72"/>
                    <a:pt x="76" y="72"/>
                    <a:pt x="76" y="72"/>
                  </a:cubicBezTo>
                  <a:cubicBezTo>
                    <a:pt x="76" y="72"/>
                    <a:pt x="66" y="96"/>
                    <a:pt x="73" y="104"/>
                  </a:cubicBezTo>
                  <a:cubicBezTo>
                    <a:pt x="69" y="101"/>
                    <a:pt x="66" y="98"/>
                    <a:pt x="62" y="95"/>
                  </a:cubicBezTo>
                  <a:cubicBezTo>
                    <a:pt x="41" y="76"/>
                    <a:pt x="31" y="51"/>
                    <a:pt x="33" y="30"/>
                  </a:cubicBezTo>
                  <a:cubicBezTo>
                    <a:pt x="27" y="50"/>
                    <a:pt x="29" y="77"/>
                    <a:pt x="57" y="104"/>
                  </a:cubicBezTo>
                  <a:cubicBezTo>
                    <a:pt x="48" y="104"/>
                    <a:pt x="31" y="101"/>
                    <a:pt x="19" y="85"/>
                  </a:cubicBezTo>
                  <a:lnTo>
                    <a:pt x="23" y="85"/>
                  </a:ln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54" name="Freeform 35"/>
            <p:cNvSpPr/>
            <p:nvPr/>
          </p:nvSpPr>
          <p:spPr bwMode="auto">
            <a:xfrm>
              <a:off x="3270916" y="3659715"/>
              <a:ext cx="570099" cy="534063"/>
            </a:xfrm>
            <a:custGeom>
              <a:avLst/>
              <a:gdLst>
                <a:gd name="T0" fmla="*/ 9 w 93"/>
                <a:gd name="T1" fmla="*/ 37 h 89"/>
                <a:gd name="T2" fmla="*/ 52 w 93"/>
                <a:gd name="T3" fmla="*/ 3 h 89"/>
                <a:gd name="T4" fmla="*/ 93 w 93"/>
                <a:gd name="T5" fmla="*/ 9 h 89"/>
                <a:gd name="T6" fmla="*/ 85 w 93"/>
                <a:gd name="T7" fmla="*/ 28 h 89"/>
                <a:gd name="T8" fmla="*/ 60 w 93"/>
                <a:gd name="T9" fmla="*/ 65 h 89"/>
                <a:gd name="T10" fmla="*/ 40 w 93"/>
                <a:gd name="T11" fmla="*/ 73 h 89"/>
                <a:gd name="T12" fmla="*/ 49 w 93"/>
                <a:gd name="T13" fmla="*/ 74 h 89"/>
                <a:gd name="T14" fmla="*/ 21 w 93"/>
                <a:gd name="T15" fmla="*/ 89 h 89"/>
                <a:gd name="T16" fmla="*/ 22 w 93"/>
                <a:gd name="T17" fmla="*/ 74 h 89"/>
                <a:gd name="T18" fmla="*/ 60 w 93"/>
                <a:gd name="T19" fmla="*/ 15 h 89"/>
                <a:gd name="T20" fmla="*/ 12 w 93"/>
                <a:gd name="T21" fmla="*/ 76 h 89"/>
                <a:gd name="T22" fmla="*/ 7 w 93"/>
                <a:gd name="T23" fmla="*/ 33 h 89"/>
                <a:gd name="T24" fmla="*/ 9 w 93"/>
                <a:gd name="T25" fmla="*/ 3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89">
                  <a:moveTo>
                    <a:pt x="9" y="37"/>
                  </a:moveTo>
                  <a:cubicBezTo>
                    <a:pt x="9" y="37"/>
                    <a:pt x="13" y="7"/>
                    <a:pt x="52" y="3"/>
                  </a:cubicBezTo>
                  <a:cubicBezTo>
                    <a:pt x="80" y="0"/>
                    <a:pt x="93" y="9"/>
                    <a:pt x="93" y="9"/>
                  </a:cubicBezTo>
                  <a:cubicBezTo>
                    <a:pt x="93" y="9"/>
                    <a:pt x="83" y="9"/>
                    <a:pt x="85" y="28"/>
                  </a:cubicBezTo>
                  <a:cubicBezTo>
                    <a:pt x="86" y="39"/>
                    <a:pt x="77" y="58"/>
                    <a:pt x="60" y="65"/>
                  </a:cubicBezTo>
                  <a:cubicBezTo>
                    <a:pt x="44" y="71"/>
                    <a:pt x="40" y="73"/>
                    <a:pt x="40" y="73"/>
                  </a:cubicBezTo>
                  <a:cubicBezTo>
                    <a:pt x="49" y="74"/>
                    <a:pt x="49" y="74"/>
                    <a:pt x="49" y="74"/>
                  </a:cubicBezTo>
                  <a:cubicBezTo>
                    <a:pt x="49" y="74"/>
                    <a:pt x="23" y="78"/>
                    <a:pt x="21" y="89"/>
                  </a:cubicBezTo>
                  <a:cubicBezTo>
                    <a:pt x="21" y="84"/>
                    <a:pt x="21" y="79"/>
                    <a:pt x="22" y="74"/>
                  </a:cubicBezTo>
                  <a:cubicBezTo>
                    <a:pt x="27" y="47"/>
                    <a:pt x="42" y="25"/>
                    <a:pt x="60" y="15"/>
                  </a:cubicBezTo>
                  <a:cubicBezTo>
                    <a:pt x="41" y="21"/>
                    <a:pt x="19" y="37"/>
                    <a:pt x="12" y="76"/>
                  </a:cubicBezTo>
                  <a:cubicBezTo>
                    <a:pt x="7" y="68"/>
                    <a:pt x="0" y="52"/>
                    <a:pt x="7" y="33"/>
                  </a:cubicBezTo>
                  <a:lnTo>
                    <a:pt x="9" y="37"/>
                  </a:ln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55" name="Freeform 36"/>
            <p:cNvSpPr/>
            <p:nvPr/>
          </p:nvSpPr>
          <p:spPr bwMode="auto">
            <a:xfrm>
              <a:off x="2517450" y="3029102"/>
              <a:ext cx="482392" cy="607464"/>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56" name="Freeform 37"/>
            <p:cNvSpPr/>
            <p:nvPr/>
          </p:nvSpPr>
          <p:spPr bwMode="auto">
            <a:xfrm>
              <a:off x="1622986" y="1590573"/>
              <a:ext cx="678443" cy="870698"/>
            </a:xfrm>
            <a:custGeom>
              <a:avLst/>
              <a:gdLst>
                <a:gd name="T0" fmla="*/ 15 w 111"/>
                <a:gd name="T1" fmla="*/ 90 h 145"/>
                <a:gd name="T2" fmla="*/ 45 w 111"/>
                <a:gd name="T3" fmla="*/ 21 h 145"/>
                <a:gd name="T4" fmla="*/ 98 w 111"/>
                <a:gd name="T5" fmla="*/ 2 h 145"/>
                <a:gd name="T6" fmla="*/ 101 w 111"/>
                <a:gd name="T7" fmla="*/ 31 h 145"/>
                <a:gd name="T8" fmla="*/ 94 w 111"/>
                <a:gd name="T9" fmla="*/ 91 h 145"/>
                <a:gd name="T10" fmla="*/ 74 w 111"/>
                <a:gd name="T11" fmla="*/ 114 h 145"/>
                <a:gd name="T12" fmla="*/ 86 w 111"/>
                <a:gd name="T13" fmla="*/ 110 h 145"/>
                <a:gd name="T14" fmla="*/ 61 w 111"/>
                <a:gd name="T15" fmla="*/ 145 h 145"/>
                <a:gd name="T16" fmla="*/ 54 w 111"/>
                <a:gd name="T17" fmla="*/ 126 h 145"/>
                <a:gd name="T18" fmla="*/ 63 w 111"/>
                <a:gd name="T19" fmla="*/ 30 h 145"/>
                <a:gd name="T20" fmla="*/ 42 w 111"/>
                <a:gd name="T21" fmla="*/ 134 h 145"/>
                <a:gd name="T22" fmla="*/ 9 w 111"/>
                <a:gd name="T23" fmla="*/ 86 h 145"/>
                <a:gd name="T24" fmla="*/ 15 w 111"/>
                <a:gd name="T25" fmla="*/ 9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45">
                  <a:moveTo>
                    <a:pt x="15" y="90"/>
                  </a:moveTo>
                  <a:cubicBezTo>
                    <a:pt x="15" y="90"/>
                    <a:pt x="0" y="50"/>
                    <a:pt x="45" y="21"/>
                  </a:cubicBezTo>
                  <a:cubicBezTo>
                    <a:pt x="78" y="0"/>
                    <a:pt x="98" y="2"/>
                    <a:pt x="98" y="2"/>
                  </a:cubicBezTo>
                  <a:cubicBezTo>
                    <a:pt x="98" y="2"/>
                    <a:pt x="86" y="9"/>
                    <a:pt x="101" y="31"/>
                  </a:cubicBezTo>
                  <a:cubicBezTo>
                    <a:pt x="109" y="43"/>
                    <a:pt x="111" y="72"/>
                    <a:pt x="94" y="91"/>
                  </a:cubicBezTo>
                  <a:cubicBezTo>
                    <a:pt x="78" y="109"/>
                    <a:pt x="74" y="114"/>
                    <a:pt x="74" y="114"/>
                  </a:cubicBezTo>
                  <a:cubicBezTo>
                    <a:pt x="86" y="110"/>
                    <a:pt x="86" y="110"/>
                    <a:pt x="86" y="110"/>
                  </a:cubicBezTo>
                  <a:cubicBezTo>
                    <a:pt x="86" y="110"/>
                    <a:pt x="58" y="131"/>
                    <a:pt x="61" y="145"/>
                  </a:cubicBezTo>
                  <a:cubicBezTo>
                    <a:pt x="59" y="139"/>
                    <a:pt x="56" y="133"/>
                    <a:pt x="54" y="126"/>
                  </a:cubicBezTo>
                  <a:cubicBezTo>
                    <a:pt x="42" y="90"/>
                    <a:pt x="47" y="53"/>
                    <a:pt x="63" y="30"/>
                  </a:cubicBezTo>
                  <a:cubicBezTo>
                    <a:pt x="43" y="50"/>
                    <a:pt x="27" y="84"/>
                    <a:pt x="42" y="134"/>
                  </a:cubicBezTo>
                  <a:cubicBezTo>
                    <a:pt x="32" y="128"/>
                    <a:pt x="14" y="113"/>
                    <a:pt x="9" y="86"/>
                  </a:cubicBezTo>
                  <a:lnTo>
                    <a:pt x="15" y="90"/>
                  </a:ln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57" name="Freeform 33"/>
            <p:cNvSpPr/>
            <p:nvPr/>
          </p:nvSpPr>
          <p:spPr bwMode="auto">
            <a:xfrm>
              <a:off x="646104" y="2192385"/>
              <a:ext cx="682916" cy="556227"/>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58" name="Freeform 36"/>
            <p:cNvSpPr/>
            <p:nvPr/>
          </p:nvSpPr>
          <p:spPr bwMode="auto">
            <a:xfrm rot="1695130">
              <a:off x="2855468" y="3384302"/>
              <a:ext cx="368887" cy="464531"/>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59" name="Freeform 30"/>
            <p:cNvSpPr/>
            <p:nvPr/>
          </p:nvSpPr>
          <p:spPr bwMode="auto">
            <a:xfrm rot="797170" flipH="1">
              <a:off x="683759" y="2466643"/>
              <a:ext cx="1185648" cy="829147"/>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66" name="Freeform 33"/>
            <p:cNvSpPr/>
            <p:nvPr/>
          </p:nvSpPr>
          <p:spPr bwMode="auto">
            <a:xfrm>
              <a:off x="1512485" y="3827134"/>
              <a:ext cx="682916" cy="556227"/>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chemeClr val="bg1"/>
            </a:solidFill>
            <a:ln>
              <a:noFill/>
            </a:ln>
          </p:spPr>
          <p:txBody>
            <a:bodyPr vert="horz" wrap="square" lIns="68580" tIns="34290" rIns="68580" bIns="34290" numCol="1" anchor="t" anchorCtr="0" compatLnSpc="1"/>
            <a:lstStyle/>
            <a:p>
              <a:endParaRPr lang="id-ID" sz="1350"/>
            </a:p>
          </p:txBody>
        </p:sp>
        <p:sp>
          <p:nvSpPr>
            <p:cNvPr id="67" name="Freeform 36"/>
            <p:cNvSpPr/>
            <p:nvPr/>
          </p:nvSpPr>
          <p:spPr bwMode="auto">
            <a:xfrm rot="1224812">
              <a:off x="2605521" y="3781212"/>
              <a:ext cx="368887" cy="464531"/>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chemeClr val="bg1"/>
            </a:solidFill>
            <a:ln>
              <a:noFill/>
            </a:ln>
          </p:spPr>
          <p:txBody>
            <a:bodyPr vert="horz" wrap="square" lIns="68580" tIns="34290" rIns="68580" bIns="34290" numCol="1" anchor="t" anchorCtr="0" compatLnSpc="1"/>
            <a:lstStyle/>
            <a:p>
              <a:endParaRPr lang="id-ID" sz="1350"/>
            </a:p>
          </p:txBody>
        </p:sp>
        <p:cxnSp>
          <p:nvCxnSpPr>
            <p:cNvPr id="68" name="Straight Connector 86"/>
            <p:cNvCxnSpPr/>
            <p:nvPr/>
          </p:nvCxnSpPr>
          <p:spPr>
            <a:xfrm flipV="1">
              <a:off x="3158004" y="1719157"/>
              <a:ext cx="1017096"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69" name="Straight Connector 89"/>
            <p:cNvCxnSpPr/>
            <p:nvPr/>
          </p:nvCxnSpPr>
          <p:spPr>
            <a:xfrm flipV="1">
              <a:off x="4304206" y="2968551"/>
              <a:ext cx="1017096"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70" name="Straight Connector 93"/>
            <p:cNvCxnSpPr/>
            <p:nvPr/>
          </p:nvCxnSpPr>
          <p:spPr>
            <a:xfrm flipV="1">
              <a:off x="3843314" y="3883262"/>
              <a:ext cx="1017096" cy="4283"/>
            </a:xfrm>
            <a:prstGeom prst="line">
              <a:avLst/>
            </a:prstGeom>
            <a:ln w="19050">
              <a:solidFill>
                <a:schemeClr val="bg1"/>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grpSp>
      <p:sp>
        <p:nvSpPr>
          <p:cNvPr id="71" name="文本框 70"/>
          <p:cNvSpPr txBox="1"/>
          <p:nvPr/>
        </p:nvSpPr>
        <p:spPr>
          <a:xfrm>
            <a:off x="5966584" y="2353012"/>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2" name="文本框 71"/>
          <p:cNvSpPr txBox="1"/>
          <p:nvPr/>
        </p:nvSpPr>
        <p:spPr>
          <a:xfrm>
            <a:off x="6834060" y="3311451"/>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6524941" y="4069187"/>
            <a:ext cx="3015447"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38673" t="39086" r="39604" b="41262"/>
          <a:stretch>
            <a:fillRect/>
          </a:stretch>
        </p:blipFill>
        <p:spPr>
          <a:xfrm>
            <a:off x="0" y="0"/>
            <a:ext cx="12192001" cy="6858000"/>
          </a:xfrm>
          <a:prstGeom prst="rect">
            <a:avLst/>
          </a:prstGeom>
        </p:spPr>
      </p:pic>
      <p:sp>
        <p:nvSpPr>
          <p:cNvPr id="10" name="文本框 9"/>
          <p:cNvSpPr txBox="1"/>
          <p:nvPr/>
        </p:nvSpPr>
        <p:spPr>
          <a:xfrm>
            <a:off x="1084153" y="317309"/>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04</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1" name="TextBox 38"/>
          <p:cNvSpPr txBox="1"/>
          <p:nvPr/>
        </p:nvSpPr>
        <p:spPr>
          <a:xfrm>
            <a:off x="1239440" y="1046277"/>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endParaRPr lang="en-US" sz="1200" dirty="0">
              <a:solidFill>
                <a:schemeClr val="bg1"/>
              </a:solidFill>
              <a:latin typeface="Arial" panose="020B0604020202020204" pitchFamily="34" charset="0"/>
              <a:cs typeface="Arial" panose="020B0604020202020204" pitchFamily="34" charset="0"/>
            </a:endParaRPr>
          </a:p>
        </p:txBody>
      </p:sp>
      <p:sp>
        <p:nvSpPr>
          <p:cNvPr id="12" name="文本框 11"/>
          <p:cNvSpPr txBox="1"/>
          <p:nvPr/>
        </p:nvSpPr>
        <p:spPr>
          <a:xfrm>
            <a:off x="1861330" y="424105"/>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课题实践的可行性</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4874693" y="541616"/>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The Difficulty Of Practice </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aphicFrame>
        <p:nvGraphicFramePr>
          <p:cNvPr id="5" name="图表 4"/>
          <p:cNvGraphicFramePr/>
          <p:nvPr/>
        </p:nvGraphicFramePr>
        <p:xfrm>
          <a:off x="1616888" y="2447094"/>
          <a:ext cx="5145118" cy="3610428"/>
        </p:xfrm>
        <a:graphic>
          <a:graphicData uri="http://schemas.openxmlformats.org/drawingml/2006/chart">
            <c:chart xmlns:c="http://schemas.openxmlformats.org/drawingml/2006/chart" xmlns:r="http://schemas.openxmlformats.org/officeDocument/2006/relationships" r:id="rId1"/>
          </a:graphicData>
        </a:graphic>
      </p:graphicFrame>
      <p:sp>
        <p:nvSpPr>
          <p:cNvPr id="60" name="文本框 59"/>
          <p:cNvSpPr txBox="1"/>
          <p:nvPr/>
        </p:nvSpPr>
        <p:spPr>
          <a:xfrm>
            <a:off x="7592552" y="3213100"/>
            <a:ext cx="2847643" cy="1977464"/>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点击文本框即可进行编辑输入相关内容点击文本框即可进行编辑输入相关内容点击文本框即点击文本框即可进行编辑输入相关内容点击文本框即点击文本框即可进行编辑输入相关内容点击文本框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1963" t="32813" r="32824" b="34069"/>
          <a:stretch>
            <a:fillRect/>
          </a:stretch>
        </p:blipFill>
        <p:spPr>
          <a:xfrm>
            <a:off x="0" y="0"/>
            <a:ext cx="12192000" cy="6858000"/>
          </a:xfrm>
          <a:prstGeom prst="rect">
            <a:avLst/>
          </a:prstGeom>
        </p:spPr>
      </p:pic>
      <p:grpSp>
        <p:nvGrpSpPr>
          <p:cNvPr id="10" name="组合 9"/>
          <p:cNvGrpSpPr/>
          <p:nvPr/>
        </p:nvGrpSpPr>
        <p:grpSpPr>
          <a:xfrm>
            <a:off x="3000375" y="2339005"/>
            <a:ext cx="6191251" cy="2258296"/>
            <a:chOff x="5903026" y="2248999"/>
            <a:chExt cx="6191251" cy="2258296"/>
          </a:xfrm>
        </p:grpSpPr>
        <p:sp>
          <p:nvSpPr>
            <p:cNvPr id="11" name="文本框 10"/>
            <p:cNvSpPr txBox="1"/>
            <p:nvPr/>
          </p:nvSpPr>
          <p:spPr>
            <a:xfrm>
              <a:off x="5903026" y="2248999"/>
              <a:ext cx="6191251" cy="1569660"/>
            </a:xfrm>
            <a:prstGeom prst="rect">
              <a:avLst/>
            </a:prstGeom>
            <a:noFill/>
          </p:spPr>
          <p:txBody>
            <a:bodyPr wrap="square" rtlCol="0">
              <a:spAutoFit/>
            </a:bodyPr>
            <a:lstStyle/>
            <a:p>
              <a:pPr algn="ctr"/>
              <a:r>
                <a:rPr lang="en-US" altLang="zh-CN" sz="9600" b="1" dirty="0">
                  <a:solidFill>
                    <a:schemeClr val="bg1"/>
                  </a:solidFill>
                  <a:latin typeface="华文仿宋" panose="02010600040101010101" pitchFamily="2" charset="-122"/>
                  <a:ea typeface="华文仿宋" panose="02010600040101010101" pitchFamily="2" charset="-122"/>
                </a:rPr>
                <a:t>Part 05</a:t>
              </a:r>
              <a:endParaRPr lang="zh-CN" altLang="en-US" sz="9600" b="1" dirty="0">
                <a:solidFill>
                  <a:schemeClr val="bg1"/>
                </a:solidFill>
                <a:latin typeface="华文仿宋" panose="02010600040101010101" pitchFamily="2" charset="-122"/>
                <a:ea typeface="华文仿宋" panose="02010600040101010101" pitchFamily="2" charset="-122"/>
              </a:endParaRPr>
            </a:p>
          </p:txBody>
        </p:sp>
        <p:sp>
          <p:nvSpPr>
            <p:cNvPr id="12" name="文本框 11"/>
            <p:cNvSpPr txBox="1"/>
            <p:nvPr/>
          </p:nvSpPr>
          <p:spPr>
            <a:xfrm>
              <a:off x="6518687" y="3676298"/>
              <a:ext cx="4959929" cy="461665"/>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课题研究的结论</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487598" y="4137963"/>
              <a:ext cx="5022106" cy="369332"/>
            </a:xfrm>
            <a:prstGeom prst="snip1Rect">
              <a:avLst>
                <a:gd name="adj" fmla="val 0"/>
              </a:avLst>
            </a:prstGeom>
            <a:noFill/>
            <a:ln w="28575">
              <a:noFill/>
            </a:ln>
          </p:spPr>
          <p:txBody>
            <a:bodyPr wrap="square" rtlCol="0">
              <a:spAutoFit/>
            </a:bodyPr>
            <a:lstStyle/>
            <a:p>
              <a:pPr algn="ctr"/>
              <a:r>
                <a:rPr lang="en-US" altLang="zh-CN" dirty="0">
                  <a:solidFill>
                    <a:schemeClr val="bg1"/>
                  </a:solidFill>
                  <a:latin typeface="Arial" panose="020B0604020202020204" pitchFamily="34" charset="0"/>
                  <a:ea typeface="华文仿宋" panose="02010600040101010101" pitchFamily="2" charset="-122"/>
                  <a:cs typeface="Arial" panose="020B0604020202020204" pitchFamily="34" charset="0"/>
                </a:rPr>
                <a:t>The Conclusion Of Study</a:t>
              </a:r>
              <a:endParaRPr lang="zh-CN" altLang="en-US"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8673" t="39086" r="39604" b="41262"/>
          <a:stretch>
            <a:fillRect/>
          </a:stretch>
        </p:blipFill>
        <p:spPr>
          <a:xfrm>
            <a:off x="0" y="0"/>
            <a:ext cx="12192001" cy="6858000"/>
          </a:xfrm>
          <a:prstGeom prst="rect">
            <a:avLst/>
          </a:prstGeom>
        </p:spPr>
      </p:pic>
      <p:grpSp>
        <p:nvGrpSpPr>
          <p:cNvPr id="2" name="组合 1"/>
          <p:cNvGrpSpPr/>
          <p:nvPr/>
        </p:nvGrpSpPr>
        <p:grpSpPr>
          <a:xfrm>
            <a:off x="1375108" y="2400076"/>
            <a:ext cx="8944550" cy="3553918"/>
            <a:chOff x="1107470" y="2324969"/>
            <a:chExt cx="8957311" cy="3558988"/>
          </a:xfrm>
        </p:grpSpPr>
        <p:sp>
          <p:nvSpPr>
            <p:cNvPr id="9" name="Arc 9"/>
            <p:cNvSpPr/>
            <p:nvPr/>
          </p:nvSpPr>
          <p:spPr>
            <a:xfrm>
              <a:off x="6807231" y="2510947"/>
              <a:ext cx="3257550" cy="3257550"/>
            </a:xfrm>
            <a:prstGeom prst="arc">
              <a:avLst>
                <a:gd name="adj1" fmla="val 16178588"/>
                <a:gd name="adj2" fmla="val 3649785"/>
              </a:avLst>
            </a:prstGeom>
            <a:ln w="254000">
              <a:solidFill>
                <a:srgbClr val="005EA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4" name="Arc 10"/>
            <p:cNvSpPr/>
            <p:nvPr/>
          </p:nvSpPr>
          <p:spPr>
            <a:xfrm>
              <a:off x="7064180" y="2767896"/>
              <a:ext cx="2714625" cy="2714625"/>
            </a:xfrm>
            <a:prstGeom prst="arc">
              <a:avLst>
                <a:gd name="adj1" fmla="val 16200006"/>
                <a:gd name="adj2" fmla="val 5273743"/>
              </a:avLst>
            </a:prstGeom>
            <a:ln w="254000">
              <a:solidFill>
                <a:srgbClr val="2E75B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5" name="Arc 11"/>
            <p:cNvSpPr/>
            <p:nvPr/>
          </p:nvSpPr>
          <p:spPr>
            <a:xfrm>
              <a:off x="7333356" y="3037072"/>
              <a:ext cx="2176272" cy="2176272"/>
            </a:xfrm>
            <a:prstGeom prst="arc">
              <a:avLst>
                <a:gd name="adj1" fmla="val 16200000"/>
                <a:gd name="adj2" fmla="val 7316301"/>
              </a:avLst>
            </a:prstGeom>
            <a:ln w="254000">
              <a:solidFill>
                <a:srgbClr val="65ADC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6" name="Arc 12"/>
            <p:cNvSpPr/>
            <p:nvPr/>
          </p:nvSpPr>
          <p:spPr>
            <a:xfrm>
              <a:off x="7588590" y="3292306"/>
              <a:ext cx="1636776" cy="1636776"/>
            </a:xfrm>
            <a:prstGeom prst="arc">
              <a:avLst>
                <a:gd name="adj1" fmla="val 16201532"/>
                <a:gd name="adj2" fmla="val 9499492"/>
              </a:avLst>
            </a:prstGeom>
            <a:ln w="254000">
              <a:solidFill>
                <a:srgbClr val="BDD7E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7" name="TextBox 13"/>
            <p:cNvSpPr txBox="1"/>
            <p:nvPr/>
          </p:nvSpPr>
          <p:spPr>
            <a:xfrm>
              <a:off x="9070146" y="5637736"/>
              <a:ext cx="409086" cy="246221"/>
            </a:xfrm>
            <a:prstGeom prst="rect">
              <a:avLst/>
            </a:prstGeom>
            <a:noFill/>
          </p:spPr>
          <p:txBody>
            <a:bodyPr wrap="none" rtlCol="0">
              <a:spAutoFit/>
            </a:bodyPr>
            <a:lstStyle/>
            <a:p>
              <a:r>
                <a:rPr lang="en-US" sz="1000" dirty="0">
                  <a:solidFill>
                    <a:schemeClr val="bg1"/>
                  </a:solidFill>
                  <a:ea typeface="Open Sans" pitchFamily="34" charset="0"/>
                  <a:cs typeface="Open Sans" pitchFamily="34" charset="0"/>
                </a:rPr>
                <a:t>85%</a:t>
              </a:r>
              <a:endParaRPr lang="en-US" sz="1000" dirty="0">
                <a:solidFill>
                  <a:schemeClr val="bg1"/>
                </a:solidFill>
                <a:ea typeface="Open Sans" pitchFamily="34" charset="0"/>
                <a:cs typeface="Open Sans" pitchFamily="34" charset="0"/>
              </a:endParaRPr>
            </a:p>
          </p:txBody>
        </p:sp>
        <p:sp>
          <p:nvSpPr>
            <p:cNvPr id="18" name="TextBox 14"/>
            <p:cNvSpPr txBox="1"/>
            <p:nvPr/>
          </p:nvSpPr>
          <p:spPr>
            <a:xfrm>
              <a:off x="8267492" y="5629665"/>
              <a:ext cx="409086" cy="246221"/>
            </a:xfrm>
            <a:prstGeom prst="rect">
              <a:avLst/>
            </a:prstGeom>
            <a:noFill/>
          </p:spPr>
          <p:txBody>
            <a:bodyPr wrap="none" rtlCol="0">
              <a:spAutoFit/>
            </a:bodyPr>
            <a:lstStyle/>
            <a:p>
              <a:r>
                <a:rPr lang="en-US" sz="1000" dirty="0">
                  <a:solidFill>
                    <a:schemeClr val="bg1"/>
                  </a:solidFill>
                  <a:ea typeface="Open Sans" pitchFamily="34" charset="0"/>
                  <a:cs typeface="Open Sans" pitchFamily="34" charset="0"/>
                </a:rPr>
                <a:t>63%</a:t>
              </a:r>
              <a:endParaRPr lang="en-US" sz="1000" dirty="0">
                <a:solidFill>
                  <a:schemeClr val="bg1"/>
                </a:solidFill>
                <a:ea typeface="Open Sans" pitchFamily="34" charset="0"/>
                <a:cs typeface="Open Sans" pitchFamily="34" charset="0"/>
              </a:endParaRPr>
            </a:p>
          </p:txBody>
        </p:sp>
        <p:sp>
          <p:nvSpPr>
            <p:cNvPr id="19" name="TextBox 15"/>
            <p:cNvSpPr txBox="1"/>
            <p:nvPr/>
          </p:nvSpPr>
          <p:spPr>
            <a:xfrm>
              <a:off x="7587945" y="5232785"/>
              <a:ext cx="409086" cy="246221"/>
            </a:xfrm>
            <a:prstGeom prst="rect">
              <a:avLst/>
            </a:prstGeom>
            <a:noFill/>
          </p:spPr>
          <p:txBody>
            <a:bodyPr wrap="none" rtlCol="0">
              <a:spAutoFit/>
            </a:bodyPr>
            <a:lstStyle/>
            <a:p>
              <a:r>
                <a:rPr lang="en-US" sz="1000" dirty="0">
                  <a:solidFill>
                    <a:schemeClr val="bg1"/>
                  </a:solidFill>
                  <a:ea typeface="Open Sans" pitchFamily="34" charset="0"/>
                  <a:cs typeface="Open Sans" pitchFamily="34" charset="0"/>
                </a:rPr>
                <a:t>78%</a:t>
              </a:r>
              <a:endParaRPr lang="en-US" sz="1000" dirty="0">
                <a:solidFill>
                  <a:schemeClr val="bg1"/>
                </a:solidFill>
                <a:ea typeface="Open Sans" pitchFamily="34" charset="0"/>
                <a:cs typeface="Open Sans" pitchFamily="34" charset="0"/>
              </a:endParaRPr>
            </a:p>
          </p:txBody>
        </p:sp>
        <p:sp>
          <p:nvSpPr>
            <p:cNvPr id="20" name="TextBox 16"/>
            <p:cNvSpPr txBox="1"/>
            <p:nvPr/>
          </p:nvSpPr>
          <p:spPr>
            <a:xfrm>
              <a:off x="7178859" y="4366851"/>
              <a:ext cx="409086" cy="246221"/>
            </a:xfrm>
            <a:prstGeom prst="rect">
              <a:avLst/>
            </a:prstGeom>
            <a:noFill/>
          </p:spPr>
          <p:txBody>
            <a:bodyPr wrap="none" rtlCol="0">
              <a:spAutoFit/>
            </a:bodyPr>
            <a:lstStyle/>
            <a:p>
              <a:r>
                <a:rPr lang="en-US" sz="1000" dirty="0">
                  <a:solidFill>
                    <a:schemeClr val="bg1"/>
                  </a:solidFill>
                  <a:ea typeface="Open Sans" pitchFamily="34" charset="0"/>
                  <a:cs typeface="Open Sans" pitchFamily="34" charset="0"/>
                </a:rPr>
                <a:t>55%</a:t>
              </a:r>
              <a:endParaRPr lang="en-US" sz="1000" dirty="0">
                <a:solidFill>
                  <a:schemeClr val="bg1"/>
                </a:solidFill>
                <a:ea typeface="Open Sans" pitchFamily="34" charset="0"/>
                <a:cs typeface="Open Sans" pitchFamily="34" charset="0"/>
              </a:endParaRPr>
            </a:p>
          </p:txBody>
        </p:sp>
        <p:cxnSp>
          <p:nvCxnSpPr>
            <p:cNvPr id="22" name="Straight Connector 21"/>
            <p:cNvCxnSpPr/>
            <p:nvPr/>
          </p:nvCxnSpPr>
          <p:spPr>
            <a:xfrm flipH="1">
              <a:off x="4209142" y="2510947"/>
              <a:ext cx="4058350" cy="0"/>
            </a:xfrm>
            <a:prstGeom prst="line">
              <a:avLst/>
            </a:prstGeom>
            <a:ln w="19050">
              <a:solidFill>
                <a:schemeClr val="bg1"/>
              </a:solidFill>
              <a:prstDash val="sysDot"/>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27" name="Straight Connector 23"/>
            <p:cNvCxnSpPr/>
            <p:nvPr/>
          </p:nvCxnSpPr>
          <p:spPr>
            <a:xfrm flipH="1">
              <a:off x="5077002" y="2767896"/>
              <a:ext cx="3213481" cy="0"/>
            </a:xfrm>
            <a:prstGeom prst="line">
              <a:avLst/>
            </a:prstGeom>
            <a:ln w="19050">
              <a:solidFill>
                <a:schemeClr val="bg1"/>
              </a:solidFill>
              <a:prstDash val="sysDot"/>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28" name="Elbow Connector 46"/>
            <p:cNvCxnSpPr/>
            <p:nvPr/>
          </p:nvCxnSpPr>
          <p:spPr>
            <a:xfrm rot="10800000" flipV="1">
              <a:off x="4065142" y="2769932"/>
              <a:ext cx="1026692" cy="699607"/>
            </a:xfrm>
            <a:prstGeom prst="bentConnector3">
              <a:avLst>
                <a:gd name="adj1" fmla="val 50000"/>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24"/>
            <p:cNvCxnSpPr/>
            <p:nvPr/>
          </p:nvCxnSpPr>
          <p:spPr>
            <a:xfrm flipH="1">
              <a:off x="5972644" y="3033392"/>
              <a:ext cx="2317838" cy="0"/>
            </a:xfrm>
            <a:prstGeom prst="line">
              <a:avLst/>
            </a:prstGeom>
            <a:ln w="19050">
              <a:solidFill>
                <a:schemeClr val="bg1"/>
              </a:solidFill>
              <a:prstDash val="sysDot"/>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34" name="Elbow Connector 52"/>
            <p:cNvCxnSpPr>
              <a:endCxn id="36" idx="6"/>
            </p:cNvCxnSpPr>
            <p:nvPr/>
          </p:nvCxnSpPr>
          <p:spPr>
            <a:xfrm rot="10800000" flipV="1">
              <a:off x="8035390" y="3095661"/>
              <a:ext cx="1777590" cy="1417802"/>
            </a:xfrm>
            <a:prstGeom prst="bentConnector3">
              <a:avLst>
                <a:gd name="adj1" fmla="val 50000"/>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25"/>
            <p:cNvCxnSpPr/>
            <p:nvPr/>
          </p:nvCxnSpPr>
          <p:spPr>
            <a:xfrm flipH="1">
              <a:off x="6632099" y="3305558"/>
              <a:ext cx="1658384" cy="0"/>
            </a:xfrm>
            <a:prstGeom prst="line">
              <a:avLst/>
            </a:prstGeom>
            <a:ln w="19050">
              <a:solidFill>
                <a:schemeClr val="bg1"/>
              </a:solidFill>
              <a:prstDash val="sysDot"/>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40" name="Elbow Connector 54"/>
            <p:cNvCxnSpPr>
              <a:endCxn id="42" idx="6"/>
            </p:cNvCxnSpPr>
            <p:nvPr/>
          </p:nvCxnSpPr>
          <p:spPr>
            <a:xfrm rot="10800000" flipV="1">
              <a:off x="4199032" y="3299387"/>
              <a:ext cx="2480582" cy="2132522"/>
            </a:xfrm>
            <a:prstGeom prst="bentConnector3">
              <a:avLst>
                <a:gd name="adj1" fmla="val 42979"/>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1107470" y="2324969"/>
              <a:ext cx="3015447" cy="630942"/>
            </a:xfrm>
            <a:prstGeom prst="rect">
              <a:avLst/>
            </a:prstGeom>
            <a:noFill/>
          </p:spPr>
          <p:txBody>
            <a:bodyPr wrap="square" rtlCol="0">
              <a:spAutoFit/>
            </a:bodyPr>
            <a:lstStyle/>
            <a:p>
              <a:pPr algn="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1107470" y="3175281"/>
              <a:ext cx="3015447" cy="630942"/>
            </a:xfrm>
            <a:prstGeom prst="rect">
              <a:avLst/>
            </a:prstGeom>
            <a:noFill/>
          </p:spPr>
          <p:txBody>
            <a:bodyPr wrap="square" rtlCol="0">
              <a:spAutoFit/>
            </a:bodyPr>
            <a:lstStyle/>
            <a:p>
              <a:pPr algn="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1107470" y="4174490"/>
              <a:ext cx="3015447" cy="630942"/>
            </a:xfrm>
            <a:prstGeom prst="rect">
              <a:avLst/>
            </a:prstGeom>
            <a:noFill/>
          </p:spPr>
          <p:txBody>
            <a:bodyPr wrap="square" rtlCol="0">
              <a:spAutoFit/>
            </a:bodyPr>
            <a:lstStyle/>
            <a:p>
              <a:pPr algn="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1107470" y="5116439"/>
              <a:ext cx="3015447" cy="630942"/>
            </a:xfrm>
            <a:prstGeom prst="rect">
              <a:avLst/>
            </a:prstGeom>
            <a:noFill/>
          </p:spPr>
          <p:txBody>
            <a:bodyPr wrap="square" rtlCol="0">
              <a:spAutoFit/>
            </a:bodyPr>
            <a:lstStyle/>
            <a:p>
              <a:pPr algn="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1084153" y="313218"/>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1" name="TextBox 38"/>
          <p:cNvSpPr txBox="1"/>
          <p:nvPr/>
        </p:nvSpPr>
        <p:spPr>
          <a:xfrm>
            <a:off x="1239440" y="1042186"/>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endParaRPr lang="en-US" sz="1200" dirty="0">
              <a:solidFill>
                <a:schemeClr val="bg1"/>
              </a:solidFill>
              <a:latin typeface="Arial" panose="020B0604020202020204" pitchFamily="34" charset="0"/>
              <a:cs typeface="Arial" panose="020B0604020202020204" pitchFamily="34" charset="0"/>
            </a:endParaRPr>
          </a:p>
        </p:txBody>
      </p:sp>
      <p:sp>
        <p:nvSpPr>
          <p:cNvPr id="32" name="文本框 31"/>
          <p:cNvSpPr txBox="1"/>
          <p:nvPr/>
        </p:nvSpPr>
        <p:spPr>
          <a:xfrm>
            <a:off x="1861330" y="423701"/>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课题研究的结论</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4587008" y="521766"/>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The Conclusion Of Study</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
        <p:nvSpPr>
          <p:cNvPr id="36" name="Content Placeholder 2"/>
          <p:cNvSpPr txBox="1"/>
          <p:nvPr/>
        </p:nvSpPr>
        <p:spPr>
          <a:xfrm>
            <a:off x="8101221" y="4094758"/>
            <a:ext cx="1139529" cy="19783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bg1"/>
                </a:solidFill>
              </a:rPr>
              <a:t>Add title</a:t>
            </a:r>
            <a:endParaRPr lang="en-US" sz="16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1963" t="32813" r="32824" b="34069"/>
          <a:stretch>
            <a:fillRect/>
          </a:stretch>
        </p:blipFill>
        <p:spPr>
          <a:xfrm>
            <a:off x="0" y="0"/>
            <a:ext cx="12192000" cy="6858000"/>
          </a:xfrm>
          <a:prstGeom prst="rect">
            <a:avLst/>
          </a:prstGeom>
        </p:spPr>
      </p:pic>
      <p:grpSp>
        <p:nvGrpSpPr>
          <p:cNvPr id="5" name="组合 4"/>
          <p:cNvGrpSpPr/>
          <p:nvPr/>
        </p:nvGrpSpPr>
        <p:grpSpPr>
          <a:xfrm>
            <a:off x="6047441" y="1616972"/>
            <a:ext cx="3233697" cy="3624055"/>
            <a:chOff x="4470289" y="1522630"/>
            <a:chExt cx="3233697" cy="3624055"/>
          </a:xfrm>
        </p:grpSpPr>
        <p:sp>
          <p:nvSpPr>
            <p:cNvPr id="7" name="矩形 6"/>
            <p:cNvSpPr/>
            <p:nvPr/>
          </p:nvSpPr>
          <p:spPr>
            <a:xfrm>
              <a:off x="4483113" y="2274884"/>
              <a:ext cx="3113353" cy="615040"/>
            </a:xfrm>
            <a:prstGeom prst="rect">
              <a:avLst/>
            </a:prstGeom>
          </p:spPr>
          <p:txBody>
            <a:bodyPr wrap="none">
              <a:spAutoFit/>
            </a:bodyPr>
            <a:lstStyle/>
            <a:p>
              <a:pPr>
                <a:lnSpc>
                  <a:spcPct val="200000"/>
                </a:lnSpc>
              </a:pPr>
              <a:r>
                <a:rPr lang="en-US" altLang="zh-CN" sz="2000" dirty="0">
                  <a:solidFill>
                    <a:schemeClr val="bg1"/>
                  </a:solidFill>
                  <a:latin typeface="微软雅黑" panose="020B0503020204020204" pitchFamily="34" charset="-122"/>
                  <a:ea typeface="微软雅黑" panose="020B0503020204020204" pitchFamily="34" charset="-122"/>
                </a:rPr>
                <a:t>02.</a:t>
              </a:r>
              <a:r>
                <a:rPr lang="zh-CN" altLang="en-US" sz="2000" dirty="0">
                  <a:solidFill>
                    <a:schemeClr val="bg1"/>
                  </a:solidFill>
                  <a:latin typeface="微软雅黑" panose="020B0503020204020204" pitchFamily="34" charset="-122"/>
                  <a:ea typeface="微软雅黑" panose="020B0503020204020204" pitchFamily="34" charset="-122"/>
                </a:rPr>
                <a:t>课题研究的思路与方法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4488014" y="3779392"/>
              <a:ext cx="3215972" cy="615040"/>
            </a:xfrm>
            <a:prstGeom prst="rect">
              <a:avLst/>
            </a:prstGeom>
          </p:spPr>
          <p:txBody>
            <a:bodyPr wrap="square">
              <a:spAutoFit/>
            </a:bodyPr>
            <a:lstStyle/>
            <a:p>
              <a:pPr>
                <a:lnSpc>
                  <a:spcPct val="200000"/>
                </a:lnSpc>
              </a:pPr>
              <a:r>
                <a:rPr lang="en-US" altLang="zh-CN" sz="2000" dirty="0">
                  <a:solidFill>
                    <a:schemeClr val="bg1"/>
                  </a:solidFill>
                  <a:latin typeface="微软雅黑" panose="020B0503020204020204" pitchFamily="34" charset="-122"/>
                  <a:ea typeface="微软雅黑" panose="020B0503020204020204" pitchFamily="34" charset="-122"/>
                </a:rPr>
                <a:t>04.</a:t>
              </a:r>
              <a:r>
                <a:rPr lang="zh-CN" altLang="en-US" sz="2000" dirty="0">
                  <a:solidFill>
                    <a:schemeClr val="bg1"/>
                  </a:solidFill>
                  <a:latin typeface="微软雅黑" panose="020B0503020204020204" pitchFamily="34" charset="-122"/>
                  <a:ea typeface="微软雅黑" panose="020B0503020204020204" pitchFamily="34" charset="-122"/>
                </a:rPr>
                <a:t>课题实践的可行性</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4483113" y="4531645"/>
              <a:ext cx="2343911" cy="615040"/>
            </a:xfrm>
            <a:prstGeom prst="rect">
              <a:avLst/>
            </a:prstGeom>
          </p:spPr>
          <p:txBody>
            <a:bodyPr wrap="none">
              <a:spAutoFit/>
            </a:bodyPr>
            <a:lstStyle/>
            <a:p>
              <a:pPr>
                <a:lnSpc>
                  <a:spcPct val="200000"/>
                </a:lnSpc>
              </a:pPr>
              <a:r>
                <a:rPr lang="en-US" altLang="zh-CN" sz="2000" dirty="0">
                  <a:solidFill>
                    <a:schemeClr val="bg1"/>
                  </a:solidFill>
                  <a:latin typeface="微软雅黑" panose="020B0503020204020204" pitchFamily="34" charset="-122"/>
                  <a:ea typeface="微软雅黑" panose="020B0503020204020204" pitchFamily="34" charset="-122"/>
                </a:rPr>
                <a:t>05.</a:t>
              </a:r>
              <a:r>
                <a:rPr lang="zh-CN" altLang="en-US" sz="2000" dirty="0">
                  <a:solidFill>
                    <a:schemeClr val="bg1"/>
                  </a:solidFill>
                  <a:latin typeface="微软雅黑" panose="020B0503020204020204" pitchFamily="34" charset="-122"/>
                  <a:ea typeface="微软雅黑" panose="020B0503020204020204" pitchFamily="34" charset="-122"/>
                </a:rPr>
                <a:t>课题研究的结论</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4470289" y="1522630"/>
              <a:ext cx="2600392" cy="615040"/>
            </a:xfrm>
            <a:prstGeom prst="rect">
              <a:avLst/>
            </a:prstGeom>
          </p:spPr>
          <p:txBody>
            <a:bodyPr wrap="none">
              <a:spAutoFit/>
            </a:bodyPr>
            <a:lstStyle/>
            <a:p>
              <a:pPr>
                <a:lnSpc>
                  <a:spcPct val="200000"/>
                </a:lnSpc>
              </a:pPr>
              <a:r>
                <a:rPr lang="en-US" altLang="zh-CN" sz="2000" dirty="0">
                  <a:solidFill>
                    <a:schemeClr val="bg1"/>
                  </a:solidFill>
                  <a:latin typeface="微软雅黑" panose="020B0503020204020204" pitchFamily="34" charset="-122"/>
                  <a:ea typeface="微软雅黑" panose="020B0503020204020204" pitchFamily="34" charset="-122"/>
                </a:rPr>
                <a:t>01.</a:t>
              </a:r>
              <a:r>
                <a:rPr lang="zh-CN" altLang="en-US" sz="2000" dirty="0">
                  <a:solidFill>
                    <a:schemeClr val="bg1"/>
                  </a:solidFill>
                  <a:latin typeface="微软雅黑" panose="020B0503020204020204" pitchFamily="34" charset="-122"/>
                  <a:ea typeface="微软雅黑" panose="020B0503020204020204" pitchFamily="34" charset="-122"/>
                </a:rPr>
                <a:t>选题的背景与意义</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483113" y="3027138"/>
              <a:ext cx="2343911" cy="615040"/>
            </a:xfrm>
            <a:prstGeom prst="rect">
              <a:avLst/>
            </a:prstGeom>
          </p:spPr>
          <p:txBody>
            <a:bodyPr wrap="none">
              <a:spAutoFit/>
            </a:bodyPr>
            <a:lstStyle/>
            <a:p>
              <a:pPr>
                <a:lnSpc>
                  <a:spcPct val="200000"/>
                </a:lnSpc>
              </a:pPr>
              <a:r>
                <a:rPr lang="en-US" altLang="zh-CN" sz="2000" dirty="0">
                  <a:solidFill>
                    <a:schemeClr val="bg1"/>
                  </a:solidFill>
                  <a:latin typeface="微软雅黑" panose="020B0503020204020204" pitchFamily="34" charset="-122"/>
                  <a:ea typeface="微软雅黑" panose="020B0503020204020204" pitchFamily="34" charset="-122"/>
                </a:rPr>
                <a:t>03.</a:t>
              </a:r>
              <a:r>
                <a:rPr lang="zh-CN" altLang="en-US" sz="2000" dirty="0">
                  <a:solidFill>
                    <a:schemeClr val="bg1"/>
                  </a:solidFill>
                  <a:latin typeface="微软雅黑" panose="020B0503020204020204" pitchFamily="34" charset="-122"/>
                  <a:ea typeface="微软雅黑" panose="020B0503020204020204" pitchFamily="34" charset="-122"/>
                </a:rPr>
                <a:t>课题研究的进展</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388349" y="1930401"/>
            <a:ext cx="3316513" cy="3310626"/>
            <a:chOff x="1937657" y="2555296"/>
            <a:chExt cx="3316513" cy="2211863"/>
          </a:xfrm>
        </p:grpSpPr>
        <p:sp>
          <p:nvSpPr>
            <p:cNvPr id="14" name="文本框 13"/>
            <p:cNvSpPr txBox="1"/>
            <p:nvPr/>
          </p:nvSpPr>
          <p:spPr>
            <a:xfrm>
              <a:off x="1937657" y="2992174"/>
              <a:ext cx="2017485" cy="509603"/>
            </a:xfrm>
            <a:prstGeom prst="rect">
              <a:avLst/>
            </a:prstGeom>
            <a:noFill/>
            <a:ln>
              <a:noFill/>
            </a:ln>
          </p:spPr>
          <p:txBody>
            <a:bodyPr wrap="square" rtlCol="0">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rPr>
                <a:t>目录</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236685" y="3923632"/>
              <a:ext cx="2017485" cy="264994"/>
            </a:xfrm>
            <a:prstGeom prst="rect">
              <a:avLst/>
            </a:prstGeom>
            <a:noFill/>
            <a:ln>
              <a:noFill/>
            </a:ln>
          </p:spPr>
          <p:txBody>
            <a:bodyPr wrap="square"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Contents</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a:stCxn id="14" idx="0"/>
            </p:cNvCxnSpPr>
            <p:nvPr/>
          </p:nvCxnSpPr>
          <p:spPr>
            <a:xfrm flipV="1">
              <a:off x="2946400" y="2555297"/>
              <a:ext cx="0" cy="436877"/>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946399" y="2560197"/>
              <a:ext cx="126274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209143" y="2555296"/>
              <a:ext cx="0" cy="136833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209142" y="4323742"/>
              <a:ext cx="0" cy="443417"/>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flipV="1">
              <a:off x="2946399" y="4752645"/>
              <a:ext cx="126274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14" idx="2"/>
            </p:cNvCxnSpPr>
            <p:nvPr/>
          </p:nvCxnSpPr>
          <p:spPr>
            <a:xfrm flipV="1">
              <a:off x="2946399" y="3501777"/>
              <a:ext cx="1" cy="126538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6729" t="6971" r="7002" b="7452"/>
          <a:stretch>
            <a:fillRect/>
          </a:stretch>
        </p:blipFill>
        <p:spPr>
          <a:xfrm>
            <a:off x="0" y="1"/>
            <a:ext cx="12192000" cy="6858000"/>
          </a:xfrm>
          <a:prstGeom prst="rect">
            <a:avLst/>
          </a:prstGeom>
        </p:spPr>
      </p:pic>
      <p:sp>
        <p:nvSpPr>
          <p:cNvPr id="7" name="文本框 19"/>
          <p:cNvSpPr txBox="1"/>
          <p:nvPr/>
        </p:nvSpPr>
        <p:spPr>
          <a:xfrm>
            <a:off x="545823" y="2644171"/>
            <a:ext cx="11100354"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9600" dirty="0">
                <a:solidFill>
                  <a:schemeClr val="bg1"/>
                </a:solidFill>
                <a:latin typeface="书体坊米芾体" panose="02010601030101010101" pitchFamily="2" charset="-122"/>
                <a:ea typeface="书体坊米芾体" panose="02010601030101010101" pitchFamily="2" charset="-122"/>
                <a:cs typeface="Arial" panose="020B0604020202020204" pitchFamily="34" charset="0"/>
              </a:rPr>
              <a:t>谢谢观看</a:t>
            </a:r>
            <a:endParaRPr lang="zh-CN" altLang="en-US" sz="9600" dirty="0">
              <a:solidFill>
                <a:schemeClr val="bg1"/>
              </a:solidFill>
              <a:latin typeface="书体坊米芾体" panose="02010601030101010101" pitchFamily="2" charset="-122"/>
              <a:ea typeface="书体坊米芾体" panose="02010601030101010101" pitchFamily="2" charset="-122"/>
              <a:cs typeface="Arial" panose="020B0604020202020204" pitchFamily="34" charset="0"/>
            </a:endParaRPr>
          </a:p>
        </p:txBody>
      </p:sp>
      <p:sp>
        <p:nvSpPr>
          <p:cNvPr id="2" name="文本框 1"/>
          <p:cNvSpPr txBox="1"/>
          <p:nvPr/>
        </p:nvSpPr>
        <p:spPr>
          <a:xfrm>
            <a:off x="7524472" y="6414889"/>
            <a:ext cx="4121706" cy="369332"/>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effectLst>
                  <a:outerShdw blurRad="38100" dist="25400" dir="5400000" algn="ctr" rotWithShape="0">
                    <a:srgbClr val="6E747A">
                      <a:alpha val="43000"/>
                    </a:srgbClr>
                  </a:outerShdw>
                </a:effectLst>
                <a:sym typeface="+mn-ea"/>
              </a:rPr>
              <a:t>更多资源，请访问</a:t>
            </a:r>
            <a:r>
              <a:rPr lang="en-US" altLang="zh-CN" dirty="0">
                <a:solidFill>
                  <a:schemeClr val="accent1"/>
                </a:solidFill>
                <a:effectLst>
                  <a:outerShdw blurRad="38100" dist="25400" dir="5400000" algn="ctr" rotWithShape="0">
                    <a:srgbClr val="6E747A">
                      <a:alpha val="43000"/>
                    </a:srgbClr>
                  </a:outerShdw>
                </a:effectLst>
                <a:sym typeface="+mn-ea"/>
                <a:hlinkClick r:id="rId2"/>
              </a:rPr>
              <a:t>http://www.92ppt.net</a:t>
            </a:r>
            <a:endParaRPr lang="en-US" altLang="zh-CN" dirty="0">
              <a:solidFill>
                <a:schemeClr val="accent1"/>
              </a:solidFill>
              <a:effectLst>
                <a:outerShdw blurRad="38100" dist="25400" dir="5400000" algn="ctr" rotWithShape="0">
                  <a:srgbClr val="6E747A">
                    <a:alpha val="43000"/>
                  </a:srgbClr>
                </a:outerShdw>
              </a:effectLst>
              <a:sym typeface="+mn-ea"/>
              <a:hlinkClick r:id="rId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1963" t="32813" r="32824" b="34069"/>
          <a:stretch>
            <a:fillRect/>
          </a:stretch>
        </p:blipFill>
        <p:spPr>
          <a:xfrm>
            <a:off x="0" y="0"/>
            <a:ext cx="12192000" cy="6858000"/>
          </a:xfrm>
          <a:prstGeom prst="rect">
            <a:avLst/>
          </a:prstGeom>
        </p:spPr>
      </p:pic>
      <p:grpSp>
        <p:nvGrpSpPr>
          <p:cNvPr id="31" name="组合 30"/>
          <p:cNvGrpSpPr/>
          <p:nvPr/>
        </p:nvGrpSpPr>
        <p:grpSpPr>
          <a:xfrm>
            <a:off x="3000374" y="2302230"/>
            <a:ext cx="6191251" cy="2253540"/>
            <a:chOff x="3000375" y="2359839"/>
            <a:chExt cx="6191251" cy="2253540"/>
          </a:xfrm>
        </p:grpSpPr>
        <p:sp>
          <p:nvSpPr>
            <p:cNvPr id="32" name="文本框 31"/>
            <p:cNvSpPr txBox="1"/>
            <p:nvPr/>
          </p:nvSpPr>
          <p:spPr>
            <a:xfrm>
              <a:off x="3000375" y="2359839"/>
              <a:ext cx="6191251" cy="1569660"/>
            </a:xfrm>
            <a:prstGeom prst="rect">
              <a:avLst/>
            </a:prstGeom>
            <a:noFill/>
          </p:spPr>
          <p:txBody>
            <a:bodyPr wrap="square" rtlCol="0">
              <a:spAutoFit/>
            </a:bodyPr>
            <a:lstStyle/>
            <a:p>
              <a:pPr algn="ctr"/>
              <a:r>
                <a:rPr lang="en-US" altLang="zh-CN" sz="9600" b="1" dirty="0">
                  <a:solidFill>
                    <a:schemeClr val="bg1"/>
                  </a:solidFill>
                  <a:latin typeface="华文仿宋" panose="02010600040101010101" pitchFamily="2" charset="-122"/>
                  <a:ea typeface="华文仿宋" panose="02010600040101010101" pitchFamily="2" charset="-122"/>
                </a:rPr>
                <a:t>Part 01</a:t>
              </a:r>
              <a:endParaRPr lang="zh-CN" altLang="en-US" sz="9600" b="1" dirty="0">
                <a:solidFill>
                  <a:schemeClr val="bg1"/>
                </a:solidFill>
                <a:latin typeface="华文仿宋" panose="02010600040101010101" pitchFamily="2" charset="-122"/>
                <a:ea typeface="华文仿宋" panose="02010600040101010101" pitchFamily="2" charset="-122"/>
              </a:endParaRPr>
            </a:p>
          </p:txBody>
        </p:sp>
        <p:sp>
          <p:nvSpPr>
            <p:cNvPr id="33" name="文本框 32"/>
            <p:cNvSpPr txBox="1"/>
            <p:nvPr/>
          </p:nvSpPr>
          <p:spPr>
            <a:xfrm>
              <a:off x="3616036" y="3720827"/>
              <a:ext cx="4959929" cy="523220"/>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选题的背景与意义</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3584947" y="4244047"/>
              <a:ext cx="5022106" cy="369332"/>
            </a:xfrm>
            <a:prstGeom prst="snip1Rect">
              <a:avLst>
                <a:gd name="adj" fmla="val 0"/>
              </a:avLst>
            </a:prstGeom>
            <a:noFill/>
            <a:ln w="28575">
              <a:noFill/>
            </a:ln>
          </p:spPr>
          <p:txBody>
            <a:bodyPr wrap="square" rtlCol="0">
              <a:spAutoFit/>
            </a:bodyPr>
            <a:lstStyle/>
            <a:p>
              <a:pPr algn="ctr"/>
              <a:r>
                <a:rPr lang="en-US" altLang="zh-CN" dirty="0">
                  <a:solidFill>
                    <a:schemeClr val="bg1"/>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dirty="0">
                <a:ln>
                  <a:solidFill>
                    <a:srgbClr val="00762F"/>
                  </a:solidFill>
                </a:ln>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8673" t="39086" r="39604" b="41262"/>
          <a:stretch>
            <a:fillRect/>
          </a:stretch>
        </p:blipFill>
        <p:spPr>
          <a:xfrm>
            <a:off x="0" y="0"/>
            <a:ext cx="12192001" cy="6858000"/>
          </a:xfrm>
          <a:prstGeom prst="rect">
            <a:avLst/>
          </a:prstGeom>
        </p:spPr>
      </p:pic>
      <p:sp>
        <p:nvSpPr>
          <p:cNvPr id="7" name="文本框 6"/>
          <p:cNvSpPr txBox="1"/>
          <p:nvPr/>
        </p:nvSpPr>
        <p:spPr>
          <a:xfrm>
            <a:off x="1127693" y="342246"/>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950230" y="434579"/>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选题的背景与意义</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970414" y="553091"/>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2000" dirty="0">
              <a:ln>
                <a:solidFill>
                  <a:srgbClr val="00762F"/>
                </a:solidFill>
              </a:ln>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
        <p:nvSpPr>
          <p:cNvPr id="10" name="TextBox 38"/>
          <p:cNvSpPr txBox="1"/>
          <p:nvPr/>
        </p:nvSpPr>
        <p:spPr>
          <a:xfrm>
            <a:off x="1239440" y="1056700"/>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endParaRPr lang="en-US" sz="1200" dirty="0">
              <a:solidFill>
                <a:schemeClr val="bg1"/>
              </a:solidFill>
              <a:latin typeface="Arial" panose="020B0604020202020204" pitchFamily="34" charset="0"/>
              <a:cs typeface="Arial" panose="020B0604020202020204" pitchFamily="34" charset="0"/>
            </a:endParaRPr>
          </a:p>
        </p:txBody>
      </p:sp>
      <p:graphicFrame>
        <p:nvGraphicFramePr>
          <p:cNvPr id="11" name="Diagram 15"/>
          <p:cNvGraphicFramePr/>
          <p:nvPr/>
        </p:nvGraphicFramePr>
        <p:xfrm>
          <a:off x="1047549" y="2105116"/>
          <a:ext cx="2524226" cy="20509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Diagram 81"/>
          <p:cNvGraphicFramePr/>
          <p:nvPr/>
        </p:nvGraphicFramePr>
        <p:xfrm>
          <a:off x="6096000" y="2105114"/>
          <a:ext cx="2524226" cy="205093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3" name="Diagram 91"/>
          <p:cNvGraphicFramePr/>
          <p:nvPr/>
        </p:nvGraphicFramePr>
        <p:xfrm>
          <a:off x="3571775" y="4154962"/>
          <a:ext cx="2524226" cy="205093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4" name="Diagram 93"/>
          <p:cNvGraphicFramePr/>
          <p:nvPr/>
        </p:nvGraphicFramePr>
        <p:xfrm>
          <a:off x="8620226" y="4154960"/>
          <a:ext cx="2524226" cy="205093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15" name="Rectangle 96"/>
          <p:cNvSpPr/>
          <p:nvPr/>
        </p:nvSpPr>
        <p:spPr>
          <a:xfrm>
            <a:off x="1047549" y="4154418"/>
            <a:ext cx="2524226" cy="2050930"/>
          </a:xfrm>
          <a:prstGeom prst="rect">
            <a:avLst/>
          </a:prstGeom>
          <a:solidFill>
            <a:srgbClr val="65ADC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16" name="Rectangle 88"/>
          <p:cNvSpPr/>
          <p:nvPr/>
        </p:nvSpPr>
        <p:spPr>
          <a:xfrm>
            <a:off x="6096000" y="4154419"/>
            <a:ext cx="2524226" cy="2050930"/>
          </a:xfrm>
          <a:prstGeom prst="rect">
            <a:avLst/>
          </a:prstGeom>
          <a:solidFill>
            <a:srgbClr val="65ADC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17" name="Rectangle 72"/>
          <p:cNvSpPr/>
          <p:nvPr/>
        </p:nvSpPr>
        <p:spPr>
          <a:xfrm>
            <a:off x="3571775" y="2104573"/>
            <a:ext cx="2524226" cy="2050930"/>
          </a:xfrm>
          <a:prstGeom prst="rect">
            <a:avLst/>
          </a:prstGeom>
          <a:solidFill>
            <a:srgbClr val="65ADC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18" name="Rectangle 80"/>
          <p:cNvSpPr/>
          <p:nvPr/>
        </p:nvSpPr>
        <p:spPr>
          <a:xfrm>
            <a:off x="8620226" y="2104572"/>
            <a:ext cx="2524226" cy="2050930"/>
          </a:xfrm>
          <a:prstGeom prst="rect">
            <a:avLst/>
          </a:prstGeom>
          <a:solidFill>
            <a:srgbClr val="65ADC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ndParaRPr>
          </a:p>
        </p:txBody>
      </p:sp>
      <p:sp>
        <p:nvSpPr>
          <p:cNvPr id="19" name="文本框 18"/>
          <p:cNvSpPr txBox="1"/>
          <p:nvPr/>
        </p:nvSpPr>
        <p:spPr>
          <a:xfrm>
            <a:off x="3894383" y="2899659"/>
            <a:ext cx="1863801"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3710999" y="2634246"/>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942308" y="2899659"/>
            <a:ext cx="1863801"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758924" y="2634246"/>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378025" y="5024061"/>
            <a:ext cx="1863801"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194641" y="4758648"/>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425950" y="5024061"/>
            <a:ext cx="1863801" cy="630942"/>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242566" y="4758648"/>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8673" t="39086" r="39604" b="41262"/>
          <a:stretch>
            <a:fillRect/>
          </a:stretch>
        </p:blipFill>
        <p:spPr>
          <a:xfrm>
            <a:off x="0" y="0"/>
            <a:ext cx="12192001" cy="6858000"/>
          </a:xfrm>
          <a:prstGeom prst="rect">
            <a:avLst/>
          </a:prstGeom>
        </p:spPr>
      </p:pic>
      <p:sp>
        <p:nvSpPr>
          <p:cNvPr id="7" name="文本框 6"/>
          <p:cNvSpPr txBox="1"/>
          <p:nvPr/>
        </p:nvSpPr>
        <p:spPr>
          <a:xfrm>
            <a:off x="1127693" y="342246"/>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950230" y="434579"/>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选题的背景与意义</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970414" y="553091"/>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2000" dirty="0">
              <a:ln>
                <a:solidFill>
                  <a:srgbClr val="00762F"/>
                </a:solidFill>
              </a:ln>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
        <p:nvSpPr>
          <p:cNvPr id="10" name="TextBox 38"/>
          <p:cNvSpPr txBox="1"/>
          <p:nvPr/>
        </p:nvSpPr>
        <p:spPr>
          <a:xfrm>
            <a:off x="1239440" y="1056700"/>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endParaRPr lang="en-US" sz="1200" dirty="0">
              <a:solidFill>
                <a:schemeClr val="bg1"/>
              </a:solidFill>
              <a:latin typeface="Arial" panose="020B0604020202020204" pitchFamily="34" charset="0"/>
              <a:cs typeface="Arial" panose="020B0604020202020204" pitchFamily="34" charset="0"/>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7259" y="1845545"/>
            <a:ext cx="3111525" cy="1944703"/>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4879"/>
          <a:stretch>
            <a:fillRect/>
          </a:stretch>
        </p:blipFill>
        <p:spPr>
          <a:xfrm>
            <a:off x="2567259" y="4179612"/>
            <a:ext cx="3111525" cy="2017988"/>
          </a:xfrm>
          <a:prstGeom prst="rect">
            <a:avLst/>
          </a:prstGeom>
        </p:spPr>
      </p:pic>
      <p:sp>
        <p:nvSpPr>
          <p:cNvPr id="29" name="文本框 28"/>
          <p:cNvSpPr txBox="1"/>
          <p:nvPr/>
        </p:nvSpPr>
        <p:spPr>
          <a:xfrm>
            <a:off x="6462810" y="2680834"/>
            <a:ext cx="3699536" cy="606320"/>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462810" y="2444322"/>
            <a:ext cx="1359748"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462810" y="5235349"/>
            <a:ext cx="3699536" cy="606320"/>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462810" y="4998837"/>
            <a:ext cx="1359748"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8673" t="39086" r="39604" b="41262"/>
          <a:stretch>
            <a:fillRect/>
          </a:stretch>
        </p:blipFill>
        <p:spPr>
          <a:xfrm>
            <a:off x="0" y="0"/>
            <a:ext cx="12192001" cy="6858000"/>
          </a:xfrm>
          <a:prstGeom prst="rect">
            <a:avLst/>
          </a:prstGeom>
        </p:spPr>
      </p:pic>
      <p:sp>
        <p:nvSpPr>
          <p:cNvPr id="7" name="文本框 6"/>
          <p:cNvSpPr txBox="1"/>
          <p:nvPr/>
        </p:nvSpPr>
        <p:spPr>
          <a:xfrm>
            <a:off x="1127693" y="342246"/>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950230" y="434579"/>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选题的背景与意义</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970414" y="553091"/>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2000" dirty="0">
              <a:ln>
                <a:solidFill>
                  <a:srgbClr val="00762F"/>
                </a:solidFill>
              </a:ln>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
        <p:nvSpPr>
          <p:cNvPr id="10" name="TextBox 38"/>
          <p:cNvSpPr txBox="1"/>
          <p:nvPr/>
        </p:nvSpPr>
        <p:spPr>
          <a:xfrm>
            <a:off x="1239440" y="1056700"/>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endParaRPr lang="en-US" sz="1200" dirty="0">
              <a:solidFill>
                <a:schemeClr val="bg1"/>
              </a:solidFill>
              <a:latin typeface="Arial" panose="020B0604020202020204" pitchFamily="34" charset="0"/>
              <a:cs typeface="Arial" panose="020B0604020202020204" pitchFamily="34" charset="0"/>
            </a:endParaRPr>
          </a:p>
        </p:txBody>
      </p:sp>
      <p:grpSp>
        <p:nvGrpSpPr>
          <p:cNvPr id="4" name="组合 3"/>
          <p:cNvGrpSpPr/>
          <p:nvPr/>
        </p:nvGrpSpPr>
        <p:grpSpPr>
          <a:xfrm>
            <a:off x="2477468" y="2009901"/>
            <a:ext cx="7237064" cy="4421096"/>
            <a:chOff x="1962486" y="1506292"/>
            <a:chExt cx="8083906" cy="4938428"/>
          </a:xfrm>
        </p:grpSpPr>
        <p:sp>
          <p:nvSpPr>
            <p:cNvPr id="13" name="Oval 8"/>
            <p:cNvSpPr/>
            <p:nvPr/>
          </p:nvSpPr>
          <p:spPr>
            <a:xfrm>
              <a:off x="4912556" y="4284720"/>
              <a:ext cx="2203005" cy="2160000"/>
            </a:xfrm>
            <a:prstGeom prst="ellipse">
              <a:avLst/>
            </a:prstGeom>
            <a:solidFill>
              <a:srgbClr val="65ADCD"/>
            </a:solidFill>
            <a:ln w="381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Oval 56"/>
            <p:cNvSpPr>
              <a:spLocks noChangeAspect="1"/>
            </p:cNvSpPr>
            <p:nvPr/>
          </p:nvSpPr>
          <p:spPr>
            <a:xfrm>
              <a:off x="6847789" y="4272593"/>
              <a:ext cx="180000" cy="18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Oval 57"/>
            <p:cNvSpPr>
              <a:spLocks noChangeAspect="1"/>
            </p:cNvSpPr>
            <p:nvPr/>
          </p:nvSpPr>
          <p:spPr>
            <a:xfrm>
              <a:off x="7027789" y="4012411"/>
              <a:ext cx="216000" cy="216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Oval 58"/>
            <p:cNvSpPr>
              <a:spLocks noChangeAspect="1"/>
            </p:cNvSpPr>
            <p:nvPr/>
          </p:nvSpPr>
          <p:spPr>
            <a:xfrm>
              <a:off x="7232673" y="3760411"/>
              <a:ext cx="252000" cy="252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Oval 59"/>
            <p:cNvSpPr>
              <a:spLocks noChangeAspect="1"/>
            </p:cNvSpPr>
            <p:nvPr/>
          </p:nvSpPr>
          <p:spPr>
            <a:xfrm>
              <a:off x="7484673" y="3472411"/>
              <a:ext cx="288000" cy="28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Oval 60"/>
            <p:cNvSpPr>
              <a:spLocks noChangeAspect="1"/>
            </p:cNvSpPr>
            <p:nvPr/>
          </p:nvSpPr>
          <p:spPr>
            <a:xfrm>
              <a:off x="7693386" y="2462950"/>
              <a:ext cx="1224000" cy="1224000"/>
            </a:xfrm>
            <a:prstGeom prst="ellipse">
              <a:avLst/>
            </a:prstGeom>
            <a:solidFill>
              <a:schemeClr val="bg1">
                <a:lumMod val="9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Oval 65"/>
            <p:cNvSpPr>
              <a:spLocks noChangeAspect="1"/>
            </p:cNvSpPr>
            <p:nvPr/>
          </p:nvSpPr>
          <p:spPr>
            <a:xfrm rot="2047192">
              <a:off x="7259744" y="5229800"/>
              <a:ext cx="180000" cy="18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Oval 66"/>
            <p:cNvSpPr>
              <a:spLocks noChangeAspect="1"/>
            </p:cNvSpPr>
            <p:nvPr/>
          </p:nvSpPr>
          <p:spPr>
            <a:xfrm rot="2047192">
              <a:off x="7541508" y="5122369"/>
              <a:ext cx="216000" cy="216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Oval 67"/>
            <p:cNvSpPr>
              <a:spLocks noChangeAspect="1"/>
            </p:cNvSpPr>
            <p:nvPr/>
          </p:nvSpPr>
          <p:spPr>
            <a:xfrm rot="2047192">
              <a:off x="7839282" y="5035670"/>
              <a:ext cx="252000" cy="252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Oval 68"/>
            <p:cNvSpPr>
              <a:spLocks noChangeAspect="1"/>
            </p:cNvSpPr>
            <p:nvPr/>
          </p:nvSpPr>
          <p:spPr>
            <a:xfrm rot="2047192">
              <a:off x="8196256" y="4945596"/>
              <a:ext cx="288000" cy="28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Oval 69"/>
            <p:cNvSpPr>
              <a:spLocks noChangeAspect="1"/>
            </p:cNvSpPr>
            <p:nvPr/>
          </p:nvSpPr>
          <p:spPr>
            <a:xfrm>
              <a:off x="8592204" y="4408925"/>
              <a:ext cx="1224000" cy="1224000"/>
            </a:xfrm>
            <a:prstGeom prst="ellipse">
              <a:avLst/>
            </a:prstGeom>
            <a:solidFill>
              <a:schemeClr val="bg1">
                <a:lumMod val="9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Oval 75"/>
            <p:cNvSpPr>
              <a:spLocks noChangeAspect="1"/>
            </p:cNvSpPr>
            <p:nvPr/>
          </p:nvSpPr>
          <p:spPr>
            <a:xfrm flipH="1">
              <a:off x="5006846" y="4272593"/>
              <a:ext cx="178459" cy="18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Oval 76"/>
            <p:cNvSpPr>
              <a:spLocks noChangeAspect="1"/>
            </p:cNvSpPr>
            <p:nvPr/>
          </p:nvSpPr>
          <p:spPr>
            <a:xfrm flipH="1">
              <a:off x="4792695" y="4012411"/>
              <a:ext cx="214151" cy="216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Oval 77"/>
            <p:cNvSpPr>
              <a:spLocks noChangeAspect="1"/>
            </p:cNvSpPr>
            <p:nvPr/>
          </p:nvSpPr>
          <p:spPr>
            <a:xfrm flipH="1">
              <a:off x="4553874" y="3760411"/>
              <a:ext cx="249842" cy="252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Oval 78"/>
            <p:cNvSpPr>
              <a:spLocks noChangeAspect="1"/>
            </p:cNvSpPr>
            <p:nvPr/>
          </p:nvSpPr>
          <p:spPr>
            <a:xfrm flipH="1">
              <a:off x="4268339" y="3472411"/>
              <a:ext cx="285534" cy="28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Oval 79"/>
            <p:cNvSpPr>
              <a:spLocks noChangeAspect="1"/>
            </p:cNvSpPr>
            <p:nvPr/>
          </p:nvSpPr>
          <p:spPr>
            <a:xfrm flipH="1">
              <a:off x="3133427" y="2462950"/>
              <a:ext cx="1213521" cy="1224000"/>
            </a:xfrm>
            <a:prstGeom prst="ellipse">
              <a:avLst/>
            </a:prstGeom>
            <a:solidFill>
              <a:schemeClr val="bg1">
                <a:lumMod val="9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Oval 83"/>
            <p:cNvSpPr>
              <a:spLocks noChangeAspect="1"/>
            </p:cNvSpPr>
            <p:nvPr/>
          </p:nvSpPr>
          <p:spPr>
            <a:xfrm rot="19552808" flipH="1">
              <a:off x="4612314" y="5216836"/>
              <a:ext cx="178459" cy="18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1" name="Oval 84"/>
            <p:cNvSpPr>
              <a:spLocks noChangeAspect="1"/>
            </p:cNvSpPr>
            <p:nvPr/>
          </p:nvSpPr>
          <p:spPr>
            <a:xfrm rot="19552808" flipH="1">
              <a:off x="4296108" y="5108454"/>
              <a:ext cx="214151" cy="216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2" name="Oval 85"/>
            <p:cNvSpPr>
              <a:spLocks noChangeAspect="1"/>
            </p:cNvSpPr>
            <p:nvPr/>
          </p:nvSpPr>
          <p:spPr>
            <a:xfrm rot="19552808" flipH="1">
              <a:off x="3964067" y="5020684"/>
              <a:ext cx="249842" cy="252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Oval 86"/>
            <p:cNvSpPr>
              <a:spLocks noChangeAspect="1"/>
            </p:cNvSpPr>
            <p:nvPr/>
          </p:nvSpPr>
          <p:spPr>
            <a:xfrm rot="19552808" flipH="1">
              <a:off x="3573161" y="4929314"/>
              <a:ext cx="285534" cy="28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Oval 87"/>
            <p:cNvSpPr>
              <a:spLocks noChangeAspect="1"/>
            </p:cNvSpPr>
            <p:nvPr/>
          </p:nvSpPr>
          <p:spPr>
            <a:xfrm flipH="1">
              <a:off x="2250017" y="4389393"/>
              <a:ext cx="1213521" cy="1224000"/>
            </a:xfrm>
            <a:prstGeom prst="ellipse">
              <a:avLst/>
            </a:prstGeom>
            <a:solidFill>
              <a:schemeClr val="bg1">
                <a:lumMod val="9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Oval 107"/>
            <p:cNvSpPr>
              <a:spLocks noChangeAspect="1"/>
            </p:cNvSpPr>
            <p:nvPr/>
          </p:nvSpPr>
          <p:spPr>
            <a:xfrm rot="18870082">
              <a:off x="5834176" y="3906253"/>
              <a:ext cx="180000" cy="180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Oval 108"/>
            <p:cNvSpPr>
              <a:spLocks noChangeAspect="1"/>
            </p:cNvSpPr>
            <p:nvPr/>
          </p:nvSpPr>
          <p:spPr>
            <a:xfrm rot="18870082">
              <a:off x="5782227" y="3577281"/>
              <a:ext cx="216000" cy="216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Oval 109"/>
            <p:cNvSpPr>
              <a:spLocks noChangeAspect="1"/>
            </p:cNvSpPr>
            <p:nvPr/>
          </p:nvSpPr>
          <p:spPr>
            <a:xfrm rot="18870082">
              <a:off x="5753555" y="3236296"/>
              <a:ext cx="252000" cy="252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Oval 110"/>
            <p:cNvSpPr>
              <a:spLocks noChangeAspect="1"/>
            </p:cNvSpPr>
            <p:nvPr/>
          </p:nvSpPr>
          <p:spPr>
            <a:xfrm rot="18870082">
              <a:off x="5732232" y="2836473"/>
              <a:ext cx="288000" cy="28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Oval 111"/>
            <p:cNvSpPr>
              <a:spLocks noChangeAspect="1"/>
            </p:cNvSpPr>
            <p:nvPr/>
          </p:nvSpPr>
          <p:spPr>
            <a:xfrm>
              <a:off x="5239827" y="1506292"/>
              <a:ext cx="1224000" cy="1224000"/>
            </a:xfrm>
            <a:prstGeom prst="ellipse">
              <a:avLst/>
            </a:prstGeom>
            <a:solidFill>
              <a:schemeClr val="bg1">
                <a:lumMod val="9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Content Placeholder 2"/>
            <p:cNvSpPr txBox="1"/>
            <p:nvPr/>
          </p:nvSpPr>
          <p:spPr>
            <a:xfrm>
              <a:off x="1962486" y="4831702"/>
              <a:ext cx="1684376" cy="29242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tx1">
                      <a:lumMod val="75000"/>
                      <a:lumOff val="25000"/>
                    </a:schemeClr>
                  </a:solidFill>
                </a:rPr>
                <a:t>text</a:t>
              </a:r>
              <a:endParaRPr lang="en-US" sz="1600" dirty="0">
                <a:solidFill>
                  <a:schemeClr val="tx1">
                    <a:lumMod val="75000"/>
                    <a:lumOff val="25000"/>
                  </a:schemeClr>
                </a:solidFill>
              </a:endParaRPr>
            </a:p>
          </p:txBody>
        </p:sp>
        <p:sp>
          <p:nvSpPr>
            <p:cNvPr id="53" name="Content Placeholder 2"/>
            <p:cNvSpPr txBox="1"/>
            <p:nvPr/>
          </p:nvSpPr>
          <p:spPr>
            <a:xfrm>
              <a:off x="8362016" y="4831702"/>
              <a:ext cx="1684376" cy="29242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tx1">
                      <a:lumMod val="75000"/>
                      <a:lumOff val="25000"/>
                    </a:schemeClr>
                  </a:solidFill>
                </a:rPr>
                <a:t>text</a:t>
              </a:r>
              <a:endParaRPr lang="en-US" sz="1600" dirty="0">
                <a:solidFill>
                  <a:schemeClr val="tx1">
                    <a:lumMod val="75000"/>
                    <a:lumOff val="25000"/>
                  </a:schemeClr>
                </a:solidFill>
              </a:endParaRPr>
            </a:p>
          </p:txBody>
        </p:sp>
        <p:sp>
          <p:nvSpPr>
            <p:cNvPr id="54" name="Content Placeholder 2"/>
            <p:cNvSpPr txBox="1"/>
            <p:nvPr/>
          </p:nvSpPr>
          <p:spPr>
            <a:xfrm>
              <a:off x="7461808" y="2876791"/>
              <a:ext cx="1684376" cy="29242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tx1">
                      <a:lumMod val="75000"/>
                      <a:lumOff val="25000"/>
                    </a:schemeClr>
                  </a:solidFill>
                </a:rPr>
                <a:t>text</a:t>
              </a:r>
              <a:endParaRPr lang="en-US" sz="1600" dirty="0">
                <a:solidFill>
                  <a:schemeClr val="tx1">
                    <a:lumMod val="75000"/>
                    <a:lumOff val="25000"/>
                  </a:schemeClr>
                </a:solidFill>
              </a:endParaRPr>
            </a:p>
          </p:txBody>
        </p:sp>
        <p:sp>
          <p:nvSpPr>
            <p:cNvPr id="55" name="Content Placeholder 2"/>
            <p:cNvSpPr txBox="1"/>
            <p:nvPr/>
          </p:nvSpPr>
          <p:spPr>
            <a:xfrm>
              <a:off x="2856777" y="2876791"/>
              <a:ext cx="1684376" cy="29242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tx1">
                      <a:lumMod val="75000"/>
                      <a:lumOff val="25000"/>
                    </a:schemeClr>
                  </a:solidFill>
                </a:rPr>
                <a:t>text</a:t>
              </a:r>
              <a:endParaRPr lang="en-US" sz="1600" dirty="0">
                <a:solidFill>
                  <a:schemeClr val="tx1">
                    <a:lumMod val="75000"/>
                    <a:lumOff val="25000"/>
                  </a:schemeClr>
                </a:solidFill>
              </a:endParaRPr>
            </a:p>
          </p:txBody>
        </p:sp>
        <p:sp>
          <p:nvSpPr>
            <p:cNvPr id="56" name="Content Placeholder 2"/>
            <p:cNvSpPr txBox="1"/>
            <p:nvPr/>
          </p:nvSpPr>
          <p:spPr>
            <a:xfrm>
              <a:off x="5034044" y="1934108"/>
              <a:ext cx="1684376" cy="29242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tx1">
                      <a:lumMod val="75000"/>
                      <a:lumOff val="25000"/>
                    </a:schemeClr>
                  </a:solidFill>
                </a:rPr>
                <a:t>text</a:t>
              </a:r>
              <a:endParaRPr lang="en-US" sz="1600" dirty="0">
                <a:solidFill>
                  <a:schemeClr val="tx1">
                    <a:lumMod val="75000"/>
                    <a:lumOff val="25000"/>
                  </a:schemeClr>
                </a:solidFill>
              </a:endParaRPr>
            </a:p>
          </p:txBody>
        </p:sp>
        <p:sp>
          <p:nvSpPr>
            <p:cNvPr id="57" name="Content Placeholder 2"/>
            <p:cNvSpPr txBox="1"/>
            <p:nvPr/>
          </p:nvSpPr>
          <p:spPr>
            <a:xfrm>
              <a:off x="5199604" y="5224135"/>
              <a:ext cx="1684376" cy="29242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dirty="0">
                  <a:solidFill>
                    <a:schemeClr val="bg1"/>
                  </a:solidFill>
                </a:rPr>
                <a:t>Add title</a:t>
              </a:r>
              <a:endParaRPr lang="en-US" sz="16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1963" t="32813" r="32824" b="34069"/>
          <a:stretch>
            <a:fillRect/>
          </a:stretch>
        </p:blipFill>
        <p:spPr>
          <a:xfrm>
            <a:off x="0" y="0"/>
            <a:ext cx="12192000" cy="6858000"/>
          </a:xfrm>
          <a:prstGeom prst="rect">
            <a:avLst/>
          </a:prstGeom>
        </p:spPr>
      </p:pic>
      <p:sp>
        <p:nvSpPr>
          <p:cNvPr id="7" name="文本框 6"/>
          <p:cNvSpPr txBox="1"/>
          <p:nvPr/>
        </p:nvSpPr>
        <p:spPr>
          <a:xfrm>
            <a:off x="2963862" y="2319226"/>
            <a:ext cx="6191251" cy="1569660"/>
          </a:xfrm>
          <a:prstGeom prst="rect">
            <a:avLst/>
          </a:prstGeom>
          <a:noFill/>
        </p:spPr>
        <p:txBody>
          <a:bodyPr wrap="square" rtlCol="0">
            <a:spAutoFit/>
          </a:bodyPr>
          <a:lstStyle/>
          <a:p>
            <a:pPr algn="ctr"/>
            <a:r>
              <a:rPr lang="en-US" altLang="zh-CN" sz="9600" b="1" dirty="0">
                <a:solidFill>
                  <a:schemeClr val="bg1"/>
                </a:solidFill>
                <a:latin typeface="华文仿宋" panose="02010600040101010101" pitchFamily="2" charset="-122"/>
                <a:ea typeface="华文仿宋" panose="02010600040101010101" pitchFamily="2" charset="-122"/>
              </a:rPr>
              <a:t>Part 02</a:t>
            </a:r>
            <a:endParaRPr lang="zh-CN" altLang="en-US" sz="9600" b="1" dirty="0">
              <a:solidFill>
                <a:schemeClr val="bg1"/>
              </a:solidFill>
              <a:latin typeface="华文仿宋" panose="02010600040101010101" pitchFamily="2" charset="-122"/>
              <a:ea typeface="华文仿宋" panose="02010600040101010101" pitchFamily="2" charset="-122"/>
            </a:endParaRPr>
          </a:p>
        </p:txBody>
      </p:sp>
      <p:sp>
        <p:nvSpPr>
          <p:cNvPr id="8" name="文本框 7"/>
          <p:cNvSpPr txBox="1"/>
          <p:nvPr/>
        </p:nvSpPr>
        <p:spPr>
          <a:xfrm>
            <a:off x="3579523" y="3729788"/>
            <a:ext cx="4959929" cy="461665"/>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选题的思路与方法</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548434" y="4147436"/>
            <a:ext cx="5022106" cy="369332"/>
          </a:xfrm>
          <a:prstGeom prst="snip1Rect">
            <a:avLst>
              <a:gd name="adj" fmla="val 0"/>
            </a:avLst>
          </a:prstGeom>
          <a:noFill/>
          <a:ln w="28575">
            <a:noFill/>
          </a:ln>
        </p:spPr>
        <p:txBody>
          <a:bodyPr wrap="square" rtlCol="0">
            <a:spAutoFit/>
          </a:bodyPr>
          <a:lstStyle/>
          <a:p>
            <a:pPr algn="ctr"/>
            <a:r>
              <a:rPr lang="en-US" altLang="zh-CN" dirty="0">
                <a:solidFill>
                  <a:schemeClr val="bg1"/>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8673" t="39086" r="39604" b="41262"/>
          <a:stretch>
            <a:fillRect/>
          </a:stretch>
        </p:blipFill>
        <p:spPr>
          <a:xfrm>
            <a:off x="0" y="0"/>
            <a:ext cx="12192001" cy="6858000"/>
          </a:xfrm>
          <a:prstGeom prst="rect">
            <a:avLst/>
          </a:prstGeom>
        </p:spPr>
      </p:pic>
      <p:sp>
        <p:nvSpPr>
          <p:cNvPr id="45" name="文本框 44"/>
          <p:cNvSpPr txBox="1"/>
          <p:nvPr/>
        </p:nvSpPr>
        <p:spPr>
          <a:xfrm>
            <a:off x="1084153" y="327732"/>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46" name="TextBox 38"/>
          <p:cNvSpPr txBox="1"/>
          <p:nvPr/>
        </p:nvSpPr>
        <p:spPr>
          <a:xfrm>
            <a:off x="1239440" y="1042186"/>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endParaRPr lang="en-US" sz="1200" dirty="0">
              <a:solidFill>
                <a:schemeClr val="bg1"/>
              </a:solidFill>
              <a:latin typeface="Arial" panose="020B0604020202020204" pitchFamily="34" charset="0"/>
              <a:cs typeface="Arial" panose="020B0604020202020204" pitchFamily="34" charset="0"/>
            </a:endParaRPr>
          </a:p>
        </p:txBody>
      </p:sp>
      <p:sp>
        <p:nvSpPr>
          <p:cNvPr id="58" name="文本框 57"/>
          <p:cNvSpPr txBox="1"/>
          <p:nvPr/>
        </p:nvSpPr>
        <p:spPr>
          <a:xfrm>
            <a:off x="1846816" y="437552"/>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选题的思路与方法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5027673" y="564461"/>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2" name="组合 1"/>
          <p:cNvGrpSpPr/>
          <p:nvPr/>
        </p:nvGrpSpPr>
        <p:grpSpPr>
          <a:xfrm>
            <a:off x="936896" y="2505473"/>
            <a:ext cx="10318208" cy="3073906"/>
            <a:chOff x="998609" y="2272382"/>
            <a:chExt cx="10907432" cy="3249442"/>
          </a:xfrm>
        </p:grpSpPr>
        <p:sp>
          <p:nvSpPr>
            <p:cNvPr id="60" name="Teardrop 7"/>
            <p:cNvSpPr>
              <a:spLocks noChangeAspect="1"/>
            </p:cNvSpPr>
            <p:nvPr/>
          </p:nvSpPr>
          <p:spPr>
            <a:xfrm>
              <a:off x="998609" y="2344599"/>
              <a:ext cx="3008711" cy="2997022"/>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Oval 8"/>
            <p:cNvSpPr>
              <a:spLocks noChangeAspect="1"/>
            </p:cNvSpPr>
            <p:nvPr/>
          </p:nvSpPr>
          <p:spPr>
            <a:xfrm>
              <a:off x="1266491" y="2606562"/>
              <a:ext cx="2475804" cy="2475801"/>
            </a:xfrm>
            <a:prstGeom prst="ellipse">
              <a:avLst/>
            </a:prstGeom>
            <a:solidFill>
              <a:schemeClr val="bg1">
                <a:lumMod val="95000"/>
              </a:schemeClr>
            </a:solidFill>
            <a:ln w="47625"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62" name="Straight Connector 10"/>
            <p:cNvCxnSpPr/>
            <p:nvPr/>
          </p:nvCxnSpPr>
          <p:spPr>
            <a:xfrm>
              <a:off x="4279782" y="2338517"/>
              <a:ext cx="0" cy="3088473"/>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11"/>
            <p:cNvCxnSpPr/>
            <p:nvPr/>
          </p:nvCxnSpPr>
          <p:spPr>
            <a:xfrm>
              <a:off x="8689335" y="2338517"/>
              <a:ext cx="0" cy="3088473"/>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Title 13"/>
            <p:cNvSpPr txBox="1"/>
            <p:nvPr/>
          </p:nvSpPr>
          <p:spPr>
            <a:xfrm>
              <a:off x="8883400" y="2272382"/>
              <a:ext cx="943579" cy="52322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800" dirty="0">
                  <a:solidFill>
                    <a:schemeClr val="bg1"/>
                  </a:solidFill>
                  <a:latin typeface="+mn-lt"/>
                  <a:ea typeface="Roboto" panose="02000000000000000000" pitchFamily="2" charset="0"/>
                </a:rPr>
                <a:t>text</a:t>
              </a:r>
              <a:endParaRPr lang="en-US" sz="2800" dirty="0">
                <a:solidFill>
                  <a:schemeClr val="bg1"/>
                </a:solidFill>
                <a:latin typeface="+mn-lt"/>
                <a:ea typeface="Roboto" panose="02000000000000000000" pitchFamily="2" charset="0"/>
              </a:endParaRPr>
            </a:p>
          </p:txBody>
        </p:sp>
        <p:grpSp>
          <p:nvGrpSpPr>
            <p:cNvPr id="65" name="Group 36"/>
            <p:cNvGrpSpPr/>
            <p:nvPr/>
          </p:nvGrpSpPr>
          <p:grpSpPr>
            <a:xfrm>
              <a:off x="8951547" y="3559562"/>
              <a:ext cx="2262749" cy="216024"/>
              <a:chOff x="8951547" y="3559562"/>
              <a:chExt cx="2262749" cy="216024"/>
            </a:xfrm>
          </p:grpSpPr>
          <p:sp>
            <p:nvSpPr>
              <p:cNvPr id="66" name="Parallelogram 37"/>
              <p:cNvSpPr/>
              <p:nvPr/>
            </p:nvSpPr>
            <p:spPr>
              <a:xfrm>
                <a:off x="8951547"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67" name="Parallelogram 38"/>
              <p:cNvSpPr/>
              <p:nvPr/>
            </p:nvSpPr>
            <p:spPr>
              <a:xfrm>
                <a:off x="9062370"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68" name="Parallelogram 39"/>
              <p:cNvSpPr/>
              <p:nvPr/>
            </p:nvSpPr>
            <p:spPr>
              <a:xfrm>
                <a:off x="9173193"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69" name="Parallelogram 40"/>
              <p:cNvSpPr/>
              <p:nvPr/>
            </p:nvSpPr>
            <p:spPr>
              <a:xfrm>
                <a:off x="9284017"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0" name="Parallelogram 41"/>
              <p:cNvSpPr/>
              <p:nvPr/>
            </p:nvSpPr>
            <p:spPr>
              <a:xfrm>
                <a:off x="9394840"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71" name="Parallelogram 42"/>
              <p:cNvSpPr/>
              <p:nvPr/>
            </p:nvSpPr>
            <p:spPr>
              <a:xfrm>
                <a:off x="9505663"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2" name="Parallelogram 43"/>
              <p:cNvSpPr/>
              <p:nvPr/>
            </p:nvSpPr>
            <p:spPr>
              <a:xfrm>
                <a:off x="9616486"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3" name="Parallelogram 44"/>
              <p:cNvSpPr/>
              <p:nvPr/>
            </p:nvSpPr>
            <p:spPr>
              <a:xfrm>
                <a:off x="9727309"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4" name="Parallelogram 45"/>
              <p:cNvSpPr/>
              <p:nvPr/>
            </p:nvSpPr>
            <p:spPr>
              <a:xfrm>
                <a:off x="9838132"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5" name="Parallelogram 46"/>
              <p:cNvSpPr/>
              <p:nvPr/>
            </p:nvSpPr>
            <p:spPr>
              <a:xfrm>
                <a:off x="9948956"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6" name="Parallelogram 47"/>
              <p:cNvSpPr/>
              <p:nvPr/>
            </p:nvSpPr>
            <p:spPr>
              <a:xfrm>
                <a:off x="10059779"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7" name="Parallelogram 48"/>
              <p:cNvSpPr/>
              <p:nvPr/>
            </p:nvSpPr>
            <p:spPr>
              <a:xfrm>
                <a:off x="10170602"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8" name="Parallelogram 49"/>
              <p:cNvSpPr/>
              <p:nvPr/>
            </p:nvSpPr>
            <p:spPr>
              <a:xfrm>
                <a:off x="10281425"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9" name="Parallelogram 50"/>
              <p:cNvSpPr/>
              <p:nvPr/>
            </p:nvSpPr>
            <p:spPr>
              <a:xfrm>
                <a:off x="10392248"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0" name="Parallelogram 51"/>
              <p:cNvSpPr/>
              <p:nvPr/>
            </p:nvSpPr>
            <p:spPr>
              <a:xfrm>
                <a:off x="10503071"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1" name="Parallelogram 52"/>
              <p:cNvSpPr/>
              <p:nvPr/>
            </p:nvSpPr>
            <p:spPr>
              <a:xfrm>
                <a:off x="10613895"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2" name="Parallelogram 53"/>
              <p:cNvSpPr/>
              <p:nvPr/>
            </p:nvSpPr>
            <p:spPr>
              <a:xfrm>
                <a:off x="10724718"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3" name="Parallelogram 54"/>
              <p:cNvSpPr/>
              <p:nvPr/>
            </p:nvSpPr>
            <p:spPr>
              <a:xfrm>
                <a:off x="10835541"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4" name="Parallelogram 55"/>
              <p:cNvSpPr/>
              <p:nvPr/>
            </p:nvSpPr>
            <p:spPr>
              <a:xfrm>
                <a:off x="10946364"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5" name="Parallelogram 56"/>
              <p:cNvSpPr/>
              <p:nvPr/>
            </p:nvSpPr>
            <p:spPr>
              <a:xfrm>
                <a:off x="11057181" y="3559562"/>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86" name="TextBox 57"/>
            <p:cNvSpPr txBox="1"/>
            <p:nvPr/>
          </p:nvSpPr>
          <p:spPr>
            <a:xfrm>
              <a:off x="11178587" y="3449234"/>
              <a:ext cx="725287" cy="430887"/>
            </a:xfrm>
            <a:prstGeom prst="rect">
              <a:avLst/>
            </a:prstGeom>
            <a:noFill/>
          </p:spPr>
          <p:txBody>
            <a:bodyPr wrap="square" rtlCol="0">
              <a:spAutoFit/>
            </a:bodyPr>
            <a:lstStyle/>
            <a:p>
              <a:r>
                <a:rPr lang="id-ID" sz="2200" b="1" i="1" dirty="0">
                  <a:solidFill>
                    <a:schemeClr val="bg1"/>
                  </a:solidFill>
                </a:rPr>
                <a:t>78</a:t>
              </a:r>
              <a:r>
                <a:rPr lang="en-US" sz="2200" b="1" i="1" dirty="0">
                  <a:solidFill>
                    <a:schemeClr val="bg1"/>
                  </a:solidFill>
                </a:rPr>
                <a:t>%</a:t>
              </a:r>
              <a:endParaRPr lang="en-CA" sz="2200" b="1" i="1" dirty="0">
                <a:solidFill>
                  <a:schemeClr val="bg1"/>
                </a:solidFill>
              </a:endParaRPr>
            </a:p>
          </p:txBody>
        </p:sp>
        <p:grpSp>
          <p:nvGrpSpPr>
            <p:cNvPr id="88" name="Group 129"/>
            <p:cNvGrpSpPr/>
            <p:nvPr/>
          </p:nvGrpSpPr>
          <p:grpSpPr>
            <a:xfrm>
              <a:off x="8951547" y="4077301"/>
              <a:ext cx="2262749" cy="216024"/>
              <a:chOff x="8951547" y="4077301"/>
              <a:chExt cx="2262749" cy="216024"/>
            </a:xfrm>
            <a:solidFill>
              <a:schemeClr val="bg2">
                <a:lumMod val="90000"/>
              </a:schemeClr>
            </a:solidFill>
          </p:grpSpPr>
          <p:sp>
            <p:nvSpPr>
              <p:cNvPr id="89" name="Parallelogram 60"/>
              <p:cNvSpPr/>
              <p:nvPr/>
            </p:nvSpPr>
            <p:spPr>
              <a:xfrm>
                <a:off x="8951547"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0" name="Parallelogram 61"/>
              <p:cNvSpPr/>
              <p:nvPr/>
            </p:nvSpPr>
            <p:spPr>
              <a:xfrm>
                <a:off x="9062370"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1" name="Parallelogram 62"/>
              <p:cNvSpPr/>
              <p:nvPr/>
            </p:nvSpPr>
            <p:spPr>
              <a:xfrm>
                <a:off x="9173193"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2" name="Parallelogram 63"/>
              <p:cNvSpPr/>
              <p:nvPr/>
            </p:nvSpPr>
            <p:spPr>
              <a:xfrm>
                <a:off x="9284017"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3" name="Parallelogram 64"/>
              <p:cNvSpPr/>
              <p:nvPr/>
            </p:nvSpPr>
            <p:spPr>
              <a:xfrm>
                <a:off x="9394840"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94" name="Parallelogram 65"/>
              <p:cNvSpPr/>
              <p:nvPr/>
            </p:nvSpPr>
            <p:spPr>
              <a:xfrm>
                <a:off x="9505663"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5" name="Parallelogram 66"/>
              <p:cNvSpPr/>
              <p:nvPr/>
            </p:nvSpPr>
            <p:spPr>
              <a:xfrm>
                <a:off x="9616486"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6" name="Parallelogram 67"/>
              <p:cNvSpPr/>
              <p:nvPr/>
            </p:nvSpPr>
            <p:spPr>
              <a:xfrm>
                <a:off x="9727309"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7" name="Parallelogram 68"/>
              <p:cNvSpPr/>
              <p:nvPr/>
            </p:nvSpPr>
            <p:spPr>
              <a:xfrm>
                <a:off x="9838132"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8" name="Parallelogram 69"/>
              <p:cNvSpPr/>
              <p:nvPr/>
            </p:nvSpPr>
            <p:spPr>
              <a:xfrm>
                <a:off x="9948956"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9" name="Parallelogram 70"/>
              <p:cNvSpPr/>
              <p:nvPr/>
            </p:nvSpPr>
            <p:spPr>
              <a:xfrm>
                <a:off x="10059779"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0" name="Parallelogram 71"/>
              <p:cNvSpPr/>
              <p:nvPr/>
            </p:nvSpPr>
            <p:spPr>
              <a:xfrm>
                <a:off x="10170602"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1" name="Parallelogram 72"/>
              <p:cNvSpPr/>
              <p:nvPr/>
            </p:nvSpPr>
            <p:spPr>
              <a:xfrm>
                <a:off x="10281425"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2" name="Parallelogram 73"/>
              <p:cNvSpPr/>
              <p:nvPr/>
            </p:nvSpPr>
            <p:spPr>
              <a:xfrm>
                <a:off x="10392248"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3" name="Parallelogram 74"/>
              <p:cNvSpPr/>
              <p:nvPr/>
            </p:nvSpPr>
            <p:spPr>
              <a:xfrm>
                <a:off x="10503071"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4" name="Parallelogram 75"/>
              <p:cNvSpPr/>
              <p:nvPr/>
            </p:nvSpPr>
            <p:spPr>
              <a:xfrm>
                <a:off x="10613895"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5" name="Parallelogram 76"/>
              <p:cNvSpPr/>
              <p:nvPr/>
            </p:nvSpPr>
            <p:spPr>
              <a:xfrm>
                <a:off x="10724718"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6" name="Parallelogram 77"/>
              <p:cNvSpPr/>
              <p:nvPr/>
            </p:nvSpPr>
            <p:spPr>
              <a:xfrm>
                <a:off x="10835541"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7" name="Parallelogram 78"/>
              <p:cNvSpPr/>
              <p:nvPr/>
            </p:nvSpPr>
            <p:spPr>
              <a:xfrm>
                <a:off x="10946364"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8" name="Parallelogram 79"/>
              <p:cNvSpPr/>
              <p:nvPr/>
            </p:nvSpPr>
            <p:spPr>
              <a:xfrm>
                <a:off x="11057181" y="4077301"/>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09" name="TextBox 80"/>
            <p:cNvSpPr txBox="1"/>
            <p:nvPr/>
          </p:nvSpPr>
          <p:spPr>
            <a:xfrm>
              <a:off x="11178587" y="3966973"/>
              <a:ext cx="725287" cy="430887"/>
            </a:xfrm>
            <a:prstGeom prst="rect">
              <a:avLst/>
            </a:prstGeom>
            <a:noFill/>
          </p:spPr>
          <p:txBody>
            <a:bodyPr wrap="square" rtlCol="0">
              <a:spAutoFit/>
            </a:bodyPr>
            <a:lstStyle/>
            <a:p>
              <a:r>
                <a:rPr lang="id-ID" sz="2200" b="1" i="1" dirty="0">
                  <a:solidFill>
                    <a:schemeClr val="bg1"/>
                  </a:solidFill>
                </a:rPr>
                <a:t>51</a:t>
              </a:r>
              <a:r>
                <a:rPr lang="en-US" sz="2200" b="1" i="1" dirty="0">
                  <a:solidFill>
                    <a:schemeClr val="bg1"/>
                  </a:solidFill>
                </a:rPr>
                <a:t>%</a:t>
              </a:r>
              <a:endParaRPr lang="en-CA" sz="2200" b="1" i="1" dirty="0">
                <a:solidFill>
                  <a:schemeClr val="bg1"/>
                </a:solidFill>
              </a:endParaRPr>
            </a:p>
          </p:txBody>
        </p:sp>
        <p:grpSp>
          <p:nvGrpSpPr>
            <p:cNvPr id="111" name="Group 174"/>
            <p:cNvGrpSpPr/>
            <p:nvPr/>
          </p:nvGrpSpPr>
          <p:grpSpPr>
            <a:xfrm>
              <a:off x="8953714" y="4623604"/>
              <a:ext cx="2262749" cy="216024"/>
              <a:chOff x="8953714" y="4623604"/>
              <a:chExt cx="2262749" cy="216024"/>
            </a:xfrm>
            <a:solidFill>
              <a:schemeClr val="bg2">
                <a:lumMod val="90000"/>
              </a:schemeClr>
            </a:solidFill>
          </p:grpSpPr>
          <p:sp>
            <p:nvSpPr>
              <p:cNvPr id="112" name="Parallelogram 83"/>
              <p:cNvSpPr/>
              <p:nvPr/>
            </p:nvSpPr>
            <p:spPr>
              <a:xfrm>
                <a:off x="8953714"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13" name="Parallelogram 84"/>
              <p:cNvSpPr/>
              <p:nvPr/>
            </p:nvSpPr>
            <p:spPr>
              <a:xfrm>
                <a:off x="9064537"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14" name="Parallelogram 85"/>
              <p:cNvSpPr/>
              <p:nvPr/>
            </p:nvSpPr>
            <p:spPr>
              <a:xfrm>
                <a:off x="9175360"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15" name="Parallelogram 86"/>
              <p:cNvSpPr/>
              <p:nvPr/>
            </p:nvSpPr>
            <p:spPr>
              <a:xfrm>
                <a:off x="9286184"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16" name="Parallelogram 87"/>
              <p:cNvSpPr/>
              <p:nvPr/>
            </p:nvSpPr>
            <p:spPr>
              <a:xfrm>
                <a:off x="9397007"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17" name="Parallelogram 88"/>
              <p:cNvSpPr/>
              <p:nvPr/>
            </p:nvSpPr>
            <p:spPr>
              <a:xfrm>
                <a:off x="9507830"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8" name="Parallelogram 89"/>
              <p:cNvSpPr/>
              <p:nvPr/>
            </p:nvSpPr>
            <p:spPr>
              <a:xfrm>
                <a:off x="9618653"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9" name="Parallelogram 90"/>
              <p:cNvSpPr/>
              <p:nvPr/>
            </p:nvSpPr>
            <p:spPr>
              <a:xfrm>
                <a:off x="9729476"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0" name="Parallelogram 91"/>
              <p:cNvSpPr/>
              <p:nvPr/>
            </p:nvSpPr>
            <p:spPr>
              <a:xfrm>
                <a:off x="9840299"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1" name="Parallelogram 92"/>
              <p:cNvSpPr/>
              <p:nvPr/>
            </p:nvSpPr>
            <p:spPr>
              <a:xfrm>
                <a:off x="9951123"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2" name="Parallelogram 93"/>
              <p:cNvSpPr/>
              <p:nvPr/>
            </p:nvSpPr>
            <p:spPr>
              <a:xfrm>
                <a:off x="10061946"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3" name="Parallelogram 94"/>
              <p:cNvSpPr/>
              <p:nvPr/>
            </p:nvSpPr>
            <p:spPr>
              <a:xfrm>
                <a:off x="10172769"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4" name="Parallelogram 95"/>
              <p:cNvSpPr/>
              <p:nvPr/>
            </p:nvSpPr>
            <p:spPr>
              <a:xfrm>
                <a:off x="10283592"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5" name="Parallelogram 96"/>
              <p:cNvSpPr/>
              <p:nvPr/>
            </p:nvSpPr>
            <p:spPr>
              <a:xfrm>
                <a:off x="10394415"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6" name="Parallelogram 97"/>
              <p:cNvSpPr/>
              <p:nvPr/>
            </p:nvSpPr>
            <p:spPr>
              <a:xfrm>
                <a:off x="10505238"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7" name="Parallelogram 98"/>
              <p:cNvSpPr/>
              <p:nvPr/>
            </p:nvSpPr>
            <p:spPr>
              <a:xfrm>
                <a:off x="10616062"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8" name="Parallelogram 99"/>
              <p:cNvSpPr/>
              <p:nvPr/>
            </p:nvSpPr>
            <p:spPr>
              <a:xfrm>
                <a:off x="10726885"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9" name="Parallelogram 100"/>
              <p:cNvSpPr/>
              <p:nvPr/>
            </p:nvSpPr>
            <p:spPr>
              <a:xfrm>
                <a:off x="10837708"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0" name="Parallelogram 101"/>
              <p:cNvSpPr/>
              <p:nvPr/>
            </p:nvSpPr>
            <p:spPr>
              <a:xfrm>
                <a:off x="10948531"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1" name="Parallelogram 102"/>
              <p:cNvSpPr/>
              <p:nvPr/>
            </p:nvSpPr>
            <p:spPr>
              <a:xfrm>
                <a:off x="11059348" y="4623604"/>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32" name="TextBox 103"/>
            <p:cNvSpPr txBox="1"/>
            <p:nvPr/>
          </p:nvSpPr>
          <p:spPr>
            <a:xfrm>
              <a:off x="11180754" y="4513276"/>
              <a:ext cx="725287" cy="430887"/>
            </a:xfrm>
            <a:prstGeom prst="rect">
              <a:avLst/>
            </a:prstGeom>
            <a:noFill/>
          </p:spPr>
          <p:txBody>
            <a:bodyPr wrap="square" rtlCol="0">
              <a:spAutoFit/>
            </a:bodyPr>
            <a:lstStyle/>
            <a:p>
              <a:r>
                <a:rPr lang="id-ID" sz="2200" b="1" i="1" dirty="0">
                  <a:solidFill>
                    <a:schemeClr val="bg1"/>
                  </a:solidFill>
                </a:rPr>
                <a:t>59</a:t>
              </a:r>
              <a:r>
                <a:rPr lang="en-US" sz="2200" b="1" i="1" dirty="0">
                  <a:solidFill>
                    <a:schemeClr val="bg1"/>
                  </a:solidFill>
                </a:rPr>
                <a:t>%</a:t>
              </a:r>
              <a:endParaRPr lang="en-CA" sz="2200" b="1" i="1" dirty="0">
                <a:solidFill>
                  <a:schemeClr val="bg1"/>
                </a:solidFill>
              </a:endParaRPr>
            </a:p>
          </p:txBody>
        </p:sp>
        <p:grpSp>
          <p:nvGrpSpPr>
            <p:cNvPr id="134" name="Group 191"/>
            <p:cNvGrpSpPr/>
            <p:nvPr/>
          </p:nvGrpSpPr>
          <p:grpSpPr>
            <a:xfrm>
              <a:off x="8947094" y="5201265"/>
              <a:ext cx="2262749" cy="216024"/>
              <a:chOff x="8947094" y="5201265"/>
              <a:chExt cx="2262749" cy="216024"/>
            </a:xfrm>
            <a:solidFill>
              <a:schemeClr val="bg2">
                <a:lumMod val="90000"/>
              </a:schemeClr>
            </a:solidFill>
          </p:grpSpPr>
          <p:sp>
            <p:nvSpPr>
              <p:cNvPr id="135" name="Parallelogram 106"/>
              <p:cNvSpPr/>
              <p:nvPr/>
            </p:nvSpPr>
            <p:spPr>
              <a:xfrm>
                <a:off x="8947094"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36" name="Parallelogram 107"/>
              <p:cNvSpPr/>
              <p:nvPr/>
            </p:nvSpPr>
            <p:spPr>
              <a:xfrm>
                <a:off x="9057917"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37" name="Parallelogram 108"/>
              <p:cNvSpPr/>
              <p:nvPr/>
            </p:nvSpPr>
            <p:spPr>
              <a:xfrm>
                <a:off x="9168740"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38" name="Parallelogram 109"/>
              <p:cNvSpPr/>
              <p:nvPr/>
            </p:nvSpPr>
            <p:spPr>
              <a:xfrm>
                <a:off x="9279564"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39" name="Parallelogram 110"/>
              <p:cNvSpPr/>
              <p:nvPr/>
            </p:nvSpPr>
            <p:spPr>
              <a:xfrm>
                <a:off x="9390387"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40" name="Parallelogram 111"/>
              <p:cNvSpPr/>
              <p:nvPr/>
            </p:nvSpPr>
            <p:spPr>
              <a:xfrm>
                <a:off x="9501210"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1" name="Parallelogram 112"/>
              <p:cNvSpPr/>
              <p:nvPr/>
            </p:nvSpPr>
            <p:spPr>
              <a:xfrm>
                <a:off x="9612033"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2" name="Parallelogram 113"/>
              <p:cNvSpPr/>
              <p:nvPr/>
            </p:nvSpPr>
            <p:spPr>
              <a:xfrm>
                <a:off x="9722856"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3" name="Parallelogram 114"/>
              <p:cNvSpPr/>
              <p:nvPr/>
            </p:nvSpPr>
            <p:spPr>
              <a:xfrm>
                <a:off x="9833679"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4" name="Parallelogram 115"/>
              <p:cNvSpPr/>
              <p:nvPr/>
            </p:nvSpPr>
            <p:spPr>
              <a:xfrm>
                <a:off x="9944503"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5" name="Parallelogram 116"/>
              <p:cNvSpPr/>
              <p:nvPr/>
            </p:nvSpPr>
            <p:spPr>
              <a:xfrm>
                <a:off x="10055326"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6" name="Parallelogram 117"/>
              <p:cNvSpPr/>
              <p:nvPr/>
            </p:nvSpPr>
            <p:spPr>
              <a:xfrm>
                <a:off x="10166149"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7" name="Parallelogram 118"/>
              <p:cNvSpPr/>
              <p:nvPr/>
            </p:nvSpPr>
            <p:spPr>
              <a:xfrm>
                <a:off x="10276972"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8" name="Parallelogram 119"/>
              <p:cNvSpPr/>
              <p:nvPr/>
            </p:nvSpPr>
            <p:spPr>
              <a:xfrm>
                <a:off x="10387795"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9" name="Parallelogram 120"/>
              <p:cNvSpPr/>
              <p:nvPr/>
            </p:nvSpPr>
            <p:spPr>
              <a:xfrm>
                <a:off x="10498618"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0" name="Parallelogram 121"/>
              <p:cNvSpPr/>
              <p:nvPr/>
            </p:nvSpPr>
            <p:spPr>
              <a:xfrm>
                <a:off x="10609442"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1" name="Parallelogram 122"/>
              <p:cNvSpPr/>
              <p:nvPr/>
            </p:nvSpPr>
            <p:spPr>
              <a:xfrm>
                <a:off x="10720265"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2" name="Parallelogram 123"/>
              <p:cNvSpPr/>
              <p:nvPr/>
            </p:nvSpPr>
            <p:spPr>
              <a:xfrm>
                <a:off x="10831088"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3" name="Parallelogram 124"/>
              <p:cNvSpPr/>
              <p:nvPr/>
            </p:nvSpPr>
            <p:spPr>
              <a:xfrm>
                <a:off x="10941911"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4" name="Parallelogram 125"/>
              <p:cNvSpPr/>
              <p:nvPr/>
            </p:nvSpPr>
            <p:spPr>
              <a:xfrm>
                <a:off x="11052728" y="5201265"/>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55" name="TextBox 126"/>
            <p:cNvSpPr txBox="1"/>
            <p:nvPr/>
          </p:nvSpPr>
          <p:spPr>
            <a:xfrm>
              <a:off x="11174134" y="5090937"/>
              <a:ext cx="725287" cy="430887"/>
            </a:xfrm>
            <a:prstGeom prst="rect">
              <a:avLst/>
            </a:prstGeom>
            <a:noFill/>
          </p:spPr>
          <p:txBody>
            <a:bodyPr wrap="square" rtlCol="0">
              <a:spAutoFit/>
            </a:bodyPr>
            <a:lstStyle/>
            <a:p>
              <a:r>
                <a:rPr lang="id-ID" sz="2200" b="1" i="1" dirty="0">
                  <a:solidFill>
                    <a:schemeClr val="bg1"/>
                  </a:solidFill>
                </a:rPr>
                <a:t>85</a:t>
              </a:r>
              <a:r>
                <a:rPr lang="en-US" sz="2200" b="1" i="1" dirty="0">
                  <a:solidFill>
                    <a:schemeClr val="bg1"/>
                  </a:solidFill>
                </a:rPr>
                <a:t>%</a:t>
              </a:r>
              <a:endParaRPr lang="en-CA" sz="2200" b="1" i="1" dirty="0">
                <a:solidFill>
                  <a:schemeClr val="bg1"/>
                </a:solidFill>
              </a:endParaRPr>
            </a:p>
          </p:txBody>
        </p:sp>
        <p:grpSp>
          <p:nvGrpSpPr>
            <p:cNvPr id="157" name="Group 34"/>
            <p:cNvGrpSpPr/>
            <p:nvPr/>
          </p:nvGrpSpPr>
          <p:grpSpPr>
            <a:xfrm>
              <a:off x="8940394" y="3041823"/>
              <a:ext cx="2262749" cy="216024"/>
              <a:chOff x="8940394" y="3041823"/>
              <a:chExt cx="2262749" cy="216024"/>
            </a:xfrm>
          </p:grpSpPr>
          <p:sp>
            <p:nvSpPr>
              <p:cNvPr id="158" name="Parallelogram 14"/>
              <p:cNvSpPr/>
              <p:nvPr/>
            </p:nvSpPr>
            <p:spPr>
              <a:xfrm>
                <a:off x="8940394"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59" name="Parallelogram 15"/>
              <p:cNvSpPr/>
              <p:nvPr/>
            </p:nvSpPr>
            <p:spPr>
              <a:xfrm>
                <a:off x="9051217"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0" name="Parallelogram 16"/>
              <p:cNvSpPr/>
              <p:nvPr/>
            </p:nvSpPr>
            <p:spPr>
              <a:xfrm>
                <a:off x="9162040"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1" name="Parallelogram 17"/>
              <p:cNvSpPr/>
              <p:nvPr/>
            </p:nvSpPr>
            <p:spPr>
              <a:xfrm>
                <a:off x="9272864"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2" name="Parallelogram 18"/>
              <p:cNvSpPr/>
              <p:nvPr/>
            </p:nvSpPr>
            <p:spPr>
              <a:xfrm>
                <a:off x="9383687" y="3041823"/>
                <a:ext cx="157115" cy="216024"/>
              </a:xfrm>
              <a:prstGeom prst="parallelogram">
                <a:avLst>
                  <a:gd name="adj" fmla="val 40973"/>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63" name="Parallelogram 19"/>
              <p:cNvSpPr/>
              <p:nvPr/>
            </p:nvSpPr>
            <p:spPr>
              <a:xfrm>
                <a:off x="9494510"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4" name="Parallelogram 20"/>
              <p:cNvSpPr/>
              <p:nvPr/>
            </p:nvSpPr>
            <p:spPr>
              <a:xfrm>
                <a:off x="9605333"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5" name="Parallelogram 21"/>
              <p:cNvSpPr/>
              <p:nvPr/>
            </p:nvSpPr>
            <p:spPr>
              <a:xfrm>
                <a:off x="9716156"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6" name="Parallelogram 22"/>
              <p:cNvSpPr/>
              <p:nvPr/>
            </p:nvSpPr>
            <p:spPr>
              <a:xfrm>
                <a:off x="9826979"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7" name="Parallelogram 23"/>
              <p:cNvSpPr/>
              <p:nvPr/>
            </p:nvSpPr>
            <p:spPr>
              <a:xfrm>
                <a:off x="9937803"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8" name="Parallelogram 24"/>
              <p:cNvSpPr/>
              <p:nvPr/>
            </p:nvSpPr>
            <p:spPr>
              <a:xfrm>
                <a:off x="10048626"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9" name="Parallelogram 25"/>
              <p:cNvSpPr/>
              <p:nvPr/>
            </p:nvSpPr>
            <p:spPr>
              <a:xfrm>
                <a:off x="10159449"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0" name="Parallelogram 26"/>
              <p:cNvSpPr/>
              <p:nvPr/>
            </p:nvSpPr>
            <p:spPr>
              <a:xfrm>
                <a:off x="10270272"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1" name="Parallelogram 27"/>
              <p:cNvSpPr/>
              <p:nvPr/>
            </p:nvSpPr>
            <p:spPr>
              <a:xfrm>
                <a:off x="10381095"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2" name="Parallelogram 28"/>
              <p:cNvSpPr/>
              <p:nvPr/>
            </p:nvSpPr>
            <p:spPr>
              <a:xfrm>
                <a:off x="10491918"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3" name="Parallelogram 29"/>
              <p:cNvSpPr/>
              <p:nvPr/>
            </p:nvSpPr>
            <p:spPr>
              <a:xfrm>
                <a:off x="10602742"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4" name="Parallelogram 30"/>
              <p:cNvSpPr/>
              <p:nvPr/>
            </p:nvSpPr>
            <p:spPr>
              <a:xfrm>
                <a:off x="10713565"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5" name="Parallelogram 31"/>
              <p:cNvSpPr/>
              <p:nvPr/>
            </p:nvSpPr>
            <p:spPr>
              <a:xfrm>
                <a:off x="10824388"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6" name="Parallelogram 32"/>
              <p:cNvSpPr/>
              <p:nvPr/>
            </p:nvSpPr>
            <p:spPr>
              <a:xfrm>
                <a:off x="10935211"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7" name="Parallelogram 33"/>
              <p:cNvSpPr/>
              <p:nvPr/>
            </p:nvSpPr>
            <p:spPr>
              <a:xfrm>
                <a:off x="11046028" y="3041823"/>
                <a:ext cx="157115" cy="216024"/>
              </a:xfrm>
              <a:prstGeom prst="parallelogram">
                <a:avLst>
                  <a:gd name="adj" fmla="val 4097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79" name="TextBox 144"/>
            <p:cNvSpPr txBox="1"/>
            <p:nvPr/>
          </p:nvSpPr>
          <p:spPr>
            <a:xfrm>
              <a:off x="11167434" y="2931495"/>
              <a:ext cx="725287" cy="430887"/>
            </a:xfrm>
            <a:prstGeom prst="rect">
              <a:avLst/>
            </a:prstGeom>
            <a:noFill/>
          </p:spPr>
          <p:txBody>
            <a:bodyPr wrap="square" rtlCol="0">
              <a:spAutoFit/>
            </a:bodyPr>
            <a:lstStyle/>
            <a:p>
              <a:r>
                <a:rPr lang="en-US" sz="2200" b="1" i="1" dirty="0">
                  <a:solidFill>
                    <a:schemeClr val="bg1"/>
                  </a:solidFill>
                </a:rPr>
                <a:t>25%</a:t>
              </a:r>
              <a:endParaRPr lang="en-CA" sz="2200" b="1" i="1" dirty="0">
                <a:solidFill>
                  <a:schemeClr val="bg1"/>
                </a:solidFill>
              </a:endParaRPr>
            </a:p>
          </p:txBody>
        </p:sp>
        <p:grpSp>
          <p:nvGrpSpPr>
            <p:cNvPr id="180" name="Group 1"/>
            <p:cNvGrpSpPr/>
            <p:nvPr/>
          </p:nvGrpSpPr>
          <p:grpSpPr>
            <a:xfrm>
              <a:off x="8934807" y="3049518"/>
              <a:ext cx="600408" cy="204874"/>
              <a:chOff x="9325855" y="1403810"/>
              <a:chExt cx="600408" cy="216024"/>
            </a:xfrm>
            <a:solidFill>
              <a:schemeClr val="bg1"/>
            </a:solidFill>
          </p:grpSpPr>
          <p:sp>
            <p:nvSpPr>
              <p:cNvPr id="181" name="Parallelogram 141"/>
              <p:cNvSpPr/>
              <p:nvPr/>
            </p:nvSpPr>
            <p:spPr>
              <a:xfrm>
                <a:off x="9325855"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2" name="Parallelogram 142"/>
              <p:cNvSpPr/>
              <p:nvPr/>
            </p:nvSpPr>
            <p:spPr>
              <a:xfrm>
                <a:off x="9436678"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3" name="Parallelogram 143"/>
              <p:cNvSpPr/>
              <p:nvPr/>
            </p:nvSpPr>
            <p:spPr>
              <a:xfrm>
                <a:off x="9547501"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4" name="Parallelogram 146"/>
              <p:cNvSpPr/>
              <p:nvPr/>
            </p:nvSpPr>
            <p:spPr>
              <a:xfrm>
                <a:off x="9658325"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5" name="Parallelogram 147"/>
              <p:cNvSpPr/>
              <p:nvPr/>
            </p:nvSpPr>
            <p:spPr>
              <a:xfrm>
                <a:off x="9769148" y="1403810"/>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186" name="Group 59"/>
            <p:cNvGrpSpPr/>
            <p:nvPr/>
          </p:nvGrpSpPr>
          <p:grpSpPr>
            <a:xfrm>
              <a:off x="8951547" y="3553160"/>
              <a:ext cx="1717283" cy="223033"/>
              <a:chOff x="9697210" y="1541459"/>
              <a:chExt cx="1717283" cy="223033"/>
            </a:xfrm>
            <a:solidFill>
              <a:schemeClr val="bg1"/>
            </a:solidFill>
          </p:grpSpPr>
          <p:sp>
            <p:nvSpPr>
              <p:cNvPr id="187" name="Parallelogram 148"/>
              <p:cNvSpPr/>
              <p:nvPr/>
            </p:nvSpPr>
            <p:spPr>
              <a:xfrm>
                <a:off x="9697210"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8" name="Parallelogram 149"/>
              <p:cNvSpPr/>
              <p:nvPr/>
            </p:nvSpPr>
            <p:spPr>
              <a:xfrm>
                <a:off x="9808033"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89" name="Parallelogram 150"/>
              <p:cNvSpPr/>
              <p:nvPr/>
            </p:nvSpPr>
            <p:spPr>
              <a:xfrm>
                <a:off x="9918856"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0" name="Parallelogram 151"/>
              <p:cNvSpPr/>
              <p:nvPr/>
            </p:nvSpPr>
            <p:spPr>
              <a:xfrm>
                <a:off x="10029680"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1" name="Parallelogram 152"/>
              <p:cNvSpPr/>
              <p:nvPr/>
            </p:nvSpPr>
            <p:spPr>
              <a:xfrm>
                <a:off x="10140503" y="1541459"/>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2" name="Parallelogram 153"/>
              <p:cNvSpPr/>
              <p:nvPr/>
            </p:nvSpPr>
            <p:spPr>
              <a:xfrm>
                <a:off x="10259543"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3" name="Parallelogram 154"/>
              <p:cNvSpPr/>
              <p:nvPr/>
            </p:nvSpPr>
            <p:spPr>
              <a:xfrm>
                <a:off x="10370366"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4" name="Parallelogram 155"/>
              <p:cNvSpPr/>
              <p:nvPr/>
            </p:nvSpPr>
            <p:spPr>
              <a:xfrm>
                <a:off x="10481189"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5" name="Parallelogram 156"/>
              <p:cNvSpPr/>
              <p:nvPr/>
            </p:nvSpPr>
            <p:spPr>
              <a:xfrm>
                <a:off x="10592013"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6" name="Parallelogram 157"/>
              <p:cNvSpPr/>
              <p:nvPr/>
            </p:nvSpPr>
            <p:spPr>
              <a:xfrm>
                <a:off x="10702836" y="1543027"/>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7" name="Parallelogram 158"/>
              <p:cNvSpPr/>
              <p:nvPr/>
            </p:nvSpPr>
            <p:spPr>
              <a:xfrm>
                <a:off x="10814085"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8" name="Parallelogram 159"/>
              <p:cNvSpPr/>
              <p:nvPr/>
            </p:nvSpPr>
            <p:spPr>
              <a:xfrm>
                <a:off x="10924908"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199" name="Parallelogram 160"/>
              <p:cNvSpPr/>
              <p:nvPr/>
            </p:nvSpPr>
            <p:spPr>
              <a:xfrm>
                <a:off x="11035731"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0" name="Parallelogram 161"/>
              <p:cNvSpPr/>
              <p:nvPr/>
            </p:nvSpPr>
            <p:spPr>
              <a:xfrm>
                <a:off x="11146555"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1" name="Parallelogram 162"/>
              <p:cNvSpPr/>
              <p:nvPr/>
            </p:nvSpPr>
            <p:spPr>
              <a:xfrm>
                <a:off x="11257378" y="154846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202" name="Group 173"/>
            <p:cNvGrpSpPr/>
            <p:nvPr/>
          </p:nvGrpSpPr>
          <p:grpSpPr>
            <a:xfrm>
              <a:off x="8951547" y="4069344"/>
              <a:ext cx="1161134" cy="216199"/>
              <a:chOff x="10274238" y="1409853"/>
              <a:chExt cx="1161134" cy="216199"/>
            </a:xfrm>
            <a:solidFill>
              <a:schemeClr val="bg1"/>
            </a:solidFill>
          </p:grpSpPr>
          <p:sp>
            <p:nvSpPr>
              <p:cNvPr id="203" name="Parallelogram 163"/>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4" name="Parallelogram 164"/>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5" name="Parallelogram 165"/>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6" name="Parallelogram 166"/>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7" name="Parallelogram 167"/>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8" name="Parallelogram 168"/>
              <p:cNvSpPr/>
              <p:nvPr/>
            </p:nvSpPr>
            <p:spPr>
              <a:xfrm>
                <a:off x="10834964"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09" name="Parallelogram 169"/>
              <p:cNvSpPr/>
              <p:nvPr/>
            </p:nvSpPr>
            <p:spPr>
              <a:xfrm>
                <a:off x="10945787"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0" name="Parallelogram 170"/>
              <p:cNvSpPr/>
              <p:nvPr/>
            </p:nvSpPr>
            <p:spPr>
              <a:xfrm>
                <a:off x="11056610"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1" name="Parallelogram 171"/>
              <p:cNvSpPr/>
              <p:nvPr/>
            </p:nvSpPr>
            <p:spPr>
              <a:xfrm>
                <a:off x="11167434"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2" name="Parallelogram 172"/>
              <p:cNvSpPr/>
              <p:nvPr/>
            </p:nvSpPr>
            <p:spPr>
              <a:xfrm>
                <a:off x="11278257" y="1409853"/>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213" name="Group 190"/>
            <p:cNvGrpSpPr/>
            <p:nvPr/>
          </p:nvGrpSpPr>
          <p:grpSpPr>
            <a:xfrm>
              <a:off x="8943855" y="4622076"/>
              <a:ext cx="1389484" cy="216024"/>
              <a:chOff x="10035926" y="1410028"/>
              <a:chExt cx="1389484" cy="216024"/>
            </a:xfrm>
            <a:solidFill>
              <a:schemeClr val="bg1"/>
            </a:solidFill>
          </p:grpSpPr>
          <p:sp>
            <p:nvSpPr>
              <p:cNvPr id="214" name="Parallelogram 175"/>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5" name="Parallelogram 176"/>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6" name="Parallelogram 177"/>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7" name="Parallelogram 178"/>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8" name="Parallelogram 179"/>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19" name="Parallelogram 180"/>
              <p:cNvSpPr/>
              <p:nvPr/>
            </p:nvSpPr>
            <p:spPr>
              <a:xfrm>
                <a:off x="10825002"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0" name="Parallelogram 181"/>
              <p:cNvSpPr/>
              <p:nvPr/>
            </p:nvSpPr>
            <p:spPr>
              <a:xfrm>
                <a:off x="10935825"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1" name="Parallelogram 182"/>
              <p:cNvSpPr/>
              <p:nvPr/>
            </p:nvSpPr>
            <p:spPr>
              <a:xfrm>
                <a:off x="1104664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2" name="Parallelogram 183"/>
              <p:cNvSpPr/>
              <p:nvPr/>
            </p:nvSpPr>
            <p:spPr>
              <a:xfrm>
                <a:off x="11157472"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3" name="Parallelogram 184"/>
              <p:cNvSpPr/>
              <p:nvPr/>
            </p:nvSpPr>
            <p:spPr>
              <a:xfrm>
                <a:off x="11268295"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4" name="Parallelogram 188"/>
              <p:cNvSpPr/>
              <p:nvPr/>
            </p:nvSpPr>
            <p:spPr>
              <a:xfrm>
                <a:off x="10035926"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5" name="Parallelogram 189"/>
              <p:cNvSpPr/>
              <p:nvPr/>
            </p:nvSpPr>
            <p:spPr>
              <a:xfrm>
                <a:off x="10159449"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grpSp>
          <p:nvGrpSpPr>
            <p:cNvPr id="226" name="Group 217"/>
            <p:cNvGrpSpPr/>
            <p:nvPr/>
          </p:nvGrpSpPr>
          <p:grpSpPr>
            <a:xfrm>
              <a:off x="8943855" y="5208024"/>
              <a:ext cx="1922822" cy="216024"/>
              <a:chOff x="9501974" y="1410028"/>
              <a:chExt cx="1922822" cy="216024"/>
            </a:xfrm>
            <a:solidFill>
              <a:schemeClr val="bg1"/>
            </a:solidFill>
          </p:grpSpPr>
          <p:sp>
            <p:nvSpPr>
              <p:cNvPr id="227" name="Parallelogram 192"/>
              <p:cNvSpPr/>
              <p:nvPr/>
            </p:nvSpPr>
            <p:spPr>
              <a:xfrm>
                <a:off x="1027423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8" name="Parallelogram 193"/>
              <p:cNvSpPr/>
              <p:nvPr/>
            </p:nvSpPr>
            <p:spPr>
              <a:xfrm>
                <a:off x="1038506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29" name="Parallelogram 194"/>
              <p:cNvSpPr/>
              <p:nvPr/>
            </p:nvSpPr>
            <p:spPr>
              <a:xfrm>
                <a:off x="1049588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0" name="Parallelogram 195"/>
              <p:cNvSpPr/>
              <p:nvPr/>
            </p:nvSpPr>
            <p:spPr>
              <a:xfrm>
                <a:off x="1060670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1" name="Parallelogram 196"/>
              <p:cNvSpPr/>
              <p:nvPr/>
            </p:nvSpPr>
            <p:spPr>
              <a:xfrm>
                <a:off x="1071753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2" name="Parallelogram 197"/>
              <p:cNvSpPr/>
              <p:nvPr/>
            </p:nvSpPr>
            <p:spPr>
              <a:xfrm>
                <a:off x="1082438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3" name="Parallelogram 198"/>
              <p:cNvSpPr/>
              <p:nvPr/>
            </p:nvSpPr>
            <p:spPr>
              <a:xfrm>
                <a:off x="1093521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4" name="Parallelogram 199"/>
              <p:cNvSpPr/>
              <p:nvPr/>
            </p:nvSpPr>
            <p:spPr>
              <a:xfrm>
                <a:off x="1104603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5" name="Parallelogram 200"/>
              <p:cNvSpPr/>
              <p:nvPr/>
            </p:nvSpPr>
            <p:spPr>
              <a:xfrm>
                <a:off x="11156858"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6" name="Parallelogram 201"/>
              <p:cNvSpPr/>
              <p:nvPr/>
            </p:nvSpPr>
            <p:spPr>
              <a:xfrm>
                <a:off x="1126768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7" name="Parallelogram 207"/>
              <p:cNvSpPr/>
              <p:nvPr/>
            </p:nvSpPr>
            <p:spPr>
              <a:xfrm>
                <a:off x="972972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8" name="Parallelogram 208"/>
              <p:cNvSpPr/>
              <p:nvPr/>
            </p:nvSpPr>
            <p:spPr>
              <a:xfrm>
                <a:off x="984054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39" name="Parallelogram 209"/>
              <p:cNvSpPr/>
              <p:nvPr/>
            </p:nvSpPr>
            <p:spPr>
              <a:xfrm>
                <a:off x="9951367"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40" name="Parallelogram 210"/>
              <p:cNvSpPr/>
              <p:nvPr/>
            </p:nvSpPr>
            <p:spPr>
              <a:xfrm>
                <a:off x="10062191"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41" name="Parallelogram 211"/>
              <p:cNvSpPr/>
              <p:nvPr/>
            </p:nvSpPr>
            <p:spPr>
              <a:xfrm>
                <a:off x="1017301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42" name="Parallelogram 215"/>
              <p:cNvSpPr/>
              <p:nvPr/>
            </p:nvSpPr>
            <p:spPr>
              <a:xfrm>
                <a:off x="9501974"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sp>
            <p:nvSpPr>
              <p:cNvPr id="243" name="Parallelogram 216"/>
              <p:cNvSpPr/>
              <p:nvPr/>
            </p:nvSpPr>
            <p:spPr>
              <a:xfrm>
                <a:off x="9612797" y="1410028"/>
                <a:ext cx="157115" cy="216024"/>
              </a:xfrm>
              <a:prstGeom prst="parallelogram">
                <a:avLst>
                  <a:gd name="adj" fmla="val 409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5C24C"/>
                  </a:solidFill>
                </a:endParaRPr>
              </a:p>
            </p:txBody>
          </p:sp>
        </p:grpSp>
        <p:sp>
          <p:nvSpPr>
            <p:cNvPr id="244" name="Content Placeholder 2"/>
            <p:cNvSpPr txBox="1"/>
            <p:nvPr/>
          </p:nvSpPr>
          <p:spPr>
            <a:xfrm>
              <a:off x="1749000" y="3649742"/>
              <a:ext cx="1507927" cy="26178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400" dirty="0">
                  <a:solidFill>
                    <a:schemeClr val="tx1">
                      <a:lumMod val="75000"/>
                      <a:lumOff val="25000"/>
                    </a:schemeClr>
                  </a:solidFill>
                </a:rPr>
                <a:t>Add title</a:t>
              </a:r>
              <a:endParaRPr lang="en-US" sz="2400" dirty="0">
                <a:solidFill>
                  <a:schemeClr val="tx1">
                    <a:lumMod val="75000"/>
                    <a:lumOff val="25000"/>
                  </a:schemeClr>
                </a:solidFill>
              </a:endParaRPr>
            </a:p>
          </p:txBody>
        </p:sp>
        <p:sp>
          <p:nvSpPr>
            <p:cNvPr id="246" name="文本框 245"/>
            <p:cNvSpPr txBox="1"/>
            <p:nvPr/>
          </p:nvSpPr>
          <p:spPr>
            <a:xfrm>
              <a:off x="5293266" y="2544070"/>
              <a:ext cx="2230569" cy="338554"/>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47" name="文本框 246"/>
            <p:cNvSpPr txBox="1"/>
            <p:nvPr/>
          </p:nvSpPr>
          <p:spPr>
            <a:xfrm>
              <a:off x="5057358" y="2979427"/>
              <a:ext cx="3010258" cy="1708160"/>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点击文本框即可进行编辑输入相关内容点击文本框即可进行编辑输入相关内容点击文本框即点击文本框即可进行编辑输入相关内容点击文本框即点击文本框即可进行编辑输入相关内容点击文本框即</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8673" t="39086" r="39604" b="41262"/>
          <a:stretch>
            <a:fillRect/>
          </a:stretch>
        </p:blipFill>
        <p:spPr>
          <a:xfrm>
            <a:off x="0" y="0"/>
            <a:ext cx="12192001" cy="6858000"/>
          </a:xfrm>
          <a:prstGeom prst="rect">
            <a:avLst/>
          </a:prstGeom>
        </p:spPr>
      </p:pic>
      <p:sp>
        <p:nvSpPr>
          <p:cNvPr id="45" name="文本框 44"/>
          <p:cNvSpPr txBox="1"/>
          <p:nvPr/>
        </p:nvSpPr>
        <p:spPr>
          <a:xfrm>
            <a:off x="1084153" y="327732"/>
            <a:ext cx="1098551"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46" name="TextBox 38"/>
          <p:cNvSpPr txBox="1"/>
          <p:nvPr/>
        </p:nvSpPr>
        <p:spPr>
          <a:xfrm>
            <a:off x="1239440" y="1042186"/>
            <a:ext cx="9662969" cy="184666"/>
          </a:xfrm>
          <a:prstGeom prst="rect">
            <a:avLst/>
          </a:prstGeom>
          <a:noFill/>
        </p:spPr>
        <p:txBody>
          <a:bodyPr wrap="square" lIns="0" tIns="0" rIns="0" bIns="0" rtlCol="0">
            <a:spAutoFit/>
          </a:bodyPr>
          <a:lstStyle/>
          <a:p>
            <a:r>
              <a:rPr lang="en-US" sz="1200" dirty="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endParaRPr lang="en-US" sz="1200" dirty="0">
              <a:solidFill>
                <a:schemeClr val="bg1"/>
              </a:solidFill>
              <a:latin typeface="Arial" panose="020B0604020202020204" pitchFamily="34" charset="0"/>
              <a:cs typeface="Arial" panose="020B0604020202020204" pitchFamily="34" charset="0"/>
            </a:endParaRPr>
          </a:p>
        </p:txBody>
      </p:sp>
      <p:sp>
        <p:nvSpPr>
          <p:cNvPr id="58" name="文本框 57"/>
          <p:cNvSpPr txBox="1"/>
          <p:nvPr/>
        </p:nvSpPr>
        <p:spPr>
          <a:xfrm>
            <a:off x="1846816" y="437552"/>
            <a:ext cx="4959929"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选题的思路与方法</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5027673" y="564461"/>
            <a:ext cx="5022106" cy="400110"/>
          </a:xfrm>
          <a:prstGeom prst="snip1Rect">
            <a:avLst>
              <a:gd name="adj" fmla="val 0"/>
            </a:avLst>
          </a:prstGeom>
          <a:noFill/>
          <a:ln w="28575">
            <a:noFill/>
          </a:ln>
        </p:spPr>
        <p:txBody>
          <a:bodyPr wrap="square" rtlCol="0">
            <a:spAutoFit/>
          </a:bodyPr>
          <a:lstStyle/>
          <a:p>
            <a:r>
              <a:rPr lang="en-US" altLang="zh-CN" sz="2000" dirty="0">
                <a:solidFill>
                  <a:schemeClr val="bg1"/>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sz="2000" dirty="0">
              <a:solidFill>
                <a:schemeClr val="bg1"/>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4" name="组合 3"/>
          <p:cNvGrpSpPr/>
          <p:nvPr/>
        </p:nvGrpSpPr>
        <p:grpSpPr>
          <a:xfrm>
            <a:off x="1084153" y="2184888"/>
            <a:ext cx="9875324" cy="3650842"/>
            <a:chOff x="1039781" y="2139826"/>
            <a:chExt cx="9539792" cy="3526798"/>
          </a:xfrm>
        </p:grpSpPr>
        <p:sp>
          <p:nvSpPr>
            <p:cNvPr id="245" name="Freeform 10"/>
            <p:cNvSpPr/>
            <p:nvPr/>
          </p:nvSpPr>
          <p:spPr bwMode="auto">
            <a:xfrm>
              <a:off x="5269516" y="3379651"/>
              <a:ext cx="1359472" cy="137229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chemeClr val="accent1"/>
            </a:solidFill>
            <a:ln w="9525">
              <a:noFill/>
              <a:round/>
            </a:ln>
          </p:spPr>
          <p:txBody>
            <a:bodyPr vert="horz" wrap="square" lIns="91440" tIns="45720" rIns="91440" bIns="45720" numCol="1" anchor="t" anchorCtr="0" compatLnSpc="1"/>
            <a:lstStyle/>
            <a:p>
              <a:endParaRPr lang="en-US">
                <a:solidFill>
                  <a:schemeClr val="accent1"/>
                </a:solidFill>
              </a:endParaRPr>
            </a:p>
          </p:txBody>
        </p:sp>
        <p:sp>
          <p:nvSpPr>
            <p:cNvPr id="248" name="Freeform 14"/>
            <p:cNvSpPr/>
            <p:nvPr/>
          </p:nvSpPr>
          <p:spPr bwMode="auto">
            <a:xfrm>
              <a:off x="7731847" y="3498645"/>
              <a:ext cx="1105106" cy="795162"/>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chemeClr val="accent1">
                <a:lumMod val="75000"/>
              </a:schemeClr>
            </a:solidFill>
            <a:ln w="9525">
              <a:noFill/>
              <a:round/>
            </a:ln>
          </p:spPr>
          <p:txBody>
            <a:bodyPr vert="horz" wrap="square" lIns="91440" tIns="45720" rIns="91440" bIns="45720" numCol="1" anchor="t" anchorCtr="0" compatLnSpc="1"/>
            <a:lstStyle/>
            <a:p>
              <a:endParaRPr lang="en-US">
                <a:solidFill>
                  <a:schemeClr val="accent1">
                    <a:lumMod val="75000"/>
                  </a:schemeClr>
                </a:solidFill>
              </a:endParaRPr>
            </a:p>
          </p:txBody>
        </p:sp>
        <p:sp>
          <p:nvSpPr>
            <p:cNvPr id="249" name="Freeform 18"/>
            <p:cNvSpPr/>
            <p:nvPr/>
          </p:nvSpPr>
          <p:spPr bwMode="auto">
            <a:xfrm>
              <a:off x="6624605" y="3384289"/>
              <a:ext cx="1107242" cy="908452"/>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1">
                <a:lumMod val="75000"/>
              </a:schemeClr>
            </a:solidFill>
            <a:ln w="9525">
              <a:noFill/>
              <a:round/>
            </a:ln>
          </p:spPr>
          <p:txBody>
            <a:bodyPr vert="horz" wrap="square" lIns="91440" tIns="45720" rIns="91440" bIns="45720" numCol="1" anchor="t" anchorCtr="0" compatLnSpc="1"/>
            <a:lstStyle/>
            <a:p>
              <a:endParaRPr lang="en-US">
                <a:solidFill>
                  <a:schemeClr val="accent1">
                    <a:lumMod val="75000"/>
                  </a:schemeClr>
                </a:solidFill>
              </a:endParaRPr>
            </a:p>
          </p:txBody>
        </p:sp>
        <p:sp>
          <p:nvSpPr>
            <p:cNvPr id="250" name="Freeform 172"/>
            <p:cNvSpPr/>
            <p:nvPr/>
          </p:nvSpPr>
          <p:spPr bwMode="auto">
            <a:xfrm>
              <a:off x="3059304" y="3835645"/>
              <a:ext cx="1105106" cy="1438560"/>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1">
                <a:lumMod val="40000"/>
                <a:lumOff val="60000"/>
              </a:schemeClr>
            </a:solidFill>
            <a:ln w="9525">
              <a:noFill/>
              <a:round/>
            </a:ln>
          </p:spPr>
          <p:txBody>
            <a:bodyPr vert="horz" wrap="square" lIns="91440" tIns="45720" rIns="91440" bIns="45720" numCol="1" anchor="t" anchorCtr="0" compatLnSpc="1"/>
            <a:lstStyle/>
            <a:p>
              <a:endParaRPr lang="en-US"/>
            </a:p>
          </p:txBody>
        </p:sp>
        <p:sp>
          <p:nvSpPr>
            <p:cNvPr id="251" name="Freeform 30"/>
            <p:cNvSpPr>
              <a:spLocks noEditPoints="1"/>
            </p:cNvSpPr>
            <p:nvPr/>
          </p:nvSpPr>
          <p:spPr bwMode="auto">
            <a:xfrm>
              <a:off x="1039781" y="4679084"/>
              <a:ext cx="987540" cy="987540"/>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1">
                <a:lumMod val="40000"/>
                <a:lumOff val="60000"/>
              </a:schemeClr>
            </a:solidFill>
            <a:ln w="9525">
              <a:noFill/>
              <a:round/>
            </a:ln>
          </p:spPr>
          <p:txBody>
            <a:bodyPr vert="horz" wrap="square" lIns="91440" tIns="45720" rIns="91440" bIns="45720" numCol="1" anchor="t" anchorCtr="0" compatLnSpc="1"/>
            <a:lstStyle/>
            <a:p>
              <a:endParaRPr lang="en-US"/>
            </a:p>
          </p:txBody>
        </p:sp>
        <p:sp>
          <p:nvSpPr>
            <p:cNvPr id="252" name="TextBox 174"/>
            <p:cNvSpPr txBox="1"/>
            <p:nvPr/>
          </p:nvSpPr>
          <p:spPr>
            <a:xfrm>
              <a:off x="1123990" y="5033330"/>
              <a:ext cx="820813" cy="279047"/>
            </a:xfrm>
            <a:prstGeom prst="rect">
              <a:avLst/>
            </a:prstGeom>
            <a:noFill/>
          </p:spPr>
          <p:txBody>
            <a:bodyPr wrap="square" rtlCol="0">
              <a:spAutoFit/>
            </a:bodyPr>
            <a:lstStyle/>
            <a:p>
              <a:pPr algn="ctr"/>
              <a:r>
                <a:rPr lang="id-ID" sz="1400" b="1" dirty="0">
                  <a:solidFill>
                    <a:srgbClr val="36648B"/>
                  </a:solidFill>
                  <a:ea typeface="Roboto" panose="02000000000000000000" pitchFamily="2" charset="0"/>
                </a:rPr>
                <a:t>GO</a:t>
              </a:r>
              <a:endParaRPr lang="en-US" sz="1400" b="1" dirty="0">
                <a:solidFill>
                  <a:srgbClr val="36648B"/>
                </a:solidFill>
                <a:ea typeface="Roboto" panose="02000000000000000000" pitchFamily="2" charset="0"/>
              </a:endParaRPr>
            </a:p>
          </p:txBody>
        </p:sp>
        <p:sp>
          <p:nvSpPr>
            <p:cNvPr id="253" name="Rectangle 175"/>
            <p:cNvSpPr/>
            <p:nvPr/>
          </p:nvSpPr>
          <p:spPr>
            <a:xfrm>
              <a:off x="3580183" y="3435790"/>
              <a:ext cx="167487" cy="334856"/>
            </a:xfrm>
            <a:prstGeom prst="rect">
              <a:avLst/>
            </a:prstGeom>
          </p:spPr>
          <p:txBody>
            <a:bodyPr wrap="none">
              <a:spAutoFit/>
            </a:bodyPr>
            <a:lstStyle/>
            <a:p>
              <a:endParaRPr lang="en-US" dirty="0">
                <a:solidFill>
                  <a:srgbClr val="23C7E3"/>
                </a:solidFill>
                <a:latin typeface="FontAwesome" pitchFamily="2" charset="0"/>
              </a:endParaRPr>
            </a:p>
          </p:txBody>
        </p:sp>
        <p:sp>
          <p:nvSpPr>
            <p:cNvPr id="254" name="Rectangle 176"/>
            <p:cNvSpPr/>
            <p:nvPr/>
          </p:nvSpPr>
          <p:spPr>
            <a:xfrm>
              <a:off x="2009197" y="5099006"/>
              <a:ext cx="1050107" cy="17298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5" name="Freeform 18"/>
            <p:cNvSpPr/>
            <p:nvPr/>
          </p:nvSpPr>
          <p:spPr bwMode="auto">
            <a:xfrm>
              <a:off x="4162219" y="3835588"/>
              <a:ext cx="1107242" cy="915341"/>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1"/>
            </a:solidFill>
            <a:ln w="9525">
              <a:noFill/>
              <a:round/>
            </a:ln>
          </p:spPr>
          <p:txBody>
            <a:bodyPr vert="horz" wrap="square" lIns="91440" tIns="45720" rIns="91440" bIns="45720" numCol="1" anchor="t" anchorCtr="0" compatLnSpc="1"/>
            <a:lstStyle/>
            <a:p>
              <a:endParaRPr lang="en-US">
                <a:solidFill>
                  <a:schemeClr val="accent1"/>
                </a:solidFill>
              </a:endParaRPr>
            </a:p>
          </p:txBody>
        </p:sp>
        <p:sp>
          <p:nvSpPr>
            <p:cNvPr id="256" name="Freeform 178"/>
            <p:cNvSpPr/>
            <p:nvPr/>
          </p:nvSpPr>
          <p:spPr bwMode="auto">
            <a:xfrm>
              <a:off x="8829648" y="2235850"/>
              <a:ext cx="1105106" cy="1438560"/>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rgbClr val="005EA4"/>
            </a:solidFill>
            <a:ln w="9525">
              <a:noFill/>
              <a:round/>
            </a:ln>
          </p:spPr>
          <p:txBody>
            <a:bodyPr vert="horz" wrap="square" lIns="91440" tIns="45720" rIns="91440" bIns="45720" numCol="1" anchor="t" anchorCtr="0" compatLnSpc="1"/>
            <a:lstStyle/>
            <a:p>
              <a:endParaRPr lang="en-US">
                <a:solidFill>
                  <a:schemeClr val="tx2">
                    <a:lumMod val="75000"/>
                  </a:schemeClr>
                </a:solidFill>
              </a:endParaRPr>
            </a:p>
          </p:txBody>
        </p:sp>
        <p:sp>
          <p:nvSpPr>
            <p:cNvPr id="257" name="Right Arrow 179"/>
            <p:cNvSpPr/>
            <p:nvPr/>
          </p:nvSpPr>
          <p:spPr>
            <a:xfrm>
              <a:off x="9308700" y="2139826"/>
              <a:ext cx="1191038" cy="375354"/>
            </a:xfrm>
            <a:prstGeom prst="rightArrow">
              <a:avLst/>
            </a:prstGeom>
            <a:solidFill>
              <a:srgbClr val="005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2">
                    <a:lumMod val="75000"/>
                  </a:schemeClr>
                </a:solidFill>
              </a:endParaRPr>
            </a:p>
          </p:txBody>
        </p:sp>
        <p:sp>
          <p:nvSpPr>
            <p:cNvPr id="275" name="文本框 274"/>
            <p:cNvSpPr txBox="1"/>
            <p:nvPr/>
          </p:nvSpPr>
          <p:spPr>
            <a:xfrm>
              <a:off x="3072316" y="2886346"/>
              <a:ext cx="1350708" cy="900246"/>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6" name="文本框 275"/>
            <p:cNvSpPr txBox="1"/>
            <p:nvPr/>
          </p:nvSpPr>
          <p:spPr>
            <a:xfrm>
              <a:off x="6700259" y="4388586"/>
              <a:ext cx="1350708" cy="900246"/>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7" name="文本框 276"/>
            <p:cNvSpPr txBox="1"/>
            <p:nvPr/>
          </p:nvSpPr>
          <p:spPr>
            <a:xfrm>
              <a:off x="5420646" y="2280698"/>
              <a:ext cx="1350708" cy="900246"/>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8" name="文本框 277"/>
            <p:cNvSpPr txBox="1"/>
            <p:nvPr/>
          </p:nvSpPr>
          <p:spPr>
            <a:xfrm>
              <a:off x="9228865" y="2633740"/>
              <a:ext cx="1350708" cy="900246"/>
            </a:xfrm>
            <a:prstGeom prst="rect">
              <a:avLst/>
            </a:prstGeom>
            <a:noFill/>
          </p:spPr>
          <p:txBody>
            <a:bodyPr wrap="square" rtlCol="0">
              <a:spAutoFit/>
            </a:bodyPr>
            <a:lstStyle/>
            <a:p>
              <a:pPr algn="just">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heme/theme1.xml><?xml version="1.0" encoding="utf-8"?>
<a:theme xmlns:a="http://schemas.openxmlformats.org/drawingml/2006/main" name="http://www.92ppt.ne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3454</Words>
  <Application>WPS 演示</Application>
  <PresentationFormat>宽屏</PresentationFormat>
  <Paragraphs>326</Paragraphs>
  <Slides>20</Slides>
  <Notes>20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20</vt:i4>
      </vt:variant>
    </vt:vector>
  </HeadingPairs>
  <TitlesOfParts>
    <vt:vector size="37" baseType="lpstr">
      <vt:lpstr>Arial</vt:lpstr>
      <vt:lpstr>宋体</vt:lpstr>
      <vt:lpstr>Wingdings</vt:lpstr>
      <vt:lpstr>书体坊米芾体</vt:lpstr>
      <vt:lpstr>微软雅黑</vt:lpstr>
      <vt:lpstr>华文仿宋</vt:lpstr>
      <vt:lpstr>Calibri</vt:lpstr>
      <vt:lpstr>Source Sans Pro Light</vt:lpstr>
      <vt:lpstr>Roboto</vt:lpstr>
      <vt:lpstr>FontAwesome</vt:lpstr>
      <vt:lpstr>Arial Unicode MS</vt:lpstr>
      <vt:lpstr>Calibri Light</vt:lpstr>
      <vt:lpstr>等线</vt:lpstr>
      <vt:lpstr>Open Sans</vt:lpstr>
      <vt:lpstr>Segoe Print</vt:lpstr>
      <vt:lpstr>Wide Latin</vt:lpstr>
      <vt:lpstr>http://www.92ppt.net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xckkf</cp:lastModifiedBy>
  <cp:revision>1</cp:revision>
  <dcterms:created xsi:type="dcterms:W3CDTF">2024-03-06T00:35:21Z</dcterms:created>
  <dcterms:modified xsi:type="dcterms:W3CDTF">2024-03-06T00:35:21Z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